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 id="2147483672" r:id="rId3"/>
  </p:sldMasterIdLst>
  <p:notesMasterIdLst>
    <p:notesMasterId r:id="rId49"/>
  </p:notesMasterIdLst>
  <p:handoutMasterIdLst>
    <p:handoutMasterId r:id="rId50"/>
  </p:handoutMasterIdLst>
  <p:sldIdLst>
    <p:sldId id="512" r:id="rId4"/>
    <p:sldId id="508" r:id="rId5"/>
    <p:sldId id="526" r:id="rId6"/>
    <p:sldId id="491" r:id="rId7"/>
    <p:sldId id="492" r:id="rId8"/>
    <p:sldId id="375" r:id="rId9"/>
    <p:sldId id="407" r:id="rId10"/>
    <p:sldId id="473" r:id="rId11"/>
    <p:sldId id="408" r:id="rId12"/>
    <p:sldId id="378" r:id="rId13"/>
    <p:sldId id="379" r:id="rId14"/>
    <p:sldId id="380" r:id="rId15"/>
    <p:sldId id="381" r:id="rId16"/>
    <p:sldId id="382" r:id="rId17"/>
    <p:sldId id="513" r:id="rId18"/>
    <p:sldId id="387" r:id="rId19"/>
    <p:sldId id="388" r:id="rId20"/>
    <p:sldId id="445" r:id="rId21"/>
    <p:sldId id="448" r:id="rId22"/>
    <p:sldId id="495" r:id="rId23"/>
    <p:sldId id="450" r:id="rId24"/>
    <p:sldId id="451" r:id="rId25"/>
    <p:sldId id="452" r:id="rId26"/>
    <p:sldId id="456" r:id="rId27"/>
    <p:sldId id="457" r:id="rId28"/>
    <p:sldId id="477" r:id="rId29"/>
    <p:sldId id="475" r:id="rId30"/>
    <p:sldId id="480" r:id="rId31"/>
    <p:sldId id="515" r:id="rId32"/>
    <p:sldId id="516" r:id="rId33"/>
    <p:sldId id="517" r:id="rId34"/>
    <p:sldId id="518" r:id="rId35"/>
    <p:sldId id="519" r:id="rId36"/>
    <p:sldId id="520" r:id="rId37"/>
    <p:sldId id="521" r:id="rId38"/>
    <p:sldId id="522" r:id="rId39"/>
    <p:sldId id="523" r:id="rId40"/>
    <p:sldId id="524" r:id="rId41"/>
    <p:sldId id="506" r:id="rId42"/>
    <p:sldId id="405" r:id="rId43"/>
    <p:sldId id="482" r:id="rId44"/>
    <p:sldId id="296" r:id="rId45"/>
    <p:sldId id="509" r:id="rId46"/>
    <p:sldId id="510" r:id="rId47"/>
    <p:sldId id="511" r:id="rId48"/>
  </p:sldIdLst>
  <p:sldSz cx="9144000" cy="6858000" type="screen4x3"/>
  <p:notesSz cx="8229600" cy="10909300"/>
  <p:defaultTextStyle>
    <a:defPPr>
      <a:defRPr lang="en-US"/>
    </a:defPPr>
    <a:lvl1pPr algn="l" rtl="0" eaLnBrk="0" fontAlgn="base" hangingPunct="0">
      <a:spcBef>
        <a:spcPct val="50000"/>
      </a:spcBef>
      <a:spcAft>
        <a:spcPct val="0"/>
      </a:spcAft>
      <a:defRPr b="1" kern="1200">
        <a:solidFill>
          <a:srgbClr val="FFFF00"/>
        </a:solidFill>
        <a:latin typeface="Wwin_Burmese1" charset="0"/>
        <a:ea typeface="ＭＳ Ｐゴシック" charset="0"/>
        <a:cs typeface="+mn-cs"/>
      </a:defRPr>
    </a:lvl1pPr>
    <a:lvl2pPr marL="457200" algn="l" rtl="0" eaLnBrk="0" fontAlgn="base" hangingPunct="0">
      <a:spcBef>
        <a:spcPct val="50000"/>
      </a:spcBef>
      <a:spcAft>
        <a:spcPct val="0"/>
      </a:spcAft>
      <a:defRPr b="1" kern="1200">
        <a:solidFill>
          <a:srgbClr val="FFFF00"/>
        </a:solidFill>
        <a:latin typeface="Wwin_Burmese1" charset="0"/>
        <a:ea typeface="ＭＳ Ｐゴシック" charset="0"/>
        <a:cs typeface="+mn-cs"/>
      </a:defRPr>
    </a:lvl2pPr>
    <a:lvl3pPr marL="914400" algn="l" rtl="0" eaLnBrk="0" fontAlgn="base" hangingPunct="0">
      <a:spcBef>
        <a:spcPct val="50000"/>
      </a:spcBef>
      <a:spcAft>
        <a:spcPct val="0"/>
      </a:spcAft>
      <a:defRPr b="1" kern="1200">
        <a:solidFill>
          <a:srgbClr val="FFFF00"/>
        </a:solidFill>
        <a:latin typeface="Wwin_Burmese1" charset="0"/>
        <a:ea typeface="ＭＳ Ｐゴシック" charset="0"/>
        <a:cs typeface="+mn-cs"/>
      </a:defRPr>
    </a:lvl3pPr>
    <a:lvl4pPr marL="1371600" algn="l" rtl="0" eaLnBrk="0" fontAlgn="base" hangingPunct="0">
      <a:spcBef>
        <a:spcPct val="50000"/>
      </a:spcBef>
      <a:spcAft>
        <a:spcPct val="0"/>
      </a:spcAft>
      <a:defRPr b="1" kern="1200">
        <a:solidFill>
          <a:srgbClr val="FFFF00"/>
        </a:solidFill>
        <a:latin typeface="Wwin_Burmese1" charset="0"/>
        <a:ea typeface="ＭＳ Ｐゴシック" charset="0"/>
        <a:cs typeface="+mn-cs"/>
      </a:defRPr>
    </a:lvl4pPr>
    <a:lvl5pPr marL="1828800" algn="l" rtl="0" eaLnBrk="0" fontAlgn="base" hangingPunct="0">
      <a:spcBef>
        <a:spcPct val="50000"/>
      </a:spcBef>
      <a:spcAft>
        <a:spcPct val="0"/>
      </a:spcAft>
      <a:defRPr b="1" kern="1200">
        <a:solidFill>
          <a:srgbClr val="FFFF00"/>
        </a:solidFill>
        <a:latin typeface="Wwin_Burmese1" charset="0"/>
        <a:ea typeface="ＭＳ Ｐゴシック" charset="0"/>
        <a:cs typeface="+mn-cs"/>
      </a:defRPr>
    </a:lvl5pPr>
    <a:lvl6pPr marL="2286000" algn="l" defTabSz="457200" rtl="0" eaLnBrk="1" latinLnBrk="0" hangingPunct="1">
      <a:defRPr b="1" kern="1200">
        <a:solidFill>
          <a:srgbClr val="FFFF00"/>
        </a:solidFill>
        <a:latin typeface="Wwin_Burmese1" charset="0"/>
        <a:ea typeface="ＭＳ Ｐゴシック" charset="0"/>
        <a:cs typeface="+mn-cs"/>
      </a:defRPr>
    </a:lvl6pPr>
    <a:lvl7pPr marL="2743200" algn="l" defTabSz="457200" rtl="0" eaLnBrk="1" latinLnBrk="0" hangingPunct="1">
      <a:defRPr b="1" kern="1200">
        <a:solidFill>
          <a:srgbClr val="FFFF00"/>
        </a:solidFill>
        <a:latin typeface="Wwin_Burmese1" charset="0"/>
        <a:ea typeface="ＭＳ Ｐゴシック" charset="0"/>
        <a:cs typeface="+mn-cs"/>
      </a:defRPr>
    </a:lvl7pPr>
    <a:lvl8pPr marL="3200400" algn="l" defTabSz="457200" rtl="0" eaLnBrk="1" latinLnBrk="0" hangingPunct="1">
      <a:defRPr b="1" kern="1200">
        <a:solidFill>
          <a:srgbClr val="FFFF00"/>
        </a:solidFill>
        <a:latin typeface="Wwin_Burmese1" charset="0"/>
        <a:ea typeface="ＭＳ Ｐゴシック" charset="0"/>
        <a:cs typeface="+mn-cs"/>
      </a:defRPr>
    </a:lvl8pPr>
    <a:lvl9pPr marL="3657600" algn="l" defTabSz="457200" rtl="0" eaLnBrk="1" latinLnBrk="0" hangingPunct="1">
      <a:defRPr b="1" kern="1200">
        <a:solidFill>
          <a:srgbClr val="FFFF00"/>
        </a:solidFill>
        <a:latin typeface="Wwin_Burmese1" charset="0"/>
        <a:ea typeface="ＭＳ Ｐゴシック" charset="0"/>
        <a:cs typeface="+mn-cs"/>
      </a:defRPr>
    </a:lvl9pPr>
  </p:defaultTextStyle>
  <p:extLst>
    <p:ext uri="{EFAFB233-063F-42B5-8137-9DF3F51BA10A}">
      <p15:sldGuideLst xmlns:p15="http://schemas.microsoft.com/office/powerpoint/2012/main">
        <p15:guide id="1" orient="horz" pos="2544">
          <p15:clr>
            <a:srgbClr val="A4A3A4"/>
          </p15:clr>
        </p15:guide>
        <p15:guide id="2" orient="horz" pos="2030">
          <p15:clr>
            <a:srgbClr val="A4A3A4"/>
          </p15:clr>
        </p15:guide>
        <p15:guide id="3" orient="horz" pos="4184">
          <p15:clr>
            <a:srgbClr val="A4A3A4"/>
          </p15:clr>
        </p15:guide>
        <p15:guide id="4" pos="2880">
          <p15:clr>
            <a:srgbClr val="A4A3A4"/>
          </p15:clr>
        </p15:guide>
        <p15:guide id="5" pos="4861">
          <p15:clr>
            <a:srgbClr val="A4A3A4"/>
          </p15:clr>
        </p15:guide>
        <p15:guide id="6" pos="515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EF800"/>
    <a:srgbClr val="577FFF"/>
    <a:srgbClr val="F9A9B6"/>
    <a:srgbClr val="E81034"/>
    <a:srgbClr val="023CCC"/>
    <a:srgbClr val="2F6AFD"/>
    <a:srgbClr val="DEDEDE"/>
    <a:srgbClr val="78001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172" autoAdjust="0"/>
    <p:restoredTop sz="74508" autoAdjust="0"/>
  </p:normalViewPr>
  <p:slideViewPr>
    <p:cSldViewPr snapToGrid="0">
      <p:cViewPr varScale="1">
        <p:scale>
          <a:sx n="85" d="100"/>
          <a:sy n="85" d="100"/>
        </p:scale>
        <p:origin x="184" y="888"/>
      </p:cViewPr>
      <p:guideLst>
        <p:guide orient="horz" pos="2544"/>
        <p:guide orient="horz" pos="2030"/>
        <p:guide orient="horz" pos="4184"/>
        <p:guide pos="2880"/>
        <p:guide pos="4861"/>
        <p:guide pos="515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482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71633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1096963" y="5181600"/>
            <a:ext cx="6035675" cy="4910138"/>
          </a:xfrm>
          <a:prstGeom prst="rect">
            <a:avLst/>
          </a:prstGeom>
          <a:noFill/>
          <a:ln w="12700">
            <a:noFill/>
            <a:miter lim="800000"/>
            <a:headEnd/>
            <a:tailEnd/>
          </a:ln>
          <a:effectLst/>
        </p:spPr>
        <p:txBody>
          <a:bodyPr vert="horz" wrap="square" lIns="109537" tIns="55562" rIns="109537" bIns="5556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5059" name="Rectangle 3"/>
          <p:cNvSpPr>
            <a:spLocks noGrp="1" noRot="1" noChangeAspect="1" noChangeArrowheads="1" noTextEdit="1"/>
          </p:cNvSpPr>
          <p:nvPr>
            <p:ph type="sldImg" idx="2"/>
          </p:nvPr>
        </p:nvSpPr>
        <p:spPr bwMode="auto">
          <a:xfrm>
            <a:off x="1828800" y="1147763"/>
            <a:ext cx="4572000" cy="3429000"/>
          </a:xfrm>
          <a:prstGeom prst="rect">
            <a:avLst/>
          </a:prstGeom>
          <a:noFill/>
          <a:ln w="12700">
            <a:solidFill>
              <a:schemeClr val="tx1"/>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Tree>
    <p:extLst>
      <p:ext uri="{BB962C8B-B14F-4D97-AF65-F5344CB8AC3E}">
        <p14:creationId xmlns:p14="http://schemas.microsoft.com/office/powerpoint/2010/main" val="326064664"/>
      </p:ext>
    </p:extLst>
  </p:cSld>
  <p:clrMap bg1="lt1" tx1="dk1" bg2="lt2" tx2="dk2" accent1="accent1" accent2="accent2" accent3="accent3" accent4="accent4" accent5="accent5" accent6="accent6" hlink="hlink" folHlink="folHlink"/>
  <p:notesStyle>
    <a:lvl1pPr algn="l" defTabSz="1087438" rtl="0" eaLnBrk="0" fontAlgn="base" hangingPunct="0">
      <a:spcBef>
        <a:spcPct val="30000"/>
      </a:spcBef>
      <a:spcAft>
        <a:spcPct val="0"/>
      </a:spcAft>
      <a:defRPr sz="1400" kern="1200">
        <a:solidFill>
          <a:schemeClr val="tx1"/>
        </a:solidFill>
        <a:latin typeface="Times" charset="0"/>
        <a:ea typeface="ＭＳ Ｐゴシック" charset="0"/>
        <a:cs typeface="+mn-cs"/>
      </a:defRPr>
    </a:lvl1pPr>
    <a:lvl2pPr marL="544513" algn="l" defTabSz="1087438" rtl="0" eaLnBrk="0" fontAlgn="base" hangingPunct="0">
      <a:spcBef>
        <a:spcPct val="30000"/>
      </a:spcBef>
      <a:spcAft>
        <a:spcPct val="0"/>
      </a:spcAft>
      <a:defRPr sz="1400" kern="1200">
        <a:solidFill>
          <a:schemeClr val="tx1"/>
        </a:solidFill>
        <a:latin typeface="Times" charset="0"/>
        <a:ea typeface="ＭＳ Ｐゴシック" charset="0"/>
        <a:cs typeface="+mn-cs"/>
      </a:defRPr>
    </a:lvl2pPr>
    <a:lvl3pPr marL="1087438" algn="l" defTabSz="1087438" rtl="0" eaLnBrk="0" fontAlgn="base" hangingPunct="0">
      <a:spcBef>
        <a:spcPct val="30000"/>
      </a:spcBef>
      <a:spcAft>
        <a:spcPct val="0"/>
      </a:spcAft>
      <a:defRPr sz="1400" kern="1200">
        <a:solidFill>
          <a:schemeClr val="tx1"/>
        </a:solidFill>
        <a:latin typeface="Times" charset="0"/>
        <a:ea typeface="ＭＳ Ｐゴシック" charset="0"/>
        <a:cs typeface="+mn-cs"/>
      </a:defRPr>
    </a:lvl3pPr>
    <a:lvl4pPr marL="1631950" algn="l" defTabSz="1087438" rtl="0" eaLnBrk="0" fontAlgn="base" hangingPunct="0">
      <a:spcBef>
        <a:spcPct val="30000"/>
      </a:spcBef>
      <a:spcAft>
        <a:spcPct val="0"/>
      </a:spcAft>
      <a:defRPr sz="1400" kern="1200">
        <a:solidFill>
          <a:schemeClr val="tx1"/>
        </a:solidFill>
        <a:latin typeface="Times" charset="0"/>
        <a:ea typeface="ＭＳ Ｐゴシック" charset="0"/>
        <a:cs typeface="+mn-cs"/>
      </a:defRPr>
    </a:lvl4pPr>
    <a:lvl5pPr marL="2176463" algn="l" defTabSz="1087438" rtl="0" eaLnBrk="0" fontAlgn="base" hangingPunct="0">
      <a:spcBef>
        <a:spcPct val="30000"/>
      </a:spcBef>
      <a:spcAft>
        <a:spcPct val="0"/>
      </a:spcAft>
      <a:defRPr sz="1400" kern="1200">
        <a:solidFill>
          <a:schemeClr val="tx1"/>
        </a:solidFill>
        <a:latin typeface="Times"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th-TH">
              <a:cs typeface="Cordia New" charset="0"/>
            </a:endParaRPr>
          </a:p>
        </p:txBody>
      </p:sp>
    </p:spTree>
    <p:extLst>
      <p:ext uri="{BB962C8B-B14F-4D97-AF65-F5344CB8AC3E}">
        <p14:creationId xmlns:p14="http://schemas.microsoft.com/office/powerpoint/2010/main" val="2286171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th-TH">
              <a:cs typeface="Cordia New"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th-TH">
              <a:cs typeface="Cordia New"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th-TH">
              <a:cs typeface="Cordia New"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th-TH">
              <a:cs typeface="Cordia New"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th-TH">
              <a:cs typeface="Cordia New"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th-TH">
              <a:cs typeface="Cordia New" charset="0"/>
            </a:endParaRPr>
          </a:p>
        </p:txBody>
      </p:sp>
    </p:spTree>
    <p:extLst>
      <p:ext uri="{BB962C8B-B14F-4D97-AF65-F5344CB8AC3E}">
        <p14:creationId xmlns:p14="http://schemas.microsoft.com/office/powerpoint/2010/main" val="8142834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th-TH">
              <a:cs typeface="Cordia New"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spect="1" noChangeArrowheads="1" noTextEdit="1"/>
          </p:cNvSpPr>
          <p:nvPr>
            <p:ph type="sldImg"/>
          </p:nvPr>
        </p:nvSpPr>
        <p:spPr>
          <a:ln/>
        </p:spPr>
      </p:sp>
      <p:sp>
        <p:nvSpPr>
          <p:cNvPr id="34818"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b="0" dirty="0">
                <a:latin typeface="Arial"/>
                <a:ea typeface="ＭＳ Ｐゴシック" charset="0"/>
                <a:cs typeface="Arial"/>
              </a:rPr>
              <a:t>And through every book, on every page, there is communicated </a:t>
            </a:r>
          </a:p>
          <a:p>
            <a:r>
              <a:rPr lang="en-US" b="0" dirty="0">
                <a:latin typeface="Arial"/>
                <a:ea typeface="ＭＳ Ｐゴシック" charset="0"/>
                <a:cs typeface="Arial"/>
              </a:rPr>
              <a:t>////	only one great theme...LINE C...THE GLORY OF GOD.  </a:t>
            </a:r>
          </a:p>
          <a:p>
            <a:r>
              <a:rPr lang="en-US" b="0" dirty="0">
                <a:latin typeface="Arial"/>
                <a:ea typeface="ＭＳ Ｐゴシック" charset="0"/>
                <a:cs typeface="Arial"/>
              </a:rPr>
              <a:t>////	Why this theme?  Because without our basic recognition of God</a:t>
            </a:r>
            <a:r>
              <a:rPr lang="fr-FR" b="0" dirty="0">
                <a:latin typeface="Arial"/>
                <a:ea typeface="ＭＳ Ｐゴシック" charset="0"/>
                <a:cs typeface="Arial"/>
              </a:rPr>
              <a:t>'</a:t>
            </a:r>
            <a:r>
              <a:rPr lang="en-US" b="0" dirty="0">
                <a:latin typeface="Arial"/>
                <a:ea typeface="ＭＳ Ｐゴシック" charset="0"/>
                <a:cs typeface="Arial"/>
              </a:rPr>
              <a:t>s glory we are bypassing the most foundational unifying theme of every action of our Christian lives.  How can we be most effective in evangelism, for example, unless, first of all, we celebrate the Glory of Him for whom we are carrying out the evangelism effort in the first place?</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th-TH">
              <a:cs typeface="Cordia New"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th-TH">
              <a:cs typeface="Cordia New"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th-TH">
              <a:cs typeface="Cordia New"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th-TH">
              <a:cs typeface="Cordia New"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th-TH">
              <a:cs typeface="Cordia New"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th-TH">
              <a:cs typeface="Cordia New"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th-TH">
              <a:cs typeface="Cordia New"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ln/>
        </p:spPr>
      </p:sp>
      <p:sp>
        <p:nvSpPr>
          <p:cNvPr id="67587"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th-TH">
              <a:cs typeface="Cordia New"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th-TH">
              <a:cs typeface="Cordia New"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th-TH">
              <a:cs typeface="Cordia New"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th-TH">
              <a:cs typeface="Cordia New"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th-TH">
              <a:cs typeface="Cordia New"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th-TH">
              <a:cs typeface="Cordia New" charset="0"/>
            </a:endParaRPr>
          </a:p>
        </p:txBody>
      </p:sp>
    </p:spTree>
    <p:extLst>
      <p:ext uri="{BB962C8B-B14F-4D97-AF65-F5344CB8AC3E}">
        <p14:creationId xmlns:p14="http://schemas.microsoft.com/office/powerpoint/2010/main" val="1629878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a:cs typeface="Arial"/>
              </a:rPr>
              <a:t>Today we will look at something quite different than the normal Bible sermon. I want</a:t>
            </a:r>
            <a:r>
              <a:rPr lang="en-US" baseline="0" dirty="0">
                <a:latin typeface="Arial"/>
                <a:cs typeface="Arial"/>
              </a:rPr>
              <a:t> instead to give you the most helpful overview of the Bible that I have ever seen. This was developed by Dr. John Fryman in the USA who met Jesus face-to-face in 2016. There are several things here that I never learned until AFTER getting my PhD in Bible Exposition!</a:t>
            </a:r>
            <a:endParaRPr lang="en-US" dirty="0">
              <a:latin typeface="Arial"/>
              <a:cs typeface="Arial"/>
            </a:endParaRPr>
          </a:p>
        </p:txBody>
      </p:sp>
    </p:spTree>
    <p:extLst>
      <p:ext uri="{BB962C8B-B14F-4D97-AF65-F5344CB8AC3E}">
        <p14:creationId xmlns:p14="http://schemas.microsoft.com/office/powerpoint/2010/main" val="23051665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th-TH">
              <a:cs typeface="Cordia New" charset="0"/>
            </a:endParaRPr>
          </a:p>
        </p:txBody>
      </p:sp>
    </p:spTree>
    <p:extLst>
      <p:ext uri="{BB962C8B-B14F-4D97-AF65-F5344CB8AC3E}">
        <p14:creationId xmlns:p14="http://schemas.microsoft.com/office/powerpoint/2010/main" val="24966913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th-TH">
              <a:cs typeface="Cordia New" charset="0"/>
            </a:endParaRPr>
          </a:p>
        </p:txBody>
      </p:sp>
    </p:spTree>
    <p:extLst>
      <p:ext uri="{BB962C8B-B14F-4D97-AF65-F5344CB8AC3E}">
        <p14:creationId xmlns:p14="http://schemas.microsoft.com/office/powerpoint/2010/main" val="16238648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th-TH">
              <a:cs typeface="Cordia New" charset="0"/>
            </a:endParaRPr>
          </a:p>
        </p:txBody>
      </p:sp>
    </p:spTree>
    <p:extLst>
      <p:ext uri="{BB962C8B-B14F-4D97-AF65-F5344CB8AC3E}">
        <p14:creationId xmlns:p14="http://schemas.microsoft.com/office/powerpoint/2010/main" val="35684700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th-TH">
              <a:cs typeface="Cordia New" charset="0"/>
            </a:endParaRPr>
          </a:p>
        </p:txBody>
      </p:sp>
    </p:spTree>
    <p:extLst>
      <p:ext uri="{BB962C8B-B14F-4D97-AF65-F5344CB8AC3E}">
        <p14:creationId xmlns:p14="http://schemas.microsoft.com/office/powerpoint/2010/main" val="13281412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th-TH">
              <a:cs typeface="Cordia New" charset="0"/>
            </a:endParaRPr>
          </a:p>
        </p:txBody>
      </p:sp>
    </p:spTree>
    <p:extLst>
      <p:ext uri="{BB962C8B-B14F-4D97-AF65-F5344CB8AC3E}">
        <p14:creationId xmlns:p14="http://schemas.microsoft.com/office/powerpoint/2010/main" val="19050256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th-TH">
              <a:cs typeface="Cordia New" charset="0"/>
            </a:endParaRPr>
          </a:p>
        </p:txBody>
      </p:sp>
    </p:spTree>
    <p:extLst>
      <p:ext uri="{BB962C8B-B14F-4D97-AF65-F5344CB8AC3E}">
        <p14:creationId xmlns:p14="http://schemas.microsoft.com/office/powerpoint/2010/main" val="10621891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th-TH">
              <a:cs typeface="Cordia New" charset="0"/>
            </a:endParaRPr>
          </a:p>
        </p:txBody>
      </p:sp>
    </p:spTree>
    <p:extLst>
      <p:ext uri="{BB962C8B-B14F-4D97-AF65-F5344CB8AC3E}">
        <p14:creationId xmlns:p14="http://schemas.microsoft.com/office/powerpoint/2010/main" val="21481939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th-TH">
              <a:cs typeface="Cordia New" charset="0"/>
            </a:endParaRPr>
          </a:p>
        </p:txBody>
      </p:sp>
    </p:spTree>
    <p:extLst>
      <p:ext uri="{BB962C8B-B14F-4D97-AF65-F5344CB8AC3E}">
        <p14:creationId xmlns:p14="http://schemas.microsoft.com/office/powerpoint/2010/main" val="21547011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th-TH">
              <a:cs typeface="Cordia New" charset="0"/>
            </a:endParaRPr>
          </a:p>
        </p:txBody>
      </p:sp>
    </p:spTree>
    <p:extLst>
      <p:ext uri="{BB962C8B-B14F-4D97-AF65-F5344CB8AC3E}">
        <p14:creationId xmlns:p14="http://schemas.microsoft.com/office/powerpoint/2010/main" val="14987844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3971"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th-TH">
              <a:cs typeface="Cordia New"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th-TH">
              <a:cs typeface="Cordia New"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th-TH">
              <a:cs typeface="Cordia New"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th-TH">
              <a:cs typeface="Cordia New"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th-TH">
              <a:cs typeface="Cordia New"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th-TH">
              <a:cs typeface="Cordia New"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xfrm>
            <a:off x="4661536" y="10361942"/>
            <a:ext cx="3566160" cy="545465"/>
          </a:xfrm>
          <a:prstGeom prst="rect">
            <a:avLst/>
          </a:prstGeo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9362" tIns="54681" rIns="109362" bIns="54681"/>
          <a:lstStyle>
            <a:lvl1pPr eaLnBrk="0" hangingPunct="0">
              <a:defRPr sz="2900">
                <a:solidFill>
                  <a:schemeClr val="tx1"/>
                </a:solidFill>
                <a:latin typeface="Times New Roman" charset="0"/>
                <a:ea typeface="ＭＳ Ｐゴシック" charset="0"/>
                <a:cs typeface="ＭＳ Ｐゴシック" charset="0"/>
              </a:defRPr>
            </a:lvl1pPr>
            <a:lvl2pPr marL="888568" indent="-341757" eaLnBrk="0" hangingPunct="0">
              <a:defRPr sz="2900">
                <a:solidFill>
                  <a:schemeClr val="tx1"/>
                </a:solidFill>
                <a:latin typeface="Times New Roman" charset="0"/>
                <a:ea typeface="ＭＳ Ｐゴシック" charset="0"/>
              </a:defRPr>
            </a:lvl2pPr>
            <a:lvl3pPr marL="1367028" indent="-273406" eaLnBrk="0" hangingPunct="0">
              <a:defRPr sz="2900">
                <a:solidFill>
                  <a:schemeClr val="tx1"/>
                </a:solidFill>
                <a:latin typeface="Times New Roman" charset="0"/>
                <a:ea typeface="ＭＳ Ｐゴシック" charset="0"/>
              </a:defRPr>
            </a:lvl3pPr>
            <a:lvl4pPr marL="1913839" indent="-273406" eaLnBrk="0" hangingPunct="0">
              <a:defRPr sz="2900">
                <a:solidFill>
                  <a:schemeClr val="tx1"/>
                </a:solidFill>
                <a:latin typeface="Times New Roman" charset="0"/>
                <a:ea typeface="ＭＳ Ｐゴシック" charset="0"/>
              </a:defRPr>
            </a:lvl4pPr>
            <a:lvl5pPr marL="2460650" indent="-273406" eaLnBrk="0" hangingPunct="0">
              <a:defRPr sz="2900">
                <a:solidFill>
                  <a:schemeClr val="tx1"/>
                </a:solidFill>
                <a:latin typeface="Times New Roman" charset="0"/>
                <a:ea typeface="ＭＳ Ｐゴシック" charset="0"/>
              </a:defRPr>
            </a:lvl5pPr>
            <a:lvl6pPr marL="3007462" indent="-273406" eaLnBrk="0" fontAlgn="base" hangingPunct="0">
              <a:spcBef>
                <a:spcPct val="0"/>
              </a:spcBef>
              <a:spcAft>
                <a:spcPct val="0"/>
              </a:spcAft>
              <a:defRPr sz="2900">
                <a:solidFill>
                  <a:schemeClr val="tx1"/>
                </a:solidFill>
                <a:latin typeface="Times New Roman" charset="0"/>
                <a:ea typeface="ＭＳ Ｐゴシック" charset="0"/>
              </a:defRPr>
            </a:lvl6pPr>
            <a:lvl7pPr marL="3554273" indent="-273406" eaLnBrk="0" fontAlgn="base" hangingPunct="0">
              <a:spcBef>
                <a:spcPct val="0"/>
              </a:spcBef>
              <a:spcAft>
                <a:spcPct val="0"/>
              </a:spcAft>
              <a:defRPr sz="2900">
                <a:solidFill>
                  <a:schemeClr val="tx1"/>
                </a:solidFill>
                <a:latin typeface="Times New Roman" charset="0"/>
                <a:ea typeface="ＭＳ Ｐゴシック" charset="0"/>
              </a:defRPr>
            </a:lvl7pPr>
            <a:lvl8pPr marL="4101084" indent="-273406" eaLnBrk="0" fontAlgn="base" hangingPunct="0">
              <a:spcBef>
                <a:spcPct val="0"/>
              </a:spcBef>
              <a:spcAft>
                <a:spcPct val="0"/>
              </a:spcAft>
              <a:defRPr sz="2900">
                <a:solidFill>
                  <a:schemeClr val="tx1"/>
                </a:solidFill>
                <a:latin typeface="Times New Roman" charset="0"/>
                <a:ea typeface="ＭＳ Ｐゴシック" charset="0"/>
              </a:defRPr>
            </a:lvl8pPr>
            <a:lvl9pPr marL="4647895" indent="-273406" eaLnBrk="0" fontAlgn="base" hangingPunct="0">
              <a:spcBef>
                <a:spcPct val="0"/>
              </a:spcBef>
              <a:spcAft>
                <a:spcPct val="0"/>
              </a:spcAft>
              <a:defRPr sz="2900">
                <a:solidFill>
                  <a:schemeClr val="tx1"/>
                </a:solidFill>
                <a:latin typeface="Times New Roman" charset="0"/>
                <a:ea typeface="ＭＳ Ｐゴシック" charset="0"/>
              </a:defRPr>
            </a:lvl9pPr>
          </a:lstStyle>
          <a:p>
            <a:pPr eaLnBrk="1" hangingPunct="1"/>
            <a:fld id="{6A2EDCEA-0CB3-DA48-9F73-F780BAA943B6}" type="slidenum">
              <a:rPr lang="en-US" sz="1400">
                <a:solidFill>
                  <a:srgbClr val="000000"/>
                </a:solidFill>
              </a:rPr>
              <a:pPr eaLnBrk="1" hangingPunct="1"/>
              <a:t>44</a:t>
            </a:fld>
            <a:endParaRPr lang="en-US" sz="1400">
              <a:solidFill>
                <a:srgbClr val="000000"/>
              </a:solidFill>
            </a:endParaRPr>
          </a:p>
        </p:txBody>
      </p:sp>
      <p:sp>
        <p:nvSpPr>
          <p:cNvPr id="100354" name="Rectangle 2"/>
          <p:cNvSpPr>
            <a:spLocks noGrp="1" noRot="1" noChangeAspect="1" noChangeArrowheads="1"/>
          </p:cNvSpPr>
          <p:nvPr>
            <p:ph type="sldImg"/>
          </p:nvPr>
        </p:nvSpPr>
        <p:spPr>
          <a:xfrm>
            <a:off x="1387475" y="817563"/>
            <a:ext cx="5454650" cy="4090987"/>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solidFill>
                  <a:srgbClr val="FFFFFF"/>
                </a:solidFill>
                <a:latin typeface="Arial" charset="0"/>
              </a:rPr>
              <a:t>Preaching (</a:t>
            </a:r>
            <a:r>
              <a:rPr lang="en-US" dirty="0" err="1">
                <a:solidFill>
                  <a:srgbClr val="FFFFFF"/>
                </a:solidFill>
                <a:latin typeface="Arial" charset="0"/>
              </a:rPr>
              <a:t>pr</a:t>
            </a:r>
            <a:r>
              <a:rPr lang="en-US" dirty="0">
                <a:solidFill>
                  <a:srgbClr val="FFFFFF"/>
                </a:solidFill>
                <a:latin typeface="Arial" charset="0"/>
              </a:rPr>
              <a:t>)</a:t>
            </a:r>
          </a:p>
          <a:p>
            <a:pPr eaLnBrk="1" hangingPunct="1"/>
            <a:r>
              <a:rPr lang="en-US" dirty="0">
                <a:solidFill>
                  <a:srgbClr val="FFFFFF"/>
                </a:solidFill>
                <a:latin typeface="Arial" charset="0"/>
              </a:rPr>
              <a:t>Homiletics </a:t>
            </a:r>
            <a:endParaRPr lang="en-US" b="0" dirty="0">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th-TH">
              <a:cs typeface="Cordia New"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th-TH">
              <a:cs typeface="Cordia New"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th-TH">
              <a:cs typeface="Cordia New"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th-TH">
              <a:cs typeface="Cordia New"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th-TH">
              <a:cs typeface="Cordia New"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225390900"/>
      </p:ext>
    </p:extLst>
  </p:cSld>
  <p:clrMapOvr>
    <a:masterClrMapping/>
  </p:clrMapOvr>
  <p:transition spd="slow">
    <p:wheel spokes="0"/>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4733596"/>
      </p:ext>
    </p:extLst>
  </p:cSld>
  <p:clrMapOvr>
    <a:masterClrMapping/>
  </p:clrMapOvr>
  <p:transition spd="slow">
    <p:wheel spokes="0"/>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671925"/>
      </p:ext>
    </p:extLst>
  </p:cSld>
  <p:clrMapOvr>
    <a:masterClrMapping/>
  </p:clrMapOvr>
  <p:transition spd="slow">
    <p:wheel spokes="0"/>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5734786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092" indent="0">
              <a:buNone/>
              <a:defRPr sz="1800"/>
            </a:lvl2pPr>
            <a:lvl3pPr marL="914186" indent="0">
              <a:buNone/>
              <a:defRPr sz="1600"/>
            </a:lvl3pPr>
            <a:lvl4pPr marL="1371279" indent="0">
              <a:buNone/>
              <a:defRPr sz="1400"/>
            </a:lvl4pPr>
            <a:lvl5pPr marL="1828373" indent="0">
              <a:buNone/>
              <a:defRPr sz="1400"/>
            </a:lvl5pPr>
            <a:lvl6pPr marL="2285466" indent="0">
              <a:buNone/>
              <a:defRPr sz="1400"/>
            </a:lvl6pPr>
            <a:lvl7pPr marL="2742558" indent="0">
              <a:buNone/>
              <a:defRPr sz="1400"/>
            </a:lvl7pPr>
            <a:lvl8pPr marL="3199652" indent="0">
              <a:buNone/>
              <a:defRPr sz="1400"/>
            </a:lvl8pPr>
            <a:lvl9pPr marL="3656744"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61257536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15779463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092" indent="0">
              <a:buNone/>
              <a:defRPr sz="2000" b="1"/>
            </a:lvl2pPr>
            <a:lvl3pPr marL="914186" indent="0">
              <a:buNone/>
              <a:defRPr sz="1800" b="1"/>
            </a:lvl3pPr>
            <a:lvl4pPr marL="1371279" indent="0">
              <a:buNone/>
              <a:defRPr sz="1600" b="1"/>
            </a:lvl4pPr>
            <a:lvl5pPr marL="1828373" indent="0">
              <a:buNone/>
              <a:defRPr sz="1600" b="1"/>
            </a:lvl5pPr>
            <a:lvl6pPr marL="2285466" indent="0">
              <a:buNone/>
              <a:defRPr sz="1600" b="1"/>
            </a:lvl6pPr>
            <a:lvl7pPr marL="2742558" indent="0">
              <a:buNone/>
              <a:defRPr sz="1600" b="1"/>
            </a:lvl7pPr>
            <a:lvl8pPr marL="3199652" indent="0">
              <a:buNone/>
              <a:defRPr sz="1600" b="1"/>
            </a:lvl8pPr>
            <a:lvl9pPr marL="365674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092" indent="0">
              <a:buNone/>
              <a:defRPr sz="2000" b="1"/>
            </a:lvl2pPr>
            <a:lvl3pPr marL="914186" indent="0">
              <a:buNone/>
              <a:defRPr sz="1800" b="1"/>
            </a:lvl3pPr>
            <a:lvl4pPr marL="1371279" indent="0">
              <a:buNone/>
              <a:defRPr sz="1600" b="1"/>
            </a:lvl4pPr>
            <a:lvl5pPr marL="1828373" indent="0">
              <a:buNone/>
              <a:defRPr sz="1600" b="1"/>
            </a:lvl5pPr>
            <a:lvl6pPr marL="2285466" indent="0">
              <a:buNone/>
              <a:defRPr sz="1600" b="1"/>
            </a:lvl6pPr>
            <a:lvl7pPr marL="2742558" indent="0">
              <a:buNone/>
              <a:defRPr sz="1600" b="1"/>
            </a:lvl7pPr>
            <a:lvl8pPr marL="3199652" indent="0">
              <a:buNone/>
              <a:defRPr sz="1600" b="1"/>
            </a:lvl8pPr>
            <a:lvl9pPr marL="365674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11843316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996417524"/>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816893863"/>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0"/>
            <a:ext cx="3008313" cy="4691063"/>
          </a:xfrm>
        </p:spPr>
        <p:txBody>
          <a:bodyPr/>
          <a:lstStyle>
            <a:lvl1pPr marL="0" indent="0">
              <a:buNone/>
              <a:defRPr sz="1400"/>
            </a:lvl1pPr>
            <a:lvl2pPr marL="457092" indent="0">
              <a:buNone/>
              <a:defRPr sz="1200"/>
            </a:lvl2pPr>
            <a:lvl3pPr marL="914186" indent="0">
              <a:buNone/>
              <a:defRPr sz="1000"/>
            </a:lvl3pPr>
            <a:lvl4pPr marL="1371279" indent="0">
              <a:buNone/>
              <a:defRPr sz="900"/>
            </a:lvl4pPr>
            <a:lvl5pPr marL="1828373" indent="0">
              <a:buNone/>
              <a:defRPr sz="900"/>
            </a:lvl5pPr>
            <a:lvl6pPr marL="2285466" indent="0">
              <a:buNone/>
              <a:defRPr sz="900"/>
            </a:lvl6pPr>
            <a:lvl7pPr marL="2742558" indent="0">
              <a:buNone/>
              <a:defRPr sz="900"/>
            </a:lvl7pPr>
            <a:lvl8pPr marL="3199652" indent="0">
              <a:buNone/>
              <a:defRPr sz="900"/>
            </a:lvl8pPr>
            <a:lvl9pPr marL="3656744"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423385349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092" indent="0">
              <a:buNone/>
              <a:defRPr sz="2800"/>
            </a:lvl2pPr>
            <a:lvl3pPr marL="914186" indent="0">
              <a:buNone/>
              <a:defRPr sz="2400"/>
            </a:lvl3pPr>
            <a:lvl4pPr marL="1371279" indent="0">
              <a:buNone/>
              <a:defRPr sz="2000"/>
            </a:lvl4pPr>
            <a:lvl5pPr marL="1828373" indent="0">
              <a:buNone/>
              <a:defRPr sz="2000"/>
            </a:lvl5pPr>
            <a:lvl6pPr marL="2285466" indent="0">
              <a:buNone/>
              <a:defRPr sz="2000"/>
            </a:lvl6pPr>
            <a:lvl7pPr marL="2742558" indent="0">
              <a:buNone/>
              <a:defRPr sz="2000"/>
            </a:lvl7pPr>
            <a:lvl8pPr marL="3199652" indent="0">
              <a:buNone/>
              <a:defRPr sz="2000"/>
            </a:lvl8pPr>
            <a:lvl9pPr marL="3656744"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092" indent="0">
              <a:buNone/>
              <a:defRPr sz="1200"/>
            </a:lvl2pPr>
            <a:lvl3pPr marL="914186" indent="0">
              <a:buNone/>
              <a:defRPr sz="1000"/>
            </a:lvl3pPr>
            <a:lvl4pPr marL="1371279" indent="0">
              <a:buNone/>
              <a:defRPr sz="900"/>
            </a:lvl4pPr>
            <a:lvl5pPr marL="1828373" indent="0">
              <a:buNone/>
              <a:defRPr sz="900"/>
            </a:lvl5pPr>
            <a:lvl6pPr marL="2285466" indent="0">
              <a:buNone/>
              <a:defRPr sz="900"/>
            </a:lvl6pPr>
            <a:lvl7pPr marL="2742558" indent="0">
              <a:buNone/>
              <a:defRPr sz="900"/>
            </a:lvl7pPr>
            <a:lvl8pPr marL="3199652" indent="0">
              <a:buNone/>
              <a:defRPr sz="900"/>
            </a:lvl8pPr>
            <a:lvl9pPr marL="3656744"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81685798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1128264"/>
      </p:ext>
    </p:extLst>
  </p:cSld>
  <p:clrMapOvr>
    <a:masterClrMapping/>
  </p:clrMapOvr>
  <p:transition spd="slow">
    <p:wheel spokes="0"/>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145730018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5"/>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5"/>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891070199"/>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092" indent="0" algn="ctr">
              <a:buNone/>
              <a:defRPr/>
            </a:lvl2pPr>
            <a:lvl3pPr marL="914186" indent="0" algn="ctr">
              <a:buNone/>
              <a:defRPr/>
            </a:lvl3pPr>
            <a:lvl4pPr marL="1371279" indent="0" algn="ctr">
              <a:buNone/>
              <a:defRPr/>
            </a:lvl4pPr>
            <a:lvl5pPr marL="1828373" indent="0" algn="ctr">
              <a:buNone/>
              <a:defRPr/>
            </a:lvl5pPr>
            <a:lvl6pPr marL="2285466" indent="0" algn="ctr">
              <a:buNone/>
              <a:defRPr/>
            </a:lvl6pPr>
            <a:lvl7pPr marL="2742558" indent="0" algn="ctr">
              <a:buNone/>
              <a:defRPr/>
            </a:lvl7pPr>
            <a:lvl8pPr marL="3199652" indent="0" algn="ctr">
              <a:buNone/>
              <a:defRPr/>
            </a:lvl8pPr>
            <a:lvl9pPr marL="3656744"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2786544611"/>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vert="horz"/>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245013431"/>
      </p:ext>
    </p:extLst>
  </p:cSld>
  <p:clrMapOvr>
    <a:masterClrMapping/>
  </p:clrMapOvr>
  <p:transition spd="slow">
    <p:wheel spokes="0"/>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4521429"/>
      </p:ext>
    </p:extLst>
  </p:cSld>
  <p:clrMapOvr>
    <a:masterClrMapping/>
  </p:clrMapOvr>
  <p:transition spd="slow">
    <p:wheel spokes="0"/>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21039515"/>
      </p:ext>
    </p:extLst>
  </p:cSld>
  <p:clrMapOvr>
    <a:masterClrMapping/>
  </p:clrMapOvr>
  <p:transition spd="slow">
    <p:wheel spokes="0"/>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6065064"/>
      </p:ext>
    </p:extLst>
  </p:cSld>
  <p:clrMapOvr>
    <a:masterClrMapping/>
  </p:clrMapOvr>
  <p:transition spd="slow">
    <p:wheel spokes="0"/>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6523840"/>
      </p:ext>
    </p:extLst>
  </p:cSld>
  <p:clrMapOvr>
    <a:masterClrMapping/>
  </p:clrMapOvr>
  <p:transition spd="slow">
    <p:wheel spokes="0"/>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Tree>
    <p:extLst>
      <p:ext uri="{BB962C8B-B14F-4D97-AF65-F5344CB8AC3E}">
        <p14:creationId xmlns:p14="http://schemas.microsoft.com/office/powerpoint/2010/main" val="2612498782"/>
      </p:ext>
    </p:extLst>
  </p:cSld>
  <p:clrMapOvr>
    <a:masterClrMapping/>
  </p:clrMapOvr>
  <p:transition spd="slow">
    <p:wheel spokes="0"/>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3646993"/>
      </p:ext>
    </p:extLst>
  </p:cSld>
  <p:clrMapOvr>
    <a:masterClrMapping/>
  </p:clrMapOvr>
  <p:transition spd="slow">
    <p:wheel spokes="0"/>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4716310"/>
      </p:ext>
    </p:extLst>
  </p:cSld>
  <p:clrMapOvr>
    <a:masterClrMapping/>
  </p:clrMapOvr>
  <p:transition spd="slow">
    <p:wheel spokes="0"/>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1492051"/>
      </p:ext>
    </p:extLst>
  </p:cSld>
  <p:clrMapOvr>
    <a:masterClrMapping/>
  </p:clrMapOvr>
  <p:transition spd="slow">
    <p:wheel spokes="0"/>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48692166"/>
      </p:ext>
    </p:extLst>
  </p:cSld>
  <p:clrMapOvr>
    <a:masterClrMapping/>
  </p:clrMapOvr>
  <p:transition spd="slow">
    <p:wheel spokes="0"/>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3565101"/>
      </p:ext>
    </p:extLst>
  </p:cSld>
  <p:clrMapOvr>
    <a:masterClrMapping/>
  </p:clrMapOvr>
  <p:transition spd="slow">
    <p:wheel spokes="0"/>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17444360"/>
      </p:ext>
    </p:extLst>
  </p:cSld>
  <p:clrMapOvr>
    <a:masterClrMapping/>
  </p:clrMapOvr>
  <p:transition spd="slow">
    <p:wheel spokes="0"/>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9355399"/>
      </p:ext>
    </p:extLst>
  </p:cSld>
  <p:clrMapOvr>
    <a:masterClrMapping/>
  </p:clrMapOvr>
  <p:transition spd="slow">
    <p:wheel spokes="0"/>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41841187"/>
      </p:ext>
    </p:extLst>
  </p:cSld>
  <p:clrMapOvr>
    <a:masterClrMapping/>
  </p:clrMapOvr>
  <p:transition spd="slow">
    <p:wheel spokes="0"/>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33051520"/>
      </p:ext>
    </p:extLst>
  </p:cSld>
  <p:clrMapOvr>
    <a:masterClrMapping/>
  </p:clrMapOvr>
  <p:transition spd="slow">
    <p:wheel spokes="0"/>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7375918"/>
      </p:ext>
    </p:extLst>
  </p:cSld>
  <p:clrMapOvr>
    <a:masterClrMapping/>
  </p:clrMapOvr>
  <p:transition spd="slow">
    <p:wheel spokes="0"/>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74431084"/>
      </p:ext>
    </p:extLst>
  </p:cSld>
  <p:clrMapOvr>
    <a:masterClrMapping/>
  </p:clrMapOvr>
  <p:transition spd="slow">
    <p:wheel spokes="0"/>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68333079"/>
      </p:ext>
    </p:extLst>
  </p:cSld>
  <p:clrMapOvr>
    <a:masterClrMapping/>
  </p:clrMapOvr>
  <p:transition spd="slow">
    <p:wheel spokes="0"/>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E"/>
            </a:gs>
            <a:gs pos="50000">
              <a:srgbClr val="0000CC"/>
            </a:gs>
            <a:gs pos="100000">
              <a:srgbClr val="00005E"/>
            </a:gs>
          </a:gsLst>
          <a:lin ang="5400000" scaled="1"/>
        </a:grad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233488" y="1152525"/>
            <a:ext cx="6565900" cy="4611688"/>
          </a:xfrm>
          <a:prstGeom prst="rect">
            <a:avLst/>
          </a:prstGeom>
          <a:noFill/>
          <a:effectLst>
            <a:outerShdw dist="81320" dir="2319588" algn="ctr" rotWithShape="0">
              <a:schemeClr val="tx1"/>
            </a:outerShdw>
          </a:effectLst>
        </p:spPr>
      </p:pic>
      <p:sp>
        <p:nvSpPr>
          <p:cNvPr id="1052" name="Rectangle 28"/>
          <p:cNvSpPr>
            <a:spLocks noChangeArrowheads="1"/>
          </p:cNvSpPr>
          <p:nvPr/>
        </p:nvSpPr>
        <p:spPr bwMode="auto">
          <a:xfrm>
            <a:off x="1216025" y="3070225"/>
            <a:ext cx="268288" cy="457200"/>
          </a:xfrm>
          <a:prstGeom prst="rect">
            <a:avLst/>
          </a:prstGeom>
          <a:noFill/>
          <a:ln w="12700">
            <a:noFill/>
            <a:miter lim="800000"/>
            <a:headEnd/>
            <a:tailEnd/>
          </a:ln>
          <a:effectLst/>
        </p:spPr>
        <p:txBody>
          <a:bodyPr wrap="none" anchor="ctr"/>
          <a:lstStyle/>
          <a:p>
            <a:pPr>
              <a:defRPr/>
            </a:pPr>
            <a:endParaRPr lang="en-US">
              <a:latin typeface="Wwin_Burmese1" pitchFamily="2" charset="0"/>
              <a:ea typeface="+mn-ea"/>
            </a:endParaRPr>
          </a:p>
        </p:txBody>
      </p:sp>
      <p:grpSp>
        <p:nvGrpSpPr>
          <p:cNvPr id="2" name="Group 149"/>
          <p:cNvGrpSpPr>
            <a:grpSpLocks/>
          </p:cNvGrpSpPr>
          <p:nvPr userDrawn="1"/>
        </p:nvGrpSpPr>
        <p:grpSpPr bwMode="auto">
          <a:xfrm>
            <a:off x="122238" y="4935538"/>
            <a:ext cx="1606550" cy="296862"/>
            <a:chOff x="77" y="3109"/>
            <a:chExt cx="1012" cy="187"/>
          </a:xfrm>
        </p:grpSpPr>
        <p:sp>
          <p:nvSpPr>
            <p:cNvPr id="1053" name="Oval 29"/>
            <p:cNvSpPr>
              <a:spLocks noChangeArrowheads="1"/>
            </p:cNvSpPr>
            <p:nvPr/>
          </p:nvSpPr>
          <p:spPr bwMode="auto">
            <a:xfrm>
              <a:off x="77" y="3113"/>
              <a:ext cx="54" cy="179"/>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p:spPr>
          <p:txBody>
            <a:bodyPr wrap="none" anchor="ctr"/>
            <a:lstStyle/>
            <a:p>
              <a:pPr>
                <a:defRPr/>
              </a:pPr>
              <a:endParaRPr lang="en-US">
                <a:latin typeface="Wwin_Burmese1" pitchFamily="2" charset="0"/>
                <a:ea typeface="+mn-ea"/>
              </a:endParaRPr>
            </a:p>
          </p:txBody>
        </p:sp>
        <p:sp>
          <p:nvSpPr>
            <p:cNvPr id="1054" name="Oval 30"/>
            <p:cNvSpPr>
              <a:spLocks noChangeArrowheads="1"/>
            </p:cNvSpPr>
            <p:nvPr/>
          </p:nvSpPr>
          <p:spPr bwMode="auto">
            <a:xfrm>
              <a:off x="386" y="3113"/>
              <a:ext cx="54" cy="179"/>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2"/>
              </a:solidFill>
              <a:round/>
              <a:headEnd/>
              <a:tailEnd/>
            </a:ln>
            <a:effectLst/>
          </p:spPr>
          <p:txBody>
            <a:bodyPr wrap="none" anchor="ctr"/>
            <a:lstStyle/>
            <a:p>
              <a:pPr>
                <a:defRPr/>
              </a:pPr>
              <a:endParaRPr lang="en-US">
                <a:latin typeface="Wwin_Burmese1" pitchFamily="2" charset="0"/>
                <a:ea typeface="+mn-ea"/>
              </a:endParaRPr>
            </a:p>
          </p:txBody>
        </p:sp>
        <p:sp>
          <p:nvSpPr>
            <p:cNvPr id="1055" name="Oval 31"/>
            <p:cNvSpPr>
              <a:spLocks noChangeArrowheads="1"/>
            </p:cNvSpPr>
            <p:nvPr/>
          </p:nvSpPr>
          <p:spPr bwMode="auto">
            <a:xfrm>
              <a:off x="647" y="3136"/>
              <a:ext cx="33" cy="133"/>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p:spPr>
          <p:txBody>
            <a:bodyPr wrap="none" anchor="ctr"/>
            <a:lstStyle/>
            <a:p>
              <a:pPr>
                <a:defRPr/>
              </a:pPr>
              <a:endParaRPr lang="en-US">
                <a:latin typeface="Wwin_Burmese1" pitchFamily="2" charset="0"/>
                <a:ea typeface="+mn-ea"/>
              </a:endParaRPr>
            </a:p>
          </p:txBody>
        </p:sp>
        <p:sp>
          <p:nvSpPr>
            <p:cNvPr id="1056" name="Oval 32"/>
            <p:cNvSpPr>
              <a:spLocks noChangeArrowheads="1"/>
            </p:cNvSpPr>
            <p:nvPr/>
          </p:nvSpPr>
          <p:spPr bwMode="auto">
            <a:xfrm>
              <a:off x="903" y="3183"/>
              <a:ext cx="12" cy="39"/>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p:spPr>
          <p:txBody>
            <a:bodyPr wrap="none" anchor="ctr"/>
            <a:lstStyle/>
            <a:p>
              <a:pPr>
                <a:defRPr/>
              </a:pPr>
              <a:endParaRPr lang="en-US">
                <a:latin typeface="Wwin_Burmese1" pitchFamily="2" charset="0"/>
                <a:ea typeface="+mn-ea"/>
              </a:endParaRPr>
            </a:p>
          </p:txBody>
        </p:sp>
        <p:sp>
          <p:nvSpPr>
            <p:cNvPr id="1057" name="Line 33"/>
            <p:cNvSpPr>
              <a:spLocks noChangeShapeType="1"/>
            </p:cNvSpPr>
            <p:nvPr/>
          </p:nvSpPr>
          <p:spPr bwMode="auto">
            <a:xfrm>
              <a:off x="111" y="3109"/>
              <a:ext cx="301" cy="0"/>
            </a:xfrm>
            <a:prstGeom prst="line">
              <a:avLst/>
            </a:prstGeom>
            <a:noFill/>
            <a:ln w="12700">
              <a:solidFill>
                <a:schemeClr val="tx1"/>
              </a:solidFill>
              <a:round/>
              <a:headEnd/>
              <a:tailEnd/>
            </a:ln>
            <a:effectLst/>
          </p:spPr>
          <p:txBody>
            <a:bodyPr wrap="none" anchor="ctr"/>
            <a:lstStyle/>
            <a:p>
              <a:pPr>
                <a:defRPr/>
              </a:pPr>
              <a:endParaRPr lang="en-US">
                <a:latin typeface="Wwin_Burmese1" pitchFamily="2" charset="0"/>
                <a:ea typeface="+mn-ea"/>
              </a:endParaRPr>
            </a:p>
          </p:txBody>
        </p:sp>
        <p:sp>
          <p:nvSpPr>
            <p:cNvPr id="1058" name="Line 34"/>
            <p:cNvSpPr>
              <a:spLocks noChangeShapeType="1"/>
            </p:cNvSpPr>
            <p:nvPr/>
          </p:nvSpPr>
          <p:spPr bwMode="auto">
            <a:xfrm>
              <a:off x="106" y="3296"/>
              <a:ext cx="305" cy="0"/>
            </a:xfrm>
            <a:prstGeom prst="line">
              <a:avLst/>
            </a:prstGeom>
            <a:noFill/>
            <a:ln w="12700">
              <a:solidFill>
                <a:schemeClr val="tx1"/>
              </a:solidFill>
              <a:round/>
              <a:headEnd/>
              <a:tailEnd/>
            </a:ln>
            <a:effectLst/>
          </p:spPr>
          <p:txBody>
            <a:bodyPr wrap="none" anchor="ctr"/>
            <a:lstStyle/>
            <a:p>
              <a:pPr>
                <a:defRPr/>
              </a:pPr>
              <a:endParaRPr lang="en-US">
                <a:latin typeface="Wwin_Burmese1" pitchFamily="2" charset="0"/>
                <a:ea typeface="+mn-ea"/>
              </a:endParaRPr>
            </a:p>
          </p:txBody>
        </p:sp>
        <p:sp>
          <p:nvSpPr>
            <p:cNvPr id="1059" name="Line 35"/>
            <p:cNvSpPr>
              <a:spLocks noChangeShapeType="1"/>
            </p:cNvSpPr>
            <p:nvPr/>
          </p:nvSpPr>
          <p:spPr bwMode="auto">
            <a:xfrm flipH="1">
              <a:off x="431" y="3132"/>
              <a:ext cx="227" cy="0"/>
            </a:xfrm>
            <a:prstGeom prst="line">
              <a:avLst/>
            </a:prstGeom>
            <a:noFill/>
            <a:ln w="12700">
              <a:solidFill>
                <a:schemeClr val="tx1"/>
              </a:solidFill>
              <a:round/>
              <a:headEnd/>
              <a:tailEnd/>
            </a:ln>
            <a:effectLst/>
          </p:spPr>
          <p:txBody>
            <a:bodyPr wrap="none" anchor="ctr"/>
            <a:lstStyle/>
            <a:p>
              <a:pPr>
                <a:defRPr/>
              </a:pPr>
              <a:endParaRPr lang="en-US">
                <a:latin typeface="Wwin_Burmese1" pitchFamily="2" charset="0"/>
                <a:ea typeface="+mn-ea"/>
              </a:endParaRPr>
            </a:p>
          </p:txBody>
        </p:sp>
        <p:sp>
          <p:nvSpPr>
            <p:cNvPr id="1060" name="Line 36"/>
            <p:cNvSpPr>
              <a:spLocks noChangeShapeType="1"/>
            </p:cNvSpPr>
            <p:nvPr/>
          </p:nvSpPr>
          <p:spPr bwMode="auto">
            <a:xfrm flipH="1">
              <a:off x="431" y="3273"/>
              <a:ext cx="227" cy="0"/>
            </a:xfrm>
            <a:prstGeom prst="line">
              <a:avLst/>
            </a:prstGeom>
            <a:noFill/>
            <a:ln w="12700">
              <a:solidFill>
                <a:schemeClr val="tx1"/>
              </a:solidFill>
              <a:round/>
              <a:headEnd/>
              <a:tailEnd/>
            </a:ln>
            <a:effectLst/>
          </p:spPr>
          <p:txBody>
            <a:bodyPr wrap="none" anchor="ctr"/>
            <a:lstStyle/>
            <a:p>
              <a:pPr>
                <a:defRPr/>
              </a:pPr>
              <a:endParaRPr lang="en-US">
                <a:latin typeface="Wwin_Burmese1" pitchFamily="2" charset="0"/>
                <a:ea typeface="+mn-ea"/>
              </a:endParaRPr>
            </a:p>
          </p:txBody>
        </p:sp>
        <p:sp>
          <p:nvSpPr>
            <p:cNvPr id="1061" name="Line 37"/>
            <p:cNvSpPr>
              <a:spLocks noChangeShapeType="1"/>
            </p:cNvSpPr>
            <p:nvPr/>
          </p:nvSpPr>
          <p:spPr bwMode="auto">
            <a:xfrm flipH="1">
              <a:off x="684" y="3179"/>
              <a:ext cx="227" cy="0"/>
            </a:xfrm>
            <a:prstGeom prst="line">
              <a:avLst/>
            </a:prstGeom>
            <a:noFill/>
            <a:ln w="12700">
              <a:solidFill>
                <a:schemeClr val="tx1"/>
              </a:solidFill>
              <a:round/>
              <a:headEnd/>
              <a:tailEnd/>
            </a:ln>
            <a:effectLst/>
          </p:spPr>
          <p:txBody>
            <a:bodyPr wrap="none" anchor="ctr"/>
            <a:lstStyle/>
            <a:p>
              <a:pPr>
                <a:defRPr/>
              </a:pPr>
              <a:endParaRPr lang="en-US">
                <a:latin typeface="Wwin_Burmese1" pitchFamily="2" charset="0"/>
                <a:ea typeface="+mn-ea"/>
              </a:endParaRPr>
            </a:p>
          </p:txBody>
        </p:sp>
        <p:sp>
          <p:nvSpPr>
            <p:cNvPr id="1062" name="Line 38"/>
            <p:cNvSpPr>
              <a:spLocks noChangeShapeType="1"/>
            </p:cNvSpPr>
            <p:nvPr/>
          </p:nvSpPr>
          <p:spPr bwMode="auto">
            <a:xfrm flipH="1">
              <a:off x="684" y="3226"/>
              <a:ext cx="227" cy="0"/>
            </a:xfrm>
            <a:prstGeom prst="line">
              <a:avLst/>
            </a:prstGeom>
            <a:noFill/>
            <a:ln w="12700">
              <a:solidFill>
                <a:schemeClr val="tx1"/>
              </a:solidFill>
              <a:round/>
              <a:headEnd/>
              <a:tailEnd/>
            </a:ln>
            <a:effectLst/>
          </p:spPr>
          <p:txBody>
            <a:bodyPr wrap="none" anchor="ctr"/>
            <a:lstStyle/>
            <a:p>
              <a:pPr>
                <a:defRPr/>
              </a:pPr>
              <a:endParaRPr lang="en-US">
                <a:latin typeface="Wwin_Burmese1" pitchFamily="2" charset="0"/>
                <a:ea typeface="+mn-ea"/>
              </a:endParaRPr>
            </a:p>
          </p:txBody>
        </p:sp>
        <p:sp>
          <p:nvSpPr>
            <p:cNvPr id="1063" name="Rectangle 39"/>
            <p:cNvSpPr>
              <a:spLocks noChangeArrowheads="1"/>
            </p:cNvSpPr>
            <p:nvPr/>
          </p:nvSpPr>
          <p:spPr bwMode="auto">
            <a:xfrm>
              <a:off x="111" y="3111"/>
              <a:ext cx="300" cy="183"/>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noFill/>
              <a:miter lim="800000"/>
              <a:headEnd/>
              <a:tailEnd/>
            </a:ln>
            <a:effectLst/>
          </p:spPr>
          <p:txBody>
            <a:bodyPr wrap="none" anchor="ctr"/>
            <a:lstStyle/>
            <a:p>
              <a:pPr>
                <a:defRPr/>
              </a:pPr>
              <a:endParaRPr lang="en-US">
                <a:latin typeface="Wwin_Burmese1" pitchFamily="2" charset="0"/>
                <a:ea typeface="+mn-ea"/>
              </a:endParaRPr>
            </a:p>
          </p:txBody>
        </p:sp>
        <p:sp>
          <p:nvSpPr>
            <p:cNvPr id="1064" name="Rectangle 40"/>
            <p:cNvSpPr>
              <a:spLocks noChangeArrowheads="1"/>
            </p:cNvSpPr>
            <p:nvPr/>
          </p:nvSpPr>
          <p:spPr bwMode="auto">
            <a:xfrm>
              <a:off x="437" y="3134"/>
              <a:ext cx="229" cy="135"/>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noFill/>
              <a:miter lim="800000"/>
              <a:headEnd/>
              <a:tailEnd/>
            </a:ln>
            <a:effectLst/>
          </p:spPr>
          <p:txBody>
            <a:bodyPr wrap="none" anchor="ctr"/>
            <a:lstStyle/>
            <a:p>
              <a:pPr>
                <a:defRPr/>
              </a:pPr>
              <a:endParaRPr lang="en-US">
                <a:latin typeface="Wwin_Burmese1" pitchFamily="2" charset="0"/>
                <a:ea typeface="+mn-ea"/>
              </a:endParaRPr>
            </a:p>
          </p:txBody>
        </p:sp>
        <p:sp>
          <p:nvSpPr>
            <p:cNvPr id="1065" name="Rectangle 41"/>
            <p:cNvSpPr>
              <a:spLocks noChangeArrowheads="1"/>
            </p:cNvSpPr>
            <p:nvPr/>
          </p:nvSpPr>
          <p:spPr bwMode="auto">
            <a:xfrm>
              <a:off x="684" y="3177"/>
              <a:ext cx="222" cy="49"/>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noFill/>
              <a:miter lim="800000"/>
              <a:headEnd/>
              <a:tailEnd/>
            </a:ln>
            <a:effectLst/>
          </p:spPr>
          <p:txBody>
            <a:bodyPr wrap="none" anchor="ctr"/>
            <a:lstStyle/>
            <a:p>
              <a:pPr>
                <a:defRPr/>
              </a:pPr>
              <a:endParaRPr lang="en-US">
                <a:latin typeface="Wwin_Burmese1" pitchFamily="2" charset="0"/>
                <a:ea typeface="+mn-ea"/>
              </a:endParaRPr>
            </a:p>
          </p:txBody>
        </p:sp>
        <p:sp>
          <p:nvSpPr>
            <p:cNvPr id="1066" name="Oval 42"/>
            <p:cNvSpPr>
              <a:spLocks noChangeArrowheads="1"/>
            </p:cNvSpPr>
            <p:nvPr/>
          </p:nvSpPr>
          <p:spPr bwMode="auto">
            <a:xfrm>
              <a:off x="84" y="3127"/>
              <a:ext cx="35" cy="151"/>
            </a:xfrm>
            <a:prstGeom prst="ellipse">
              <a:avLst/>
            </a:prstGeom>
            <a:solidFill>
              <a:schemeClr val="bg1"/>
            </a:solidFill>
            <a:ln w="12700">
              <a:solidFill>
                <a:schemeClr val="tx1"/>
              </a:solidFill>
              <a:round/>
              <a:headEnd/>
              <a:tailEnd/>
            </a:ln>
            <a:effectLst/>
          </p:spPr>
          <p:txBody>
            <a:bodyPr wrap="none" anchor="ctr"/>
            <a:lstStyle/>
            <a:p>
              <a:pPr>
                <a:defRPr/>
              </a:pPr>
              <a:endParaRPr lang="en-US">
                <a:latin typeface="Wwin_Burmese1" pitchFamily="2" charset="0"/>
                <a:ea typeface="+mn-ea"/>
              </a:endParaRPr>
            </a:p>
          </p:txBody>
        </p:sp>
        <p:sp>
          <p:nvSpPr>
            <p:cNvPr id="1067" name="Arc 43"/>
            <p:cNvSpPr>
              <a:spLocks/>
            </p:cNvSpPr>
            <p:nvPr/>
          </p:nvSpPr>
          <p:spPr bwMode="auto">
            <a:xfrm rot="11100000">
              <a:off x="972" y="3128"/>
              <a:ext cx="117" cy="72"/>
            </a:xfrm>
            <a:custGeom>
              <a:avLst/>
              <a:gdLst>
                <a:gd name="G0" fmla="+- 185 0 0"/>
                <a:gd name="G1" fmla="+- 21600 0 0"/>
                <a:gd name="G2" fmla="+- 21600 0 0"/>
                <a:gd name="T0" fmla="*/ 0 w 21785"/>
                <a:gd name="T1" fmla="*/ 1 h 21600"/>
                <a:gd name="T2" fmla="*/ 21785 w 21785"/>
                <a:gd name="T3" fmla="*/ 21600 h 21600"/>
                <a:gd name="T4" fmla="*/ 185 w 21785"/>
                <a:gd name="T5" fmla="*/ 21600 h 21600"/>
              </a:gdLst>
              <a:ahLst/>
              <a:cxnLst>
                <a:cxn ang="0">
                  <a:pos x="T0" y="T1"/>
                </a:cxn>
                <a:cxn ang="0">
                  <a:pos x="T2" y="T3"/>
                </a:cxn>
                <a:cxn ang="0">
                  <a:pos x="T4" y="T5"/>
                </a:cxn>
              </a:cxnLst>
              <a:rect l="0" t="0" r="r" b="b"/>
              <a:pathLst>
                <a:path w="21785" h="21600" fill="none" extrusionOk="0">
                  <a:moveTo>
                    <a:pt x="-1" y="0"/>
                  </a:moveTo>
                  <a:cubicBezTo>
                    <a:pt x="61" y="0"/>
                    <a:pt x="123" y="-1"/>
                    <a:pt x="185" y="0"/>
                  </a:cubicBezTo>
                  <a:cubicBezTo>
                    <a:pt x="12114" y="0"/>
                    <a:pt x="21785" y="9670"/>
                    <a:pt x="21785" y="21600"/>
                  </a:cubicBezTo>
                </a:path>
                <a:path w="21785" h="21600" stroke="0" extrusionOk="0">
                  <a:moveTo>
                    <a:pt x="-1" y="0"/>
                  </a:moveTo>
                  <a:cubicBezTo>
                    <a:pt x="61" y="0"/>
                    <a:pt x="123" y="-1"/>
                    <a:pt x="185" y="0"/>
                  </a:cubicBezTo>
                  <a:cubicBezTo>
                    <a:pt x="12114" y="0"/>
                    <a:pt x="21785" y="9670"/>
                    <a:pt x="21785" y="21600"/>
                  </a:cubicBezTo>
                  <a:lnTo>
                    <a:pt x="185" y="21600"/>
                  </a:lnTo>
                  <a:close/>
                </a:path>
              </a:pathLst>
            </a:custGeom>
            <a:noFill/>
            <a:ln w="12700" cap="rnd">
              <a:solidFill>
                <a:schemeClr val="accent1"/>
              </a:solidFill>
              <a:round/>
              <a:headEnd/>
              <a:tailEnd/>
            </a:ln>
            <a:effectLst/>
          </p:spPr>
          <p:txBody>
            <a:bodyPr wrap="none" anchor="ctr"/>
            <a:lstStyle/>
            <a:p>
              <a:pPr>
                <a:defRPr/>
              </a:pPr>
              <a:endParaRPr lang="en-US">
                <a:latin typeface="Wwin_Burmese1" pitchFamily="2" charset="0"/>
                <a:ea typeface="+mn-ea"/>
              </a:endParaRPr>
            </a:p>
          </p:txBody>
        </p:sp>
        <p:sp>
          <p:nvSpPr>
            <p:cNvPr id="1068" name="Arc 44"/>
            <p:cNvSpPr>
              <a:spLocks/>
            </p:cNvSpPr>
            <p:nvPr/>
          </p:nvSpPr>
          <p:spPr bwMode="auto">
            <a:xfrm rot="21180000">
              <a:off x="961" y="3222"/>
              <a:ext cx="120" cy="62"/>
            </a:xfrm>
            <a:custGeom>
              <a:avLst/>
              <a:gdLst>
                <a:gd name="G0" fmla="+- 21597 0 0"/>
                <a:gd name="G1" fmla="+- 21599 0 0"/>
                <a:gd name="G2" fmla="+- 21600 0 0"/>
                <a:gd name="T0" fmla="*/ 0 w 21597"/>
                <a:gd name="T1" fmla="*/ 21254 h 21599"/>
                <a:gd name="T2" fmla="*/ 21419 w 21597"/>
                <a:gd name="T3" fmla="*/ 0 h 21599"/>
                <a:gd name="T4" fmla="*/ 21597 w 21597"/>
                <a:gd name="T5" fmla="*/ 21599 h 21599"/>
              </a:gdLst>
              <a:ahLst/>
              <a:cxnLst>
                <a:cxn ang="0">
                  <a:pos x="T0" y="T1"/>
                </a:cxn>
                <a:cxn ang="0">
                  <a:pos x="T2" y="T3"/>
                </a:cxn>
                <a:cxn ang="0">
                  <a:pos x="T4" y="T5"/>
                </a:cxn>
              </a:cxnLst>
              <a:rect l="0" t="0" r="r" b="b"/>
              <a:pathLst>
                <a:path w="21597" h="21599" fill="none" extrusionOk="0">
                  <a:moveTo>
                    <a:pt x="-1" y="21253"/>
                  </a:moveTo>
                  <a:cubicBezTo>
                    <a:pt x="187" y="9529"/>
                    <a:pt x="9693" y="96"/>
                    <a:pt x="21418" y="-1"/>
                  </a:cubicBezTo>
                </a:path>
                <a:path w="21597" h="21599" stroke="0" extrusionOk="0">
                  <a:moveTo>
                    <a:pt x="-1" y="21253"/>
                  </a:moveTo>
                  <a:cubicBezTo>
                    <a:pt x="187" y="9529"/>
                    <a:pt x="9693" y="96"/>
                    <a:pt x="21418" y="-1"/>
                  </a:cubicBezTo>
                  <a:lnTo>
                    <a:pt x="21597" y="21599"/>
                  </a:lnTo>
                  <a:close/>
                </a:path>
              </a:pathLst>
            </a:custGeom>
            <a:noFill/>
            <a:ln w="12700" cap="rnd">
              <a:solidFill>
                <a:schemeClr val="accent1"/>
              </a:solidFill>
              <a:round/>
              <a:headEnd/>
              <a:tailEnd/>
            </a:ln>
            <a:effectLst/>
          </p:spPr>
          <p:txBody>
            <a:bodyPr wrap="none" anchor="ctr"/>
            <a:lstStyle/>
            <a:p>
              <a:pPr>
                <a:defRPr/>
              </a:pPr>
              <a:endParaRPr lang="en-US">
                <a:latin typeface="Wwin_Burmese1" pitchFamily="2" charset="0"/>
                <a:ea typeface="+mn-ea"/>
              </a:endParaRPr>
            </a:p>
          </p:txBody>
        </p:sp>
        <p:sp>
          <p:nvSpPr>
            <p:cNvPr id="1069" name="Arc 45"/>
            <p:cNvSpPr>
              <a:spLocks/>
            </p:cNvSpPr>
            <p:nvPr/>
          </p:nvSpPr>
          <p:spPr bwMode="auto">
            <a:xfrm rot="10800000">
              <a:off x="936" y="3205"/>
              <a:ext cx="24" cy="63"/>
            </a:xfrm>
            <a:custGeom>
              <a:avLst/>
              <a:gdLst>
                <a:gd name="G0" fmla="+- 918 0 0"/>
                <a:gd name="G1" fmla="+- 21600 0 0"/>
                <a:gd name="G2" fmla="+- 21600 0 0"/>
                <a:gd name="T0" fmla="*/ 0 w 22518"/>
                <a:gd name="T1" fmla="*/ 20 h 21600"/>
                <a:gd name="T2" fmla="*/ 22518 w 22518"/>
                <a:gd name="T3" fmla="*/ 21600 h 21600"/>
                <a:gd name="T4" fmla="*/ 918 w 22518"/>
                <a:gd name="T5" fmla="*/ 21600 h 21600"/>
              </a:gdLst>
              <a:ahLst/>
              <a:cxnLst>
                <a:cxn ang="0">
                  <a:pos x="T0" y="T1"/>
                </a:cxn>
                <a:cxn ang="0">
                  <a:pos x="T2" y="T3"/>
                </a:cxn>
                <a:cxn ang="0">
                  <a:pos x="T4" y="T5"/>
                </a:cxn>
              </a:cxnLst>
              <a:rect l="0" t="0" r="r" b="b"/>
              <a:pathLst>
                <a:path w="22518" h="21600" fill="none" extrusionOk="0">
                  <a:moveTo>
                    <a:pt x="-1" y="19"/>
                  </a:moveTo>
                  <a:cubicBezTo>
                    <a:pt x="305" y="6"/>
                    <a:pt x="611" y="-1"/>
                    <a:pt x="918" y="0"/>
                  </a:cubicBezTo>
                  <a:cubicBezTo>
                    <a:pt x="12847" y="0"/>
                    <a:pt x="22518" y="9670"/>
                    <a:pt x="22518" y="21600"/>
                  </a:cubicBezTo>
                </a:path>
                <a:path w="22518" h="21600" stroke="0" extrusionOk="0">
                  <a:moveTo>
                    <a:pt x="-1" y="19"/>
                  </a:moveTo>
                  <a:cubicBezTo>
                    <a:pt x="305" y="6"/>
                    <a:pt x="611" y="-1"/>
                    <a:pt x="918" y="0"/>
                  </a:cubicBezTo>
                  <a:cubicBezTo>
                    <a:pt x="12847" y="0"/>
                    <a:pt x="22518" y="9670"/>
                    <a:pt x="22518" y="21600"/>
                  </a:cubicBezTo>
                  <a:lnTo>
                    <a:pt x="918" y="21600"/>
                  </a:lnTo>
                  <a:close/>
                </a:path>
              </a:pathLst>
            </a:custGeom>
            <a:noFill/>
            <a:ln w="12700" cap="rnd">
              <a:solidFill>
                <a:schemeClr val="accent1"/>
              </a:solidFill>
              <a:round/>
              <a:headEnd/>
              <a:tailEnd/>
            </a:ln>
            <a:effectLst/>
          </p:spPr>
          <p:txBody>
            <a:bodyPr wrap="none" anchor="ctr"/>
            <a:lstStyle/>
            <a:p>
              <a:pPr>
                <a:defRPr/>
              </a:pPr>
              <a:endParaRPr lang="en-US">
                <a:latin typeface="Wwin_Burmese1" pitchFamily="2" charset="0"/>
                <a:ea typeface="+mn-ea"/>
              </a:endParaRPr>
            </a:p>
          </p:txBody>
        </p:sp>
        <p:sp>
          <p:nvSpPr>
            <p:cNvPr id="1070" name="Oval 46"/>
            <p:cNvSpPr>
              <a:spLocks noChangeArrowheads="1"/>
            </p:cNvSpPr>
            <p:nvPr/>
          </p:nvSpPr>
          <p:spPr bwMode="auto">
            <a:xfrm>
              <a:off x="947" y="3166"/>
              <a:ext cx="22" cy="77"/>
            </a:xfrm>
            <a:prstGeom prst="ellipse">
              <a:avLst/>
            </a:prstGeom>
            <a:solidFill>
              <a:schemeClr val="accent1"/>
            </a:solidFill>
            <a:ln w="12700">
              <a:solidFill>
                <a:schemeClr val="tx1"/>
              </a:solidFill>
              <a:round/>
              <a:headEnd/>
              <a:tailEnd/>
            </a:ln>
            <a:effectLst/>
          </p:spPr>
          <p:txBody>
            <a:bodyPr wrap="none" anchor="ctr"/>
            <a:lstStyle/>
            <a:p>
              <a:pPr>
                <a:defRPr/>
              </a:pPr>
              <a:endParaRPr lang="en-US">
                <a:latin typeface="Wwin_Burmese1" pitchFamily="2" charset="0"/>
                <a:ea typeface="+mn-ea"/>
              </a:endParaRPr>
            </a:p>
          </p:txBody>
        </p:sp>
        <p:sp>
          <p:nvSpPr>
            <p:cNvPr id="1071" name="Arc 47"/>
            <p:cNvSpPr>
              <a:spLocks/>
            </p:cNvSpPr>
            <p:nvPr/>
          </p:nvSpPr>
          <p:spPr bwMode="auto">
            <a:xfrm>
              <a:off x="940" y="3144"/>
              <a:ext cx="29" cy="60"/>
            </a:xfrm>
            <a:custGeom>
              <a:avLst/>
              <a:gdLst>
                <a:gd name="G0" fmla="+- 21600 0 0"/>
                <a:gd name="G1" fmla="+- 21586 0 0"/>
                <a:gd name="G2" fmla="+- 21600 0 0"/>
                <a:gd name="T0" fmla="*/ 0 w 21600"/>
                <a:gd name="T1" fmla="*/ 21586 h 21586"/>
                <a:gd name="T2" fmla="*/ 20843 w 21600"/>
                <a:gd name="T3" fmla="*/ 0 h 21586"/>
                <a:gd name="T4" fmla="*/ 21600 w 21600"/>
                <a:gd name="T5" fmla="*/ 21586 h 21586"/>
              </a:gdLst>
              <a:ahLst/>
              <a:cxnLst>
                <a:cxn ang="0">
                  <a:pos x="T0" y="T1"/>
                </a:cxn>
                <a:cxn ang="0">
                  <a:pos x="T2" y="T3"/>
                </a:cxn>
                <a:cxn ang="0">
                  <a:pos x="T4" y="T5"/>
                </a:cxn>
              </a:cxnLst>
              <a:rect l="0" t="0" r="r" b="b"/>
              <a:pathLst>
                <a:path w="21600" h="21586" fill="none" extrusionOk="0">
                  <a:moveTo>
                    <a:pt x="0" y="21586"/>
                  </a:moveTo>
                  <a:cubicBezTo>
                    <a:pt x="0" y="9951"/>
                    <a:pt x="9215" y="407"/>
                    <a:pt x="20842" y="-1"/>
                  </a:cubicBezTo>
                </a:path>
                <a:path w="21600" h="21586" stroke="0" extrusionOk="0">
                  <a:moveTo>
                    <a:pt x="0" y="21586"/>
                  </a:moveTo>
                  <a:cubicBezTo>
                    <a:pt x="0" y="9951"/>
                    <a:pt x="9215" y="407"/>
                    <a:pt x="20842" y="-1"/>
                  </a:cubicBezTo>
                  <a:lnTo>
                    <a:pt x="21600" y="21586"/>
                  </a:lnTo>
                  <a:close/>
                </a:path>
              </a:pathLst>
            </a:custGeom>
            <a:noFill/>
            <a:ln w="12700" cap="rnd">
              <a:solidFill>
                <a:schemeClr val="accent1"/>
              </a:solidFill>
              <a:round/>
              <a:headEnd/>
              <a:tailEnd/>
            </a:ln>
            <a:effectLst/>
          </p:spPr>
          <p:txBody>
            <a:bodyPr wrap="none" anchor="ctr"/>
            <a:lstStyle/>
            <a:p>
              <a:pPr>
                <a:defRPr/>
              </a:pPr>
              <a:endParaRPr lang="en-US">
                <a:latin typeface="Wwin_Burmese1" pitchFamily="2" charset="0"/>
                <a:ea typeface="+mn-ea"/>
              </a:endParaRPr>
            </a:p>
          </p:txBody>
        </p:sp>
        <p:sp>
          <p:nvSpPr>
            <p:cNvPr id="1072" name="Oval 48"/>
            <p:cNvSpPr>
              <a:spLocks noChangeArrowheads="1"/>
            </p:cNvSpPr>
            <p:nvPr/>
          </p:nvSpPr>
          <p:spPr bwMode="auto">
            <a:xfrm>
              <a:off x="957" y="3193"/>
              <a:ext cx="2" cy="23"/>
            </a:xfrm>
            <a:prstGeom prst="ellipse">
              <a:avLst/>
            </a:prstGeom>
            <a:solidFill>
              <a:schemeClr val="tx2"/>
            </a:solidFill>
            <a:ln w="12700">
              <a:solidFill>
                <a:schemeClr val="tx1"/>
              </a:solidFill>
              <a:round/>
              <a:headEnd/>
              <a:tailEnd/>
            </a:ln>
            <a:effectLst/>
          </p:spPr>
          <p:txBody>
            <a:bodyPr wrap="none" anchor="ctr"/>
            <a:lstStyle/>
            <a:p>
              <a:pPr>
                <a:defRPr/>
              </a:pPr>
              <a:endParaRPr lang="en-US">
                <a:latin typeface="Wwin_Burmese1" pitchFamily="2" charset="0"/>
                <a:ea typeface="+mn-ea"/>
              </a:endParaRPr>
            </a:p>
          </p:txBody>
        </p:sp>
      </p:grpSp>
      <p:sp>
        <p:nvSpPr>
          <p:cNvPr id="1093" name="Freeform 69"/>
          <p:cNvSpPr>
            <a:spLocks/>
          </p:cNvSpPr>
          <p:nvPr/>
        </p:nvSpPr>
        <p:spPr bwMode="auto">
          <a:xfrm>
            <a:off x="1927225" y="4895850"/>
            <a:ext cx="52388" cy="179388"/>
          </a:xfrm>
          <a:custGeom>
            <a:avLst/>
            <a:gdLst/>
            <a:ahLst/>
            <a:cxnLst>
              <a:cxn ang="0">
                <a:pos x="16" y="102"/>
              </a:cxn>
              <a:cxn ang="0">
                <a:pos x="16" y="94"/>
              </a:cxn>
              <a:cxn ang="0">
                <a:pos x="18" y="86"/>
              </a:cxn>
              <a:cxn ang="0">
                <a:pos x="20" y="78"/>
              </a:cxn>
              <a:cxn ang="0">
                <a:pos x="22" y="70"/>
              </a:cxn>
              <a:cxn ang="0">
                <a:pos x="22" y="62"/>
              </a:cxn>
              <a:cxn ang="0">
                <a:pos x="24" y="54"/>
              </a:cxn>
              <a:cxn ang="0">
                <a:pos x="24" y="46"/>
              </a:cxn>
              <a:cxn ang="0">
                <a:pos x="28" y="38"/>
              </a:cxn>
              <a:cxn ang="0">
                <a:pos x="28" y="30"/>
              </a:cxn>
              <a:cxn ang="0">
                <a:pos x="28" y="22"/>
              </a:cxn>
              <a:cxn ang="0">
                <a:pos x="28" y="14"/>
              </a:cxn>
              <a:cxn ang="0">
                <a:pos x="30" y="6"/>
              </a:cxn>
              <a:cxn ang="0">
                <a:pos x="28" y="0"/>
              </a:cxn>
              <a:cxn ang="0">
                <a:pos x="22" y="4"/>
              </a:cxn>
              <a:cxn ang="0">
                <a:pos x="14" y="4"/>
              </a:cxn>
              <a:cxn ang="0">
                <a:pos x="8" y="8"/>
              </a:cxn>
              <a:cxn ang="0">
                <a:pos x="6" y="16"/>
              </a:cxn>
              <a:cxn ang="0">
                <a:pos x="4" y="24"/>
              </a:cxn>
              <a:cxn ang="0">
                <a:pos x="4" y="32"/>
              </a:cxn>
              <a:cxn ang="0">
                <a:pos x="4" y="40"/>
              </a:cxn>
              <a:cxn ang="0">
                <a:pos x="2" y="48"/>
              </a:cxn>
              <a:cxn ang="0">
                <a:pos x="0" y="56"/>
              </a:cxn>
              <a:cxn ang="0">
                <a:pos x="0" y="64"/>
              </a:cxn>
              <a:cxn ang="0">
                <a:pos x="0" y="72"/>
              </a:cxn>
              <a:cxn ang="0">
                <a:pos x="2" y="80"/>
              </a:cxn>
              <a:cxn ang="0">
                <a:pos x="6" y="88"/>
              </a:cxn>
              <a:cxn ang="0">
                <a:pos x="6" y="96"/>
              </a:cxn>
              <a:cxn ang="0">
                <a:pos x="4" y="104"/>
              </a:cxn>
              <a:cxn ang="0">
                <a:pos x="8" y="112"/>
              </a:cxn>
              <a:cxn ang="0">
                <a:pos x="16" y="108"/>
              </a:cxn>
              <a:cxn ang="0">
                <a:pos x="12" y="102"/>
              </a:cxn>
            </a:cxnLst>
            <a:rect l="0" t="0" r="r" b="b"/>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w="12700" cap="rnd" cmpd="sng">
            <a:noFill/>
            <a:prstDash val="solid"/>
            <a:round/>
            <a:headEnd type="none" w="med" len="med"/>
            <a:tailEnd type="none" w="med" len="med"/>
          </a:ln>
          <a:effectLst/>
        </p:spPr>
        <p:txBody>
          <a:bodyPr/>
          <a:lstStyle/>
          <a:p>
            <a:pPr>
              <a:defRPr/>
            </a:pPr>
            <a:endParaRPr lang="en-US">
              <a:latin typeface="Wwin_Burmese1" pitchFamily="2" charset="0"/>
              <a:ea typeface="+mn-ea"/>
            </a:endParaRPr>
          </a:p>
        </p:txBody>
      </p:sp>
      <p:grpSp>
        <p:nvGrpSpPr>
          <p:cNvPr id="1030" name="Group 147"/>
          <p:cNvGrpSpPr>
            <a:grpSpLocks/>
          </p:cNvGrpSpPr>
          <p:nvPr/>
        </p:nvGrpSpPr>
        <p:grpSpPr bwMode="auto">
          <a:xfrm>
            <a:off x="3829050" y="5580063"/>
            <a:ext cx="468313" cy="649287"/>
            <a:chOff x="2412" y="3515"/>
            <a:chExt cx="295" cy="409"/>
          </a:xfrm>
        </p:grpSpPr>
        <p:sp>
          <p:nvSpPr>
            <p:cNvPr id="1095" name="Rectangle 71"/>
            <p:cNvSpPr>
              <a:spLocks noChangeArrowheads="1"/>
            </p:cNvSpPr>
            <p:nvPr/>
          </p:nvSpPr>
          <p:spPr bwMode="auto">
            <a:xfrm rot="1260000">
              <a:off x="2601" y="3553"/>
              <a:ext cx="52" cy="244"/>
            </a:xfrm>
            <a:prstGeom prst="rect">
              <a:avLst/>
            </a:prstGeom>
            <a:gradFill rotWithShape="0">
              <a:gsLst>
                <a:gs pos="0">
                  <a:schemeClr val="bg1"/>
                </a:gs>
                <a:gs pos="50000">
                  <a:schemeClr val="bg1">
                    <a:gamma/>
                    <a:shade val="53725"/>
                    <a:invGamma/>
                  </a:schemeClr>
                </a:gs>
                <a:gs pos="100000">
                  <a:schemeClr val="bg1"/>
                </a:gs>
              </a:gsLst>
              <a:lin ang="2700000" scaled="1"/>
            </a:gradFill>
            <a:ln w="12700">
              <a:solidFill>
                <a:schemeClr val="bg1"/>
              </a:solidFill>
              <a:miter lim="800000"/>
              <a:headEnd/>
              <a:tailEnd/>
            </a:ln>
            <a:effectLst/>
          </p:spPr>
          <p:txBody>
            <a:bodyPr wrap="none" anchor="ctr"/>
            <a:lstStyle/>
            <a:p>
              <a:pPr algn="ctr">
                <a:spcBef>
                  <a:spcPct val="0"/>
                </a:spcBef>
                <a:defRPr/>
              </a:pPr>
              <a:endParaRPr lang="my-MM" sz="3600" b="0">
                <a:solidFill>
                  <a:schemeClr val="bg1"/>
                </a:solidFill>
                <a:latin typeface="Times" charset="0"/>
                <a:ea typeface="+mn-ea"/>
              </a:endParaRPr>
            </a:p>
          </p:txBody>
        </p:sp>
        <p:sp>
          <p:nvSpPr>
            <p:cNvPr id="1096" name="Rectangle 72"/>
            <p:cNvSpPr>
              <a:spLocks noChangeArrowheads="1"/>
            </p:cNvSpPr>
            <p:nvPr/>
          </p:nvSpPr>
          <p:spPr bwMode="auto">
            <a:xfrm>
              <a:off x="2412" y="3898"/>
              <a:ext cx="292" cy="26"/>
            </a:xfrm>
            <a:prstGeom prst="rect">
              <a:avLst/>
            </a:prstGeom>
            <a:gradFill rotWithShape="0">
              <a:gsLst>
                <a:gs pos="0">
                  <a:schemeClr val="bg1"/>
                </a:gs>
                <a:gs pos="50000">
                  <a:schemeClr val="bg1">
                    <a:gamma/>
                    <a:shade val="29804"/>
                    <a:invGamma/>
                  </a:schemeClr>
                </a:gs>
                <a:gs pos="100000">
                  <a:schemeClr val="bg1"/>
                </a:gs>
              </a:gsLst>
              <a:lin ang="5400000" scaled="1"/>
            </a:gradFill>
            <a:ln w="12700">
              <a:solidFill>
                <a:schemeClr val="bg1"/>
              </a:solidFill>
              <a:miter lim="800000"/>
              <a:headEnd/>
              <a:tailEnd/>
            </a:ln>
            <a:effectLst/>
          </p:spPr>
          <p:txBody>
            <a:bodyPr wrap="none" anchor="ctr"/>
            <a:lstStyle/>
            <a:p>
              <a:pPr>
                <a:defRPr/>
              </a:pPr>
              <a:endParaRPr lang="en-US">
                <a:latin typeface="Wwin_Burmese1" pitchFamily="2" charset="0"/>
                <a:ea typeface="+mn-ea"/>
              </a:endParaRPr>
            </a:p>
          </p:txBody>
        </p:sp>
        <p:sp>
          <p:nvSpPr>
            <p:cNvPr id="1097" name="Rectangle 73"/>
            <p:cNvSpPr>
              <a:spLocks noChangeArrowheads="1"/>
            </p:cNvSpPr>
            <p:nvPr/>
          </p:nvSpPr>
          <p:spPr bwMode="auto">
            <a:xfrm>
              <a:off x="2672" y="3714"/>
              <a:ext cx="32" cy="176"/>
            </a:xfrm>
            <a:prstGeom prst="rect">
              <a:avLst/>
            </a:prstGeom>
            <a:gradFill rotWithShape="0">
              <a:gsLst>
                <a:gs pos="0">
                  <a:schemeClr val="bg1"/>
                </a:gs>
                <a:gs pos="50000">
                  <a:schemeClr val="bg1">
                    <a:gamma/>
                    <a:shade val="46275"/>
                    <a:invGamma/>
                  </a:schemeClr>
                </a:gs>
                <a:gs pos="100000">
                  <a:schemeClr val="bg1"/>
                </a:gs>
              </a:gsLst>
              <a:lin ang="2700000" scaled="1"/>
            </a:gradFill>
            <a:ln w="12700">
              <a:solidFill>
                <a:schemeClr val="bg1"/>
              </a:solidFill>
              <a:miter lim="800000"/>
              <a:headEnd/>
              <a:tailEnd/>
            </a:ln>
            <a:effectLst/>
          </p:spPr>
          <p:txBody>
            <a:bodyPr wrap="none" anchor="ctr"/>
            <a:lstStyle/>
            <a:p>
              <a:pPr>
                <a:defRPr/>
              </a:pPr>
              <a:endParaRPr lang="en-US">
                <a:latin typeface="Wwin_Burmese1" pitchFamily="2" charset="0"/>
                <a:ea typeface="+mn-ea"/>
              </a:endParaRPr>
            </a:p>
          </p:txBody>
        </p:sp>
        <p:sp>
          <p:nvSpPr>
            <p:cNvPr id="1098" name="Oval 74"/>
            <p:cNvSpPr>
              <a:spLocks noChangeArrowheads="1"/>
            </p:cNvSpPr>
            <p:nvPr/>
          </p:nvSpPr>
          <p:spPr bwMode="auto">
            <a:xfrm>
              <a:off x="2612" y="3680"/>
              <a:ext cx="72" cy="59"/>
            </a:xfrm>
            <a:prstGeom prst="ellipse">
              <a:avLst/>
            </a:prstGeom>
            <a:gradFill rotWithShape="0">
              <a:gsLst>
                <a:gs pos="0">
                  <a:schemeClr val="bg1"/>
                </a:gs>
                <a:gs pos="50000">
                  <a:schemeClr val="bg1">
                    <a:gamma/>
                    <a:shade val="46275"/>
                    <a:invGamma/>
                  </a:schemeClr>
                </a:gs>
                <a:gs pos="100000">
                  <a:schemeClr val="bg1"/>
                </a:gs>
              </a:gsLst>
              <a:lin ang="5400000" scaled="1"/>
            </a:gradFill>
            <a:ln w="12700">
              <a:solidFill>
                <a:schemeClr val="tx1"/>
              </a:solidFill>
              <a:round/>
              <a:headEnd/>
              <a:tailEnd/>
            </a:ln>
            <a:effectLst/>
          </p:spPr>
          <p:txBody>
            <a:bodyPr wrap="none" anchor="ctr"/>
            <a:lstStyle/>
            <a:p>
              <a:pPr>
                <a:defRPr/>
              </a:pPr>
              <a:endParaRPr lang="en-US">
                <a:latin typeface="Wwin_Burmese1" pitchFamily="2" charset="0"/>
                <a:ea typeface="+mn-ea"/>
              </a:endParaRPr>
            </a:p>
          </p:txBody>
        </p:sp>
        <p:sp>
          <p:nvSpPr>
            <p:cNvPr id="1099" name="Rectangle 75"/>
            <p:cNvSpPr>
              <a:spLocks noChangeArrowheads="1"/>
            </p:cNvSpPr>
            <p:nvPr/>
          </p:nvSpPr>
          <p:spPr bwMode="auto">
            <a:xfrm rot="1080000">
              <a:off x="2492" y="3817"/>
              <a:ext cx="132" cy="9"/>
            </a:xfrm>
            <a:prstGeom prst="rect">
              <a:avLst/>
            </a:prstGeom>
            <a:solidFill>
              <a:schemeClr val="bg1"/>
            </a:solidFill>
            <a:ln w="12700">
              <a:noFill/>
              <a:miter lim="800000"/>
              <a:headEnd/>
              <a:tailEnd/>
            </a:ln>
            <a:effectLst/>
          </p:spPr>
          <p:txBody>
            <a:bodyPr wrap="none" anchor="ctr"/>
            <a:lstStyle/>
            <a:p>
              <a:pPr>
                <a:defRPr/>
              </a:pPr>
              <a:endParaRPr lang="en-US">
                <a:latin typeface="Wwin_Burmese1" pitchFamily="2" charset="0"/>
                <a:ea typeface="+mn-ea"/>
              </a:endParaRPr>
            </a:p>
          </p:txBody>
        </p:sp>
        <p:sp>
          <p:nvSpPr>
            <p:cNvPr id="1100" name="Rectangle 76"/>
            <p:cNvSpPr>
              <a:spLocks noChangeArrowheads="1"/>
            </p:cNvSpPr>
            <p:nvPr/>
          </p:nvSpPr>
          <p:spPr bwMode="auto">
            <a:xfrm>
              <a:off x="2552" y="3831"/>
              <a:ext cx="12" cy="76"/>
            </a:xfrm>
            <a:prstGeom prst="rect">
              <a:avLst/>
            </a:prstGeom>
            <a:gradFill rotWithShape="0">
              <a:gsLst>
                <a:gs pos="0">
                  <a:srgbClr val="618FFD"/>
                </a:gs>
                <a:gs pos="100000">
                  <a:srgbClr val="618FFD">
                    <a:gamma/>
                    <a:shade val="29804"/>
                    <a:invGamma/>
                  </a:srgbClr>
                </a:gs>
              </a:gsLst>
              <a:lin ang="5400000" scaled="1"/>
            </a:gradFill>
            <a:ln w="12700">
              <a:solidFill>
                <a:schemeClr val="tx1"/>
              </a:solidFill>
              <a:miter lim="800000"/>
              <a:headEnd/>
              <a:tailEnd/>
            </a:ln>
            <a:effectLst/>
          </p:spPr>
          <p:txBody>
            <a:bodyPr wrap="none" anchor="ctr"/>
            <a:lstStyle/>
            <a:p>
              <a:pPr>
                <a:defRPr/>
              </a:pPr>
              <a:endParaRPr lang="en-US">
                <a:latin typeface="Wwin_Burmese1" pitchFamily="2" charset="0"/>
                <a:ea typeface="+mn-ea"/>
              </a:endParaRPr>
            </a:p>
          </p:txBody>
        </p:sp>
        <p:sp>
          <p:nvSpPr>
            <p:cNvPr id="1101" name="Rectangle 77"/>
            <p:cNvSpPr>
              <a:spLocks noChangeArrowheads="1"/>
            </p:cNvSpPr>
            <p:nvPr/>
          </p:nvSpPr>
          <p:spPr bwMode="auto">
            <a:xfrm rot="1200000">
              <a:off x="2675" y="3515"/>
              <a:ext cx="32" cy="42"/>
            </a:xfrm>
            <a:prstGeom prst="rect">
              <a:avLst/>
            </a:prstGeom>
            <a:solidFill>
              <a:schemeClr val="bg1"/>
            </a:solidFill>
            <a:ln w="12700">
              <a:solidFill>
                <a:schemeClr val="tx1"/>
              </a:solidFill>
              <a:miter lim="800000"/>
              <a:headEnd/>
              <a:tailEnd/>
            </a:ln>
            <a:effectLst/>
          </p:spPr>
          <p:txBody>
            <a:bodyPr wrap="none" anchor="ctr"/>
            <a:lstStyle/>
            <a:p>
              <a:pPr>
                <a:defRPr/>
              </a:pPr>
              <a:endParaRPr lang="en-US">
                <a:latin typeface="Wwin_Burmese1" pitchFamily="2" charset="0"/>
                <a:ea typeface="+mn-ea"/>
              </a:endParaRPr>
            </a:p>
          </p:txBody>
        </p:sp>
      </p:grpSp>
      <p:grpSp>
        <p:nvGrpSpPr>
          <p:cNvPr id="1031" name="Group 81"/>
          <p:cNvGrpSpPr>
            <a:grpSpLocks/>
          </p:cNvGrpSpPr>
          <p:nvPr/>
        </p:nvGrpSpPr>
        <p:grpSpPr bwMode="auto">
          <a:xfrm>
            <a:off x="5481638" y="588963"/>
            <a:ext cx="703262" cy="958850"/>
            <a:chOff x="3883" y="688"/>
            <a:chExt cx="576" cy="792"/>
          </a:xfrm>
        </p:grpSpPr>
        <p:sp>
          <p:nvSpPr>
            <p:cNvPr id="1106" name="Rectangle 82"/>
            <p:cNvSpPr>
              <a:spLocks noChangeArrowheads="1"/>
            </p:cNvSpPr>
            <p:nvPr/>
          </p:nvSpPr>
          <p:spPr bwMode="auto">
            <a:xfrm>
              <a:off x="4096" y="688"/>
              <a:ext cx="152" cy="792"/>
            </a:xfrm>
            <a:prstGeom prst="rect">
              <a:avLst/>
            </a:prstGeom>
            <a:solidFill>
              <a:schemeClr val="hlink"/>
            </a:solidFill>
            <a:ln w="12700">
              <a:solidFill>
                <a:schemeClr val="tx1"/>
              </a:solidFill>
              <a:miter lim="800000"/>
              <a:headEnd/>
              <a:tailEnd/>
            </a:ln>
            <a:effectLst/>
          </p:spPr>
          <p:txBody>
            <a:bodyPr wrap="none" anchor="ctr"/>
            <a:lstStyle/>
            <a:p>
              <a:pPr>
                <a:defRPr/>
              </a:pPr>
              <a:endParaRPr lang="en-US">
                <a:latin typeface="Wwin_Burmese1" pitchFamily="2" charset="0"/>
                <a:ea typeface="+mn-ea"/>
              </a:endParaRPr>
            </a:p>
          </p:txBody>
        </p:sp>
        <p:sp>
          <p:nvSpPr>
            <p:cNvPr id="1107" name="Rectangle 83"/>
            <p:cNvSpPr>
              <a:spLocks noChangeArrowheads="1"/>
            </p:cNvSpPr>
            <p:nvPr/>
          </p:nvSpPr>
          <p:spPr bwMode="auto">
            <a:xfrm>
              <a:off x="3883" y="824"/>
              <a:ext cx="576" cy="144"/>
            </a:xfrm>
            <a:prstGeom prst="rect">
              <a:avLst/>
            </a:prstGeom>
            <a:solidFill>
              <a:schemeClr val="hlink"/>
            </a:solidFill>
            <a:ln w="12700">
              <a:solidFill>
                <a:schemeClr val="tx1"/>
              </a:solidFill>
              <a:miter lim="800000"/>
              <a:headEnd/>
              <a:tailEnd/>
            </a:ln>
            <a:effectLst/>
          </p:spPr>
          <p:txBody>
            <a:bodyPr wrap="none" anchor="ctr"/>
            <a:lstStyle/>
            <a:p>
              <a:pPr>
                <a:defRPr/>
              </a:pPr>
              <a:endParaRPr lang="en-US">
                <a:latin typeface="Wwin_Burmese1" pitchFamily="2" charset="0"/>
                <a:ea typeface="+mn-ea"/>
              </a:endParaRPr>
            </a:p>
          </p:txBody>
        </p:sp>
        <p:sp>
          <p:nvSpPr>
            <p:cNvPr id="1108" name="Rectangle 84"/>
            <p:cNvSpPr>
              <a:spLocks noChangeArrowheads="1"/>
            </p:cNvSpPr>
            <p:nvPr/>
          </p:nvSpPr>
          <p:spPr bwMode="auto">
            <a:xfrm>
              <a:off x="4101" y="773"/>
              <a:ext cx="143" cy="278"/>
            </a:xfrm>
            <a:prstGeom prst="rect">
              <a:avLst/>
            </a:prstGeom>
            <a:solidFill>
              <a:schemeClr val="hlink"/>
            </a:solidFill>
            <a:ln w="12700">
              <a:noFill/>
              <a:miter lim="800000"/>
              <a:headEnd/>
              <a:tailEnd/>
            </a:ln>
            <a:effectLst/>
          </p:spPr>
          <p:txBody>
            <a:bodyPr wrap="none" anchor="ctr"/>
            <a:lstStyle/>
            <a:p>
              <a:pPr>
                <a:defRPr/>
              </a:pPr>
              <a:endParaRPr lang="en-US">
                <a:latin typeface="Wwin_Burmese1" pitchFamily="2" charset="0"/>
                <a:ea typeface="+mn-ea"/>
              </a:endParaRPr>
            </a:p>
          </p:txBody>
        </p:sp>
      </p:grpSp>
      <p:grpSp>
        <p:nvGrpSpPr>
          <p:cNvPr id="1032" name="Group 87"/>
          <p:cNvGrpSpPr>
            <a:grpSpLocks/>
          </p:cNvGrpSpPr>
          <p:nvPr/>
        </p:nvGrpSpPr>
        <p:grpSpPr bwMode="auto">
          <a:xfrm>
            <a:off x="223838" y="6316663"/>
            <a:ext cx="8704262" cy="454025"/>
            <a:chOff x="149" y="3969"/>
            <a:chExt cx="5483" cy="286"/>
          </a:xfrm>
        </p:grpSpPr>
        <p:sp>
          <p:nvSpPr>
            <p:cNvPr id="1112" name="Line 88"/>
            <p:cNvSpPr>
              <a:spLocks noChangeShapeType="1"/>
            </p:cNvSpPr>
            <p:nvPr/>
          </p:nvSpPr>
          <p:spPr bwMode="auto">
            <a:xfrm>
              <a:off x="149" y="4077"/>
              <a:ext cx="1823" cy="0"/>
            </a:xfrm>
            <a:prstGeom prst="line">
              <a:avLst/>
            </a:prstGeom>
            <a:noFill/>
            <a:ln w="25400">
              <a:solidFill>
                <a:schemeClr val="hlink"/>
              </a:solidFill>
              <a:round/>
              <a:headEnd/>
              <a:tailEnd/>
            </a:ln>
            <a:effectLst>
              <a:outerShdw dist="45791" dir="3378596" algn="ctr" rotWithShape="0">
                <a:schemeClr val="tx1"/>
              </a:outerShdw>
            </a:effectLst>
          </p:spPr>
          <p:txBody>
            <a:bodyPr wrap="none" anchor="ctr"/>
            <a:lstStyle/>
            <a:p>
              <a:pPr>
                <a:defRPr/>
              </a:pPr>
              <a:endParaRPr lang="en-US">
                <a:latin typeface="Wwin_Burmese1" pitchFamily="2" charset="0"/>
                <a:ea typeface="+mn-ea"/>
              </a:endParaRPr>
            </a:p>
          </p:txBody>
        </p:sp>
        <p:sp>
          <p:nvSpPr>
            <p:cNvPr id="1113" name="Rectangle 89"/>
            <p:cNvSpPr>
              <a:spLocks noChangeArrowheads="1"/>
            </p:cNvSpPr>
            <p:nvPr/>
          </p:nvSpPr>
          <p:spPr bwMode="auto">
            <a:xfrm>
              <a:off x="1931" y="3969"/>
              <a:ext cx="1844" cy="286"/>
            </a:xfrm>
            <a:prstGeom prst="rect">
              <a:avLst/>
            </a:prstGeom>
            <a:noFill/>
            <a:ln w="12700">
              <a:noFill/>
              <a:miter lim="800000"/>
              <a:headEnd/>
              <a:tailEnd/>
            </a:ln>
            <a:effectLst>
              <a:outerShdw dist="45791" dir="3378596" algn="ctr" rotWithShape="0">
                <a:schemeClr val="tx1"/>
              </a:outerShdw>
            </a:effectLst>
          </p:spPr>
          <p:txBody>
            <a:bodyPr lIns="90487" tIns="44450" rIns="90487" bIns="44450">
              <a:spAutoFit/>
            </a:bodyPr>
            <a:lstStyle/>
            <a:p>
              <a:pPr algn="ctr">
                <a:spcBef>
                  <a:spcPct val="0"/>
                </a:spcBef>
              </a:pPr>
              <a:r>
                <a:rPr lang="en-US" sz="2400">
                  <a:solidFill>
                    <a:schemeClr val="tx1"/>
                  </a:solidFill>
                  <a:latin typeface="Times" charset="0"/>
                </a:rPr>
                <a:t> </a:t>
              </a:r>
              <a:r>
                <a:rPr lang="en-US" sz="2400">
                  <a:solidFill>
                    <a:schemeClr val="accent1"/>
                  </a:solidFill>
                  <a:latin typeface="Times" charset="0"/>
                </a:rPr>
                <a:t>The </a:t>
              </a:r>
              <a:r>
                <a:rPr lang="ja-JP" altLang="en-US" sz="2400">
                  <a:solidFill>
                    <a:schemeClr val="accent1"/>
                  </a:solidFill>
                  <a:latin typeface="Times" charset="0"/>
                </a:rPr>
                <a:t>“</a:t>
              </a:r>
              <a:r>
                <a:rPr lang="en-US" sz="2400">
                  <a:solidFill>
                    <a:schemeClr val="accent1"/>
                  </a:solidFill>
                  <a:latin typeface="Times" charset="0"/>
                </a:rPr>
                <a:t>Opened</a:t>
              </a:r>
              <a:r>
                <a:rPr lang="ja-JP" altLang="en-US" sz="2400">
                  <a:solidFill>
                    <a:schemeClr val="accent1"/>
                  </a:solidFill>
                  <a:latin typeface="Times" charset="0"/>
                </a:rPr>
                <a:t>”</a:t>
              </a:r>
              <a:r>
                <a:rPr lang="en-US" sz="2400">
                  <a:solidFill>
                    <a:schemeClr val="accent1"/>
                  </a:solidFill>
                  <a:latin typeface="Times" charset="0"/>
                </a:rPr>
                <a:t> Bible</a:t>
              </a:r>
              <a:endParaRPr lang="en-US" sz="2400">
                <a:solidFill>
                  <a:schemeClr val="tx1"/>
                </a:solidFill>
                <a:latin typeface="Times" charset="0"/>
              </a:endParaRPr>
            </a:p>
          </p:txBody>
        </p:sp>
        <p:sp>
          <p:nvSpPr>
            <p:cNvPr id="1114" name="Line 90"/>
            <p:cNvSpPr>
              <a:spLocks noChangeShapeType="1"/>
            </p:cNvSpPr>
            <p:nvPr/>
          </p:nvSpPr>
          <p:spPr bwMode="auto">
            <a:xfrm>
              <a:off x="3809" y="4077"/>
              <a:ext cx="1823" cy="0"/>
            </a:xfrm>
            <a:prstGeom prst="line">
              <a:avLst/>
            </a:prstGeom>
            <a:noFill/>
            <a:ln w="25400">
              <a:solidFill>
                <a:schemeClr val="hlink"/>
              </a:solidFill>
              <a:round/>
              <a:headEnd/>
              <a:tailEnd/>
            </a:ln>
            <a:effectLst>
              <a:outerShdw dist="45791" dir="3378596" algn="ctr" rotWithShape="0">
                <a:schemeClr val="tx1"/>
              </a:outerShdw>
            </a:effectLst>
          </p:spPr>
          <p:txBody>
            <a:bodyPr wrap="none" anchor="ctr"/>
            <a:lstStyle/>
            <a:p>
              <a:pPr>
                <a:defRPr/>
              </a:pPr>
              <a:endParaRPr lang="en-US">
                <a:latin typeface="Wwin_Burmese1" pitchFamily="2" charset="0"/>
                <a:ea typeface="+mn-ea"/>
              </a:endParaRPr>
            </a:p>
          </p:txBody>
        </p:sp>
        <p:sp>
          <p:nvSpPr>
            <p:cNvPr id="1115" name="Line 91"/>
            <p:cNvSpPr>
              <a:spLocks noChangeShapeType="1"/>
            </p:cNvSpPr>
            <p:nvPr/>
          </p:nvSpPr>
          <p:spPr bwMode="auto">
            <a:xfrm>
              <a:off x="3809" y="4173"/>
              <a:ext cx="1823" cy="0"/>
            </a:xfrm>
            <a:prstGeom prst="line">
              <a:avLst/>
            </a:prstGeom>
            <a:noFill/>
            <a:ln w="25400">
              <a:solidFill>
                <a:schemeClr val="hlink"/>
              </a:solidFill>
              <a:round/>
              <a:headEnd/>
              <a:tailEnd/>
            </a:ln>
            <a:effectLst>
              <a:outerShdw dist="45791" dir="3378596" algn="ctr" rotWithShape="0">
                <a:schemeClr val="tx1"/>
              </a:outerShdw>
            </a:effectLst>
          </p:spPr>
          <p:txBody>
            <a:bodyPr wrap="none" anchor="ctr"/>
            <a:lstStyle/>
            <a:p>
              <a:pPr>
                <a:defRPr/>
              </a:pPr>
              <a:endParaRPr lang="en-US">
                <a:latin typeface="Wwin_Burmese1" pitchFamily="2" charset="0"/>
                <a:ea typeface="+mn-ea"/>
              </a:endParaRPr>
            </a:p>
          </p:txBody>
        </p:sp>
        <p:sp>
          <p:nvSpPr>
            <p:cNvPr id="1116" name="Line 92"/>
            <p:cNvSpPr>
              <a:spLocks noChangeShapeType="1"/>
            </p:cNvSpPr>
            <p:nvPr/>
          </p:nvSpPr>
          <p:spPr bwMode="auto">
            <a:xfrm>
              <a:off x="149" y="4173"/>
              <a:ext cx="1823" cy="0"/>
            </a:xfrm>
            <a:prstGeom prst="line">
              <a:avLst/>
            </a:prstGeom>
            <a:noFill/>
            <a:ln w="25400">
              <a:solidFill>
                <a:schemeClr val="hlink"/>
              </a:solidFill>
              <a:round/>
              <a:headEnd/>
              <a:tailEnd/>
            </a:ln>
            <a:effectLst>
              <a:outerShdw dist="45791" dir="3378596" algn="ctr" rotWithShape="0">
                <a:schemeClr val="tx1"/>
              </a:outerShdw>
            </a:effectLst>
          </p:spPr>
          <p:txBody>
            <a:bodyPr wrap="none" anchor="ctr"/>
            <a:lstStyle/>
            <a:p>
              <a:pPr>
                <a:defRPr/>
              </a:pPr>
              <a:endParaRPr lang="en-US">
                <a:latin typeface="Wwin_Burmese1" pitchFamily="2" charset="0"/>
                <a:ea typeface="+mn-ea"/>
              </a:endParaRPr>
            </a:p>
          </p:txBody>
        </p:sp>
      </p:grpSp>
      <p:grpSp>
        <p:nvGrpSpPr>
          <p:cNvPr id="1033" name="Group 93"/>
          <p:cNvGrpSpPr>
            <a:grpSpLocks/>
          </p:cNvGrpSpPr>
          <p:nvPr/>
        </p:nvGrpSpPr>
        <p:grpSpPr bwMode="auto">
          <a:xfrm>
            <a:off x="206375" y="311150"/>
            <a:ext cx="8742363" cy="317500"/>
            <a:chOff x="130" y="196"/>
            <a:chExt cx="5483" cy="200"/>
          </a:xfrm>
        </p:grpSpPr>
        <p:sp>
          <p:nvSpPr>
            <p:cNvPr id="1118" name="Line 94"/>
            <p:cNvSpPr>
              <a:spLocks noChangeShapeType="1"/>
            </p:cNvSpPr>
            <p:nvPr/>
          </p:nvSpPr>
          <p:spPr bwMode="auto">
            <a:xfrm>
              <a:off x="130" y="196"/>
              <a:ext cx="1823" cy="0"/>
            </a:xfrm>
            <a:prstGeom prst="line">
              <a:avLst/>
            </a:prstGeom>
            <a:noFill/>
            <a:ln w="25400">
              <a:solidFill>
                <a:schemeClr val="hlink"/>
              </a:solidFill>
              <a:round/>
              <a:headEnd/>
              <a:tailEnd/>
            </a:ln>
            <a:effectLst>
              <a:outerShdw dist="45791" dir="3378596" algn="ctr" rotWithShape="0">
                <a:schemeClr val="tx1"/>
              </a:outerShdw>
            </a:effectLst>
          </p:spPr>
          <p:txBody>
            <a:bodyPr wrap="none" anchor="ctr"/>
            <a:lstStyle/>
            <a:p>
              <a:pPr>
                <a:defRPr/>
              </a:pPr>
              <a:endParaRPr lang="en-US">
                <a:latin typeface="Wwin_Burmese1" pitchFamily="2" charset="0"/>
                <a:ea typeface="+mn-ea"/>
              </a:endParaRPr>
            </a:p>
          </p:txBody>
        </p:sp>
        <p:sp>
          <p:nvSpPr>
            <p:cNvPr id="1119" name="Line 95"/>
            <p:cNvSpPr>
              <a:spLocks noChangeShapeType="1"/>
            </p:cNvSpPr>
            <p:nvPr/>
          </p:nvSpPr>
          <p:spPr bwMode="auto">
            <a:xfrm>
              <a:off x="3790" y="196"/>
              <a:ext cx="1823" cy="0"/>
            </a:xfrm>
            <a:prstGeom prst="line">
              <a:avLst/>
            </a:prstGeom>
            <a:noFill/>
            <a:ln w="25400">
              <a:solidFill>
                <a:schemeClr val="hlink"/>
              </a:solidFill>
              <a:round/>
              <a:headEnd/>
              <a:tailEnd/>
            </a:ln>
            <a:effectLst>
              <a:outerShdw dist="45791" dir="3378596" algn="ctr" rotWithShape="0">
                <a:schemeClr val="tx1"/>
              </a:outerShdw>
            </a:effectLst>
          </p:spPr>
          <p:txBody>
            <a:bodyPr wrap="none" anchor="ctr"/>
            <a:lstStyle/>
            <a:p>
              <a:pPr>
                <a:defRPr/>
              </a:pPr>
              <a:endParaRPr lang="en-US">
                <a:latin typeface="Wwin_Burmese1" pitchFamily="2" charset="0"/>
                <a:ea typeface="+mn-ea"/>
              </a:endParaRPr>
            </a:p>
          </p:txBody>
        </p:sp>
        <p:sp>
          <p:nvSpPr>
            <p:cNvPr id="1120" name="Line 96"/>
            <p:cNvSpPr>
              <a:spLocks noChangeShapeType="1"/>
            </p:cNvSpPr>
            <p:nvPr/>
          </p:nvSpPr>
          <p:spPr bwMode="auto">
            <a:xfrm>
              <a:off x="3790" y="292"/>
              <a:ext cx="1823" cy="0"/>
            </a:xfrm>
            <a:prstGeom prst="line">
              <a:avLst/>
            </a:prstGeom>
            <a:noFill/>
            <a:ln w="25400">
              <a:solidFill>
                <a:schemeClr val="hlink"/>
              </a:solidFill>
              <a:round/>
              <a:headEnd/>
              <a:tailEnd/>
            </a:ln>
            <a:effectLst>
              <a:outerShdw dist="45791" dir="3378596" algn="ctr" rotWithShape="0">
                <a:schemeClr val="tx1"/>
              </a:outerShdw>
            </a:effectLst>
          </p:spPr>
          <p:txBody>
            <a:bodyPr wrap="none" anchor="ctr"/>
            <a:lstStyle/>
            <a:p>
              <a:pPr>
                <a:defRPr/>
              </a:pPr>
              <a:endParaRPr lang="en-US">
                <a:latin typeface="Wwin_Burmese1" pitchFamily="2" charset="0"/>
                <a:ea typeface="+mn-ea"/>
              </a:endParaRPr>
            </a:p>
          </p:txBody>
        </p:sp>
        <p:sp>
          <p:nvSpPr>
            <p:cNvPr id="1121" name="Line 97"/>
            <p:cNvSpPr>
              <a:spLocks noChangeShapeType="1"/>
            </p:cNvSpPr>
            <p:nvPr/>
          </p:nvSpPr>
          <p:spPr bwMode="auto">
            <a:xfrm>
              <a:off x="130" y="292"/>
              <a:ext cx="1823" cy="0"/>
            </a:xfrm>
            <a:prstGeom prst="line">
              <a:avLst/>
            </a:prstGeom>
            <a:noFill/>
            <a:ln w="25400">
              <a:solidFill>
                <a:schemeClr val="hlink"/>
              </a:solidFill>
              <a:round/>
              <a:headEnd/>
              <a:tailEnd/>
            </a:ln>
            <a:effectLst>
              <a:outerShdw dist="45791" dir="3378596" algn="ctr" rotWithShape="0">
                <a:schemeClr val="tx1"/>
              </a:outerShdw>
            </a:effectLst>
          </p:spPr>
          <p:txBody>
            <a:bodyPr wrap="none" anchor="ctr"/>
            <a:lstStyle/>
            <a:p>
              <a:pPr>
                <a:defRPr/>
              </a:pPr>
              <a:endParaRPr lang="en-US">
                <a:latin typeface="Wwin_Burmese1" pitchFamily="2" charset="0"/>
                <a:ea typeface="+mn-ea"/>
              </a:endParaRPr>
            </a:p>
          </p:txBody>
        </p:sp>
        <p:sp>
          <p:nvSpPr>
            <p:cNvPr id="1122" name="Line 98"/>
            <p:cNvSpPr>
              <a:spLocks noChangeShapeType="1"/>
            </p:cNvSpPr>
            <p:nvPr/>
          </p:nvSpPr>
          <p:spPr bwMode="auto">
            <a:xfrm>
              <a:off x="130" y="396"/>
              <a:ext cx="1823" cy="0"/>
            </a:xfrm>
            <a:prstGeom prst="line">
              <a:avLst/>
            </a:prstGeom>
            <a:noFill/>
            <a:ln w="25400">
              <a:solidFill>
                <a:schemeClr val="hlink"/>
              </a:solidFill>
              <a:round/>
              <a:headEnd/>
              <a:tailEnd/>
            </a:ln>
            <a:effectLst>
              <a:outerShdw dist="45791" dir="3378596" algn="ctr" rotWithShape="0">
                <a:schemeClr val="tx1"/>
              </a:outerShdw>
            </a:effectLst>
          </p:spPr>
          <p:txBody>
            <a:bodyPr wrap="none" anchor="ctr"/>
            <a:lstStyle/>
            <a:p>
              <a:pPr>
                <a:defRPr/>
              </a:pPr>
              <a:endParaRPr lang="en-US">
                <a:latin typeface="Wwin_Burmese1" pitchFamily="2" charset="0"/>
                <a:ea typeface="+mn-ea"/>
              </a:endParaRPr>
            </a:p>
          </p:txBody>
        </p:sp>
        <p:sp>
          <p:nvSpPr>
            <p:cNvPr id="1123" name="Line 99"/>
            <p:cNvSpPr>
              <a:spLocks noChangeShapeType="1"/>
            </p:cNvSpPr>
            <p:nvPr/>
          </p:nvSpPr>
          <p:spPr bwMode="auto">
            <a:xfrm>
              <a:off x="3790" y="396"/>
              <a:ext cx="1823" cy="0"/>
            </a:xfrm>
            <a:prstGeom prst="line">
              <a:avLst/>
            </a:prstGeom>
            <a:noFill/>
            <a:ln w="25400">
              <a:solidFill>
                <a:schemeClr val="hlink"/>
              </a:solidFill>
              <a:round/>
              <a:headEnd/>
              <a:tailEnd/>
            </a:ln>
            <a:effectLst>
              <a:outerShdw dist="45791" dir="3378596" algn="ctr" rotWithShape="0">
                <a:schemeClr val="tx1"/>
              </a:outerShdw>
            </a:effectLst>
          </p:spPr>
          <p:txBody>
            <a:bodyPr wrap="none" anchor="ctr"/>
            <a:lstStyle/>
            <a:p>
              <a:pPr>
                <a:defRPr/>
              </a:pPr>
              <a:endParaRPr lang="en-US">
                <a:latin typeface="Wwin_Burmese1" pitchFamily="2" charset="0"/>
                <a:ea typeface="+mn-ea"/>
              </a:endParaRPr>
            </a:p>
          </p:txBody>
        </p:sp>
      </p:grpSp>
      <p:sp>
        <p:nvSpPr>
          <p:cNvPr id="1126" name="Line 102"/>
          <p:cNvSpPr>
            <a:spLocks noChangeShapeType="1"/>
          </p:cNvSpPr>
          <p:nvPr/>
        </p:nvSpPr>
        <p:spPr bwMode="auto">
          <a:xfrm flipH="1">
            <a:off x="5456238" y="4124325"/>
            <a:ext cx="842962" cy="579438"/>
          </a:xfrm>
          <a:prstGeom prst="line">
            <a:avLst/>
          </a:prstGeom>
          <a:noFill/>
          <a:ln w="76200">
            <a:solidFill>
              <a:schemeClr val="bg1"/>
            </a:solidFill>
            <a:round/>
            <a:headEnd/>
            <a:tailEnd/>
          </a:ln>
          <a:effectLst/>
        </p:spPr>
        <p:txBody>
          <a:bodyPr wrap="none" anchor="ctr"/>
          <a:lstStyle/>
          <a:p>
            <a:pPr>
              <a:defRPr/>
            </a:pPr>
            <a:endParaRPr lang="en-US">
              <a:latin typeface="Wwin_Burmese1" pitchFamily="2" charset="0"/>
              <a:ea typeface="+mn-ea"/>
            </a:endParaRPr>
          </a:p>
        </p:txBody>
      </p:sp>
      <p:sp>
        <p:nvSpPr>
          <p:cNvPr id="1127" name="Line 103"/>
          <p:cNvSpPr>
            <a:spLocks noChangeShapeType="1"/>
          </p:cNvSpPr>
          <p:nvPr/>
        </p:nvSpPr>
        <p:spPr bwMode="auto">
          <a:xfrm flipH="1">
            <a:off x="5568950" y="4084638"/>
            <a:ext cx="842963" cy="579437"/>
          </a:xfrm>
          <a:prstGeom prst="line">
            <a:avLst/>
          </a:prstGeom>
          <a:noFill/>
          <a:ln w="76200">
            <a:solidFill>
              <a:schemeClr val="bg1"/>
            </a:solidFill>
            <a:round/>
            <a:headEnd/>
            <a:tailEnd/>
          </a:ln>
          <a:effectLst/>
        </p:spPr>
        <p:txBody>
          <a:bodyPr wrap="none" anchor="ctr"/>
          <a:lstStyle/>
          <a:p>
            <a:pPr>
              <a:defRPr/>
            </a:pPr>
            <a:endParaRPr lang="en-US">
              <a:latin typeface="Wwin_Burmese1" pitchFamily="2" charset="0"/>
              <a:ea typeface="+mn-ea"/>
            </a:endParaRPr>
          </a:p>
        </p:txBody>
      </p:sp>
      <p:sp>
        <p:nvSpPr>
          <p:cNvPr id="1128" name="Line 104"/>
          <p:cNvSpPr>
            <a:spLocks noChangeShapeType="1"/>
          </p:cNvSpPr>
          <p:nvPr/>
        </p:nvSpPr>
        <p:spPr bwMode="auto">
          <a:xfrm flipH="1">
            <a:off x="5170488" y="4265613"/>
            <a:ext cx="842962" cy="579437"/>
          </a:xfrm>
          <a:prstGeom prst="line">
            <a:avLst/>
          </a:prstGeom>
          <a:noFill/>
          <a:ln w="76200">
            <a:solidFill>
              <a:schemeClr val="bg1"/>
            </a:solidFill>
            <a:round/>
            <a:headEnd/>
            <a:tailEnd/>
          </a:ln>
          <a:effectLst/>
        </p:spPr>
        <p:txBody>
          <a:bodyPr wrap="none" anchor="ctr"/>
          <a:lstStyle/>
          <a:p>
            <a:pPr>
              <a:defRPr/>
            </a:pPr>
            <a:endParaRPr lang="en-US">
              <a:latin typeface="Wwin_Burmese1" pitchFamily="2" charset="0"/>
              <a:ea typeface="+mn-ea"/>
            </a:endParaRPr>
          </a:p>
        </p:txBody>
      </p:sp>
      <p:sp>
        <p:nvSpPr>
          <p:cNvPr id="1129" name="Line 105"/>
          <p:cNvSpPr>
            <a:spLocks noChangeShapeType="1"/>
          </p:cNvSpPr>
          <p:nvPr/>
        </p:nvSpPr>
        <p:spPr bwMode="auto">
          <a:xfrm rot="20675554" flipH="1">
            <a:off x="5145088" y="3736975"/>
            <a:ext cx="842962" cy="579438"/>
          </a:xfrm>
          <a:prstGeom prst="line">
            <a:avLst/>
          </a:prstGeom>
          <a:noFill/>
          <a:ln w="76200">
            <a:solidFill>
              <a:schemeClr val="bg1"/>
            </a:solidFill>
            <a:round/>
            <a:headEnd/>
            <a:tailEnd/>
          </a:ln>
          <a:effectLst/>
        </p:spPr>
        <p:txBody>
          <a:bodyPr wrap="none" anchor="ctr"/>
          <a:lstStyle/>
          <a:p>
            <a:pPr>
              <a:defRPr/>
            </a:pPr>
            <a:endParaRPr lang="en-US">
              <a:latin typeface="Wwin_Burmese1" pitchFamily="2" charset="0"/>
              <a:ea typeface="+mn-ea"/>
            </a:endParaRPr>
          </a:p>
        </p:txBody>
      </p:sp>
      <p:sp>
        <p:nvSpPr>
          <p:cNvPr id="1130" name="Line 106"/>
          <p:cNvSpPr>
            <a:spLocks noChangeShapeType="1"/>
          </p:cNvSpPr>
          <p:nvPr/>
        </p:nvSpPr>
        <p:spPr bwMode="auto">
          <a:xfrm rot="-924446">
            <a:off x="3797300" y="2781300"/>
            <a:ext cx="98425" cy="1450975"/>
          </a:xfrm>
          <a:prstGeom prst="line">
            <a:avLst/>
          </a:prstGeom>
          <a:noFill/>
          <a:ln w="76200">
            <a:solidFill>
              <a:schemeClr val="bg1"/>
            </a:solidFill>
            <a:round/>
            <a:headEnd/>
            <a:tailEnd/>
          </a:ln>
          <a:effectLst/>
        </p:spPr>
        <p:txBody>
          <a:bodyPr wrap="none" anchor="ctr"/>
          <a:lstStyle/>
          <a:p>
            <a:pPr>
              <a:defRPr/>
            </a:pPr>
            <a:endParaRPr lang="en-US">
              <a:latin typeface="Wwin_Burmese1" pitchFamily="2" charset="0"/>
              <a:ea typeface="+mn-ea"/>
            </a:endParaRPr>
          </a:p>
        </p:txBody>
      </p:sp>
      <p:sp>
        <p:nvSpPr>
          <p:cNvPr id="1131" name="Line 107"/>
          <p:cNvSpPr>
            <a:spLocks noChangeShapeType="1"/>
          </p:cNvSpPr>
          <p:nvPr/>
        </p:nvSpPr>
        <p:spPr bwMode="auto">
          <a:xfrm rot="-924446">
            <a:off x="3683000" y="2803525"/>
            <a:ext cx="119063" cy="1076325"/>
          </a:xfrm>
          <a:prstGeom prst="line">
            <a:avLst/>
          </a:prstGeom>
          <a:noFill/>
          <a:ln w="76200">
            <a:solidFill>
              <a:schemeClr val="bg1"/>
            </a:solidFill>
            <a:round/>
            <a:headEnd/>
            <a:tailEnd/>
          </a:ln>
          <a:effectLst/>
        </p:spPr>
        <p:txBody>
          <a:bodyPr wrap="none" anchor="ctr"/>
          <a:lstStyle/>
          <a:p>
            <a:pPr>
              <a:defRPr/>
            </a:pPr>
            <a:endParaRPr lang="en-US">
              <a:latin typeface="Wwin_Burmese1" pitchFamily="2" charset="0"/>
              <a:ea typeface="+mn-ea"/>
            </a:endParaRPr>
          </a:p>
        </p:txBody>
      </p:sp>
      <p:sp>
        <p:nvSpPr>
          <p:cNvPr id="1132" name="Line 108"/>
          <p:cNvSpPr>
            <a:spLocks noChangeShapeType="1"/>
          </p:cNvSpPr>
          <p:nvPr/>
        </p:nvSpPr>
        <p:spPr bwMode="auto">
          <a:xfrm rot="20675554" flipH="1">
            <a:off x="5445125" y="3508375"/>
            <a:ext cx="593725" cy="384175"/>
          </a:xfrm>
          <a:prstGeom prst="line">
            <a:avLst/>
          </a:prstGeom>
          <a:noFill/>
          <a:ln w="76200">
            <a:solidFill>
              <a:schemeClr val="bg1"/>
            </a:solidFill>
            <a:round/>
            <a:headEnd/>
            <a:tailEnd/>
          </a:ln>
          <a:effectLst/>
        </p:spPr>
        <p:txBody>
          <a:bodyPr wrap="none" anchor="ctr"/>
          <a:lstStyle/>
          <a:p>
            <a:pPr>
              <a:defRPr/>
            </a:pPr>
            <a:endParaRPr lang="en-US">
              <a:latin typeface="Wwin_Burmese1" pitchFamily="2" charset="0"/>
              <a:ea typeface="+mn-ea"/>
            </a:endParaRPr>
          </a:p>
        </p:txBody>
      </p:sp>
      <p:sp>
        <p:nvSpPr>
          <p:cNvPr id="1133" name="Line 109"/>
          <p:cNvSpPr>
            <a:spLocks noChangeShapeType="1"/>
          </p:cNvSpPr>
          <p:nvPr/>
        </p:nvSpPr>
        <p:spPr bwMode="auto">
          <a:xfrm rot="20675554" flipH="1">
            <a:off x="4826000" y="3997325"/>
            <a:ext cx="804863" cy="608013"/>
          </a:xfrm>
          <a:prstGeom prst="line">
            <a:avLst/>
          </a:prstGeom>
          <a:noFill/>
          <a:ln w="76200">
            <a:solidFill>
              <a:schemeClr val="bg1"/>
            </a:solidFill>
            <a:round/>
            <a:headEnd/>
            <a:tailEnd/>
          </a:ln>
          <a:effectLst/>
        </p:spPr>
        <p:txBody>
          <a:bodyPr wrap="none" anchor="ctr"/>
          <a:lstStyle/>
          <a:p>
            <a:pPr>
              <a:defRPr/>
            </a:pPr>
            <a:endParaRPr lang="en-US">
              <a:latin typeface="Wwin_Burmese1" pitchFamily="2" charset="0"/>
              <a:ea typeface="+mn-ea"/>
            </a:endParaRPr>
          </a:p>
        </p:txBody>
      </p:sp>
      <p:sp>
        <p:nvSpPr>
          <p:cNvPr id="1134" name="Line 110"/>
          <p:cNvSpPr>
            <a:spLocks noChangeShapeType="1"/>
          </p:cNvSpPr>
          <p:nvPr/>
        </p:nvSpPr>
        <p:spPr bwMode="auto">
          <a:xfrm rot="-924446">
            <a:off x="2744788" y="3352800"/>
            <a:ext cx="479425" cy="958850"/>
          </a:xfrm>
          <a:prstGeom prst="line">
            <a:avLst/>
          </a:prstGeom>
          <a:noFill/>
          <a:ln w="76200">
            <a:solidFill>
              <a:schemeClr val="bg1"/>
            </a:solidFill>
            <a:round/>
            <a:headEnd/>
            <a:tailEnd/>
          </a:ln>
          <a:effectLst/>
        </p:spPr>
        <p:txBody>
          <a:bodyPr wrap="none" anchor="ctr"/>
          <a:lstStyle/>
          <a:p>
            <a:pPr>
              <a:defRPr/>
            </a:pPr>
            <a:endParaRPr lang="en-US">
              <a:latin typeface="Wwin_Burmese1" pitchFamily="2" charset="0"/>
              <a:ea typeface="+mn-ea"/>
            </a:endParaRPr>
          </a:p>
        </p:txBody>
      </p:sp>
      <p:sp>
        <p:nvSpPr>
          <p:cNvPr id="1135" name="Line 111"/>
          <p:cNvSpPr>
            <a:spLocks noChangeShapeType="1"/>
          </p:cNvSpPr>
          <p:nvPr/>
        </p:nvSpPr>
        <p:spPr bwMode="auto">
          <a:xfrm rot="-924446">
            <a:off x="2657475" y="3402013"/>
            <a:ext cx="530225" cy="960437"/>
          </a:xfrm>
          <a:prstGeom prst="line">
            <a:avLst/>
          </a:prstGeom>
          <a:noFill/>
          <a:ln w="76200">
            <a:solidFill>
              <a:schemeClr val="bg1"/>
            </a:solidFill>
            <a:round/>
            <a:headEnd/>
            <a:tailEnd/>
          </a:ln>
          <a:effectLst/>
        </p:spPr>
        <p:txBody>
          <a:bodyPr wrap="none" anchor="ctr"/>
          <a:lstStyle/>
          <a:p>
            <a:pPr>
              <a:defRPr/>
            </a:pPr>
            <a:endParaRPr lang="en-US">
              <a:latin typeface="Wwin_Burmese1" pitchFamily="2" charset="0"/>
              <a:ea typeface="+mn-ea"/>
            </a:endParaRPr>
          </a:p>
        </p:txBody>
      </p:sp>
      <p:sp>
        <p:nvSpPr>
          <p:cNvPr id="1136" name="Line 112"/>
          <p:cNvSpPr>
            <a:spLocks noChangeShapeType="1"/>
          </p:cNvSpPr>
          <p:nvPr/>
        </p:nvSpPr>
        <p:spPr bwMode="auto">
          <a:xfrm rot="-924446">
            <a:off x="2112963" y="4291013"/>
            <a:ext cx="655637" cy="514350"/>
          </a:xfrm>
          <a:prstGeom prst="line">
            <a:avLst/>
          </a:prstGeom>
          <a:noFill/>
          <a:ln w="76200">
            <a:solidFill>
              <a:schemeClr val="bg1"/>
            </a:solidFill>
            <a:round/>
            <a:headEnd/>
            <a:tailEnd/>
          </a:ln>
          <a:effectLst/>
        </p:spPr>
        <p:txBody>
          <a:bodyPr wrap="none" anchor="ctr"/>
          <a:lstStyle/>
          <a:p>
            <a:pPr>
              <a:defRPr/>
            </a:pPr>
            <a:endParaRPr lang="en-US">
              <a:latin typeface="Wwin_Burmese1" pitchFamily="2" charset="0"/>
              <a:ea typeface="+mn-ea"/>
            </a:endParaRPr>
          </a:p>
        </p:txBody>
      </p:sp>
      <p:sp>
        <p:nvSpPr>
          <p:cNvPr id="1137" name="Line 113"/>
          <p:cNvSpPr>
            <a:spLocks noChangeShapeType="1"/>
          </p:cNvSpPr>
          <p:nvPr/>
        </p:nvSpPr>
        <p:spPr bwMode="auto">
          <a:xfrm rot="20675554" flipV="1">
            <a:off x="2570163" y="2674938"/>
            <a:ext cx="315912" cy="601662"/>
          </a:xfrm>
          <a:prstGeom prst="line">
            <a:avLst/>
          </a:prstGeom>
          <a:noFill/>
          <a:ln w="76200">
            <a:solidFill>
              <a:schemeClr val="bg1"/>
            </a:solidFill>
            <a:round/>
            <a:headEnd/>
            <a:tailEnd/>
          </a:ln>
          <a:effectLst/>
        </p:spPr>
        <p:txBody>
          <a:bodyPr wrap="none" anchor="ctr"/>
          <a:lstStyle/>
          <a:p>
            <a:pPr>
              <a:defRPr/>
            </a:pPr>
            <a:endParaRPr lang="en-US">
              <a:latin typeface="Wwin_Burmese1" pitchFamily="2" charset="0"/>
              <a:ea typeface="+mn-ea"/>
            </a:endParaRPr>
          </a:p>
        </p:txBody>
      </p:sp>
      <p:sp>
        <p:nvSpPr>
          <p:cNvPr id="1138" name="Line 114"/>
          <p:cNvSpPr>
            <a:spLocks noChangeShapeType="1"/>
          </p:cNvSpPr>
          <p:nvPr/>
        </p:nvSpPr>
        <p:spPr bwMode="auto">
          <a:xfrm rot="-924446" flipH="1" flipV="1">
            <a:off x="2689225" y="3373438"/>
            <a:ext cx="112713" cy="350837"/>
          </a:xfrm>
          <a:prstGeom prst="line">
            <a:avLst/>
          </a:prstGeom>
          <a:noFill/>
          <a:ln w="76200">
            <a:solidFill>
              <a:schemeClr val="bg1"/>
            </a:solidFill>
            <a:round/>
            <a:headEnd/>
            <a:tailEnd/>
          </a:ln>
          <a:effectLst/>
        </p:spPr>
        <p:txBody>
          <a:bodyPr wrap="none" anchor="ctr"/>
          <a:lstStyle/>
          <a:p>
            <a:pPr>
              <a:defRPr/>
            </a:pPr>
            <a:endParaRPr lang="en-US">
              <a:latin typeface="Wwin_Burmese1" pitchFamily="2" charset="0"/>
              <a:ea typeface="+mn-ea"/>
            </a:endParaRPr>
          </a:p>
        </p:txBody>
      </p:sp>
      <p:sp>
        <p:nvSpPr>
          <p:cNvPr id="1139" name="Line 115"/>
          <p:cNvSpPr>
            <a:spLocks noChangeShapeType="1"/>
          </p:cNvSpPr>
          <p:nvPr/>
        </p:nvSpPr>
        <p:spPr bwMode="auto">
          <a:xfrm rot="-924446" flipH="1" flipV="1">
            <a:off x="2686050" y="3462338"/>
            <a:ext cx="258763" cy="434975"/>
          </a:xfrm>
          <a:prstGeom prst="line">
            <a:avLst/>
          </a:prstGeom>
          <a:noFill/>
          <a:ln w="76200">
            <a:solidFill>
              <a:schemeClr val="bg1"/>
            </a:solidFill>
            <a:round/>
            <a:headEnd/>
            <a:tailEnd/>
          </a:ln>
          <a:effectLst/>
        </p:spPr>
        <p:txBody>
          <a:bodyPr wrap="none" anchor="ctr"/>
          <a:lstStyle/>
          <a:p>
            <a:pPr>
              <a:defRPr/>
            </a:pPr>
            <a:endParaRPr lang="en-US">
              <a:latin typeface="Wwin_Burmese1" pitchFamily="2" charset="0"/>
              <a:ea typeface="+mn-ea"/>
            </a:endParaRPr>
          </a:p>
        </p:txBody>
      </p:sp>
      <p:sp>
        <p:nvSpPr>
          <p:cNvPr id="1140" name="Line 116"/>
          <p:cNvSpPr>
            <a:spLocks noChangeShapeType="1"/>
          </p:cNvSpPr>
          <p:nvPr/>
        </p:nvSpPr>
        <p:spPr bwMode="auto">
          <a:xfrm rot="20675554" flipH="1">
            <a:off x="1944688" y="2901950"/>
            <a:ext cx="622300" cy="1046163"/>
          </a:xfrm>
          <a:prstGeom prst="line">
            <a:avLst/>
          </a:prstGeom>
          <a:noFill/>
          <a:ln w="76200">
            <a:solidFill>
              <a:schemeClr val="bg1"/>
            </a:solidFill>
            <a:round/>
            <a:headEnd/>
            <a:tailEnd/>
          </a:ln>
          <a:effectLst/>
        </p:spPr>
        <p:txBody>
          <a:bodyPr wrap="none" anchor="ctr"/>
          <a:lstStyle/>
          <a:p>
            <a:pPr>
              <a:defRPr/>
            </a:pPr>
            <a:endParaRPr lang="en-US">
              <a:latin typeface="Wwin_Burmese1" pitchFamily="2" charset="0"/>
              <a:ea typeface="+mn-ea"/>
            </a:endParaRPr>
          </a:p>
        </p:txBody>
      </p:sp>
      <p:sp>
        <p:nvSpPr>
          <p:cNvPr id="1141" name="Line 117"/>
          <p:cNvSpPr>
            <a:spLocks noChangeShapeType="1"/>
          </p:cNvSpPr>
          <p:nvPr/>
        </p:nvSpPr>
        <p:spPr bwMode="auto">
          <a:xfrm rot="20675554" flipH="1">
            <a:off x="1598613" y="4098925"/>
            <a:ext cx="649287" cy="1187450"/>
          </a:xfrm>
          <a:prstGeom prst="line">
            <a:avLst/>
          </a:prstGeom>
          <a:noFill/>
          <a:ln w="76200">
            <a:solidFill>
              <a:schemeClr val="bg1"/>
            </a:solidFill>
            <a:round/>
            <a:headEnd/>
            <a:tailEnd/>
          </a:ln>
          <a:effectLst/>
        </p:spPr>
        <p:txBody>
          <a:bodyPr wrap="none" anchor="ctr"/>
          <a:lstStyle/>
          <a:p>
            <a:pPr>
              <a:defRPr/>
            </a:pPr>
            <a:endParaRPr lang="en-US">
              <a:latin typeface="Wwin_Burmese1" pitchFamily="2" charset="0"/>
              <a:ea typeface="+mn-ea"/>
            </a:endParaRPr>
          </a:p>
        </p:txBody>
      </p:sp>
      <p:sp>
        <p:nvSpPr>
          <p:cNvPr id="1142" name="Line 118"/>
          <p:cNvSpPr>
            <a:spLocks noChangeShapeType="1"/>
          </p:cNvSpPr>
          <p:nvPr/>
        </p:nvSpPr>
        <p:spPr bwMode="auto">
          <a:xfrm rot="20675554" flipH="1">
            <a:off x="1676400" y="4752975"/>
            <a:ext cx="366713" cy="625475"/>
          </a:xfrm>
          <a:prstGeom prst="line">
            <a:avLst/>
          </a:prstGeom>
          <a:noFill/>
          <a:ln w="76200">
            <a:solidFill>
              <a:schemeClr val="bg1"/>
            </a:solidFill>
            <a:round/>
            <a:headEnd/>
            <a:tailEnd/>
          </a:ln>
          <a:effectLst/>
        </p:spPr>
        <p:txBody>
          <a:bodyPr wrap="none" anchor="ctr"/>
          <a:lstStyle/>
          <a:p>
            <a:pPr>
              <a:defRPr/>
            </a:pPr>
            <a:endParaRPr lang="en-US">
              <a:latin typeface="Wwin_Burmese1" pitchFamily="2" charset="0"/>
              <a:ea typeface="+mn-ea"/>
            </a:endParaRPr>
          </a:p>
        </p:txBody>
      </p:sp>
      <p:sp>
        <p:nvSpPr>
          <p:cNvPr id="1143" name="Line 119"/>
          <p:cNvSpPr>
            <a:spLocks noChangeShapeType="1"/>
          </p:cNvSpPr>
          <p:nvPr/>
        </p:nvSpPr>
        <p:spPr bwMode="auto">
          <a:xfrm rot="20675554" flipH="1">
            <a:off x="1774825" y="4938713"/>
            <a:ext cx="209550" cy="363537"/>
          </a:xfrm>
          <a:prstGeom prst="line">
            <a:avLst/>
          </a:prstGeom>
          <a:noFill/>
          <a:ln w="76200">
            <a:solidFill>
              <a:schemeClr val="bg1"/>
            </a:solidFill>
            <a:round/>
            <a:headEnd/>
            <a:tailEnd/>
          </a:ln>
          <a:effectLst/>
        </p:spPr>
        <p:txBody>
          <a:bodyPr wrap="none" anchor="ctr"/>
          <a:lstStyle/>
          <a:p>
            <a:pPr>
              <a:defRPr/>
            </a:pPr>
            <a:endParaRPr lang="en-US">
              <a:latin typeface="Wwin_Burmese1" pitchFamily="2" charset="0"/>
              <a:ea typeface="+mn-ea"/>
            </a:endParaRPr>
          </a:p>
        </p:txBody>
      </p:sp>
      <p:grpSp>
        <p:nvGrpSpPr>
          <p:cNvPr id="3" name="Group 148"/>
          <p:cNvGrpSpPr>
            <a:grpSpLocks/>
          </p:cNvGrpSpPr>
          <p:nvPr userDrawn="1"/>
        </p:nvGrpSpPr>
        <p:grpSpPr bwMode="auto">
          <a:xfrm>
            <a:off x="7037388" y="4754563"/>
            <a:ext cx="1862137" cy="484187"/>
            <a:chOff x="4433" y="2959"/>
            <a:chExt cx="1173" cy="305"/>
          </a:xfrm>
        </p:grpSpPr>
        <p:sp>
          <p:nvSpPr>
            <p:cNvPr id="1073" name="Oval 49"/>
            <p:cNvSpPr>
              <a:spLocks noChangeArrowheads="1"/>
            </p:cNvSpPr>
            <p:nvPr/>
          </p:nvSpPr>
          <p:spPr bwMode="auto">
            <a:xfrm>
              <a:off x="5555" y="3088"/>
              <a:ext cx="51" cy="172"/>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p:spPr>
          <p:txBody>
            <a:bodyPr wrap="none" anchor="ctr"/>
            <a:lstStyle/>
            <a:p>
              <a:pPr>
                <a:defRPr/>
              </a:pPr>
              <a:endParaRPr lang="en-US">
                <a:latin typeface="Wwin_Burmese1" pitchFamily="2" charset="0"/>
                <a:ea typeface="+mn-ea"/>
              </a:endParaRPr>
            </a:p>
          </p:txBody>
        </p:sp>
        <p:sp>
          <p:nvSpPr>
            <p:cNvPr id="1074" name="Oval 50"/>
            <p:cNvSpPr>
              <a:spLocks noChangeArrowheads="1"/>
            </p:cNvSpPr>
            <p:nvPr/>
          </p:nvSpPr>
          <p:spPr bwMode="auto">
            <a:xfrm>
              <a:off x="5259" y="3088"/>
              <a:ext cx="51" cy="172"/>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2"/>
              </a:solidFill>
              <a:round/>
              <a:headEnd/>
              <a:tailEnd/>
            </a:ln>
            <a:effectLst/>
          </p:spPr>
          <p:txBody>
            <a:bodyPr wrap="none" anchor="ctr"/>
            <a:lstStyle/>
            <a:p>
              <a:pPr>
                <a:defRPr/>
              </a:pPr>
              <a:endParaRPr lang="en-US">
                <a:latin typeface="Wwin_Burmese1" pitchFamily="2" charset="0"/>
                <a:ea typeface="+mn-ea"/>
              </a:endParaRPr>
            </a:p>
          </p:txBody>
        </p:sp>
        <p:sp>
          <p:nvSpPr>
            <p:cNvPr id="1075" name="Oval 51"/>
            <p:cNvSpPr>
              <a:spLocks noChangeArrowheads="1"/>
            </p:cNvSpPr>
            <p:nvPr/>
          </p:nvSpPr>
          <p:spPr bwMode="auto">
            <a:xfrm>
              <a:off x="5030" y="3110"/>
              <a:ext cx="31" cy="127"/>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p:spPr>
          <p:txBody>
            <a:bodyPr wrap="none" anchor="ctr"/>
            <a:lstStyle/>
            <a:p>
              <a:pPr>
                <a:defRPr/>
              </a:pPr>
              <a:endParaRPr lang="en-US">
                <a:latin typeface="Wwin_Burmese1" pitchFamily="2" charset="0"/>
                <a:ea typeface="+mn-ea"/>
              </a:endParaRPr>
            </a:p>
          </p:txBody>
        </p:sp>
        <p:sp>
          <p:nvSpPr>
            <p:cNvPr id="1076" name="Oval 52"/>
            <p:cNvSpPr>
              <a:spLocks noChangeArrowheads="1"/>
            </p:cNvSpPr>
            <p:nvPr/>
          </p:nvSpPr>
          <p:spPr bwMode="auto">
            <a:xfrm>
              <a:off x="4805" y="3155"/>
              <a:ext cx="11" cy="37"/>
            </a:xfrm>
            <a:prstGeom prst="ellipse">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solidFill>
                <a:schemeClr val="tx1"/>
              </a:solidFill>
              <a:round/>
              <a:headEnd/>
              <a:tailEnd/>
            </a:ln>
            <a:effectLst/>
          </p:spPr>
          <p:txBody>
            <a:bodyPr wrap="none" anchor="ctr"/>
            <a:lstStyle/>
            <a:p>
              <a:pPr>
                <a:defRPr/>
              </a:pPr>
              <a:endParaRPr lang="en-US">
                <a:latin typeface="Wwin_Burmese1" pitchFamily="2" charset="0"/>
                <a:ea typeface="+mn-ea"/>
              </a:endParaRPr>
            </a:p>
          </p:txBody>
        </p:sp>
        <p:sp>
          <p:nvSpPr>
            <p:cNvPr id="1077" name="Line 53"/>
            <p:cNvSpPr>
              <a:spLocks noChangeShapeType="1"/>
            </p:cNvSpPr>
            <p:nvPr/>
          </p:nvSpPr>
          <p:spPr bwMode="auto">
            <a:xfrm flipH="1">
              <a:off x="5282" y="3264"/>
              <a:ext cx="295" cy="0"/>
            </a:xfrm>
            <a:prstGeom prst="line">
              <a:avLst/>
            </a:prstGeom>
            <a:noFill/>
            <a:ln w="12700">
              <a:solidFill>
                <a:schemeClr val="tx1"/>
              </a:solidFill>
              <a:round/>
              <a:headEnd/>
              <a:tailEnd/>
            </a:ln>
            <a:effectLst/>
          </p:spPr>
          <p:txBody>
            <a:bodyPr wrap="none" anchor="ctr"/>
            <a:lstStyle/>
            <a:p>
              <a:pPr>
                <a:defRPr/>
              </a:pPr>
              <a:endParaRPr lang="en-US">
                <a:latin typeface="Wwin_Burmese1" pitchFamily="2" charset="0"/>
                <a:ea typeface="+mn-ea"/>
              </a:endParaRPr>
            </a:p>
          </p:txBody>
        </p:sp>
        <p:sp>
          <p:nvSpPr>
            <p:cNvPr id="1078" name="Line 54"/>
            <p:cNvSpPr>
              <a:spLocks noChangeShapeType="1"/>
            </p:cNvSpPr>
            <p:nvPr/>
          </p:nvSpPr>
          <p:spPr bwMode="auto">
            <a:xfrm flipH="1">
              <a:off x="5283" y="3084"/>
              <a:ext cx="299" cy="0"/>
            </a:xfrm>
            <a:prstGeom prst="line">
              <a:avLst/>
            </a:prstGeom>
            <a:noFill/>
            <a:ln w="12700">
              <a:solidFill>
                <a:schemeClr val="tx1"/>
              </a:solidFill>
              <a:round/>
              <a:headEnd/>
              <a:tailEnd/>
            </a:ln>
            <a:effectLst/>
          </p:spPr>
          <p:txBody>
            <a:bodyPr wrap="none" anchor="ctr"/>
            <a:lstStyle/>
            <a:p>
              <a:pPr>
                <a:defRPr/>
              </a:pPr>
              <a:endParaRPr lang="en-US">
                <a:latin typeface="Wwin_Burmese1" pitchFamily="2" charset="0"/>
                <a:ea typeface="+mn-ea"/>
              </a:endParaRPr>
            </a:p>
          </p:txBody>
        </p:sp>
        <p:sp>
          <p:nvSpPr>
            <p:cNvPr id="1079" name="Line 55"/>
            <p:cNvSpPr>
              <a:spLocks noChangeShapeType="1"/>
            </p:cNvSpPr>
            <p:nvPr/>
          </p:nvSpPr>
          <p:spPr bwMode="auto">
            <a:xfrm>
              <a:off x="5054" y="3241"/>
              <a:ext cx="209" cy="0"/>
            </a:xfrm>
            <a:prstGeom prst="line">
              <a:avLst/>
            </a:prstGeom>
            <a:noFill/>
            <a:ln w="12700">
              <a:solidFill>
                <a:schemeClr val="tx1"/>
              </a:solidFill>
              <a:round/>
              <a:headEnd/>
              <a:tailEnd/>
            </a:ln>
            <a:effectLst/>
          </p:spPr>
          <p:txBody>
            <a:bodyPr wrap="none" anchor="ctr"/>
            <a:lstStyle/>
            <a:p>
              <a:pPr>
                <a:defRPr/>
              </a:pPr>
              <a:endParaRPr lang="en-US">
                <a:latin typeface="Wwin_Burmese1" pitchFamily="2" charset="0"/>
                <a:ea typeface="+mn-ea"/>
              </a:endParaRPr>
            </a:p>
          </p:txBody>
        </p:sp>
        <p:sp>
          <p:nvSpPr>
            <p:cNvPr id="1080" name="Line 56"/>
            <p:cNvSpPr>
              <a:spLocks noChangeShapeType="1"/>
            </p:cNvSpPr>
            <p:nvPr/>
          </p:nvSpPr>
          <p:spPr bwMode="auto">
            <a:xfrm>
              <a:off x="5054" y="3106"/>
              <a:ext cx="209" cy="0"/>
            </a:xfrm>
            <a:prstGeom prst="line">
              <a:avLst/>
            </a:prstGeom>
            <a:noFill/>
            <a:ln w="12700">
              <a:solidFill>
                <a:schemeClr val="tx1"/>
              </a:solidFill>
              <a:round/>
              <a:headEnd/>
              <a:tailEnd/>
            </a:ln>
            <a:effectLst/>
          </p:spPr>
          <p:txBody>
            <a:bodyPr wrap="none" anchor="ctr"/>
            <a:lstStyle/>
            <a:p>
              <a:pPr>
                <a:defRPr/>
              </a:pPr>
              <a:endParaRPr lang="en-US">
                <a:latin typeface="Wwin_Burmese1" pitchFamily="2" charset="0"/>
                <a:ea typeface="+mn-ea"/>
              </a:endParaRPr>
            </a:p>
          </p:txBody>
        </p:sp>
        <p:sp>
          <p:nvSpPr>
            <p:cNvPr id="1081" name="Line 57"/>
            <p:cNvSpPr>
              <a:spLocks noChangeShapeType="1"/>
            </p:cNvSpPr>
            <p:nvPr/>
          </p:nvSpPr>
          <p:spPr bwMode="auto">
            <a:xfrm>
              <a:off x="4813" y="3196"/>
              <a:ext cx="209" cy="0"/>
            </a:xfrm>
            <a:prstGeom prst="line">
              <a:avLst/>
            </a:prstGeom>
            <a:noFill/>
            <a:ln w="12700">
              <a:solidFill>
                <a:schemeClr val="tx1"/>
              </a:solidFill>
              <a:round/>
              <a:headEnd/>
              <a:tailEnd/>
            </a:ln>
            <a:effectLst/>
          </p:spPr>
          <p:txBody>
            <a:bodyPr wrap="none" anchor="ctr"/>
            <a:lstStyle/>
            <a:p>
              <a:pPr>
                <a:defRPr/>
              </a:pPr>
              <a:endParaRPr lang="en-US">
                <a:latin typeface="Wwin_Burmese1" pitchFamily="2" charset="0"/>
                <a:ea typeface="+mn-ea"/>
              </a:endParaRPr>
            </a:p>
          </p:txBody>
        </p:sp>
        <p:sp>
          <p:nvSpPr>
            <p:cNvPr id="1082" name="Line 58"/>
            <p:cNvSpPr>
              <a:spLocks noChangeShapeType="1"/>
            </p:cNvSpPr>
            <p:nvPr/>
          </p:nvSpPr>
          <p:spPr bwMode="auto">
            <a:xfrm>
              <a:off x="4813" y="3151"/>
              <a:ext cx="209" cy="0"/>
            </a:xfrm>
            <a:prstGeom prst="line">
              <a:avLst/>
            </a:prstGeom>
            <a:noFill/>
            <a:ln w="12700">
              <a:solidFill>
                <a:schemeClr val="tx1"/>
              </a:solidFill>
              <a:round/>
              <a:headEnd/>
              <a:tailEnd/>
            </a:ln>
            <a:effectLst/>
          </p:spPr>
          <p:txBody>
            <a:bodyPr wrap="none" anchor="ctr"/>
            <a:lstStyle/>
            <a:p>
              <a:pPr>
                <a:defRPr/>
              </a:pPr>
              <a:endParaRPr lang="en-US">
                <a:latin typeface="Wwin_Burmese1" pitchFamily="2" charset="0"/>
                <a:ea typeface="+mn-ea"/>
              </a:endParaRPr>
            </a:p>
          </p:txBody>
        </p:sp>
        <p:sp>
          <p:nvSpPr>
            <p:cNvPr id="1083" name="Rectangle 59"/>
            <p:cNvSpPr>
              <a:spLocks noChangeArrowheads="1"/>
            </p:cNvSpPr>
            <p:nvPr/>
          </p:nvSpPr>
          <p:spPr bwMode="auto">
            <a:xfrm>
              <a:off x="5286" y="3086"/>
              <a:ext cx="288" cy="176"/>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noFill/>
              <a:miter lim="800000"/>
              <a:headEnd/>
              <a:tailEnd/>
            </a:ln>
            <a:effectLst/>
          </p:spPr>
          <p:txBody>
            <a:bodyPr wrap="none" anchor="ctr"/>
            <a:lstStyle/>
            <a:p>
              <a:pPr>
                <a:defRPr/>
              </a:pPr>
              <a:endParaRPr lang="en-US">
                <a:latin typeface="Wwin_Burmese1" pitchFamily="2" charset="0"/>
                <a:ea typeface="+mn-ea"/>
              </a:endParaRPr>
            </a:p>
          </p:txBody>
        </p:sp>
        <p:sp>
          <p:nvSpPr>
            <p:cNvPr id="1084" name="Rectangle 60"/>
            <p:cNvSpPr>
              <a:spLocks noChangeArrowheads="1"/>
            </p:cNvSpPr>
            <p:nvPr/>
          </p:nvSpPr>
          <p:spPr bwMode="auto">
            <a:xfrm>
              <a:off x="5043" y="3110"/>
              <a:ext cx="219" cy="129"/>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noFill/>
              <a:miter lim="800000"/>
              <a:headEnd/>
              <a:tailEnd/>
            </a:ln>
            <a:effectLst/>
          </p:spPr>
          <p:txBody>
            <a:bodyPr wrap="none" anchor="ctr"/>
            <a:lstStyle/>
            <a:p>
              <a:pPr>
                <a:defRPr/>
              </a:pPr>
              <a:endParaRPr lang="en-US">
                <a:latin typeface="Wwin_Burmese1" pitchFamily="2" charset="0"/>
                <a:ea typeface="+mn-ea"/>
              </a:endParaRPr>
            </a:p>
          </p:txBody>
        </p:sp>
        <p:sp>
          <p:nvSpPr>
            <p:cNvPr id="1085" name="Rectangle 61"/>
            <p:cNvSpPr>
              <a:spLocks noChangeArrowheads="1"/>
            </p:cNvSpPr>
            <p:nvPr/>
          </p:nvSpPr>
          <p:spPr bwMode="auto">
            <a:xfrm>
              <a:off x="4814" y="3151"/>
              <a:ext cx="212" cy="47"/>
            </a:xfrm>
            <a:prstGeom prst="rect">
              <a:avLst/>
            </a:prstGeom>
            <a:gradFill rotWithShape="0">
              <a:gsLst>
                <a:gs pos="0">
                  <a:srgbClr val="618FFD">
                    <a:gamma/>
                    <a:shade val="29804"/>
                    <a:invGamma/>
                  </a:srgbClr>
                </a:gs>
                <a:gs pos="50000">
                  <a:srgbClr val="618FFD"/>
                </a:gs>
                <a:gs pos="100000">
                  <a:srgbClr val="618FFD">
                    <a:gamma/>
                    <a:shade val="29804"/>
                    <a:invGamma/>
                  </a:srgbClr>
                </a:gs>
              </a:gsLst>
              <a:lin ang="5400000" scaled="1"/>
            </a:gradFill>
            <a:ln w="12700">
              <a:noFill/>
              <a:miter lim="800000"/>
              <a:headEnd/>
              <a:tailEnd/>
            </a:ln>
            <a:effectLst/>
          </p:spPr>
          <p:txBody>
            <a:bodyPr wrap="none" anchor="ctr"/>
            <a:lstStyle/>
            <a:p>
              <a:pPr>
                <a:defRPr/>
              </a:pPr>
              <a:endParaRPr lang="en-US">
                <a:latin typeface="Wwin_Burmese1" pitchFamily="2" charset="0"/>
                <a:ea typeface="+mn-ea"/>
              </a:endParaRPr>
            </a:p>
          </p:txBody>
        </p:sp>
        <p:sp>
          <p:nvSpPr>
            <p:cNvPr id="1086" name="Oval 62"/>
            <p:cNvSpPr>
              <a:spLocks noChangeArrowheads="1"/>
            </p:cNvSpPr>
            <p:nvPr/>
          </p:nvSpPr>
          <p:spPr bwMode="auto">
            <a:xfrm>
              <a:off x="5566" y="3101"/>
              <a:ext cx="34" cy="146"/>
            </a:xfrm>
            <a:prstGeom prst="ellipse">
              <a:avLst/>
            </a:prstGeom>
            <a:solidFill>
              <a:schemeClr val="bg1"/>
            </a:solidFill>
            <a:ln w="12700">
              <a:solidFill>
                <a:schemeClr val="tx1"/>
              </a:solidFill>
              <a:round/>
              <a:headEnd/>
              <a:tailEnd/>
            </a:ln>
            <a:effectLst/>
          </p:spPr>
          <p:txBody>
            <a:bodyPr wrap="none" anchor="ctr"/>
            <a:lstStyle/>
            <a:p>
              <a:pPr>
                <a:defRPr/>
              </a:pPr>
              <a:endParaRPr lang="en-US">
                <a:latin typeface="Wwin_Burmese1" pitchFamily="2" charset="0"/>
                <a:ea typeface="+mn-ea"/>
              </a:endParaRPr>
            </a:p>
          </p:txBody>
        </p:sp>
        <p:sp>
          <p:nvSpPr>
            <p:cNvPr id="1087" name="Arc 63"/>
            <p:cNvSpPr>
              <a:spLocks/>
            </p:cNvSpPr>
            <p:nvPr/>
          </p:nvSpPr>
          <p:spPr bwMode="auto">
            <a:xfrm rot="300000">
              <a:off x="4652" y="3182"/>
              <a:ext cx="111" cy="70"/>
            </a:xfrm>
            <a:custGeom>
              <a:avLst/>
              <a:gdLst>
                <a:gd name="G0" fmla="+- 0 0 0"/>
                <a:gd name="G1" fmla="+- 21600 0 0"/>
                <a:gd name="G2" fmla="+- 21600 0 0"/>
                <a:gd name="T0" fmla="*/ 0 w 21597"/>
                <a:gd name="T1" fmla="*/ 0 h 21600"/>
                <a:gd name="T2" fmla="*/ 21597 w 21597"/>
                <a:gd name="T3" fmla="*/ 21290 h 21600"/>
                <a:gd name="T4" fmla="*/ 0 w 21597"/>
                <a:gd name="T5" fmla="*/ 21600 h 21600"/>
              </a:gdLst>
              <a:ahLst/>
              <a:cxnLst>
                <a:cxn ang="0">
                  <a:pos x="T0" y="T1"/>
                </a:cxn>
                <a:cxn ang="0">
                  <a:pos x="T2" y="T3"/>
                </a:cxn>
                <a:cxn ang="0">
                  <a:pos x="T4" y="T5"/>
                </a:cxn>
              </a:cxnLst>
              <a:rect l="0" t="0" r="r" b="b"/>
              <a:pathLst>
                <a:path w="21597" h="21600" fill="none" extrusionOk="0">
                  <a:moveTo>
                    <a:pt x="-1" y="0"/>
                  </a:moveTo>
                  <a:cubicBezTo>
                    <a:pt x="11808" y="0"/>
                    <a:pt x="21428" y="9482"/>
                    <a:pt x="21597" y="21289"/>
                  </a:cubicBezTo>
                </a:path>
                <a:path w="21597" h="21600" stroke="0" extrusionOk="0">
                  <a:moveTo>
                    <a:pt x="-1" y="0"/>
                  </a:moveTo>
                  <a:cubicBezTo>
                    <a:pt x="11808" y="0"/>
                    <a:pt x="21428" y="9482"/>
                    <a:pt x="21597" y="21289"/>
                  </a:cubicBezTo>
                  <a:lnTo>
                    <a:pt x="0" y="21600"/>
                  </a:lnTo>
                  <a:close/>
                </a:path>
              </a:pathLst>
            </a:custGeom>
            <a:noFill/>
            <a:ln w="12700" cap="rnd">
              <a:solidFill>
                <a:schemeClr val="accent1"/>
              </a:solidFill>
              <a:round/>
              <a:headEnd/>
              <a:tailEnd/>
            </a:ln>
            <a:effectLst/>
          </p:spPr>
          <p:txBody>
            <a:bodyPr wrap="none" anchor="ctr"/>
            <a:lstStyle/>
            <a:p>
              <a:pPr>
                <a:defRPr/>
              </a:pPr>
              <a:endParaRPr lang="en-US">
                <a:latin typeface="Wwin_Burmese1" pitchFamily="2" charset="0"/>
                <a:ea typeface="+mn-ea"/>
              </a:endParaRPr>
            </a:p>
          </p:txBody>
        </p:sp>
        <p:sp>
          <p:nvSpPr>
            <p:cNvPr id="1088" name="Arc 64"/>
            <p:cNvSpPr>
              <a:spLocks/>
            </p:cNvSpPr>
            <p:nvPr/>
          </p:nvSpPr>
          <p:spPr bwMode="auto">
            <a:xfrm rot="10380000">
              <a:off x="4660" y="3102"/>
              <a:ext cx="115" cy="60"/>
            </a:xfrm>
            <a:custGeom>
              <a:avLst/>
              <a:gdLst>
                <a:gd name="G0" fmla="+- 21600 0 0"/>
                <a:gd name="G1" fmla="+- 21599 0 0"/>
                <a:gd name="G2" fmla="+- 21600 0 0"/>
                <a:gd name="T0" fmla="*/ 0 w 21600"/>
                <a:gd name="T1" fmla="*/ 21599 h 21599"/>
                <a:gd name="T2" fmla="*/ 21412 w 21600"/>
                <a:gd name="T3" fmla="*/ 0 h 21599"/>
                <a:gd name="T4" fmla="*/ 21600 w 21600"/>
                <a:gd name="T5" fmla="*/ 21599 h 21599"/>
              </a:gdLst>
              <a:ahLst/>
              <a:cxnLst>
                <a:cxn ang="0">
                  <a:pos x="T0" y="T1"/>
                </a:cxn>
                <a:cxn ang="0">
                  <a:pos x="T2" y="T3"/>
                </a:cxn>
                <a:cxn ang="0">
                  <a:pos x="T4" y="T5"/>
                </a:cxn>
              </a:cxnLst>
              <a:rect l="0" t="0" r="r" b="b"/>
              <a:pathLst>
                <a:path w="21600" h="21599" fill="none" extrusionOk="0">
                  <a:moveTo>
                    <a:pt x="0" y="21599"/>
                  </a:moveTo>
                  <a:cubicBezTo>
                    <a:pt x="0" y="9743"/>
                    <a:pt x="9556" y="103"/>
                    <a:pt x="21411" y="-1"/>
                  </a:cubicBezTo>
                </a:path>
                <a:path w="21600" h="21599" stroke="0" extrusionOk="0">
                  <a:moveTo>
                    <a:pt x="0" y="21599"/>
                  </a:moveTo>
                  <a:cubicBezTo>
                    <a:pt x="0" y="9743"/>
                    <a:pt x="9556" y="103"/>
                    <a:pt x="21411" y="-1"/>
                  </a:cubicBezTo>
                  <a:lnTo>
                    <a:pt x="21600" y="21599"/>
                  </a:lnTo>
                  <a:close/>
                </a:path>
              </a:pathLst>
            </a:custGeom>
            <a:noFill/>
            <a:ln w="12700" cap="rnd">
              <a:solidFill>
                <a:schemeClr val="accent1"/>
              </a:solidFill>
              <a:round/>
              <a:headEnd/>
              <a:tailEnd/>
            </a:ln>
            <a:effectLst/>
          </p:spPr>
          <p:txBody>
            <a:bodyPr wrap="none" anchor="ctr"/>
            <a:lstStyle/>
            <a:p>
              <a:pPr>
                <a:defRPr/>
              </a:pPr>
              <a:endParaRPr lang="en-US">
                <a:latin typeface="Wwin_Burmese1" pitchFamily="2" charset="0"/>
                <a:ea typeface="+mn-ea"/>
              </a:endParaRPr>
            </a:p>
          </p:txBody>
        </p:sp>
        <p:sp>
          <p:nvSpPr>
            <p:cNvPr id="1089" name="Arc 65"/>
            <p:cNvSpPr>
              <a:spLocks/>
            </p:cNvSpPr>
            <p:nvPr/>
          </p:nvSpPr>
          <p:spPr bwMode="auto">
            <a:xfrm>
              <a:off x="4761" y="3117"/>
              <a:ext cx="23" cy="60"/>
            </a:xfrm>
            <a:custGeom>
              <a:avLst/>
              <a:gdLst>
                <a:gd name="G0" fmla="+- 951 0 0"/>
                <a:gd name="G1" fmla="+- 21600 0 0"/>
                <a:gd name="G2" fmla="+- 21600 0 0"/>
                <a:gd name="T0" fmla="*/ 0 w 22547"/>
                <a:gd name="T1" fmla="*/ 21 h 21600"/>
                <a:gd name="T2" fmla="*/ 22547 w 22547"/>
                <a:gd name="T3" fmla="*/ 21229 h 21600"/>
                <a:gd name="T4" fmla="*/ 951 w 22547"/>
                <a:gd name="T5" fmla="*/ 21600 h 21600"/>
              </a:gdLst>
              <a:ahLst/>
              <a:cxnLst>
                <a:cxn ang="0">
                  <a:pos x="T0" y="T1"/>
                </a:cxn>
                <a:cxn ang="0">
                  <a:pos x="T2" y="T3"/>
                </a:cxn>
                <a:cxn ang="0">
                  <a:pos x="T4" y="T5"/>
                </a:cxn>
              </a:cxnLst>
              <a:rect l="0" t="0" r="r" b="b"/>
              <a:pathLst>
                <a:path w="22547" h="21600" fill="none" extrusionOk="0">
                  <a:moveTo>
                    <a:pt x="-1" y="20"/>
                  </a:moveTo>
                  <a:cubicBezTo>
                    <a:pt x="316" y="6"/>
                    <a:pt x="633" y="-1"/>
                    <a:pt x="951" y="0"/>
                  </a:cubicBezTo>
                  <a:cubicBezTo>
                    <a:pt x="12735" y="0"/>
                    <a:pt x="22345" y="9446"/>
                    <a:pt x="22547" y="21228"/>
                  </a:cubicBezTo>
                </a:path>
                <a:path w="22547" h="21600" stroke="0" extrusionOk="0">
                  <a:moveTo>
                    <a:pt x="-1" y="20"/>
                  </a:moveTo>
                  <a:cubicBezTo>
                    <a:pt x="316" y="6"/>
                    <a:pt x="633" y="-1"/>
                    <a:pt x="951" y="0"/>
                  </a:cubicBezTo>
                  <a:cubicBezTo>
                    <a:pt x="12735" y="0"/>
                    <a:pt x="22345" y="9446"/>
                    <a:pt x="22547" y="21228"/>
                  </a:cubicBezTo>
                  <a:lnTo>
                    <a:pt x="951" y="21600"/>
                  </a:lnTo>
                  <a:close/>
                </a:path>
              </a:pathLst>
            </a:custGeom>
            <a:noFill/>
            <a:ln w="12700" cap="rnd">
              <a:solidFill>
                <a:schemeClr val="accent1"/>
              </a:solidFill>
              <a:round/>
              <a:headEnd/>
              <a:tailEnd/>
            </a:ln>
            <a:effectLst/>
          </p:spPr>
          <p:txBody>
            <a:bodyPr wrap="none" anchor="ctr"/>
            <a:lstStyle/>
            <a:p>
              <a:pPr>
                <a:defRPr/>
              </a:pPr>
              <a:endParaRPr lang="en-US">
                <a:latin typeface="Wwin_Burmese1" pitchFamily="2" charset="0"/>
                <a:ea typeface="+mn-ea"/>
              </a:endParaRPr>
            </a:p>
          </p:txBody>
        </p:sp>
        <p:sp>
          <p:nvSpPr>
            <p:cNvPr id="1090" name="Oval 66"/>
            <p:cNvSpPr>
              <a:spLocks noChangeArrowheads="1"/>
            </p:cNvSpPr>
            <p:nvPr/>
          </p:nvSpPr>
          <p:spPr bwMode="auto">
            <a:xfrm>
              <a:off x="4754" y="3135"/>
              <a:ext cx="20" cy="74"/>
            </a:xfrm>
            <a:prstGeom prst="ellipse">
              <a:avLst/>
            </a:prstGeom>
            <a:solidFill>
              <a:schemeClr val="accent1"/>
            </a:solidFill>
            <a:ln w="12700">
              <a:solidFill>
                <a:schemeClr val="tx1"/>
              </a:solidFill>
              <a:round/>
              <a:headEnd/>
              <a:tailEnd/>
            </a:ln>
            <a:effectLst/>
          </p:spPr>
          <p:txBody>
            <a:bodyPr wrap="none" anchor="ctr"/>
            <a:lstStyle/>
            <a:p>
              <a:pPr>
                <a:defRPr/>
              </a:pPr>
              <a:endParaRPr lang="en-US">
                <a:latin typeface="Wwin_Burmese1" pitchFamily="2" charset="0"/>
                <a:ea typeface="+mn-ea"/>
              </a:endParaRPr>
            </a:p>
          </p:txBody>
        </p:sp>
        <p:sp>
          <p:nvSpPr>
            <p:cNvPr id="1091" name="Arc 67"/>
            <p:cNvSpPr>
              <a:spLocks/>
            </p:cNvSpPr>
            <p:nvPr/>
          </p:nvSpPr>
          <p:spPr bwMode="auto">
            <a:xfrm rot="10800000">
              <a:off x="4761" y="3180"/>
              <a:ext cx="27" cy="57"/>
            </a:xfrm>
            <a:custGeom>
              <a:avLst/>
              <a:gdLst>
                <a:gd name="G0" fmla="+- 21596 0 0"/>
                <a:gd name="G1" fmla="+- 21585 0 0"/>
                <a:gd name="G2" fmla="+- 21600 0 0"/>
                <a:gd name="T0" fmla="*/ 0 w 21596"/>
                <a:gd name="T1" fmla="*/ 21217 h 21585"/>
                <a:gd name="T2" fmla="*/ 20818 w 21596"/>
                <a:gd name="T3" fmla="*/ 0 h 21585"/>
                <a:gd name="T4" fmla="*/ 21596 w 21596"/>
                <a:gd name="T5" fmla="*/ 21585 h 21585"/>
              </a:gdLst>
              <a:ahLst/>
              <a:cxnLst>
                <a:cxn ang="0">
                  <a:pos x="T0" y="T1"/>
                </a:cxn>
                <a:cxn ang="0">
                  <a:pos x="T2" y="T3"/>
                </a:cxn>
                <a:cxn ang="0">
                  <a:pos x="T4" y="T5"/>
                </a:cxn>
              </a:cxnLst>
              <a:rect l="0" t="0" r="r" b="b"/>
              <a:pathLst>
                <a:path w="21596" h="21585" fill="none" extrusionOk="0">
                  <a:moveTo>
                    <a:pt x="-1" y="21216"/>
                  </a:moveTo>
                  <a:cubicBezTo>
                    <a:pt x="194" y="9734"/>
                    <a:pt x="9341" y="412"/>
                    <a:pt x="20817" y="-1"/>
                  </a:cubicBezTo>
                </a:path>
                <a:path w="21596" h="21585" stroke="0" extrusionOk="0">
                  <a:moveTo>
                    <a:pt x="-1" y="21216"/>
                  </a:moveTo>
                  <a:cubicBezTo>
                    <a:pt x="194" y="9734"/>
                    <a:pt x="9341" y="412"/>
                    <a:pt x="20817" y="-1"/>
                  </a:cubicBezTo>
                  <a:lnTo>
                    <a:pt x="21596" y="21585"/>
                  </a:lnTo>
                  <a:close/>
                </a:path>
              </a:pathLst>
            </a:custGeom>
            <a:noFill/>
            <a:ln w="12700" cap="rnd">
              <a:solidFill>
                <a:schemeClr val="accent1"/>
              </a:solidFill>
              <a:round/>
              <a:headEnd/>
              <a:tailEnd/>
            </a:ln>
            <a:effectLst/>
          </p:spPr>
          <p:txBody>
            <a:bodyPr wrap="none" anchor="ctr"/>
            <a:lstStyle/>
            <a:p>
              <a:pPr>
                <a:defRPr/>
              </a:pPr>
              <a:endParaRPr lang="en-US">
                <a:latin typeface="Wwin_Burmese1" pitchFamily="2" charset="0"/>
                <a:ea typeface="+mn-ea"/>
              </a:endParaRPr>
            </a:p>
          </p:txBody>
        </p:sp>
        <p:sp>
          <p:nvSpPr>
            <p:cNvPr id="1092" name="Oval 68"/>
            <p:cNvSpPr>
              <a:spLocks noChangeArrowheads="1"/>
            </p:cNvSpPr>
            <p:nvPr/>
          </p:nvSpPr>
          <p:spPr bwMode="auto">
            <a:xfrm>
              <a:off x="4763" y="3161"/>
              <a:ext cx="2" cy="22"/>
            </a:xfrm>
            <a:prstGeom prst="ellipse">
              <a:avLst/>
            </a:prstGeom>
            <a:solidFill>
              <a:schemeClr val="tx2"/>
            </a:solidFill>
            <a:ln w="12700">
              <a:solidFill>
                <a:schemeClr val="tx1"/>
              </a:solidFill>
              <a:round/>
              <a:headEnd/>
              <a:tailEnd/>
            </a:ln>
            <a:effectLst/>
          </p:spPr>
          <p:txBody>
            <a:bodyPr wrap="none" anchor="ctr"/>
            <a:lstStyle/>
            <a:p>
              <a:pPr>
                <a:defRPr/>
              </a:pPr>
              <a:endParaRPr lang="en-US">
                <a:latin typeface="Wwin_Burmese1" pitchFamily="2" charset="0"/>
                <a:ea typeface="+mn-ea"/>
              </a:endParaRPr>
            </a:p>
          </p:txBody>
        </p:sp>
        <p:sp>
          <p:nvSpPr>
            <p:cNvPr id="1144" name="Line 120"/>
            <p:cNvSpPr>
              <a:spLocks noChangeShapeType="1"/>
            </p:cNvSpPr>
            <p:nvPr/>
          </p:nvSpPr>
          <p:spPr bwMode="auto">
            <a:xfrm rot="20675554" flipH="1">
              <a:off x="4433" y="2959"/>
              <a:ext cx="25" cy="178"/>
            </a:xfrm>
            <a:prstGeom prst="line">
              <a:avLst/>
            </a:prstGeom>
            <a:noFill/>
            <a:ln w="76200">
              <a:solidFill>
                <a:schemeClr val="bg1"/>
              </a:solidFill>
              <a:round/>
              <a:headEnd/>
              <a:tailEnd/>
            </a:ln>
            <a:effectLst/>
          </p:spPr>
          <p:txBody>
            <a:bodyPr wrap="none" anchor="ctr"/>
            <a:lstStyle/>
            <a:p>
              <a:pPr>
                <a:defRPr/>
              </a:pPr>
              <a:endParaRPr lang="en-US">
                <a:latin typeface="Wwin_Burmese1" pitchFamily="2" charset="0"/>
                <a:ea typeface="+mn-ea"/>
              </a:endParaRPr>
            </a:p>
          </p:txBody>
        </p:sp>
      </p:grpSp>
      <p:sp>
        <p:nvSpPr>
          <p:cNvPr id="1145" name="Line 121"/>
          <p:cNvSpPr>
            <a:spLocks noChangeShapeType="1"/>
          </p:cNvSpPr>
          <p:nvPr/>
        </p:nvSpPr>
        <p:spPr bwMode="auto">
          <a:xfrm rot="20675554" flipH="1">
            <a:off x="6753225" y="3752850"/>
            <a:ext cx="39688" cy="282575"/>
          </a:xfrm>
          <a:prstGeom prst="line">
            <a:avLst/>
          </a:prstGeom>
          <a:noFill/>
          <a:ln w="76200">
            <a:solidFill>
              <a:schemeClr val="bg1"/>
            </a:solidFill>
            <a:round/>
            <a:headEnd/>
            <a:tailEnd/>
          </a:ln>
          <a:effectLst/>
        </p:spPr>
        <p:txBody>
          <a:bodyPr wrap="none" anchor="ctr"/>
          <a:lstStyle/>
          <a:p>
            <a:pPr>
              <a:defRPr/>
            </a:pPr>
            <a:endParaRPr lang="en-US">
              <a:latin typeface="Wwin_Burmese1" pitchFamily="2" charset="0"/>
              <a:ea typeface="+mn-ea"/>
            </a:endParaRPr>
          </a:p>
        </p:txBody>
      </p:sp>
      <p:sp>
        <p:nvSpPr>
          <p:cNvPr id="1147" name="Line 123"/>
          <p:cNvSpPr>
            <a:spLocks noChangeShapeType="1"/>
          </p:cNvSpPr>
          <p:nvPr/>
        </p:nvSpPr>
        <p:spPr bwMode="auto">
          <a:xfrm rot="-924446">
            <a:off x="2093913" y="4330700"/>
            <a:ext cx="831850" cy="552450"/>
          </a:xfrm>
          <a:prstGeom prst="line">
            <a:avLst/>
          </a:prstGeom>
          <a:noFill/>
          <a:ln w="76200">
            <a:solidFill>
              <a:schemeClr val="bg1"/>
            </a:solidFill>
            <a:round/>
            <a:headEnd/>
            <a:tailEnd/>
          </a:ln>
          <a:effectLst/>
        </p:spPr>
        <p:txBody>
          <a:bodyPr wrap="none" anchor="ctr"/>
          <a:lstStyle/>
          <a:p>
            <a:pPr>
              <a:defRPr/>
            </a:pPr>
            <a:endParaRPr lang="en-US">
              <a:latin typeface="Wwin_Burmese1" pitchFamily="2" charset="0"/>
              <a:ea typeface="+mn-ea"/>
            </a:endParaRPr>
          </a:p>
        </p:txBody>
      </p:sp>
      <p:sp>
        <p:nvSpPr>
          <p:cNvPr id="1148" name="Line 124"/>
          <p:cNvSpPr>
            <a:spLocks noChangeShapeType="1"/>
          </p:cNvSpPr>
          <p:nvPr/>
        </p:nvSpPr>
        <p:spPr bwMode="auto">
          <a:xfrm rot="20675554" flipH="1">
            <a:off x="1978025" y="4033838"/>
            <a:ext cx="209550" cy="363537"/>
          </a:xfrm>
          <a:prstGeom prst="line">
            <a:avLst/>
          </a:prstGeom>
          <a:noFill/>
          <a:ln w="76200">
            <a:solidFill>
              <a:schemeClr val="bg1"/>
            </a:solidFill>
            <a:round/>
            <a:headEnd/>
            <a:tailEnd/>
          </a:ln>
          <a:effectLst/>
        </p:spPr>
        <p:txBody>
          <a:bodyPr wrap="none" anchor="ctr"/>
          <a:lstStyle/>
          <a:p>
            <a:pPr>
              <a:defRPr/>
            </a:pPr>
            <a:endParaRPr lang="en-US">
              <a:latin typeface="Wwin_Burmese1" pitchFamily="2" charset="0"/>
              <a:ea typeface="+mn-ea"/>
            </a:endParaRPr>
          </a:p>
        </p:txBody>
      </p:sp>
      <p:sp>
        <p:nvSpPr>
          <p:cNvPr id="1149" name="Line 125"/>
          <p:cNvSpPr>
            <a:spLocks noChangeShapeType="1"/>
          </p:cNvSpPr>
          <p:nvPr/>
        </p:nvSpPr>
        <p:spPr bwMode="auto">
          <a:xfrm rot="20675554" flipH="1">
            <a:off x="5591175" y="3776663"/>
            <a:ext cx="366713" cy="246062"/>
          </a:xfrm>
          <a:prstGeom prst="line">
            <a:avLst/>
          </a:prstGeom>
          <a:noFill/>
          <a:ln w="28575">
            <a:solidFill>
              <a:schemeClr val="tx1"/>
            </a:solidFill>
            <a:round/>
            <a:headEnd/>
            <a:tailEnd/>
          </a:ln>
          <a:effectLst/>
        </p:spPr>
        <p:txBody>
          <a:bodyPr wrap="none" anchor="ctr"/>
          <a:lstStyle/>
          <a:p>
            <a:pPr>
              <a:defRPr/>
            </a:pPr>
            <a:endParaRPr lang="en-US">
              <a:latin typeface="Wwin_Burmese1" pitchFamily="2" charset="0"/>
              <a:ea typeface="+mn-ea"/>
            </a:endParaRPr>
          </a:p>
        </p:txBody>
      </p:sp>
      <p:sp>
        <p:nvSpPr>
          <p:cNvPr id="1150" name="Line 126"/>
          <p:cNvSpPr>
            <a:spLocks noChangeShapeType="1"/>
          </p:cNvSpPr>
          <p:nvPr/>
        </p:nvSpPr>
        <p:spPr bwMode="auto">
          <a:xfrm rot="20675554" flipH="1">
            <a:off x="5530850" y="3878263"/>
            <a:ext cx="366713" cy="246062"/>
          </a:xfrm>
          <a:prstGeom prst="line">
            <a:avLst/>
          </a:prstGeom>
          <a:noFill/>
          <a:ln w="28575">
            <a:solidFill>
              <a:schemeClr val="tx1"/>
            </a:solidFill>
            <a:round/>
            <a:headEnd/>
            <a:tailEnd/>
          </a:ln>
          <a:effectLst/>
        </p:spPr>
        <p:txBody>
          <a:bodyPr wrap="none" anchor="ctr"/>
          <a:lstStyle/>
          <a:p>
            <a:pPr>
              <a:defRPr/>
            </a:pPr>
            <a:endParaRPr lang="en-US">
              <a:latin typeface="Wwin_Burmese1" pitchFamily="2" charset="0"/>
              <a:ea typeface="+mn-ea"/>
            </a:endParaRPr>
          </a:p>
        </p:txBody>
      </p:sp>
      <p:sp>
        <p:nvSpPr>
          <p:cNvPr id="1151" name="Freeform 127"/>
          <p:cNvSpPr>
            <a:spLocks/>
          </p:cNvSpPr>
          <p:nvPr/>
        </p:nvSpPr>
        <p:spPr bwMode="auto">
          <a:xfrm>
            <a:off x="2854325" y="2824163"/>
            <a:ext cx="82550" cy="406400"/>
          </a:xfrm>
          <a:custGeom>
            <a:avLst/>
            <a:gdLst/>
            <a:ahLst/>
            <a:cxnLst>
              <a:cxn ang="0">
                <a:pos x="0" y="256"/>
              </a:cxn>
              <a:cxn ang="0">
                <a:pos x="20" y="141"/>
              </a:cxn>
              <a:cxn ang="0">
                <a:pos x="52" y="0"/>
              </a:cxn>
            </a:cxnLst>
            <a:rect l="0" t="0" r="r" b="b"/>
            <a:pathLst>
              <a:path w="52" h="256">
                <a:moveTo>
                  <a:pt x="0" y="256"/>
                </a:moveTo>
                <a:cubicBezTo>
                  <a:pt x="4" y="216"/>
                  <a:pt x="8" y="178"/>
                  <a:pt x="20" y="141"/>
                </a:cubicBezTo>
                <a:cubicBezTo>
                  <a:pt x="33" y="94"/>
                  <a:pt x="52" y="48"/>
                  <a:pt x="52" y="0"/>
                </a:cubicBezTo>
              </a:path>
            </a:pathLst>
          </a:custGeom>
          <a:noFill/>
          <a:ln w="19050" cap="flat" cmpd="sng">
            <a:solidFill>
              <a:schemeClr val="bg1"/>
            </a:solidFill>
            <a:prstDash val="solid"/>
            <a:round/>
            <a:headEnd type="none" w="med" len="med"/>
            <a:tailEnd type="none" w="med" len="med"/>
          </a:ln>
          <a:effectLst/>
        </p:spPr>
        <p:txBody>
          <a:bodyPr wrap="none" anchor="ctr"/>
          <a:lstStyle/>
          <a:p>
            <a:pPr>
              <a:defRPr/>
            </a:pPr>
            <a:endParaRPr lang="en-US">
              <a:latin typeface="Wwin_Burmese1" pitchFamily="2" charset="0"/>
              <a:ea typeface="+mn-ea"/>
            </a:endParaRPr>
          </a:p>
        </p:txBody>
      </p:sp>
      <p:sp>
        <p:nvSpPr>
          <p:cNvPr id="1152" name="Freeform 128"/>
          <p:cNvSpPr>
            <a:spLocks/>
          </p:cNvSpPr>
          <p:nvPr/>
        </p:nvSpPr>
        <p:spPr bwMode="auto">
          <a:xfrm>
            <a:off x="3032125" y="2770188"/>
            <a:ext cx="41275" cy="295275"/>
          </a:xfrm>
          <a:custGeom>
            <a:avLst/>
            <a:gdLst/>
            <a:ahLst/>
            <a:cxnLst>
              <a:cxn ang="0">
                <a:pos x="0" y="186"/>
              </a:cxn>
              <a:cxn ang="0">
                <a:pos x="26" y="83"/>
              </a:cxn>
              <a:cxn ang="0">
                <a:pos x="26" y="0"/>
              </a:cxn>
            </a:cxnLst>
            <a:rect l="0" t="0" r="r" b="b"/>
            <a:pathLst>
              <a:path w="26" h="186">
                <a:moveTo>
                  <a:pt x="0" y="186"/>
                </a:moveTo>
                <a:cubicBezTo>
                  <a:pt x="1" y="175"/>
                  <a:pt x="26" y="89"/>
                  <a:pt x="26" y="83"/>
                </a:cubicBezTo>
                <a:cubicBezTo>
                  <a:pt x="26" y="55"/>
                  <a:pt x="26" y="27"/>
                  <a:pt x="26" y="0"/>
                </a:cubicBezTo>
              </a:path>
            </a:pathLst>
          </a:custGeom>
          <a:noFill/>
          <a:ln w="19050" cap="flat" cmpd="sng">
            <a:solidFill>
              <a:schemeClr val="bg1"/>
            </a:solidFill>
            <a:prstDash val="solid"/>
            <a:round/>
            <a:headEnd type="none" w="med" len="med"/>
            <a:tailEnd type="none" w="med" len="med"/>
          </a:ln>
          <a:effectLst/>
        </p:spPr>
        <p:txBody>
          <a:bodyPr wrap="none" anchor="ctr"/>
          <a:lstStyle/>
          <a:p>
            <a:pPr>
              <a:defRPr/>
            </a:pPr>
            <a:endParaRPr lang="en-US">
              <a:latin typeface="Wwin_Burmese1" pitchFamily="2" charset="0"/>
              <a:ea typeface="+mn-ea"/>
            </a:endParaRPr>
          </a:p>
        </p:txBody>
      </p:sp>
      <p:sp>
        <p:nvSpPr>
          <p:cNvPr id="1153" name="Freeform 129"/>
          <p:cNvSpPr>
            <a:spLocks/>
          </p:cNvSpPr>
          <p:nvPr/>
        </p:nvSpPr>
        <p:spPr bwMode="auto">
          <a:xfrm>
            <a:off x="3902075" y="2417763"/>
            <a:ext cx="31750" cy="265112"/>
          </a:xfrm>
          <a:custGeom>
            <a:avLst/>
            <a:gdLst/>
            <a:ahLst/>
            <a:cxnLst>
              <a:cxn ang="0">
                <a:pos x="0" y="167"/>
              </a:cxn>
              <a:cxn ang="0">
                <a:pos x="19" y="0"/>
              </a:cxn>
            </a:cxnLst>
            <a:rect l="0" t="0" r="r" b="b"/>
            <a:pathLst>
              <a:path w="20" h="167">
                <a:moveTo>
                  <a:pt x="0" y="167"/>
                </a:moveTo>
                <a:cubicBezTo>
                  <a:pt x="20" y="101"/>
                  <a:pt x="19" y="82"/>
                  <a:pt x="19" y="0"/>
                </a:cubicBezTo>
              </a:path>
            </a:pathLst>
          </a:custGeom>
          <a:noFill/>
          <a:ln w="19050" cap="flat" cmpd="sng">
            <a:solidFill>
              <a:schemeClr val="bg1"/>
            </a:solidFill>
            <a:prstDash val="solid"/>
            <a:round/>
            <a:headEnd type="none" w="med" len="med"/>
            <a:tailEnd type="none" w="med" len="med"/>
          </a:ln>
          <a:effectLst/>
        </p:spPr>
        <p:txBody>
          <a:bodyPr wrap="none" anchor="ctr"/>
          <a:lstStyle/>
          <a:p>
            <a:pPr>
              <a:defRPr/>
            </a:pPr>
            <a:endParaRPr lang="en-US">
              <a:latin typeface="Wwin_Burmese1" pitchFamily="2" charset="0"/>
              <a:ea typeface="+mn-ea"/>
            </a:endParaRPr>
          </a:p>
        </p:txBody>
      </p:sp>
      <p:sp>
        <p:nvSpPr>
          <p:cNvPr id="1154" name="Freeform 130"/>
          <p:cNvSpPr>
            <a:spLocks/>
          </p:cNvSpPr>
          <p:nvPr/>
        </p:nvSpPr>
        <p:spPr bwMode="auto">
          <a:xfrm>
            <a:off x="4318000" y="2438400"/>
            <a:ext cx="1588" cy="182563"/>
          </a:xfrm>
          <a:custGeom>
            <a:avLst/>
            <a:gdLst/>
            <a:ahLst/>
            <a:cxnLst>
              <a:cxn ang="0">
                <a:pos x="0" y="115"/>
              </a:cxn>
              <a:cxn ang="0">
                <a:pos x="0" y="0"/>
              </a:cxn>
            </a:cxnLst>
            <a:rect l="0" t="0" r="r" b="b"/>
            <a:pathLst>
              <a:path w="1" h="115">
                <a:moveTo>
                  <a:pt x="0" y="115"/>
                </a:moveTo>
                <a:cubicBezTo>
                  <a:pt x="0" y="76"/>
                  <a:pt x="0" y="38"/>
                  <a:pt x="0" y="0"/>
                </a:cubicBezTo>
              </a:path>
            </a:pathLst>
          </a:custGeom>
          <a:noFill/>
          <a:ln w="19050" cap="flat" cmpd="sng">
            <a:solidFill>
              <a:schemeClr val="bg1"/>
            </a:solidFill>
            <a:prstDash val="solid"/>
            <a:round/>
            <a:headEnd type="none" w="med" len="med"/>
            <a:tailEnd type="none" w="med" len="med"/>
          </a:ln>
          <a:effectLst/>
        </p:spPr>
        <p:txBody>
          <a:bodyPr wrap="none" anchor="ctr"/>
          <a:lstStyle/>
          <a:p>
            <a:pPr>
              <a:defRPr/>
            </a:pPr>
            <a:endParaRPr lang="en-US">
              <a:latin typeface="Wwin_Burmese1" pitchFamily="2" charset="0"/>
              <a:ea typeface="+mn-ea"/>
            </a:endParaRPr>
          </a:p>
        </p:txBody>
      </p:sp>
      <p:sp>
        <p:nvSpPr>
          <p:cNvPr id="1155" name="Freeform 131"/>
          <p:cNvSpPr>
            <a:spLocks/>
          </p:cNvSpPr>
          <p:nvPr/>
        </p:nvSpPr>
        <p:spPr bwMode="auto">
          <a:xfrm>
            <a:off x="4724400" y="2265363"/>
            <a:ext cx="20638" cy="366712"/>
          </a:xfrm>
          <a:custGeom>
            <a:avLst/>
            <a:gdLst/>
            <a:ahLst/>
            <a:cxnLst>
              <a:cxn ang="0">
                <a:pos x="13" y="231"/>
              </a:cxn>
              <a:cxn ang="0">
                <a:pos x="0" y="0"/>
              </a:cxn>
            </a:cxnLst>
            <a:rect l="0" t="0" r="r" b="b"/>
            <a:pathLst>
              <a:path w="13" h="231">
                <a:moveTo>
                  <a:pt x="13" y="231"/>
                </a:moveTo>
                <a:cubicBezTo>
                  <a:pt x="10" y="164"/>
                  <a:pt x="0" y="73"/>
                  <a:pt x="0" y="0"/>
                </a:cubicBezTo>
              </a:path>
            </a:pathLst>
          </a:custGeom>
          <a:noFill/>
          <a:ln w="19050" cap="flat" cmpd="sng">
            <a:solidFill>
              <a:schemeClr val="bg1"/>
            </a:solidFill>
            <a:prstDash val="solid"/>
            <a:round/>
            <a:headEnd type="none" w="med" len="med"/>
            <a:tailEnd type="none" w="med" len="med"/>
          </a:ln>
          <a:effectLst/>
        </p:spPr>
        <p:txBody>
          <a:bodyPr wrap="none" anchor="ctr"/>
          <a:lstStyle/>
          <a:p>
            <a:pPr>
              <a:defRPr/>
            </a:pPr>
            <a:endParaRPr lang="en-US">
              <a:latin typeface="Wwin_Burmese1" pitchFamily="2" charset="0"/>
              <a:ea typeface="+mn-ea"/>
            </a:endParaRPr>
          </a:p>
        </p:txBody>
      </p:sp>
      <p:sp>
        <p:nvSpPr>
          <p:cNvPr id="1156" name="Freeform 132"/>
          <p:cNvSpPr>
            <a:spLocks/>
          </p:cNvSpPr>
          <p:nvPr/>
        </p:nvSpPr>
        <p:spPr bwMode="auto">
          <a:xfrm>
            <a:off x="4976813" y="2397125"/>
            <a:ext cx="42862" cy="265113"/>
          </a:xfrm>
          <a:custGeom>
            <a:avLst/>
            <a:gdLst/>
            <a:ahLst/>
            <a:cxnLst>
              <a:cxn ang="0">
                <a:pos x="27" y="167"/>
              </a:cxn>
              <a:cxn ang="0">
                <a:pos x="7" y="90"/>
              </a:cxn>
              <a:cxn ang="0">
                <a:pos x="1" y="0"/>
              </a:cxn>
            </a:cxnLst>
            <a:rect l="0" t="0" r="r" b="b"/>
            <a:pathLst>
              <a:path w="27" h="167">
                <a:moveTo>
                  <a:pt x="27" y="167"/>
                </a:moveTo>
                <a:cubicBezTo>
                  <a:pt x="20" y="141"/>
                  <a:pt x="13" y="115"/>
                  <a:pt x="7" y="90"/>
                </a:cubicBezTo>
                <a:cubicBezTo>
                  <a:pt x="0" y="13"/>
                  <a:pt x="1" y="43"/>
                  <a:pt x="1" y="0"/>
                </a:cubicBezTo>
              </a:path>
            </a:pathLst>
          </a:custGeom>
          <a:noFill/>
          <a:ln w="19050" cap="flat" cmpd="sng">
            <a:solidFill>
              <a:schemeClr val="bg1"/>
            </a:solidFill>
            <a:prstDash val="solid"/>
            <a:round/>
            <a:headEnd type="none" w="med" len="med"/>
            <a:tailEnd type="none" w="med" len="med"/>
          </a:ln>
          <a:effectLst/>
        </p:spPr>
        <p:txBody>
          <a:bodyPr wrap="none" anchor="ctr"/>
          <a:lstStyle/>
          <a:p>
            <a:pPr>
              <a:defRPr/>
            </a:pPr>
            <a:endParaRPr lang="en-US">
              <a:latin typeface="Wwin_Burmese1" pitchFamily="2" charset="0"/>
              <a:ea typeface="+mn-ea"/>
            </a:endParaRPr>
          </a:p>
        </p:txBody>
      </p:sp>
      <p:sp>
        <p:nvSpPr>
          <p:cNvPr id="1158" name="Freeform 134"/>
          <p:cNvSpPr>
            <a:spLocks/>
          </p:cNvSpPr>
          <p:nvPr/>
        </p:nvSpPr>
        <p:spPr bwMode="auto">
          <a:xfrm>
            <a:off x="2346325" y="3373438"/>
            <a:ext cx="92075" cy="385762"/>
          </a:xfrm>
          <a:custGeom>
            <a:avLst/>
            <a:gdLst/>
            <a:ahLst/>
            <a:cxnLst>
              <a:cxn ang="0">
                <a:pos x="0" y="243"/>
              </a:cxn>
              <a:cxn ang="0">
                <a:pos x="39" y="96"/>
              </a:cxn>
              <a:cxn ang="0">
                <a:pos x="58" y="0"/>
              </a:cxn>
            </a:cxnLst>
            <a:rect l="0" t="0" r="r" b="b"/>
            <a:pathLst>
              <a:path w="58" h="243">
                <a:moveTo>
                  <a:pt x="0" y="243"/>
                </a:moveTo>
                <a:cubicBezTo>
                  <a:pt x="17" y="196"/>
                  <a:pt x="32" y="145"/>
                  <a:pt x="39" y="96"/>
                </a:cubicBezTo>
                <a:cubicBezTo>
                  <a:pt x="44" y="51"/>
                  <a:pt x="41" y="35"/>
                  <a:pt x="58" y="0"/>
                </a:cubicBezTo>
              </a:path>
            </a:pathLst>
          </a:custGeom>
          <a:noFill/>
          <a:ln w="19050" cap="flat" cmpd="sng">
            <a:solidFill>
              <a:schemeClr val="bg1"/>
            </a:solidFill>
            <a:prstDash val="solid"/>
            <a:round/>
            <a:headEnd type="none" w="med" len="med"/>
            <a:tailEnd type="none" w="med" len="med"/>
          </a:ln>
          <a:effectLst/>
        </p:spPr>
        <p:txBody>
          <a:bodyPr wrap="none" anchor="ctr"/>
          <a:lstStyle/>
          <a:p>
            <a:pPr>
              <a:defRPr/>
            </a:pPr>
            <a:endParaRPr lang="en-US">
              <a:latin typeface="Wwin_Burmese1" pitchFamily="2" charset="0"/>
              <a:ea typeface="+mn-ea"/>
            </a:endParaRPr>
          </a:p>
        </p:txBody>
      </p:sp>
      <p:sp>
        <p:nvSpPr>
          <p:cNvPr id="1159" name="Freeform 135"/>
          <p:cNvSpPr>
            <a:spLocks/>
          </p:cNvSpPr>
          <p:nvPr/>
        </p:nvSpPr>
        <p:spPr bwMode="auto">
          <a:xfrm>
            <a:off x="2438400" y="3260725"/>
            <a:ext cx="71438" cy="355600"/>
          </a:xfrm>
          <a:custGeom>
            <a:avLst/>
            <a:gdLst/>
            <a:ahLst/>
            <a:cxnLst>
              <a:cxn ang="0">
                <a:pos x="0" y="224"/>
              </a:cxn>
              <a:cxn ang="0">
                <a:pos x="19" y="128"/>
              </a:cxn>
              <a:cxn ang="0">
                <a:pos x="45" y="0"/>
              </a:cxn>
            </a:cxnLst>
            <a:rect l="0" t="0" r="r" b="b"/>
            <a:pathLst>
              <a:path w="45" h="224">
                <a:moveTo>
                  <a:pt x="0" y="224"/>
                </a:moveTo>
                <a:cubicBezTo>
                  <a:pt x="11" y="188"/>
                  <a:pt x="12" y="168"/>
                  <a:pt x="19" y="128"/>
                </a:cubicBezTo>
                <a:cubicBezTo>
                  <a:pt x="26" y="80"/>
                  <a:pt x="45" y="50"/>
                  <a:pt x="45" y="0"/>
                </a:cubicBezTo>
              </a:path>
            </a:pathLst>
          </a:custGeom>
          <a:noFill/>
          <a:ln w="19050" cap="flat" cmpd="sng">
            <a:solidFill>
              <a:schemeClr val="bg1"/>
            </a:solidFill>
            <a:prstDash val="solid"/>
            <a:round/>
            <a:headEnd type="none" w="med" len="med"/>
            <a:tailEnd type="none" w="med" len="med"/>
          </a:ln>
          <a:effectLst/>
        </p:spPr>
        <p:txBody>
          <a:bodyPr wrap="none" anchor="ctr"/>
          <a:lstStyle/>
          <a:p>
            <a:pPr>
              <a:defRPr/>
            </a:pPr>
            <a:endParaRPr lang="en-US">
              <a:latin typeface="Wwin_Burmese1" pitchFamily="2" charset="0"/>
              <a:ea typeface="+mn-ea"/>
            </a:endParaRPr>
          </a:p>
        </p:txBody>
      </p:sp>
      <p:sp>
        <p:nvSpPr>
          <p:cNvPr id="1160" name="Freeform 136"/>
          <p:cNvSpPr>
            <a:spLocks/>
          </p:cNvSpPr>
          <p:nvPr/>
        </p:nvSpPr>
        <p:spPr bwMode="auto">
          <a:xfrm>
            <a:off x="3190875" y="2743200"/>
            <a:ext cx="50800" cy="223838"/>
          </a:xfrm>
          <a:custGeom>
            <a:avLst/>
            <a:gdLst/>
            <a:ahLst/>
            <a:cxnLst>
              <a:cxn ang="0">
                <a:pos x="0" y="141"/>
              </a:cxn>
              <a:cxn ang="0">
                <a:pos x="32" y="0"/>
              </a:cxn>
            </a:cxnLst>
            <a:rect l="0" t="0" r="r" b="b"/>
            <a:pathLst>
              <a:path w="32" h="141">
                <a:moveTo>
                  <a:pt x="0" y="141"/>
                </a:moveTo>
                <a:cubicBezTo>
                  <a:pt x="25" y="101"/>
                  <a:pt x="32" y="46"/>
                  <a:pt x="32" y="0"/>
                </a:cubicBezTo>
              </a:path>
            </a:pathLst>
          </a:custGeom>
          <a:noFill/>
          <a:ln w="19050" cap="flat" cmpd="sng">
            <a:solidFill>
              <a:schemeClr val="bg1"/>
            </a:solidFill>
            <a:prstDash val="solid"/>
            <a:round/>
            <a:headEnd type="none" w="med" len="med"/>
            <a:tailEnd type="none" w="med" len="med"/>
          </a:ln>
          <a:effectLst/>
        </p:spPr>
        <p:txBody>
          <a:bodyPr wrap="none" anchor="ctr"/>
          <a:lstStyle/>
          <a:p>
            <a:pPr>
              <a:defRPr/>
            </a:pPr>
            <a:endParaRPr lang="en-US">
              <a:latin typeface="Wwin_Burmese1" pitchFamily="2" charset="0"/>
              <a:ea typeface="+mn-ea"/>
            </a:endParaRPr>
          </a:p>
        </p:txBody>
      </p:sp>
      <p:sp>
        <p:nvSpPr>
          <p:cNvPr id="1161" name="Freeform 137"/>
          <p:cNvSpPr>
            <a:spLocks/>
          </p:cNvSpPr>
          <p:nvPr/>
        </p:nvSpPr>
        <p:spPr bwMode="auto">
          <a:xfrm>
            <a:off x="3382963" y="2590800"/>
            <a:ext cx="41275" cy="274638"/>
          </a:xfrm>
          <a:custGeom>
            <a:avLst/>
            <a:gdLst/>
            <a:ahLst/>
            <a:cxnLst>
              <a:cxn ang="0">
                <a:pos x="0" y="173"/>
              </a:cxn>
              <a:cxn ang="0">
                <a:pos x="26" y="0"/>
              </a:cxn>
            </a:cxnLst>
            <a:rect l="0" t="0" r="r" b="b"/>
            <a:pathLst>
              <a:path w="26" h="173">
                <a:moveTo>
                  <a:pt x="0" y="173"/>
                </a:moveTo>
                <a:cubicBezTo>
                  <a:pt x="14" y="119"/>
                  <a:pt x="26" y="55"/>
                  <a:pt x="26" y="0"/>
                </a:cubicBezTo>
              </a:path>
            </a:pathLst>
          </a:custGeom>
          <a:noFill/>
          <a:ln w="19050" cap="flat" cmpd="sng">
            <a:solidFill>
              <a:schemeClr val="bg1"/>
            </a:solidFill>
            <a:prstDash val="solid"/>
            <a:round/>
            <a:headEnd type="none" w="med" len="med"/>
            <a:tailEnd type="none" w="med" len="med"/>
          </a:ln>
          <a:effectLst/>
        </p:spPr>
        <p:txBody>
          <a:bodyPr wrap="none" anchor="ctr"/>
          <a:lstStyle/>
          <a:p>
            <a:pPr>
              <a:defRPr/>
            </a:pPr>
            <a:endParaRPr lang="en-US">
              <a:latin typeface="Wwin_Burmese1" pitchFamily="2" charset="0"/>
              <a:ea typeface="+mn-ea"/>
            </a:endParaRPr>
          </a:p>
        </p:txBody>
      </p:sp>
      <p:sp>
        <p:nvSpPr>
          <p:cNvPr id="1162" name="Freeform 138"/>
          <p:cNvSpPr>
            <a:spLocks/>
          </p:cNvSpPr>
          <p:nvPr/>
        </p:nvSpPr>
        <p:spPr bwMode="auto">
          <a:xfrm>
            <a:off x="5740400" y="2733675"/>
            <a:ext cx="92075" cy="284163"/>
          </a:xfrm>
          <a:custGeom>
            <a:avLst/>
            <a:gdLst/>
            <a:ahLst/>
            <a:cxnLst>
              <a:cxn ang="0">
                <a:pos x="58" y="179"/>
              </a:cxn>
              <a:cxn ang="0">
                <a:pos x="13" y="44"/>
              </a:cxn>
              <a:cxn ang="0">
                <a:pos x="6" y="19"/>
              </a:cxn>
              <a:cxn ang="0">
                <a:pos x="0" y="0"/>
              </a:cxn>
            </a:cxnLst>
            <a:rect l="0" t="0" r="r" b="b"/>
            <a:pathLst>
              <a:path w="58" h="179">
                <a:moveTo>
                  <a:pt x="58" y="179"/>
                </a:moveTo>
                <a:cubicBezTo>
                  <a:pt x="41" y="135"/>
                  <a:pt x="25" y="88"/>
                  <a:pt x="13" y="44"/>
                </a:cubicBezTo>
                <a:cubicBezTo>
                  <a:pt x="10" y="35"/>
                  <a:pt x="8" y="27"/>
                  <a:pt x="6" y="19"/>
                </a:cubicBezTo>
                <a:cubicBezTo>
                  <a:pt x="4" y="12"/>
                  <a:pt x="0" y="0"/>
                  <a:pt x="0" y="0"/>
                </a:cubicBezTo>
              </a:path>
            </a:pathLst>
          </a:custGeom>
          <a:noFill/>
          <a:ln w="19050" cap="flat" cmpd="sng">
            <a:solidFill>
              <a:schemeClr val="bg1"/>
            </a:solidFill>
            <a:prstDash val="solid"/>
            <a:round/>
            <a:headEnd type="none" w="med" len="med"/>
            <a:tailEnd type="none" w="med" len="med"/>
          </a:ln>
          <a:effectLst/>
        </p:spPr>
        <p:txBody>
          <a:bodyPr wrap="none" anchor="ctr"/>
          <a:lstStyle/>
          <a:p>
            <a:pPr>
              <a:defRPr/>
            </a:pPr>
            <a:endParaRPr lang="en-US">
              <a:latin typeface="Wwin_Burmese1" pitchFamily="2" charset="0"/>
              <a:ea typeface="+mn-ea"/>
            </a:endParaRPr>
          </a:p>
        </p:txBody>
      </p:sp>
      <p:sp>
        <p:nvSpPr>
          <p:cNvPr id="1163" name="Freeform 139"/>
          <p:cNvSpPr>
            <a:spLocks/>
          </p:cNvSpPr>
          <p:nvPr/>
        </p:nvSpPr>
        <p:spPr bwMode="auto">
          <a:xfrm>
            <a:off x="5608638" y="2752725"/>
            <a:ext cx="50800" cy="173038"/>
          </a:xfrm>
          <a:custGeom>
            <a:avLst/>
            <a:gdLst/>
            <a:ahLst/>
            <a:cxnLst>
              <a:cxn ang="0">
                <a:pos x="32" y="109"/>
              </a:cxn>
              <a:cxn ang="0">
                <a:pos x="13" y="39"/>
              </a:cxn>
              <a:cxn ang="0">
                <a:pos x="0" y="0"/>
              </a:cxn>
            </a:cxnLst>
            <a:rect l="0" t="0" r="r" b="b"/>
            <a:pathLst>
              <a:path w="32" h="109">
                <a:moveTo>
                  <a:pt x="32" y="109"/>
                </a:moveTo>
                <a:cubicBezTo>
                  <a:pt x="23" y="85"/>
                  <a:pt x="19" y="63"/>
                  <a:pt x="13" y="39"/>
                </a:cubicBezTo>
                <a:cubicBezTo>
                  <a:pt x="9" y="25"/>
                  <a:pt x="0" y="0"/>
                  <a:pt x="0" y="0"/>
                </a:cubicBezTo>
              </a:path>
            </a:pathLst>
          </a:custGeom>
          <a:noFill/>
          <a:ln w="19050" cap="flat" cmpd="sng">
            <a:solidFill>
              <a:schemeClr val="bg1"/>
            </a:solidFill>
            <a:prstDash val="solid"/>
            <a:round/>
            <a:headEnd type="none" w="med" len="med"/>
            <a:tailEnd type="none" w="med" len="med"/>
          </a:ln>
          <a:effectLst/>
        </p:spPr>
        <p:txBody>
          <a:bodyPr wrap="none" anchor="ctr"/>
          <a:lstStyle/>
          <a:p>
            <a:pPr>
              <a:defRPr/>
            </a:pPr>
            <a:endParaRPr lang="en-US">
              <a:latin typeface="Wwin_Burmese1" pitchFamily="2" charset="0"/>
              <a:ea typeface="+mn-ea"/>
            </a:endParaRPr>
          </a:p>
        </p:txBody>
      </p:sp>
      <p:sp>
        <p:nvSpPr>
          <p:cNvPr id="1164" name="Freeform 140"/>
          <p:cNvSpPr>
            <a:spLocks/>
          </p:cNvSpPr>
          <p:nvPr/>
        </p:nvSpPr>
        <p:spPr bwMode="auto">
          <a:xfrm>
            <a:off x="6350000" y="3221038"/>
            <a:ext cx="92075" cy="314325"/>
          </a:xfrm>
          <a:custGeom>
            <a:avLst/>
            <a:gdLst/>
            <a:ahLst/>
            <a:cxnLst>
              <a:cxn ang="0">
                <a:pos x="58" y="198"/>
              </a:cxn>
              <a:cxn ang="0">
                <a:pos x="19" y="64"/>
              </a:cxn>
              <a:cxn ang="0">
                <a:pos x="0" y="0"/>
              </a:cxn>
            </a:cxnLst>
            <a:rect l="0" t="0" r="r" b="b"/>
            <a:pathLst>
              <a:path w="58" h="198">
                <a:moveTo>
                  <a:pt x="58" y="198"/>
                </a:moveTo>
                <a:cubicBezTo>
                  <a:pt x="45" y="153"/>
                  <a:pt x="31" y="108"/>
                  <a:pt x="19" y="64"/>
                </a:cubicBezTo>
                <a:cubicBezTo>
                  <a:pt x="15" y="50"/>
                  <a:pt x="0" y="17"/>
                  <a:pt x="0" y="0"/>
                </a:cubicBezTo>
              </a:path>
            </a:pathLst>
          </a:custGeom>
          <a:noFill/>
          <a:ln w="19050" cap="flat" cmpd="sng">
            <a:solidFill>
              <a:schemeClr val="bg1"/>
            </a:solidFill>
            <a:prstDash val="solid"/>
            <a:round/>
            <a:headEnd type="none" w="med" len="med"/>
            <a:tailEnd type="none" w="med" len="med"/>
          </a:ln>
          <a:effectLst/>
        </p:spPr>
        <p:txBody>
          <a:bodyPr wrap="none" anchor="ctr"/>
          <a:lstStyle/>
          <a:p>
            <a:pPr>
              <a:defRPr/>
            </a:pPr>
            <a:endParaRPr lang="en-US">
              <a:latin typeface="Wwin_Burmese1" pitchFamily="2" charset="0"/>
              <a:ea typeface="+mn-ea"/>
            </a:endParaRPr>
          </a:p>
        </p:txBody>
      </p:sp>
      <p:sp>
        <p:nvSpPr>
          <p:cNvPr id="1165" name="Freeform 141"/>
          <p:cNvSpPr>
            <a:spLocks/>
          </p:cNvSpPr>
          <p:nvPr/>
        </p:nvSpPr>
        <p:spPr bwMode="auto">
          <a:xfrm>
            <a:off x="6238875" y="3108325"/>
            <a:ext cx="80963" cy="315913"/>
          </a:xfrm>
          <a:custGeom>
            <a:avLst/>
            <a:gdLst/>
            <a:ahLst/>
            <a:cxnLst>
              <a:cxn ang="0">
                <a:pos x="51" y="199"/>
              </a:cxn>
              <a:cxn ang="0">
                <a:pos x="25" y="96"/>
              </a:cxn>
              <a:cxn ang="0">
                <a:pos x="12" y="39"/>
              </a:cxn>
              <a:cxn ang="0">
                <a:pos x="0" y="0"/>
              </a:cxn>
            </a:cxnLst>
            <a:rect l="0" t="0" r="r" b="b"/>
            <a:pathLst>
              <a:path w="51" h="199">
                <a:moveTo>
                  <a:pt x="51" y="199"/>
                </a:moveTo>
                <a:cubicBezTo>
                  <a:pt x="41" y="165"/>
                  <a:pt x="32" y="130"/>
                  <a:pt x="25" y="96"/>
                </a:cubicBezTo>
                <a:cubicBezTo>
                  <a:pt x="20" y="77"/>
                  <a:pt x="17" y="57"/>
                  <a:pt x="12" y="39"/>
                </a:cubicBezTo>
                <a:cubicBezTo>
                  <a:pt x="8" y="26"/>
                  <a:pt x="0" y="0"/>
                  <a:pt x="0" y="0"/>
                </a:cubicBezTo>
              </a:path>
            </a:pathLst>
          </a:custGeom>
          <a:noFill/>
          <a:ln w="19050" cap="flat" cmpd="sng">
            <a:solidFill>
              <a:schemeClr val="bg1"/>
            </a:solidFill>
            <a:prstDash val="solid"/>
            <a:round/>
            <a:headEnd type="none" w="med" len="med"/>
            <a:tailEnd type="none" w="med" len="med"/>
          </a:ln>
          <a:effectLst/>
        </p:spPr>
        <p:txBody>
          <a:bodyPr wrap="none" anchor="ctr"/>
          <a:lstStyle/>
          <a:p>
            <a:pPr>
              <a:defRPr/>
            </a:pPr>
            <a:endParaRPr lang="en-US">
              <a:latin typeface="Wwin_Burmese1" pitchFamily="2" charset="0"/>
              <a:ea typeface="+mn-ea"/>
            </a:endParaRPr>
          </a:p>
        </p:txBody>
      </p:sp>
      <p:sp>
        <p:nvSpPr>
          <p:cNvPr id="1166" name="Freeform 142"/>
          <p:cNvSpPr>
            <a:spLocks/>
          </p:cNvSpPr>
          <p:nvPr/>
        </p:nvSpPr>
        <p:spPr bwMode="auto">
          <a:xfrm>
            <a:off x="4124325" y="2509838"/>
            <a:ext cx="1588" cy="131762"/>
          </a:xfrm>
          <a:custGeom>
            <a:avLst/>
            <a:gdLst/>
            <a:ahLst/>
            <a:cxnLst>
              <a:cxn ang="0">
                <a:pos x="0" y="83"/>
              </a:cxn>
              <a:cxn ang="0">
                <a:pos x="0" y="0"/>
              </a:cxn>
            </a:cxnLst>
            <a:rect l="0" t="0" r="r" b="b"/>
            <a:pathLst>
              <a:path w="1" h="83">
                <a:moveTo>
                  <a:pt x="0" y="83"/>
                </a:moveTo>
                <a:cubicBezTo>
                  <a:pt x="0" y="55"/>
                  <a:pt x="0" y="27"/>
                  <a:pt x="0" y="0"/>
                </a:cubicBezTo>
              </a:path>
            </a:pathLst>
          </a:custGeom>
          <a:noFill/>
          <a:ln w="19050" cap="flat" cmpd="sng">
            <a:solidFill>
              <a:schemeClr val="bg1"/>
            </a:solidFill>
            <a:prstDash val="solid"/>
            <a:round/>
            <a:headEnd type="none" w="med" len="med"/>
            <a:tailEnd type="none" w="med" len="med"/>
          </a:ln>
          <a:effectLst/>
        </p:spPr>
        <p:txBody>
          <a:bodyPr wrap="none" anchor="ctr"/>
          <a:lstStyle/>
          <a:p>
            <a:pPr>
              <a:defRPr/>
            </a:pPr>
            <a:endParaRPr lang="en-US">
              <a:latin typeface="Wwin_Burmese1" pitchFamily="2" charset="0"/>
              <a:ea typeface="+mn-ea"/>
            </a:endParaRPr>
          </a:p>
        </p:txBody>
      </p:sp>
      <p:sp>
        <p:nvSpPr>
          <p:cNvPr id="1167" name="Freeform 143"/>
          <p:cNvSpPr>
            <a:spLocks/>
          </p:cNvSpPr>
          <p:nvPr/>
        </p:nvSpPr>
        <p:spPr bwMode="auto">
          <a:xfrm>
            <a:off x="5211763" y="2540000"/>
            <a:ext cx="50800" cy="193675"/>
          </a:xfrm>
          <a:custGeom>
            <a:avLst/>
            <a:gdLst/>
            <a:ahLst/>
            <a:cxnLst>
              <a:cxn ang="0">
                <a:pos x="32" y="122"/>
              </a:cxn>
              <a:cxn ang="0">
                <a:pos x="0" y="0"/>
              </a:cxn>
            </a:cxnLst>
            <a:rect l="0" t="0" r="r" b="b"/>
            <a:pathLst>
              <a:path w="32" h="122">
                <a:moveTo>
                  <a:pt x="32" y="122"/>
                </a:moveTo>
                <a:cubicBezTo>
                  <a:pt x="20" y="82"/>
                  <a:pt x="0" y="42"/>
                  <a:pt x="0" y="0"/>
                </a:cubicBezTo>
              </a:path>
            </a:pathLst>
          </a:custGeom>
          <a:noFill/>
          <a:ln w="19050" cap="flat" cmpd="sng">
            <a:solidFill>
              <a:schemeClr val="bg1"/>
            </a:solidFill>
            <a:prstDash val="solid"/>
            <a:round/>
            <a:headEnd type="none" w="med" len="med"/>
            <a:tailEnd type="none" w="med" len="med"/>
          </a:ln>
          <a:effectLst/>
        </p:spPr>
        <p:txBody>
          <a:bodyPr wrap="none" anchor="ctr"/>
          <a:lstStyle/>
          <a:p>
            <a:pPr>
              <a:defRPr/>
            </a:pPr>
            <a:endParaRPr lang="en-US">
              <a:latin typeface="Wwin_Burmese1" pitchFamily="2" charset="0"/>
              <a:ea typeface="+mn-ea"/>
            </a:endParaRPr>
          </a:p>
        </p:txBody>
      </p:sp>
      <p:sp>
        <p:nvSpPr>
          <p:cNvPr id="1186" name="Text Box 162"/>
          <p:cNvSpPr txBox="1">
            <a:spLocks noChangeArrowheads="1"/>
          </p:cNvSpPr>
          <p:nvPr userDrawn="1"/>
        </p:nvSpPr>
        <p:spPr bwMode="auto">
          <a:xfrm>
            <a:off x="450850" y="6445250"/>
            <a:ext cx="973138" cy="244475"/>
          </a:xfrm>
          <a:prstGeom prst="rect">
            <a:avLst/>
          </a:prstGeom>
          <a:noFill/>
          <a:ln w="12700">
            <a:noFill/>
            <a:miter lim="800000"/>
            <a:headEnd/>
            <a:tailEnd/>
          </a:ln>
          <a:effec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900">
                <a:solidFill>
                  <a:srgbClr val="FFFFFF"/>
                </a:solidFill>
                <a:latin typeface="Arial" charset="0"/>
              </a:rPr>
              <a:t>© </a:t>
            </a:r>
            <a:r>
              <a:rPr lang="en-US" sz="1000">
                <a:solidFill>
                  <a:srgbClr val="FFFFFF"/>
                </a:solidFill>
                <a:latin typeface="Arial" charset="0"/>
              </a:rPr>
              <a:t>2004</a:t>
            </a:r>
            <a:r>
              <a:rPr lang="en-US" sz="900">
                <a:solidFill>
                  <a:srgbClr val="FFFFFF"/>
                </a:solidFill>
                <a:latin typeface="Arial" charset="0"/>
              </a:rPr>
              <a:t> TBBMI</a:t>
            </a:r>
          </a:p>
        </p:txBody>
      </p:sp>
      <p:sp>
        <p:nvSpPr>
          <p:cNvPr id="1187" name="Rectangle 163"/>
          <p:cNvSpPr>
            <a:spLocks noChangeArrowheads="1"/>
          </p:cNvSpPr>
          <p:nvPr userDrawn="1"/>
        </p:nvSpPr>
        <p:spPr bwMode="auto">
          <a:xfrm>
            <a:off x="7618413" y="6427788"/>
            <a:ext cx="661987" cy="268287"/>
          </a:xfrm>
          <a:prstGeom prst="rect">
            <a:avLst/>
          </a:prstGeom>
          <a:noFill/>
          <a:ln w="12700">
            <a:noFill/>
            <a:miter lim="800000"/>
            <a:headEnd/>
            <a:tailEnd/>
          </a:ln>
          <a:effectLst/>
        </p:spPr>
        <p:txBody>
          <a:bodyPr wrap="none" anchor="ctr">
            <a:spAutoFit/>
          </a:bodyPr>
          <a:lstStyle/>
          <a:p>
            <a:pPr algn="ctr">
              <a:spcBef>
                <a:spcPct val="0"/>
              </a:spcBef>
              <a:defRPr/>
            </a:pPr>
            <a:r>
              <a:rPr lang="en-US" sz="1000">
                <a:solidFill>
                  <a:schemeClr val="bg1"/>
                </a:solidFill>
                <a:effectLst>
                  <a:outerShdw blurRad="38100" dist="38100" dir="2700000" algn="tl">
                    <a:srgbClr val="000000"/>
                  </a:outerShdw>
                </a:effectLst>
                <a:latin typeface="Comic Sans MS" pitchFamily="66" charset="0"/>
                <a:ea typeface="+mn-ea"/>
              </a:rPr>
              <a:t>8.0.06.</a:t>
            </a:r>
            <a:endParaRPr lang="en-US" sz="1000">
              <a:solidFill>
                <a:schemeClr val="tx1"/>
              </a:solidFill>
              <a:effectLst>
                <a:outerShdw blurRad="38100" dist="38100" dir="2700000" algn="tl">
                  <a:srgbClr val="FFFFFF"/>
                </a:outerShdw>
              </a:effectLst>
              <a:latin typeface="Comic Sans MS" pitchFamily="66" charset="0"/>
              <a:ea typeface="+mn-e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heel spokes="0"/>
  </p:transition>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Times" charset="0"/>
          <a:ea typeface="ＭＳ Ｐゴシック" charset="0"/>
        </a:defRPr>
      </a:lvl2pPr>
      <a:lvl3pPr algn="ctr" rtl="0" eaLnBrk="0" fontAlgn="base" hangingPunct="0">
        <a:spcBef>
          <a:spcPct val="0"/>
        </a:spcBef>
        <a:spcAft>
          <a:spcPct val="0"/>
        </a:spcAft>
        <a:defRPr sz="4400">
          <a:solidFill>
            <a:schemeClr val="tx2"/>
          </a:solidFill>
          <a:latin typeface="Times" charset="0"/>
          <a:ea typeface="ＭＳ Ｐゴシック" charset="0"/>
        </a:defRPr>
      </a:lvl3pPr>
      <a:lvl4pPr algn="ctr" rtl="0" eaLnBrk="0" fontAlgn="base" hangingPunct="0">
        <a:spcBef>
          <a:spcPct val="0"/>
        </a:spcBef>
        <a:spcAft>
          <a:spcPct val="0"/>
        </a:spcAft>
        <a:defRPr sz="4400">
          <a:solidFill>
            <a:schemeClr val="tx2"/>
          </a:solidFill>
          <a:latin typeface="Times" charset="0"/>
          <a:ea typeface="ＭＳ Ｐゴシック" charset="0"/>
        </a:defRPr>
      </a:lvl4pPr>
      <a:lvl5pPr algn="ctr" rtl="0" eaLnBrk="0" fontAlgn="base" hangingPunct="0">
        <a:spcBef>
          <a:spcPct val="0"/>
        </a:spcBef>
        <a:spcAft>
          <a:spcPct val="0"/>
        </a:spcAft>
        <a:defRPr sz="4400">
          <a:solidFill>
            <a:schemeClr val="tx2"/>
          </a:solidFill>
          <a:latin typeface="Times" charset="0"/>
          <a:ea typeface="ＭＳ Ｐゴシック" charset="0"/>
        </a:defRPr>
      </a:lvl5pPr>
      <a:lvl6pPr marL="457200" algn="ctr" rtl="0" eaLnBrk="0" fontAlgn="base" hangingPunct="0">
        <a:spcBef>
          <a:spcPct val="0"/>
        </a:spcBef>
        <a:spcAft>
          <a:spcPct val="0"/>
        </a:spcAft>
        <a:defRPr sz="4400">
          <a:solidFill>
            <a:schemeClr val="tx2"/>
          </a:solidFill>
          <a:latin typeface="Times" charset="0"/>
        </a:defRPr>
      </a:lvl6pPr>
      <a:lvl7pPr marL="914400" algn="ctr" rtl="0" eaLnBrk="0" fontAlgn="base" hangingPunct="0">
        <a:spcBef>
          <a:spcPct val="0"/>
        </a:spcBef>
        <a:spcAft>
          <a:spcPct val="0"/>
        </a:spcAft>
        <a:defRPr sz="4400">
          <a:solidFill>
            <a:schemeClr val="tx2"/>
          </a:solidFill>
          <a:latin typeface="Times" charset="0"/>
        </a:defRPr>
      </a:lvl7pPr>
      <a:lvl8pPr marL="1371600" algn="ctr" rtl="0" eaLnBrk="0" fontAlgn="base" hangingPunct="0">
        <a:spcBef>
          <a:spcPct val="0"/>
        </a:spcBef>
        <a:spcAft>
          <a:spcPct val="0"/>
        </a:spcAft>
        <a:defRPr sz="4400">
          <a:solidFill>
            <a:schemeClr val="tx2"/>
          </a:solidFill>
          <a:latin typeface="Times" charset="0"/>
        </a:defRPr>
      </a:lvl8pPr>
      <a:lvl9pPr marL="1828800" algn="ctr" rtl="0" eaLnBrk="0" fontAlgn="base" hangingPunct="0">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lr>
          <a:schemeClr val="tx2"/>
        </a:buClr>
        <a:buSzPct val="100000"/>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186" eaLnBrk="1" hangingPunct="1">
                <a:spcBef>
                  <a:spcPct val="0"/>
                </a:spcBef>
                <a:defRPr/>
              </a:pPr>
              <a:endParaRPr lang="en-US" sz="2400" b="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186" eaLnBrk="1" hangingPunct="1">
                <a:spcBef>
                  <a:spcPct val="0"/>
                </a:spcBef>
                <a:defRPr/>
              </a:pPr>
              <a:endParaRPr lang="en-US" sz="2400" b="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186" eaLnBrk="1" hangingPunct="1">
                <a:spcBef>
                  <a:spcPct val="0"/>
                </a:spcBef>
                <a:defRPr/>
              </a:pPr>
              <a:endParaRPr lang="en-US" sz="2400" b="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186" eaLnBrk="1" hangingPunct="1">
                <a:spcBef>
                  <a:spcPct val="0"/>
                </a:spcBef>
                <a:defRPr/>
              </a:pPr>
              <a:endParaRPr lang="en-US" sz="2400" b="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186" eaLnBrk="1" hangingPunct="1">
                <a:spcBef>
                  <a:spcPct val="0"/>
                </a:spcBef>
              </a:pPr>
              <a:endParaRPr lang="en-US" sz="2400" b="0">
                <a:solidFill>
                  <a:srgbClr val="FFFFFF"/>
                </a:solidFill>
                <a:latin typeface="Times New Roman"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186" eaLnBrk="1" hangingPunct="1">
                <a:spcBef>
                  <a:spcPct val="0"/>
                </a:spcBef>
              </a:pPr>
              <a:endParaRPr lang="en-US" sz="2400" b="0">
                <a:solidFill>
                  <a:srgbClr val="FFFFFF"/>
                </a:solidFill>
                <a:latin typeface="Times New Roman"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186" eaLnBrk="1" hangingPunct="1">
                <a:spcBef>
                  <a:spcPct val="0"/>
                </a:spcBef>
              </a:pPr>
              <a:endParaRPr lang="en-US" sz="2400" b="0">
                <a:solidFill>
                  <a:srgbClr val="FFFFFF"/>
                </a:solidFill>
                <a:latin typeface="Times New Roman" charset="0"/>
                <a:cs typeface="ＭＳ Ｐゴシック"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18" tIns="45709" rIns="91418" bIns="45709"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18" tIns="45709" rIns="91418" bIns="4570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18" tIns="45709" rIns="91418" bIns="45709"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186" eaLnBrk="1" hangingPunct="1">
              <a:spcBef>
                <a:spcPct val="0"/>
              </a:spcBef>
              <a:defRPr/>
            </a:pPr>
            <a:endParaRPr lang="en-US" b="0"/>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18" tIns="45709" rIns="91418" bIns="45709"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186" eaLnBrk="1" hangingPunct="1">
              <a:spcBef>
                <a:spcPct val="0"/>
              </a:spcBef>
              <a:defRPr/>
            </a:pPr>
            <a:endParaRPr lang="en-US" b="0"/>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18" tIns="45709" rIns="91418" bIns="45709"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186" eaLnBrk="1" hangingPunct="1">
              <a:spcBef>
                <a:spcPct val="0"/>
              </a:spcBef>
              <a:defRPr/>
            </a:pPr>
            <a:fld id="{61F442D0-A11F-2640-8129-5D1BEF7A3C1E}" type="slidenum">
              <a:rPr lang="en-US" b="0" smtClean="0"/>
              <a:pPr defTabSz="914186" eaLnBrk="1" hangingPunct="1">
                <a:spcBef>
                  <a:spcPct val="0"/>
                </a:spcBef>
                <a:defRPr/>
              </a:pPr>
              <a:t>‹#›</a:t>
            </a:fld>
            <a:endParaRPr lang="en-US" b="0"/>
          </a:p>
        </p:txBody>
      </p:sp>
    </p:spTree>
    <p:extLst>
      <p:ext uri="{BB962C8B-B14F-4D97-AF65-F5344CB8AC3E}">
        <p14:creationId xmlns:p14="http://schemas.microsoft.com/office/powerpoint/2010/main" val="380160833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092"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186"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279"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373"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20" indent="-34282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776" indent="-285684"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733" indent="-228546"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599825" indent="-228546"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6919" indent="-228546"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012" indent="-228546"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106" indent="-228546"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198" indent="-228546"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292" indent="-228546"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092" rtl="0" eaLnBrk="1" latinLnBrk="0" hangingPunct="1">
        <a:defRPr sz="1800" kern="1200">
          <a:solidFill>
            <a:schemeClr val="tx1"/>
          </a:solidFill>
          <a:latin typeface="+mn-lt"/>
          <a:ea typeface="+mn-ea"/>
          <a:cs typeface="+mn-cs"/>
        </a:defRPr>
      </a:lvl1pPr>
      <a:lvl2pPr marL="457092" algn="l" defTabSz="457092" rtl="0" eaLnBrk="1" latinLnBrk="0" hangingPunct="1">
        <a:defRPr sz="1800" kern="1200">
          <a:solidFill>
            <a:schemeClr val="tx1"/>
          </a:solidFill>
          <a:latin typeface="+mn-lt"/>
          <a:ea typeface="+mn-ea"/>
          <a:cs typeface="+mn-cs"/>
        </a:defRPr>
      </a:lvl2pPr>
      <a:lvl3pPr marL="914186" algn="l" defTabSz="457092" rtl="0" eaLnBrk="1" latinLnBrk="0" hangingPunct="1">
        <a:defRPr sz="1800" kern="1200">
          <a:solidFill>
            <a:schemeClr val="tx1"/>
          </a:solidFill>
          <a:latin typeface="+mn-lt"/>
          <a:ea typeface="+mn-ea"/>
          <a:cs typeface="+mn-cs"/>
        </a:defRPr>
      </a:lvl3pPr>
      <a:lvl4pPr marL="1371279" algn="l" defTabSz="457092" rtl="0" eaLnBrk="1" latinLnBrk="0" hangingPunct="1">
        <a:defRPr sz="1800" kern="1200">
          <a:solidFill>
            <a:schemeClr val="tx1"/>
          </a:solidFill>
          <a:latin typeface="+mn-lt"/>
          <a:ea typeface="+mn-ea"/>
          <a:cs typeface="+mn-cs"/>
        </a:defRPr>
      </a:lvl4pPr>
      <a:lvl5pPr marL="1828373" algn="l" defTabSz="457092" rtl="0" eaLnBrk="1" latinLnBrk="0" hangingPunct="1">
        <a:defRPr sz="1800" kern="1200">
          <a:solidFill>
            <a:schemeClr val="tx1"/>
          </a:solidFill>
          <a:latin typeface="+mn-lt"/>
          <a:ea typeface="+mn-ea"/>
          <a:cs typeface="+mn-cs"/>
        </a:defRPr>
      </a:lvl5pPr>
      <a:lvl6pPr marL="2285466" algn="l" defTabSz="457092" rtl="0" eaLnBrk="1" latinLnBrk="0" hangingPunct="1">
        <a:defRPr sz="1800" kern="1200">
          <a:solidFill>
            <a:schemeClr val="tx1"/>
          </a:solidFill>
          <a:latin typeface="+mn-lt"/>
          <a:ea typeface="+mn-ea"/>
          <a:cs typeface="+mn-cs"/>
        </a:defRPr>
      </a:lvl6pPr>
      <a:lvl7pPr marL="2742558" algn="l" defTabSz="457092" rtl="0" eaLnBrk="1" latinLnBrk="0" hangingPunct="1">
        <a:defRPr sz="1800" kern="1200">
          <a:solidFill>
            <a:schemeClr val="tx1"/>
          </a:solidFill>
          <a:latin typeface="+mn-lt"/>
          <a:ea typeface="+mn-ea"/>
          <a:cs typeface="+mn-cs"/>
        </a:defRPr>
      </a:lvl7pPr>
      <a:lvl8pPr marL="3199652" algn="l" defTabSz="457092" rtl="0" eaLnBrk="1" latinLnBrk="0" hangingPunct="1">
        <a:defRPr sz="1800" kern="1200">
          <a:solidFill>
            <a:schemeClr val="tx1"/>
          </a:solidFill>
          <a:latin typeface="+mn-lt"/>
          <a:ea typeface="+mn-ea"/>
          <a:cs typeface="+mn-cs"/>
        </a:defRPr>
      </a:lvl8pPr>
      <a:lvl9pPr marL="3656744" algn="l" defTabSz="45709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E"/>
            </a:gs>
            <a:gs pos="50000">
              <a:srgbClr val="0000CC"/>
            </a:gs>
            <a:gs pos="100000">
              <a:srgbClr val="00005E"/>
            </a:gs>
          </a:gsLst>
          <a:lin ang="5400000" scaled="1"/>
        </a:gradFill>
        <a:effectLst/>
      </p:bgPr>
    </p:bg>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233488" y="1152525"/>
            <a:ext cx="6565900" cy="4611688"/>
          </a:xfrm>
          <a:prstGeom prst="rect">
            <a:avLst/>
          </a:prstGeom>
          <a:noFill/>
          <a:effectLst>
            <a:outerShdw blurRad="63500" dist="81320" dir="2319588" algn="ctr" rotWithShape="0">
              <a:schemeClr val="tx1">
                <a:alpha val="74998"/>
              </a:schemeClr>
            </a:outerShdw>
          </a:effectLst>
        </p:spPr>
      </p:pic>
      <p:sp>
        <p:nvSpPr>
          <p:cNvPr id="1027" name="Rectangle 28"/>
          <p:cNvSpPr>
            <a:spLocks noChangeArrowheads="1"/>
          </p:cNvSpPr>
          <p:nvPr/>
        </p:nvSpPr>
        <p:spPr bwMode="auto">
          <a:xfrm>
            <a:off x="1216025" y="3070225"/>
            <a:ext cx="2682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2" name="Oval 29"/>
          <p:cNvSpPr>
            <a:spLocks noChangeArrowheads="1"/>
          </p:cNvSpPr>
          <p:nvPr userDrawn="1"/>
        </p:nvSpPr>
        <p:spPr bwMode="auto">
          <a:xfrm>
            <a:off x="122238" y="4941888"/>
            <a:ext cx="85725" cy="284162"/>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p>
        </p:txBody>
      </p:sp>
      <p:sp>
        <p:nvSpPr>
          <p:cNvPr id="1029" name="Oval 30"/>
          <p:cNvSpPr>
            <a:spLocks noChangeArrowheads="1"/>
          </p:cNvSpPr>
          <p:nvPr userDrawn="1"/>
        </p:nvSpPr>
        <p:spPr bwMode="auto">
          <a:xfrm>
            <a:off x="612775" y="4941888"/>
            <a:ext cx="85725" cy="284162"/>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p>
            <a:endParaRPr lang="en-US"/>
          </a:p>
        </p:txBody>
      </p:sp>
      <p:sp>
        <p:nvSpPr>
          <p:cNvPr id="1030" name="Oval 31"/>
          <p:cNvSpPr>
            <a:spLocks noChangeArrowheads="1"/>
          </p:cNvSpPr>
          <p:nvPr userDrawn="1"/>
        </p:nvSpPr>
        <p:spPr bwMode="auto">
          <a:xfrm>
            <a:off x="1027113" y="4978400"/>
            <a:ext cx="52387" cy="211138"/>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p>
        </p:txBody>
      </p:sp>
      <p:sp>
        <p:nvSpPr>
          <p:cNvPr id="1031" name="Oval 32"/>
          <p:cNvSpPr>
            <a:spLocks noChangeArrowheads="1"/>
          </p:cNvSpPr>
          <p:nvPr userDrawn="1"/>
        </p:nvSpPr>
        <p:spPr bwMode="auto">
          <a:xfrm>
            <a:off x="1433513" y="5053013"/>
            <a:ext cx="19050" cy="61912"/>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p>
        </p:txBody>
      </p:sp>
      <p:sp>
        <p:nvSpPr>
          <p:cNvPr id="1032" name="Line 33"/>
          <p:cNvSpPr>
            <a:spLocks noChangeShapeType="1"/>
          </p:cNvSpPr>
          <p:nvPr userDrawn="1"/>
        </p:nvSpPr>
        <p:spPr bwMode="auto">
          <a:xfrm>
            <a:off x="176213" y="4935538"/>
            <a:ext cx="477837"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33" name="Line 34"/>
          <p:cNvSpPr>
            <a:spLocks noChangeShapeType="1"/>
          </p:cNvSpPr>
          <p:nvPr userDrawn="1"/>
        </p:nvSpPr>
        <p:spPr bwMode="auto">
          <a:xfrm>
            <a:off x="168275" y="5232400"/>
            <a:ext cx="48418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34" name="Line 35"/>
          <p:cNvSpPr>
            <a:spLocks noChangeShapeType="1"/>
          </p:cNvSpPr>
          <p:nvPr userDrawn="1"/>
        </p:nvSpPr>
        <p:spPr bwMode="auto">
          <a:xfrm flipH="1">
            <a:off x="684213" y="4972050"/>
            <a:ext cx="36036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35" name="Line 36"/>
          <p:cNvSpPr>
            <a:spLocks noChangeShapeType="1"/>
          </p:cNvSpPr>
          <p:nvPr userDrawn="1"/>
        </p:nvSpPr>
        <p:spPr bwMode="auto">
          <a:xfrm flipH="1">
            <a:off x="684213" y="5195888"/>
            <a:ext cx="36036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36" name="Line 37"/>
          <p:cNvSpPr>
            <a:spLocks noChangeShapeType="1"/>
          </p:cNvSpPr>
          <p:nvPr userDrawn="1"/>
        </p:nvSpPr>
        <p:spPr bwMode="auto">
          <a:xfrm flipH="1">
            <a:off x="1085850" y="5046663"/>
            <a:ext cx="360363"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37" name="Line 38"/>
          <p:cNvSpPr>
            <a:spLocks noChangeShapeType="1"/>
          </p:cNvSpPr>
          <p:nvPr userDrawn="1"/>
        </p:nvSpPr>
        <p:spPr bwMode="auto">
          <a:xfrm flipH="1">
            <a:off x="1085850" y="5121275"/>
            <a:ext cx="360363"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38" name="Rectangle 39"/>
          <p:cNvSpPr>
            <a:spLocks noChangeArrowheads="1"/>
          </p:cNvSpPr>
          <p:nvPr userDrawn="1"/>
        </p:nvSpPr>
        <p:spPr bwMode="auto">
          <a:xfrm>
            <a:off x="176213" y="4938713"/>
            <a:ext cx="476250" cy="290512"/>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039" name="Rectangle 40"/>
          <p:cNvSpPr>
            <a:spLocks noChangeArrowheads="1"/>
          </p:cNvSpPr>
          <p:nvPr userDrawn="1"/>
        </p:nvSpPr>
        <p:spPr bwMode="auto">
          <a:xfrm>
            <a:off x="693738" y="4975225"/>
            <a:ext cx="363537" cy="214313"/>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040" name="Rectangle 41"/>
          <p:cNvSpPr>
            <a:spLocks noChangeArrowheads="1"/>
          </p:cNvSpPr>
          <p:nvPr userDrawn="1"/>
        </p:nvSpPr>
        <p:spPr bwMode="auto">
          <a:xfrm>
            <a:off x="1085850" y="5043488"/>
            <a:ext cx="352425" cy="77787"/>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041" name="Oval 42"/>
          <p:cNvSpPr>
            <a:spLocks noChangeArrowheads="1"/>
          </p:cNvSpPr>
          <p:nvPr userDrawn="1"/>
        </p:nvSpPr>
        <p:spPr bwMode="auto">
          <a:xfrm>
            <a:off x="133350" y="4964113"/>
            <a:ext cx="55563" cy="239712"/>
          </a:xfrm>
          <a:prstGeom prst="ellipse">
            <a:avLst/>
          </a:prstGeom>
          <a:solidFill>
            <a:schemeClr val="bg1"/>
          </a:solidFill>
          <a:ln w="12700">
            <a:solidFill>
              <a:schemeClr val="tx1"/>
            </a:solidFill>
            <a:round/>
            <a:headEnd/>
            <a:tailEnd/>
          </a:ln>
        </p:spPr>
        <p:txBody>
          <a:bodyPr wrap="none" anchor="ctr"/>
          <a:lstStyle/>
          <a:p>
            <a:endParaRPr lang="en-US"/>
          </a:p>
        </p:txBody>
      </p:sp>
      <p:sp>
        <p:nvSpPr>
          <p:cNvPr id="1042" name="Arc 43"/>
          <p:cNvSpPr>
            <a:spLocks/>
          </p:cNvSpPr>
          <p:nvPr userDrawn="1"/>
        </p:nvSpPr>
        <p:spPr bwMode="auto">
          <a:xfrm rot="-10500000">
            <a:off x="1543050" y="4965700"/>
            <a:ext cx="185738" cy="114300"/>
          </a:xfrm>
          <a:custGeom>
            <a:avLst/>
            <a:gdLst>
              <a:gd name="T0" fmla="*/ 0 w 21785"/>
              <a:gd name="T1" fmla="*/ 20442 h 21600"/>
              <a:gd name="T2" fmla="*/ 2147483647 w 21785"/>
              <a:gd name="T3" fmla="*/ 474251798 h 21600"/>
              <a:gd name="T4" fmla="*/ 71045343 w 21785"/>
              <a:gd name="T5" fmla="*/ 474251798 h 21600"/>
              <a:gd name="T6" fmla="*/ 0 60000 65536"/>
              <a:gd name="T7" fmla="*/ 0 60000 65536"/>
              <a:gd name="T8" fmla="*/ 0 60000 65536"/>
            </a:gdLst>
            <a:ahLst/>
            <a:cxnLst>
              <a:cxn ang="T6">
                <a:pos x="T0" y="T1"/>
              </a:cxn>
              <a:cxn ang="T7">
                <a:pos x="T2" y="T3"/>
              </a:cxn>
              <a:cxn ang="T8">
                <a:pos x="T4" y="T5"/>
              </a:cxn>
            </a:cxnLst>
            <a:rect l="0" t="0" r="r" b="b"/>
            <a:pathLst>
              <a:path w="21785" h="21600" fill="none" extrusionOk="0">
                <a:moveTo>
                  <a:pt x="-1" y="0"/>
                </a:moveTo>
                <a:cubicBezTo>
                  <a:pt x="61" y="0"/>
                  <a:pt x="123" y="-1"/>
                  <a:pt x="185" y="-1"/>
                </a:cubicBezTo>
                <a:cubicBezTo>
                  <a:pt x="12114" y="-1"/>
                  <a:pt x="21785" y="9670"/>
                  <a:pt x="21785" y="21600"/>
                </a:cubicBezTo>
              </a:path>
              <a:path w="21785" h="21600" stroke="0" extrusionOk="0">
                <a:moveTo>
                  <a:pt x="-1" y="0"/>
                </a:moveTo>
                <a:cubicBezTo>
                  <a:pt x="61" y="0"/>
                  <a:pt x="123" y="-1"/>
                  <a:pt x="185" y="-1"/>
                </a:cubicBezTo>
                <a:cubicBezTo>
                  <a:pt x="12114" y="-1"/>
                  <a:pt x="21785" y="9670"/>
                  <a:pt x="21785" y="21600"/>
                </a:cubicBezTo>
                <a:lnTo>
                  <a:pt x="185" y="21600"/>
                </a:lnTo>
                <a:lnTo>
                  <a:pt x="-1" y="0"/>
                </a:lnTo>
                <a:close/>
              </a:path>
            </a:pathLst>
          </a:custGeom>
          <a:noFill/>
          <a:ln w="12700" cap="rnd">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43" name="Arc 44"/>
          <p:cNvSpPr>
            <a:spLocks/>
          </p:cNvSpPr>
          <p:nvPr userDrawn="1"/>
        </p:nvSpPr>
        <p:spPr bwMode="auto">
          <a:xfrm rot="-420000">
            <a:off x="1525588" y="5114925"/>
            <a:ext cx="190500" cy="98425"/>
          </a:xfrm>
          <a:custGeom>
            <a:avLst/>
            <a:gdLst>
              <a:gd name="T0" fmla="*/ 0 w 21597"/>
              <a:gd name="T1" fmla="*/ 190314596 h 21599"/>
              <a:gd name="T2" fmla="*/ 2147483647 w 21597"/>
              <a:gd name="T3" fmla="*/ 0 h 21599"/>
              <a:gd name="T4" fmla="*/ 2147483647 w 21597"/>
              <a:gd name="T5" fmla="*/ 193403407 h 21599"/>
              <a:gd name="T6" fmla="*/ 0 60000 65536"/>
              <a:gd name="T7" fmla="*/ 0 60000 65536"/>
              <a:gd name="T8" fmla="*/ 0 60000 65536"/>
            </a:gdLst>
            <a:ahLst/>
            <a:cxnLst>
              <a:cxn ang="T6">
                <a:pos x="T0" y="T1"/>
              </a:cxn>
              <a:cxn ang="T7">
                <a:pos x="T2" y="T3"/>
              </a:cxn>
              <a:cxn ang="T8">
                <a:pos x="T4" y="T5"/>
              </a:cxn>
            </a:cxnLst>
            <a:rect l="0" t="0" r="r" b="b"/>
            <a:pathLst>
              <a:path w="21597" h="21599" fill="none" extrusionOk="0">
                <a:moveTo>
                  <a:pt x="-1" y="21253"/>
                </a:moveTo>
                <a:cubicBezTo>
                  <a:pt x="187" y="9529"/>
                  <a:pt x="9693" y="96"/>
                  <a:pt x="21418" y="-1"/>
                </a:cubicBezTo>
              </a:path>
              <a:path w="21597" h="21599" stroke="0" extrusionOk="0">
                <a:moveTo>
                  <a:pt x="-1" y="21253"/>
                </a:moveTo>
                <a:cubicBezTo>
                  <a:pt x="187" y="9529"/>
                  <a:pt x="9693" y="96"/>
                  <a:pt x="21418" y="-1"/>
                </a:cubicBezTo>
                <a:lnTo>
                  <a:pt x="21597" y="21599"/>
                </a:lnTo>
                <a:lnTo>
                  <a:pt x="-1" y="21253"/>
                </a:lnTo>
                <a:close/>
              </a:path>
            </a:pathLst>
          </a:custGeom>
          <a:noFill/>
          <a:ln w="12700" cap="rnd">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44" name="Arc 45"/>
          <p:cNvSpPr>
            <a:spLocks/>
          </p:cNvSpPr>
          <p:nvPr userDrawn="1"/>
        </p:nvSpPr>
        <p:spPr bwMode="auto">
          <a:xfrm rot="10800000">
            <a:off x="1485900" y="5087938"/>
            <a:ext cx="38100" cy="100012"/>
          </a:xfrm>
          <a:custGeom>
            <a:avLst/>
            <a:gdLst>
              <a:gd name="T0" fmla="*/ 0 w 22518"/>
              <a:gd name="T1" fmla="*/ 198135 h 21600"/>
              <a:gd name="T2" fmla="*/ 528322 w 22518"/>
              <a:gd name="T3" fmla="*/ 212835343 h 21600"/>
              <a:gd name="T4" fmla="*/ 21539 w 22518"/>
              <a:gd name="T5" fmla="*/ 212835343 h 21600"/>
              <a:gd name="T6" fmla="*/ 0 60000 65536"/>
              <a:gd name="T7" fmla="*/ 0 60000 65536"/>
              <a:gd name="T8" fmla="*/ 0 60000 65536"/>
            </a:gdLst>
            <a:ahLst/>
            <a:cxnLst>
              <a:cxn ang="T6">
                <a:pos x="T0" y="T1"/>
              </a:cxn>
              <a:cxn ang="T7">
                <a:pos x="T2" y="T3"/>
              </a:cxn>
              <a:cxn ang="T8">
                <a:pos x="T4" y="T5"/>
              </a:cxn>
            </a:cxnLst>
            <a:rect l="0" t="0" r="r" b="b"/>
            <a:pathLst>
              <a:path w="22518" h="21600" fill="none" extrusionOk="0">
                <a:moveTo>
                  <a:pt x="-1" y="19"/>
                </a:moveTo>
                <a:cubicBezTo>
                  <a:pt x="305" y="6"/>
                  <a:pt x="611" y="-1"/>
                  <a:pt x="918" y="-1"/>
                </a:cubicBezTo>
                <a:cubicBezTo>
                  <a:pt x="12847" y="-1"/>
                  <a:pt x="22518" y="9670"/>
                  <a:pt x="22518" y="21600"/>
                </a:cubicBezTo>
              </a:path>
              <a:path w="22518" h="21600" stroke="0" extrusionOk="0">
                <a:moveTo>
                  <a:pt x="-1" y="19"/>
                </a:moveTo>
                <a:cubicBezTo>
                  <a:pt x="305" y="6"/>
                  <a:pt x="611" y="-1"/>
                  <a:pt x="918" y="-1"/>
                </a:cubicBezTo>
                <a:cubicBezTo>
                  <a:pt x="12847" y="-1"/>
                  <a:pt x="22518" y="9670"/>
                  <a:pt x="22518" y="21600"/>
                </a:cubicBezTo>
                <a:lnTo>
                  <a:pt x="918" y="21600"/>
                </a:lnTo>
                <a:lnTo>
                  <a:pt x="-1" y="19"/>
                </a:lnTo>
                <a:close/>
              </a:path>
            </a:pathLst>
          </a:custGeom>
          <a:noFill/>
          <a:ln w="12700" cap="rnd">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45" name="Oval 46"/>
          <p:cNvSpPr>
            <a:spLocks noChangeArrowheads="1"/>
          </p:cNvSpPr>
          <p:nvPr userDrawn="1"/>
        </p:nvSpPr>
        <p:spPr bwMode="auto">
          <a:xfrm>
            <a:off x="1503363" y="5026025"/>
            <a:ext cx="34925" cy="122238"/>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1046" name="Arc 47"/>
          <p:cNvSpPr>
            <a:spLocks/>
          </p:cNvSpPr>
          <p:nvPr userDrawn="1"/>
        </p:nvSpPr>
        <p:spPr bwMode="auto">
          <a:xfrm>
            <a:off x="1492250" y="4991100"/>
            <a:ext cx="46038" cy="95250"/>
          </a:xfrm>
          <a:custGeom>
            <a:avLst/>
            <a:gdLst>
              <a:gd name="T0" fmla="*/ 0 w 21600"/>
              <a:gd name="T1" fmla="*/ 159341345 h 21586"/>
              <a:gd name="T2" fmla="*/ 1954074 w 21600"/>
              <a:gd name="T3" fmla="*/ 0 h 21586"/>
              <a:gd name="T4" fmla="*/ 2025030 w 21600"/>
              <a:gd name="T5" fmla="*/ 159341345 h 21586"/>
              <a:gd name="T6" fmla="*/ 0 60000 65536"/>
              <a:gd name="T7" fmla="*/ 0 60000 65536"/>
              <a:gd name="T8" fmla="*/ 0 60000 65536"/>
            </a:gdLst>
            <a:ahLst/>
            <a:cxnLst>
              <a:cxn ang="T6">
                <a:pos x="T0" y="T1"/>
              </a:cxn>
              <a:cxn ang="T7">
                <a:pos x="T2" y="T3"/>
              </a:cxn>
              <a:cxn ang="T8">
                <a:pos x="T4" y="T5"/>
              </a:cxn>
            </a:cxnLst>
            <a:rect l="0" t="0" r="r" b="b"/>
            <a:pathLst>
              <a:path w="21600" h="21586" fill="none" extrusionOk="0">
                <a:moveTo>
                  <a:pt x="-1" y="21585"/>
                </a:moveTo>
                <a:cubicBezTo>
                  <a:pt x="-1" y="9951"/>
                  <a:pt x="9215" y="407"/>
                  <a:pt x="20842" y="-1"/>
                </a:cubicBezTo>
              </a:path>
              <a:path w="21600" h="21586" stroke="0" extrusionOk="0">
                <a:moveTo>
                  <a:pt x="-1" y="21585"/>
                </a:moveTo>
                <a:cubicBezTo>
                  <a:pt x="-1" y="9951"/>
                  <a:pt x="9215" y="407"/>
                  <a:pt x="20842" y="-1"/>
                </a:cubicBezTo>
                <a:lnTo>
                  <a:pt x="21600" y="21586"/>
                </a:lnTo>
                <a:lnTo>
                  <a:pt x="-1" y="21585"/>
                </a:lnTo>
                <a:close/>
              </a:path>
            </a:pathLst>
          </a:custGeom>
          <a:noFill/>
          <a:ln w="12700" cap="rnd">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47" name="Oval 48"/>
          <p:cNvSpPr>
            <a:spLocks noChangeArrowheads="1"/>
          </p:cNvSpPr>
          <p:nvPr userDrawn="1"/>
        </p:nvSpPr>
        <p:spPr bwMode="auto">
          <a:xfrm>
            <a:off x="1519238" y="5068888"/>
            <a:ext cx="3175" cy="36512"/>
          </a:xfrm>
          <a:prstGeom prst="ellipse">
            <a:avLst/>
          </a:prstGeom>
          <a:solidFill>
            <a:schemeClr val="tx2"/>
          </a:solidFill>
          <a:ln w="12700">
            <a:solidFill>
              <a:schemeClr val="tx1"/>
            </a:solidFill>
            <a:round/>
            <a:headEnd/>
            <a:tailEnd/>
          </a:ln>
        </p:spPr>
        <p:txBody>
          <a:bodyPr wrap="none" anchor="ctr"/>
          <a:lstStyle/>
          <a:p>
            <a:endParaRPr lang="en-US"/>
          </a:p>
        </p:txBody>
      </p:sp>
      <p:sp>
        <p:nvSpPr>
          <p:cNvPr id="1048" name="Freeform 69"/>
          <p:cNvSpPr>
            <a:spLocks/>
          </p:cNvSpPr>
          <p:nvPr/>
        </p:nvSpPr>
        <p:spPr bwMode="auto">
          <a:xfrm>
            <a:off x="1927225" y="4895850"/>
            <a:ext cx="52388" cy="179388"/>
          </a:xfrm>
          <a:custGeom>
            <a:avLst/>
            <a:gdLst>
              <a:gd name="T0" fmla="*/ 2147483647 w 33"/>
              <a:gd name="T1" fmla="*/ 2147483647 h 113"/>
              <a:gd name="T2" fmla="*/ 2147483647 w 33"/>
              <a:gd name="T3" fmla="*/ 2147483647 h 113"/>
              <a:gd name="T4" fmla="*/ 2147483647 w 33"/>
              <a:gd name="T5" fmla="*/ 2147483647 h 113"/>
              <a:gd name="T6" fmla="*/ 2147483647 w 33"/>
              <a:gd name="T7" fmla="*/ 2147483647 h 113"/>
              <a:gd name="T8" fmla="*/ 2147483647 w 33"/>
              <a:gd name="T9" fmla="*/ 2147483647 h 113"/>
              <a:gd name="T10" fmla="*/ 2147483647 w 33"/>
              <a:gd name="T11" fmla="*/ 2147483647 h 113"/>
              <a:gd name="T12" fmla="*/ 2147483647 w 33"/>
              <a:gd name="T13" fmla="*/ 2147483647 h 113"/>
              <a:gd name="T14" fmla="*/ 2147483647 w 33"/>
              <a:gd name="T15" fmla="*/ 2147483647 h 113"/>
              <a:gd name="T16" fmla="*/ 2147483647 w 33"/>
              <a:gd name="T17" fmla="*/ 2147483647 h 113"/>
              <a:gd name="T18" fmla="*/ 2147483647 w 33"/>
              <a:gd name="T19" fmla="*/ 2147483647 h 113"/>
              <a:gd name="T20" fmla="*/ 2147483647 w 33"/>
              <a:gd name="T21" fmla="*/ 2147483647 h 113"/>
              <a:gd name="T22" fmla="*/ 2147483647 w 33"/>
              <a:gd name="T23" fmla="*/ 2147483647 h 113"/>
              <a:gd name="T24" fmla="*/ 2147483647 w 33"/>
              <a:gd name="T25" fmla="*/ 2147483647 h 113"/>
              <a:gd name="T26" fmla="*/ 2147483647 w 33"/>
              <a:gd name="T27" fmla="*/ 0 h 113"/>
              <a:gd name="T28" fmla="*/ 2147483647 w 33"/>
              <a:gd name="T29" fmla="*/ 2147483647 h 113"/>
              <a:gd name="T30" fmla="*/ 2147483647 w 33"/>
              <a:gd name="T31" fmla="*/ 2147483647 h 113"/>
              <a:gd name="T32" fmla="*/ 2147483647 w 33"/>
              <a:gd name="T33" fmla="*/ 2147483647 h 113"/>
              <a:gd name="T34" fmla="*/ 2147483647 w 33"/>
              <a:gd name="T35" fmla="*/ 2147483647 h 113"/>
              <a:gd name="T36" fmla="*/ 2147483647 w 33"/>
              <a:gd name="T37" fmla="*/ 2147483647 h 113"/>
              <a:gd name="T38" fmla="*/ 2147483647 w 33"/>
              <a:gd name="T39" fmla="*/ 2147483647 h 113"/>
              <a:gd name="T40" fmla="*/ 2147483647 w 33"/>
              <a:gd name="T41" fmla="*/ 2147483647 h 113"/>
              <a:gd name="T42" fmla="*/ 2147483647 w 33"/>
              <a:gd name="T43" fmla="*/ 2147483647 h 113"/>
              <a:gd name="T44" fmla="*/ 0 w 33"/>
              <a:gd name="T45" fmla="*/ 2147483647 h 113"/>
              <a:gd name="T46" fmla="*/ 0 w 33"/>
              <a:gd name="T47" fmla="*/ 2147483647 h 113"/>
              <a:gd name="T48" fmla="*/ 0 w 33"/>
              <a:gd name="T49" fmla="*/ 2147483647 h 113"/>
              <a:gd name="T50" fmla="*/ 2147483647 w 33"/>
              <a:gd name="T51" fmla="*/ 2147483647 h 113"/>
              <a:gd name="T52" fmla="*/ 2147483647 w 33"/>
              <a:gd name="T53" fmla="*/ 2147483647 h 113"/>
              <a:gd name="T54" fmla="*/ 2147483647 w 33"/>
              <a:gd name="T55" fmla="*/ 2147483647 h 113"/>
              <a:gd name="T56" fmla="*/ 2147483647 w 33"/>
              <a:gd name="T57" fmla="*/ 2147483647 h 113"/>
              <a:gd name="T58" fmla="*/ 2147483647 w 33"/>
              <a:gd name="T59" fmla="*/ 2147483647 h 113"/>
              <a:gd name="T60" fmla="*/ 2147483647 w 33"/>
              <a:gd name="T61" fmla="*/ 2147483647 h 113"/>
              <a:gd name="T62" fmla="*/ 2147483647 w 33"/>
              <a:gd name="T63" fmla="*/ 2147483647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a:noFill/>
          </a:ln>
          <a:extLst>
            <a:ext uri="{91240B29-F687-4f45-9708-019B960494DF}">
              <a14:hiddenLine xmlns:a14="http://schemas.microsoft.com/office/drawing/2010/main" xmlns="" w="12700" cap="rnd" cmpd="sng">
                <a:solidFill>
                  <a:srgbClr val="000000"/>
                </a:solidFill>
                <a:prstDash val="solid"/>
                <a:round/>
                <a:headEnd type="none" w="med" len="med"/>
                <a:tailEnd type="none" w="med" len="med"/>
              </a14:hiddenLine>
            </a:ext>
          </a:extLst>
        </p:spPr>
        <p:txBody>
          <a:bodyPr/>
          <a:lstStyle/>
          <a:p>
            <a:endParaRPr lang="en-US"/>
          </a:p>
        </p:txBody>
      </p:sp>
      <p:grpSp>
        <p:nvGrpSpPr>
          <p:cNvPr id="1049" name="Group 147"/>
          <p:cNvGrpSpPr>
            <a:grpSpLocks/>
          </p:cNvGrpSpPr>
          <p:nvPr/>
        </p:nvGrpSpPr>
        <p:grpSpPr bwMode="auto">
          <a:xfrm>
            <a:off x="3829050" y="5580063"/>
            <a:ext cx="468313" cy="649287"/>
            <a:chOff x="2412" y="3515"/>
            <a:chExt cx="295" cy="409"/>
          </a:xfrm>
        </p:grpSpPr>
        <p:sp>
          <p:nvSpPr>
            <p:cNvPr id="3" name="Rectangle 71"/>
            <p:cNvSpPr>
              <a:spLocks noChangeArrowheads="1"/>
            </p:cNvSpPr>
            <p:nvPr/>
          </p:nvSpPr>
          <p:spPr bwMode="auto">
            <a:xfrm rot="1260000">
              <a:off x="2601" y="3553"/>
              <a:ext cx="52" cy="244"/>
            </a:xfrm>
            <a:prstGeom prst="rect">
              <a:avLst/>
            </a:prstGeom>
            <a:gradFill rotWithShape="0">
              <a:gsLst>
                <a:gs pos="0">
                  <a:schemeClr val="bg1"/>
                </a:gs>
                <a:gs pos="50000">
                  <a:schemeClr val="bg1">
                    <a:gamma/>
                    <a:shade val="53725"/>
                    <a:invGamma/>
                  </a:schemeClr>
                </a:gs>
                <a:gs pos="100000">
                  <a:schemeClr val="bg1"/>
                </a:gs>
              </a:gsLst>
              <a:lin ang="2700000" scaled="1"/>
            </a:gradFill>
            <a:ln w="12700">
              <a:solidFill>
                <a:schemeClr val="bg1"/>
              </a:solidFill>
              <a:miter lim="800000"/>
              <a:headEnd/>
              <a:tailEnd/>
            </a:ln>
            <a:effectLst/>
          </p:spPr>
          <p:txBody>
            <a:bodyPr wrap="none" anchor="ctr"/>
            <a:lstStyle/>
            <a:p>
              <a:pPr algn="ctr">
                <a:defRPr/>
              </a:pPr>
              <a:endParaRPr lang="en-US">
                <a:solidFill>
                  <a:schemeClr val="bg1"/>
                </a:solidFill>
                <a:latin typeface="Times" charset="0"/>
                <a:ea typeface="+mn-ea"/>
                <a:cs typeface="+mn-cs"/>
              </a:endParaRPr>
            </a:p>
          </p:txBody>
        </p:sp>
        <p:sp>
          <p:nvSpPr>
            <p:cNvPr id="4" name="Rectangle 72"/>
            <p:cNvSpPr>
              <a:spLocks noChangeArrowheads="1"/>
            </p:cNvSpPr>
            <p:nvPr/>
          </p:nvSpPr>
          <p:spPr bwMode="auto">
            <a:xfrm>
              <a:off x="2412" y="3898"/>
              <a:ext cx="292" cy="26"/>
            </a:xfrm>
            <a:prstGeom prst="rect">
              <a:avLst/>
            </a:prstGeom>
            <a:gradFill rotWithShape="0">
              <a:gsLst>
                <a:gs pos="0">
                  <a:schemeClr val="bg1"/>
                </a:gs>
                <a:gs pos="50000">
                  <a:schemeClr val="bg1">
                    <a:gamma/>
                    <a:shade val="29804"/>
                    <a:invGamma/>
                  </a:schemeClr>
                </a:gs>
                <a:gs pos="100000">
                  <a:schemeClr val="bg1"/>
                </a:gs>
              </a:gsLst>
              <a:lin ang="5400000" scaled="1"/>
            </a:gradFill>
            <a:ln w="12700">
              <a:solidFill>
                <a:schemeClr val="bg1"/>
              </a:solidFill>
              <a:miter lim="800000"/>
              <a:headEnd/>
              <a:tailEnd/>
            </a:ln>
            <a:effectLst/>
          </p:spPr>
          <p:txBody>
            <a:bodyPr wrap="none" anchor="ctr"/>
            <a:lstStyle/>
            <a:p>
              <a:pPr>
                <a:defRPr/>
              </a:pPr>
              <a:endParaRPr lang="en-US">
                <a:ea typeface="+mn-ea"/>
                <a:cs typeface="+mn-cs"/>
              </a:endParaRPr>
            </a:p>
          </p:txBody>
        </p:sp>
        <p:sp>
          <p:nvSpPr>
            <p:cNvPr id="5" name="Rectangle 73"/>
            <p:cNvSpPr>
              <a:spLocks noChangeArrowheads="1"/>
            </p:cNvSpPr>
            <p:nvPr/>
          </p:nvSpPr>
          <p:spPr bwMode="auto">
            <a:xfrm>
              <a:off x="2672" y="3714"/>
              <a:ext cx="32" cy="176"/>
            </a:xfrm>
            <a:prstGeom prst="rect">
              <a:avLst/>
            </a:prstGeom>
            <a:gradFill rotWithShape="0">
              <a:gsLst>
                <a:gs pos="0">
                  <a:schemeClr val="bg1"/>
                </a:gs>
                <a:gs pos="50000">
                  <a:schemeClr val="bg1">
                    <a:gamma/>
                    <a:shade val="46275"/>
                    <a:invGamma/>
                  </a:schemeClr>
                </a:gs>
                <a:gs pos="100000">
                  <a:schemeClr val="bg1"/>
                </a:gs>
              </a:gsLst>
              <a:lin ang="2700000" scaled="1"/>
            </a:gradFill>
            <a:ln w="12700">
              <a:solidFill>
                <a:schemeClr val="bg1"/>
              </a:solidFill>
              <a:miter lim="800000"/>
              <a:headEnd/>
              <a:tailEnd/>
            </a:ln>
            <a:effectLst/>
          </p:spPr>
          <p:txBody>
            <a:bodyPr wrap="none" anchor="ctr"/>
            <a:lstStyle/>
            <a:p>
              <a:pPr>
                <a:defRPr/>
              </a:pPr>
              <a:endParaRPr lang="en-US">
                <a:ea typeface="+mn-ea"/>
                <a:cs typeface="+mn-cs"/>
              </a:endParaRPr>
            </a:p>
          </p:txBody>
        </p:sp>
        <p:sp>
          <p:nvSpPr>
            <p:cNvPr id="6" name="Oval 74"/>
            <p:cNvSpPr>
              <a:spLocks noChangeArrowheads="1"/>
            </p:cNvSpPr>
            <p:nvPr/>
          </p:nvSpPr>
          <p:spPr bwMode="auto">
            <a:xfrm>
              <a:off x="2612" y="3680"/>
              <a:ext cx="72" cy="59"/>
            </a:xfrm>
            <a:prstGeom prst="ellipse">
              <a:avLst/>
            </a:prstGeom>
            <a:gradFill rotWithShape="0">
              <a:gsLst>
                <a:gs pos="0">
                  <a:schemeClr val="bg1"/>
                </a:gs>
                <a:gs pos="50000">
                  <a:schemeClr val="bg1">
                    <a:gamma/>
                    <a:shade val="46275"/>
                    <a:invGamma/>
                  </a:schemeClr>
                </a:gs>
                <a:gs pos="100000">
                  <a:schemeClr val="bg1"/>
                </a:gs>
              </a:gsLst>
              <a:lin ang="5400000" scaled="1"/>
            </a:gradFill>
            <a:ln w="12700">
              <a:solidFill>
                <a:schemeClr val="tx1"/>
              </a:solidFill>
              <a:round/>
              <a:headEnd/>
              <a:tailEnd/>
            </a:ln>
            <a:effectLst/>
          </p:spPr>
          <p:txBody>
            <a:bodyPr wrap="none" anchor="ctr"/>
            <a:lstStyle/>
            <a:p>
              <a:pPr>
                <a:defRPr/>
              </a:pPr>
              <a:endParaRPr lang="en-US">
                <a:ea typeface="+mn-ea"/>
                <a:cs typeface="+mn-cs"/>
              </a:endParaRPr>
            </a:p>
          </p:txBody>
        </p:sp>
        <p:sp>
          <p:nvSpPr>
            <p:cNvPr id="1128" name="Rectangle 75"/>
            <p:cNvSpPr>
              <a:spLocks noChangeArrowheads="1"/>
            </p:cNvSpPr>
            <p:nvPr/>
          </p:nvSpPr>
          <p:spPr bwMode="auto">
            <a:xfrm rot="1080000">
              <a:off x="2492" y="3817"/>
              <a:ext cx="132" cy="9"/>
            </a:xfrm>
            <a:prstGeom prst="rect">
              <a:avLst/>
            </a:prstGeom>
            <a:solidFill>
              <a:schemeClr val="bg1"/>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129" name="Rectangle 76"/>
            <p:cNvSpPr>
              <a:spLocks noChangeArrowheads="1"/>
            </p:cNvSpPr>
            <p:nvPr/>
          </p:nvSpPr>
          <p:spPr bwMode="auto">
            <a:xfrm>
              <a:off x="2552" y="3831"/>
              <a:ext cx="12" cy="76"/>
            </a:xfrm>
            <a:prstGeom prst="rect">
              <a:avLst/>
            </a:prstGeom>
            <a:gradFill rotWithShape="0">
              <a:gsLst>
                <a:gs pos="0">
                  <a:srgbClr val="618FFD"/>
                </a:gs>
                <a:gs pos="100000">
                  <a:srgbClr val="1D2B4B"/>
                </a:gs>
              </a:gsLst>
              <a:lin ang="5400000" scaled="1"/>
            </a:gradFill>
            <a:ln w="12700">
              <a:solidFill>
                <a:schemeClr val="tx1"/>
              </a:solidFill>
              <a:miter lim="800000"/>
              <a:headEnd/>
              <a:tailEnd/>
            </a:ln>
          </p:spPr>
          <p:txBody>
            <a:bodyPr wrap="none" anchor="ctr"/>
            <a:lstStyle/>
            <a:p>
              <a:endParaRPr lang="en-US"/>
            </a:p>
          </p:txBody>
        </p:sp>
        <p:sp>
          <p:nvSpPr>
            <p:cNvPr id="1130" name="Rectangle 77"/>
            <p:cNvSpPr>
              <a:spLocks noChangeArrowheads="1"/>
            </p:cNvSpPr>
            <p:nvPr/>
          </p:nvSpPr>
          <p:spPr bwMode="auto">
            <a:xfrm rot="1200000">
              <a:off x="2675" y="3515"/>
              <a:ext cx="32" cy="42"/>
            </a:xfrm>
            <a:prstGeom prst="rect">
              <a:avLst/>
            </a:prstGeom>
            <a:solidFill>
              <a:schemeClr val="bg1"/>
            </a:solidFill>
            <a:ln w="12700">
              <a:solidFill>
                <a:schemeClr val="tx1"/>
              </a:solidFill>
              <a:miter lim="800000"/>
              <a:headEnd/>
              <a:tailEnd/>
            </a:ln>
          </p:spPr>
          <p:txBody>
            <a:bodyPr wrap="none" anchor="ctr"/>
            <a:lstStyle/>
            <a:p>
              <a:endParaRPr lang="en-US"/>
            </a:p>
          </p:txBody>
        </p:sp>
      </p:grpSp>
      <p:grpSp>
        <p:nvGrpSpPr>
          <p:cNvPr id="1050" name="Group 81"/>
          <p:cNvGrpSpPr>
            <a:grpSpLocks/>
          </p:cNvGrpSpPr>
          <p:nvPr/>
        </p:nvGrpSpPr>
        <p:grpSpPr bwMode="auto">
          <a:xfrm>
            <a:off x="5507038" y="588963"/>
            <a:ext cx="703262" cy="958850"/>
            <a:chOff x="3883" y="688"/>
            <a:chExt cx="576" cy="792"/>
          </a:xfrm>
        </p:grpSpPr>
        <p:sp>
          <p:nvSpPr>
            <p:cNvPr id="7" name="Rectangle 82"/>
            <p:cNvSpPr>
              <a:spLocks noChangeArrowheads="1"/>
            </p:cNvSpPr>
            <p:nvPr/>
          </p:nvSpPr>
          <p:spPr bwMode="auto">
            <a:xfrm>
              <a:off x="4096" y="688"/>
              <a:ext cx="152" cy="792"/>
            </a:xfrm>
            <a:prstGeom prst="rect">
              <a:avLst/>
            </a:prstGeom>
            <a:solidFill>
              <a:schemeClr val="hlink"/>
            </a:solidFill>
            <a:ln w="12700">
              <a:solidFill>
                <a:schemeClr val="tx1"/>
              </a:solidFill>
              <a:miter lim="800000"/>
              <a:headEnd/>
              <a:tailEnd/>
            </a:ln>
          </p:spPr>
          <p:txBody>
            <a:bodyPr wrap="none" anchor="ctr"/>
            <a:lstStyle/>
            <a:p>
              <a:endParaRPr lang="en-US"/>
            </a:p>
          </p:txBody>
        </p:sp>
        <p:sp>
          <p:nvSpPr>
            <p:cNvPr id="8" name="Rectangle 83"/>
            <p:cNvSpPr>
              <a:spLocks noChangeArrowheads="1"/>
            </p:cNvSpPr>
            <p:nvPr/>
          </p:nvSpPr>
          <p:spPr bwMode="auto">
            <a:xfrm>
              <a:off x="3883" y="824"/>
              <a:ext cx="576" cy="144"/>
            </a:xfrm>
            <a:prstGeom prst="rect">
              <a:avLst/>
            </a:prstGeom>
            <a:solidFill>
              <a:schemeClr val="hlink"/>
            </a:solidFill>
            <a:ln w="12700">
              <a:solidFill>
                <a:schemeClr val="tx1"/>
              </a:solidFill>
              <a:miter lim="800000"/>
              <a:headEnd/>
              <a:tailEnd/>
            </a:ln>
          </p:spPr>
          <p:txBody>
            <a:bodyPr wrap="none" anchor="ctr"/>
            <a:lstStyle/>
            <a:p>
              <a:endParaRPr lang="en-US"/>
            </a:p>
          </p:txBody>
        </p:sp>
        <p:sp>
          <p:nvSpPr>
            <p:cNvPr id="9" name="Rectangle 84"/>
            <p:cNvSpPr>
              <a:spLocks noChangeArrowheads="1"/>
            </p:cNvSpPr>
            <p:nvPr/>
          </p:nvSpPr>
          <p:spPr bwMode="auto">
            <a:xfrm>
              <a:off x="4101" y="773"/>
              <a:ext cx="143" cy="278"/>
            </a:xfrm>
            <a:prstGeom prst="rect">
              <a:avLst/>
            </a:prstGeom>
            <a:solidFill>
              <a:schemeClr val="hlink"/>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grpSp>
      <p:grpSp>
        <p:nvGrpSpPr>
          <p:cNvPr id="1051" name="Group 87"/>
          <p:cNvGrpSpPr>
            <a:grpSpLocks/>
          </p:cNvGrpSpPr>
          <p:nvPr/>
        </p:nvGrpSpPr>
        <p:grpSpPr bwMode="auto">
          <a:xfrm>
            <a:off x="223838" y="6345238"/>
            <a:ext cx="8704262" cy="471487"/>
            <a:chOff x="149" y="3987"/>
            <a:chExt cx="5483" cy="297"/>
          </a:xfrm>
        </p:grpSpPr>
        <p:sp>
          <p:nvSpPr>
            <p:cNvPr id="1112" name="Line 88"/>
            <p:cNvSpPr>
              <a:spLocks noChangeShapeType="1"/>
            </p:cNvSpPr>
            <p:nvPr/>
          </p:nvSpPr>
          <p:spPr bwMode="auto">
            <a:xfrm>
              <a:off x="149" y="4077"/>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13" name="Rectangle 89"/>
            <p:cNvSpPr>
              <a:spLocks noChangeArrowheads="1"/>
            </p:cNvSpPr>
            <p:nvPr/>
          </p:nvSpPr>
          <p:spPr bwMode="auto">
            <a:xfrm>
              <a:off x="1995" y="3987"/>
              <a:ext cx="1833" cy="297"/>
            </a:xfrm>
            <a:prstGeom prst="rect">
              <a:avLst/>
            </a:prstGeom>
            <a:noFill/>
            <a:ln w="12700">
              <a:noFill/>
              <a:miter lim="800000"/>
              <a:headEnd/>
              <a:tailEnd/>
            </a:ln>
            <a:effectLst>
              <a:outerShdw blurRad="63500" dist="46662" dir="3284183" algn="ctr" rotWithShape="0">
                <a:schemeClr val="tx1">
                  <a:alpha val="74998"/>
                </a:schemeClr>
              </a:outerShdw>
            </a:effectLst>
          </p:spPr>
          <p:txBody>
            <a:bodyPr wrap="square" lIns="90487" tIns="44450" rIns="90487" bIns="44450">
              <a:spAutoFit/>
            </a:bodyPr>
            <a:lstStyle/>
            <a:p>
              <a:pPr algn="ctr">
                <a:lnSpc>
                  <a:spcPct val="70000"/>
                </a:lnSpc>
                <a:defRPr/>
              </a:pPr>
              <a:r>
                <a:rPr lang="en-US" sz="3200" dirty="0">
                  <a:latin typeface="WinInnwa" pitchFamily="2" charset="0"/>
                  <a:ea typeface="+mn-ea"/>
                </a:rPr>
                <a:t> </a:t>
              </a:r>
              <a:r>
                <a:rPr lang="en-US" sz="3200" dirty="0" err="1">
                  <a:latin typeface="Pyidaungsu" panose="020B0502040204020203" pitchFamily="34" charset="0"/>
                  <a:ea typeface="+mn-ea"/>
                  <a:cs typeface="Pyidaungsu" panose="020B0502040204020203" pitchFamily="34" charset="0"/>
                </a:rPr>
                <a:t>ကျမ်းစာအဖွင</a:t>
              </a:r>
              <a:r>
                <a:rPr lang="en-US" sz="3200" dirty="0">
                  <a:latin typeface="Pyidaungsu" panose="020B0502040204020203" pitchFamily="34" charset="0"/>
                  <a:ea typeface="+mn-ea"/>
                  <a:cs typeface="Pyidaungsu" panose="020B0502040204020203" pitchFamily="34" charset="0"/>
                </a:rPr>
                <a:t>့်</a:t>
              </a:r>
            </a:p>
          </p:txBody>
        </p:sp>
        <p:sp>
          <p:nvSpPr>
            <p:cNvPr id="1114" name="Line 90"/>
            <p:cNvSpPr>
              <a:spLocks noChangeShapeType="1"/>
            </p:cNvSpPr>
            <p:nvPr/>
          </p:nvSpPr>
          <p:spPr bwMode="auto">
            <a:xfrm>
              <a:off x="3809" y="4077"/>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15" name="Line 91"/>
            <p:cNvSpPr>
              <a:spLocks noChangeShapeType="1"/>
            </p:cNvSpPr>
            <p:nvPr/>
          </p:nvSpPr>
          <p:spPr bwMode="auto">
            <a:xfrm>
              <a:off x="3809" y="4173"/>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16" name="Line 92"/>
            <p:cNvSpPr>
              <a:spLocks noChangeShapeType="1"/>
            </p:cNvSpPr>
            <p:nvPr/>
          </p:nvSpPr>
          <p:spPr bwMode="auto">
            <a:xfrm>
              <a:off x="149" y="4173"/>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grpSp>
      <p:grpSp>
        <p:nvGrpSpPr>
          <p:cNvPr id="1052" name="Group 93"/>
          <p:cNvGrpSpPr>
            <a:grpSpLocks/>
          </p:cNvGrpSpPr>
          <p:nvPr/>
        </p:nvGrpSpPr>
        <p:grpSpPr bwMode="auto">
          <a:xfrm>
            <a:off x="206375" y="311150"/>
            <a:ext cx="8742363" cy="317500"/>
            <a:chOff x="130" y="196"/>
            <a:chExt cx="5483" cy="200"/>
          </a:xfrm>
        </p:grpSpPr>
        <p:sp>
          <p:nvSpPr>
            <p:cNvPr id="1118" name="Line 94"/>
            <p:cNvSpPr>
              <a:spLocks noChangeShapeType="1"/>
            </p:cNvSpPr>
            <p:nvPr/>
          </p:nvSpPr>
          <p:spPr bwMode="auto">
            <a:xfrm>
              <a:off x="130" y="196"/>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19" name="Line 95"/>
            <p:cNvSpPr>
              <a:spLocks noChangeShapeType="1"/>
            </p:cNvSpPr>
            <p:nvPr/>
          </p:nvSpPr>
          <p:spPr bwMode="auto">
            <a:xfrm>
              <a:off x="3790" y="196"/>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20" name="Line 96"/>
            <p:cNvSpPr>
              <a:spLocks noChangeShapeType="1"/>
            </p:cNvSpPr>
            <p:nvPr/>
          </p:nvSpPr>
          <p:spPr bwMode="auto">
            <a:xfrm>
              <a:off x="3790" y="292"/>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21" name="Line 97"/>
            <p:cNvSpPr>
              <a:spLocks noChangeShapeType="1"/>
            </p:cNvSpPr>
            <p:nvPr/>
          </p:nvSpPr>
          <p:spPr bwMode="auto">
            <a:xfrm>
              <a:off x="130" y="292"/>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22" name="Line 98"/>
            <p:cNvSpPr>
              <a:spLocks noChangeShapeType="1"/>
            </p:cNvSpPr>
            <p:nvPr/>
          </p:nvSpPr>
          <p:spPr bwMode="auto">
            <a:xfrm>
              <a:off x="130" y="396"/>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sp>
          <p:nvSpPr>
            <p:cNvPr id="1123" name="Line 99"/>
            <p:cNvSpPr>
              <a:spLocks noChangeShapeType="1"/>
            </p:cNvSpPr>
            <p:nvPr/>
          </p:nvSpPr>
          <p:spPr bwMode="auto">
            <a:xfrm>
              <a:off x="3790" y="396"/>
              <a:ext cx="1823" cy="0"/>
            </a:xfrm>
            <a:prstGeom prst="line">
              <a:avLst/>
            </a:prstGeom>
            <a:noFill/>
            <a:ln w="25400">
              <a:solidFill>
                <a:schemeClr val="hlink"/>
              </a:solidFill>
              <a:round/>
              <a:headEnd/>
              <a:tailEnd/>
            </a:ln>
            <a:effectLst>
              <a:outerShdw blurRad="63500" dist="46662" dir="3284183" algn="ctr" rotWithShape="0">
                <a:schemeClr val="tx1">
                  <a:alpha val="74998"/>
                </a:schemeClr>
              </a:outerShdw>
            </a:effectLst>
          </p:spPr>
          <p:txBody>
            <a:bodyPr wrap="none" anchor="ctr"/>
            <a:lstStyle/>
            <a:p>
              <a:pPr>
                <a:defRPr/>
              </a:pPr>
              <a:endParaRPr lang="en-US">
                <a:latin typeface="Comic Sans MS" pitchFamily="-108" charset="0"/>
                <a:ea typeface="+mn-ea"/>
                <a:cs typeface="+mn-cs"/>
              </a:endParaRPr>
            </a:p>
          </p:txBody>
        </p:sp>
      </p:grpSp>
      <p:sp>
        <p:nvSpPr>
          <p:cNvPr id="1053" name="Line 102"/>
          <p:cNvSpPr>
            <a:spLocks noChangeShapeType="1"/>
          </p:cNvSpPr>
          <p:nvPr/>
        </p:nvSpPr>
        <p:spPr bwMode="auto">
          <a:xfrm flipH="1">
            <a:off x="5456238" y="4124325"/>
            <a:ext cx="842962" cy="579438"/>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54" name="Line 103"/>
          <p:cNvSpPr>
            <a:spLocks noChangeShapeType="1"/>
          </p:cNvSpPr>
          <p:nvPr/>
        </p:nvSpPr>
        <p:spPr bwMode="auto">
          <a:xfrm flipH="1">
            <a:off x="5568950" y="4084638"/>
            <a:ext cx="842963" cy="579437"/>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55" name="Line 106"/>
          <p:cNvSpPr>
            <a:spLocks noChangeShapeType="1"/>
          </p:cNvSpPr>
          <p:nvPr/>
        </p:nvSpPr>
        <p:spPr bwMode="auto">
          <a:xfrm rot="-924446">
            <a:off x="3797300" y="2781300"/>
            <a:ext cx="98425" cy="1450975"/>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56" name="Line 107"/>
          <p:cNvSpPr>
            <a:spLocks noChangeShapeType="1"/>
          </p:cNvSpPr>
          <p:nvPr/>
        </p:nvSpPr>
        <p:spPr bwMode="auto">
          <a:xfrm rot="-924446">
            <a:off x="3683000" y="2803525"/>
            <a:ext cx="119063" cy="1076325"/>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57" name="Line 110"/>
          <p:cNvSpPr>
            <a:spLocks noChangeShapeType="1"/>
          </p:cNvSpPr>
          <p:nvPr/>
        </p:nvSpPr>
        <p:spPr bwMode="auto">
          <a:xfrm rot="-924446">
            <a:off x="2744788" y="3352800"/>
            <a:ext cx="479425" cy="95885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58" name="Line 112"/>
          <p:cNvSpPr>
            <a:spLocks noChangeShapeType="1"/>
          </p:cNvSpPr>
          <p:nvPr/>
        </p:nvSpPr>
        <p:spPr bwMode="auto">
          <a:xfrm rot="-924446">
            <a:off x="2112963" y="4291013"/>
            <a:ext cx="655637" cy="51435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59" name="Line 113"/>
          <p:cNvSpPr>
            <a:spLocks noChangeShapeType="1"/>
          </p:cNvSpPr>
          <p:nvPr/>
        </p:nvSpPr>
        <p:spPr bwMode="auto">
          <a:xfrm rot="20675554" flipV="1">
            <a:off x="2570163" y="2674938"/>
            <a:ext cx="315912" cy="601662"/>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60" name="Line 114"/>
          <p:cNvSpPr>
            <a:spLocks noChangeShapeType="1"/>
          </p:cNvSpPr>
          <p:nvPr/>
        </p:nvSpPr>
        <p:spPr bwMode="auto">
          <a:xfrm rot="-924446" flipH="1" flipV="1">
            <a:off x="2689225" y="3373438"/>
            <a:ext cx="112713" cy="350837"/>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61" name="Line 115"/>
          <p:cNvSpPr>
            <a:spLocks noChangeShapeType="1"/>
          </p:cNvSpPr>
          <p:nvPr/>
        </p:nvSpPr>
        <p:spPr bwMode="auto">
          <a:xfrm rot="-924446" flipH="1" flipV="1">
            <a:off x="2686050" y="3462338"/>
            <a:ext cx="258763" cy="434975"/>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62" name="Line 116"/>
          <p:cNvSpPr>
            <a:spLocks noChangeShapeType="1"/>
          </p:cNvSpPr>
          <p:nvPr/>
        </p:nvSpPr>
        <p:spPr bwMode="auto">
          <a:xfrm rot="20675554" flipH="1">
            <a:off x="1944688" y="2901950"/>
            <a:ext cx="622300" cy="1046163"/>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63" name="Line 117"/>
          <p:cNvSpPr>
            <a:spLocks noChangeShapeType="1"/>
          </p:cNvSpPr>
          <p:nvPr/>
        </p:nvSpPr>
        <p:spPr bwMode="auto">
          <a:xfrm rot="20675554" flipH="1">
            <a:off x="1598613" y="4098925"/>
            <a:ext cx="649287" cy="118745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64" name="Line 118"/>
          <p:cNvSpPr>
            <a:spLocks noChangeShapeType="1"/>
          </p:cNvSpPr>
          <p:nvPr/>
        </p:nvSpPr>
        <p:spPr bwMode="auto">
          <a:xfrm rot="20675554" flipH="1">
            <a:off x="1676400" y="4752975"/>
            <a:ext cx="366713" cy="625475"/>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65" name="Line 119"/>
          <p:cNvSpPr>
            <a:spLocks noChangeShapeType="1"/>
          </p:cNvSpPr>
          <p:nvPr/>
        </p:nvSpPr>
        <p:spPr bwMode="auto">
          <a:xfrm rot="20675554" flipH="1">
            <a:off x="1774825" y="4938713"/>
            <a:ext cx="209550" cy="363537"/>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66" name="Oval 49"/>
          <p:cNvSpPr>
            <a:spLocks noChangeArrowheads="1"/>
          </p:cNvSpPr>
          <p:nvPr userDrawn="1"/>
        </p:nvSpPr>
        <p:spPr bwMode="auto">
          <a:xfrm>
            <a:off x="8818563" y="4959350"/>
            <a:ext cx="80962" cy="273050"/>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p>
        </p:txBody>
      </p:sp>
      <p:sp>
        <p:nvSpPr>
          <p:cNvPr id="1067" name="Oval 50"/>
          <p:cNvSpPr>
            <a:spLocks noChangeArrowheads="1"/>
          </p:cNvSpPr>
          <p:nvPr userDrawn="1"/>
        </p:nvSpPr>
        <p:spPr bwMode="auto">
          <a:xfrm>
            <a:off x="8348663" y="4959350"/>
            <a:ext cx="80962" cy="273050"/>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p>
            <a:endParaRPr lang="en-US"/>
          </a:p>
        </p:txBody>
      </p:sp>
      <p:sp>
        <p:nvSpPr>
          <p:cNvPr id="1068" name="Oval 51"/>
          <p:cNvSpPr>
            <a:spLocks noChangeArrowheads="1"/>
          </p:cNvSpPr>
          <p:nvPr userDrawn="1"/>
        </p:nvSpPr>
        <p:spPr bwMode="auto">
          <a:xfrm>
            <a:off x="7985125" y="4994275"/>
            <a:ext cx="49213" cy="201613"/>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p>
        </p:txBody>
      </p:sp>
      <p:sp>
        <p:nvSpPr>
          <p:cNvPr id="1069" name="Oval 52"/>
          <p:cNvSpPr>
            <a:spLocks noChangeArrowheads="1"/>
          </p:cNvSpPr>
          <p:nvPr userDrawn="1"/>
        </p:nvSpPr>
        <p:spPr bwMode="auto">
          <a:xfrm>
            <a:off x="7627938" y="5065713"/>
            <a:ext cx="17462" cy="5873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en-US"/>
          </a:p>
        </p:txBody>
      </p:sp>
      <p:sp>
        <p:nvSpPr>
          <p:cNvPr id="1070" name="Line 53"/>
          <p:cNvSpPr>
            <a:spLocks noChangeShapeType="1"/>
          </p:cNvSpPr>
          <p:nvPr userDrawn="1"/>
        </p:nvSpPr>
        <p:spPr bwMode="auto">
          <a:xfrm flipH="1">
            <a:off x="8385175" y="5238750"/>
            <a:ext cx="468313"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71" name="Line 54"/>
          <p:cNvSpPr>
            <a:spLocks noChangeShapeType="1"/>
          </p:cNvSpPr>
          <p:nvPr userDrawn="1"/>
        </p:nvSpPr>
        <p:spPr bwMode="auto">
          <a:xfrm flipH="1">
            <a:off x="8386763" y="4953000"/>
            <a:ext cx="47466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72" name="Line 55"/>
          <p:cNvSpPr>
            <a:spLocks noChangeShapeType="1"/>
          </p:cNvSpPr>
          <p:nvPr userDrawn="1"/>
        </p:nvSpPr>
        <p:spPr bwMode="auto">
          <a:xfrm>
            <a:off x="8023225" y="5202238"/>
            <a:ext cx="33178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73" name="Line 56"/>
          <p:cNvSpPr>
            <a:spLocks noChangeShapeType="1"/>
          </p:cNvSpPr>
          <p:nvPr userDrawn="1"/>
        </p:nvSpPr>
        <p:spPr bwMode="auto">
          <a:xfrm>
            <a:off x="8023225" y="4987925"/>
            <a:ext cx="331788"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74" name="Line 57"/>
          <p:cNvSpPr>
            <a:spLocks noChangeShapeType="1"/>
          </p:cNvSpPr>
          <p:nvPr userDrawn="1"/>
        </p:nvSpPr>
        <p:spPr bwMode="auto">
          <a:xfrm>
            <a:off x="7640638" y="5130800"/>
            <a:ext cx="331787"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75" name="Line 58"/>
          <p:cNvSpPr>
            <a:spLocks noChangeShapeType="1"/>
          </p:cNvSpPr>
          <p:nvPr userDrawn="1"/>
        </p:nvSpPr>
        <p:spPr bwMode="auto">
          <a:xfrm>
            <a:off x="7640638" y="5059363"/>
            <a:ext cx="331787"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76" name="Rectangle 59"/>
          <p:cNvSpPr>
            <a:spLocks noChangeArrowheads="1"/>
          </p:cNvSpPr>
          <p:nvPr userDrawn="1"/>
        </p:nvSpPr>
        <p:spPr bwMode="auto">
          <a:xfrm>
            <a:off x="8391525" y="4956175"/>
            <a:ext cx="457200" cy="279400"/>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077" name="Rectangle 60"/>
          <p:cNvSpPr>
            <a:spLocks noChangeArrowheads="1"/>
          </p:cNvSpPr>
          <p:nvPr userDrawn="1"/>
        </p:nvSpPr>
        <p:spPr bwMode="auto">
          <a:xfrm>
            <a:off x="8005763" y="4994275"/>
            <a:ext cx="347662" cy="204788"/>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078" name="Rectangle 61"/>
          <p:cNvSpPr>
            <a:spLocks noChangeArrowheads="1"/>
          </p:cNvSpPr>
          <p:nvPr userDrawn="1"/>
        </p:nvSpPr>
        <p:spPr bwMode="auto">
          <a:xfrm>
            <a:off x="7642225" y="5059363"/>
            <a:ext cx="336550" cy="74612"/>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a14="http://schemas.microsoft.com/office/drawing/2010/main" xmlns="" w="12700">
                <a:solidFill>
                  <a:srgbClr val="000000"/>
                </a:solidFill>
                <a:miter lim="800000"/>
                <a:headEnd/>
                <a:tailEnd/>
              </a14:hiddenLine>
            </a:ext>
          </a:extLst>
        </p:spPr>
        <p:txBody>
          <a:bodyPr wrap="none" anchor="ctr"/>
          <a:lstStyle/>
          <a:p>
            <a:endParaRPr lang="en-US"/>
          </a:p>
        </p:txBody>
      </p:sp>
      <p:sp>
        <p:nvSpPr>
          <p:cNvPr id="1079" name="Oval 62"/>
          <p:cNvSpPr>
            <a:spLocks noChangeArrowheads="1"/>
          </p:cNvSpPr>
          <p:nvPr userDrawn="1"/>
        </p:nvSpPr>
        <p:spPr bwMode="auto">
          <a:xfrm>
            <a:off x="8836025" y="4979988"/>
            <a:ext cx="53975" cy="231775"/>
          </a:xfrm>
          <a:prstGeom prst="ellipse">
            <a:avLst/>
          </a:prstGeom>
          <a:solidFill>
            <a:schemeClr val="bg1"/>
          </a:solidFill>
          <a:ln w="12700">
            <a:solidFill>
              <a:schemeClr val="tx1"/>
            </a:solidFill>
            <a:round/>
            <a:headEnd/>
            <a:tailEnd/>
          </a:ln>
        </p:spPr>
        <p:txBody>
          <a:bodyPr wrap="none" anchor="ctr"/>
          <a:lstStyle/>
          <a:p>
            <a:endParaRPr lang="en-US"/>
          </a:p>
        </p:txBody>
      </p:sp>
      <p:sp>
        <p:nvSpPr>
          <p:cNvPr id="1080" name="Arc 63"/>
          <p:cNvSpPr>
            <a:spLocks/>
          </p:cNvSpPr>
          <p:nvPr userDrawn="1"/>
        </p:nvSpPr>
        <p:spPr bwMode="auto">
          <a:xfrm rot="300000">
            <a:off x="7385050" y="5108575"/>
            <a:ext cx="176213" cy="111125"/>
          </a:xfrm>
          <a:custGeom>
            <a:avLst/>
            <a:gdLst>
              <a:gd name="T0" fmla="*/ 0 w 21597"/>
              <a:gd name="T1" fmla="*/ 0 h 21600"/>
              <a:gd name="T2" fmla="*/ 2147483647 w 21597"/>
              <a:gd name="T3" fmla="*/ 394750675 h 21600"/>
              <a:gd name="T4" fmla="*/ 0 w 21597"/>
              <a:gd name="T5" fmla="*/ 400499403 h 21600"/>
              <a:gd name="T6" fmla="*/ 0 60000 65536"/>
              <a:gd name="T7" fmla="*/ 0 60000 65536"/>
              <a:gd name="T8" fmla="*/ 0 60000 65536"/>
            </a:gdLst>
            <a:ahLst/>
            <a:cxnLst>
              <a:cxn ang="T6">
                <a:pos x="T0" y="T1"/>
              </a:cxn>
              <a:cxn ang="T7">
                <a:pos x="T2" y="T3"/>
              </a:cxn>
              <a:cxn ang="T8">
                <a:pos x="T4" y="T5"/>
              </a:cxn>
            </a:cxnLst>
            <a:rect l="0" t="0" r="r" b="b"/>
            <a:pathLst>
              <a:path w="21597" h="21600" fill="none" extrusionOk="0">
                <a:moveTo>
                  <a:pt x="0" y="-1"/>
                </a:moveTo>
                <a:cubicBezTo>
                  <a:pt x="11808" y="-1"/>
                  <a:pt x="21428" y="9482"/>
                  <a:pt x="21597" y="21289"/>
                </a:cubicBezTo>
              </a:path>
              <a:path w="21597" h="21600" stroke="0" extrusionOk="0">
                <a:moveTo>
                  <a:pt x="0" y="-1"/>
                </a:moveTo>
                <a:cubicBezTo>
                  <a:pt x="11808" y="-1"/>
                  <a:pt x="21428" y="9482"/>
                  <a:pt x="21597" y="21289"/>
                </a:cubicBezTo>
                <a:lnTo>
                  <a:pt x="0" y="21600"/>
                </a:lnTo>
                <a:lnTo>
                  <a:pt x="0" y="-1"/>
                </a:lnTo>
                <a:close/>
              </a:path>
            </a:pathLst>
          </a:custGeom>
          <a:noFill/>
          <a:ln w="12700" cap="rnd">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81" name="Arc 64"/>
          <p:cNvSpPr>
            <a:spLocks/>
          </p:cNvSpPr>
          <p:nvPr userDrawn="1"/>
        </p:nvSpPr>
        <p:spPr bwMode="auto">
          <a:xfrm rot="10380000">
            <a:off x="7397750" y="4981575"/>
            <a:ext cx="182563" cy="95250"/>
          </a:xfrm>
          <a:custGeom>
            <a:avLst/>
            <a:gdLst>
              <a:gd name="T0" fmla="*/ 0 w 21600"/>
              <a:gd name="T1" fmla="*/ 158862474 h 21599"/>
              <a:gd name="T2" fmla="*/ 2147483647 w 21600"/>
              <a:gd name="T3" fmla="*/ 0 h 21599"/>
              <a:gd name="T4" fmla="*/ 2147483647 w 21600"/>
              <a:gd name="T5" fmla="*/ 158862474 h 21599"/>
              <a:gd name="T6" fmla="*/ 0 60000 65536"/>
              <a:gd name="T7" fmla="*/ 0 60000 65536"/>
              <a:gd name="T8" fmla="*/ 0 60000 65536"/>
            </a:gdLst>
            <a:ahLst/>
            <a:cxnLst>
              <a:cxn ang="T6">
                <a:pos x="T0" y="T1"/>
              </a:cxn>
              <a:cxn ang="T7">
                <a:pos x="T2" y="T3"/>
              </a:cxn>
              <a:cxn ang="T8">
                <a:pos x="T4" y="T5"/>
              </a:cxn>
            </a:cxnLst>
            <a:rect l="0" t="0" r="r" b="b"/>
            <a:pathLst>
              <a:path w="21600" h="21599" fill="none" extrusionOk="0">
                <a:moveTo>
                  <a:pt x="-1" y="21598"/>
                </a:moveTo>
                <a:cubicBezTo>
                  <a:pt x="-1" y="9743"/>
                  <a:pt x="9556" y="103"/>
                  <a:pt x="21411" y="-1"/>
                </a:cubicBezTo>
              </a:path>
              <a:path w="21600" h="21599" stroke="0" extrusionOk="0">
                <a:moveTo>
                  <a:pt x="-1" y="21598"/>
                </a:moveTo>
                <a:cubicBezTo>
                  <a:pt x="-1" y="9743"/>
                  <a:pt x="9556" y="103"/>
                  <a:pt x="21411" y="-1"/>
                </a:cubicBezTo>
                <a:lnTo>
                  <a:pt x="21600" y="21599"/>
                </a:lnTo>
                <a:lnTo>
                  <a:pt x="-1" y="21598"/>
                </a:lnTo>
                <a:close/>
              </a:path>
            </a:pathLst>
          </a:custGeom>
          <a:noFill/>
          <a:ln w="12700" cap="rnd">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82" name="Arc 65"/>
          <p:cNvSpPr>
            <a:spLocks/>
          </p:cNvSpPr>
          <p:nvPr userDrawn="1"/>
        </p:nvSpPr>
        <p:spPr bwMode="auto">
          <a:xfrm>
            <a:off x="7558088" y="5005388"/>
            <a:ext cx="36512" cy="95250"/>
          </a:xfrm>
          <a:custGeom>
            <a:avLst/>
            <a:gdLst>
              <a:gd name="T0" fmla="*/ 0 w 22547"/>
              <a:gd name="T1" fmla="*/ 155041 h 21600"/>
              <a:gd name="T2" fmla="*/ 406607 w 22547"/>
              <a:gd name="T3" fmla="*/ 156097953 h 21600"/>
              <a:gd name="T4" fmla="*/ 17152 w 22547"/>
              <a:gd name="T5" fmla="*/ 158825830 h 21600"/>
              <a:gd name="T6" fmla="*/ 0 60000 65536"/>
              <a:gd name="T7" fmla="*/ 0 60000 65536"/>
              <a:gd name="T8" fmla="*/ 0 60000 65536"/>
            </a:gdLst>
            <a:ahLst/>
            <a:cxnLst>
              <a:cxn ang="T6">
                <a:pos x="T0" y="T1"/>
              </a:cxn>
              <a:cxn ang="T7">
                <a:pos x="T2" y="T3"/>
              </a:cxn>
              <a:cxn ang="T8">
                <a:pos x="T4" y="T5"/>
              </a:cxn>
            </a:cxnLst>
            <a:rect l="0" t="0" r="r" b="b"/>
            <a:pathLst>
              <a:path w="22547" h="21600" fill="none" extrusionOk="0">
                <a:moveTo>
                  <a:pt x="-1" y="20"/>
                </a:moveTo>
                <a:cubicBezTo>
                  <a:pt x="316" y="6"/>
                  <a:pt x="633" y="-1"/>
                  <a:pt x="951" y="-1"/>
                </a:cubicBezTo>
                <a:cubicBezTo>
                  <a:pt x="12735" y="-1"/>
                  <a:pt x="22345" y="9446"/>
                  <a:pt x="22547" y="21228"/>
                </a:cubicBezTo>
              </a:path>
              <a:path w="22547" h="21600" stroke="0" extrusionOk="0">
                <a:moveTo>
                  <a:pt x="-1" y="20"/>
                </a:moveTo>
                <a:cubicBezTo>
                  <a:pt x="316" y="6"/>
                  <a:pt x="633" y="-1"/>
                  <a:pt x="951" y="-1"/>
                </a:cubicBezTo>
                <a:cubicBezTo>
                  <a:pt x="12735" y="-1"/>
                  <a:pt x="22345" y="9446"/>
                  <a:pt x="22547" y="21228"/>
                </a:cubicBezTo>
                <a:lnTo>
                  <a:pt x="951" y="21600"/>
                </a:lnTo>
                <a:lnTo>
                  <a:pt x="-1" y="20"/>
                </a:lnTo>
                <a:close/>
              </a:path>
            </a:pathLst>
          </a:custGeom>
          <a:noFill/>
          <a:ln w="12700" cap="rnd">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83" name="Oval 66"/>
          <p:cNvSpPr>
            <a:spLocks noChangeArrowheads="1"/>
          </p:cNvSpPr>
          <p:nvPr userDrawn="1"/>
        </p:nvSpPr>
        <p:spPr bwMode="auto">
          <a:xfrm>
            <a:off x="7546975" y="5033963"/>
            <a:ext cx="31750" cy="117475"/>
          </a:xfrm>
          <a:prstGeom prst="ellipse">
            <a:avLst/>
          </a:prstGeom>
          <a:solidFill>
            <a:schemeClr val="accent1"/>
          </a:solidFill>
          <a:ln w="12700">
            <a:solidFill>
              <a:schemeClr val="tx1"/>
            </a:solidFill>
            <a:round/>
            <a:headEnd/>
            <a:tailEnd/>
          </a:ln>
        </p:spPr>
        <p:txBody>
          <a:bodyPr wrap="none" anchor="ctr"/>
          <a:lstStyle/>
          <a:p>
            <a:endParaRPr lang="en-US"/>
          </a:p>
        </p:txBody>
      </p:sp>
      <p:sp>
        <p:nvSpPr>
          <p:cNvPr id="1084" name="Arc 67"/>
          <p:cNvSpPr>
            <a:spLocks/>
          </p:cNvSpPr>
          <p:nvPr userDrawn="1"/>
        </p:nvSpPr>
        <p:spPr bwMode="auto">
          <a:xfrm rot="10800000">
            <a:off x="7558088" y="5105400"/>
            <a:ext cx="42862" cy="90488"/>
          </a:xfrm>
          <a:custGeom>
            <a:avLst/>
            <a:gdLst>
              <a:gd name="T0" fmla="*/ 0 w 21596"/>
              <a:gd name="T1" fmla="*/ 115163975 h 21585"/>
              <a:gd name="T2" fmla="*/ 1272439 w 21596"/>
              <a:gd name="T3" fmla="*/ 0 h 21585"/>
              <a:gd name="T4" fmla="*/ 1319981 w 21596"/>
              <a:gd name="T5" fmla="*/ 117161645 h 21585"/>
              <a:gd name="T6" fmla="*/ 0 60000 65536"/>
              <a:gd name="T7" fmla="*/ 0 60000 65536"/>
              <a:gd name="T8" fmla="*/ 0 60000 65536"/>
            </a:gdLst>
            <a:ahLst/>
            <a:cxnLst>
              <a:cxn ang="T6">
                <a:pos x="T0" y="T1"/>
              </a:cxn>
              <a:cxn ang="T7">
                <a:pos x="T2" y="T3"/>
              </a:cxn>
              <a:cxn ang="T8">
                <a:pos x="T4" y="T5"/>
              </a:cxn>
            </a:cxnLst>
            <a:rect l="0" t="0" r="r" b="b"/>
            <a:pathLst>
              <a:path w="21596" h="21585" fill="none" extrusionOk="0">
                <a:moveTo>
                  <a:pt x="-1" y="21216"/>
                </a:moveTo>
                <a:cubicBezTo>
                  <a:pt x="194" y="9734"/>
                  <a:pt x="9341" y="412"/>
                  <a:pt x="20817" y="-1"/>
                </a:cubicBezTo>
              </a:path>
              <a:path w="21596" h="21585" stroke="0" extrusionOk="0">
                <a:moveTo>
                  <a:pt x="-1" y="21216"/>
                </a:moveTo>
                <a:cubicBezTo>
                  <a:pt x="194" y="9734"/>
                  <a:pt x="9341" y="412"/>
                  <a:pt x="20817" y="-1"/>
                </a:cubicBezTo>
                <a:lnTo>
                  <a:pt x="21596" y="21585"/>
                </a:lnTo>
                <a:lnTo>
                  <a:pt x="-1" y="21216"/>
                </a:lnTo>
                <a:close/>
              </a:path>
            </a:pathLst>
          </a:custGeom>
          <a:noFill/>
          <a:ln w="12700" cap="rnd">
            <a:solidFill>
              <a:schemeClr val="accent1"/>
            </a:solidFill>
            <a:round/>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85" name="Oval 68"/>
          <p:cNvSpPr>
            <a:spLocks noChangeArrowheads="1"/>
          </p:cNvSpPr>
          <p:nvPr userDrawn="1"/>
        </p:nvSpPr>
        <p:spPr bwMode="auto">
          <a:xfrm>
            <a:off x="7561263" y="5075238"/>
            <a:ext cx="3175" cy="34925"/>
          </a:xfrm>
          <a:prstGeom prst="ellipse">
            <a:avLst/>
          </a:prstGeom>
          <a:solidFill>
            <a:schemeClr val="tx2"/>
          </a:solidFill>
          <a:ln w="12700">
            <a:solidFill>
              <a:schemeClr val="tx1"/>
            </a:solidFill>
            <a:round/>
            <a:headEnd/>
            <a:tailEnd/>
          </a:ln>
        </p:spPr>
        <p:txBody>
          <a:bodyPr wrap="none" anchor="ctr"/>
          <a:lstStyle/>
          <a:p>
            <a:endParaRPr lang="en-US"/>
          </a:p>
        </p:txBody>
      </p:sp>
      <p:sp>
        <p:nvSpPr>
          <p:cNvPr id="1086" name="Line 120"/>
          <p:cNvSpPr>
            <a:spLocks noChangeShapeType="1"/>
          </p:cNvSpPr>
          <p:nvPr userDrawn="1"/>
        </p:nvSpPr>
        <p:spPr bwMode="auto">
          <a:xfrm rot="20675554" flipH="1">
            <a:off x="7037388" y="4754563"/>
            <a:ext cx="39687" cy="282575"/>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87" name="Line 121"/>
          <p:cNvSpPr>
            <a:spLocks noChangeShapeType="1"/>
          </p:cNvSpPr>
          <p:nvPr/>
        </p:nvSpPr>
        <p:spPr bwMode="auto">
          <a:xfrm rot="20675554" flipH="1">
            <a:off x="6753225" y="3752850"/>
            <a:ext cx="39688" cy="282575"/>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88" name="Line 123"/>
          <p:cNvSpPr>
            <a:spLocks noChangeShapeType="1"/>
          </p:cNvSpPr>
          <p:nvPr/>
        </p:nvSpPr>
        <p:spPr bwMode="auto">
          <a:xfrm rot="-924446">
            <a:off x="2093913" y="4330700"/>
            <a:ext cx="831850" cy="552450"/>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89" name="Line 124"/>
          <p:cNvSpPr>
            <a:spLocks noChangeShapeType="1"/>
          </p:cNvSpPr>
          <p:nvPr/>
        </p:nvSpPr>
        <p:spPr bwMode="auto">
          <a:xfrm rot="20675554" flipH="1">
            <a:off x="1978025" y="4033838"/>
            <a:ext cx="209550" cy="363537"/>
          </a:xfrm>
          <a:prstGeom prst="line">
            <a:avLst/>
          </a:prstGeom>
          <a:noFill/>
          <a:ln w="76200">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90" name="Line 125"/>
          <p:cNvSpPr>
            <a:spLocks noChangeShapeType="1"/>
          </p:cNvSpPr>
          <p:nvPr/>
        </p:nvSpPr>
        <p:spPr bwMode="auto">
          <a:xfrm rot="20675554" flipH="1">
            <a:off x="5591175" y="3776663"/>
            <a:ext cx="366713" cy="2460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91" name="Line 126"/>
          <p:cNvSpPr>
            <a:spLocks noChangeShapeType="1"/>
          </p:cNvSpPr>
          <p:nvPr/>
        </p:nvSpPr>
        <p:spPr bwMode="auto">
          <a:xfrm rot="20675554" flipH="1">
            <a:off x="5530850" y="3878263"/>
            <a:ext cx="366713" cy="246062"/>
          </a:xfrm>
          <a:prstGeom prst="line">
            <a:avLst/>
          </a:prstGeom>
          <a:noFill/>
          <a:ln w="28575">
            <a:solidFill>
              <a:schemeClr val="tx1"/>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092" name="Freeform 127"/>
          <p:cNvSpPr>
            <a:spLocks/>
          </p:cNvSpPr>
          <p:nvPr/>
        </p:nvSpPr>
        <p:spPr bwMode="auto">
          <a:xfrm>
            <a:off x="2854325" y="2824163"/>
            <a:ext cx="82550" cy="406400"/>
          </a:xfrm>
          <a:custGeom>
            <a:avLst/>
            <a:gdLst>
              <a:gd name="T0" fmla="*/ 0 w 52"/>
              <a:gd name="T1" fmla="*/ 2147483647 h 256"/>
              <a:gd name="T2" fmla="*/ 2147483647 w 52"/>
              <a:gd name="T3" fmla="*/ 2147483647 h 256"/>
              <a:gd name="T4" fmla="*/ 2147483647 w 52"/>
              <a:gd name="T5" fmla="*/ 0 h 256"/>
              <a:gd name="T6" fmla="*/ 0 60000 65536"/>
              <a:gd name="T7" fmla="*/ 0 60000 65536"/>
              <a:gd name="T8" fmla="*/ 0 60000 65536"/>
            </a:gdLst>
            <a:ahLst/>
            <a:cxnLst>
              <a:cxn ang="T6">
                <a:pos x="T0" y="T1"/>
              </a:cxn>
              <a:cxn ang="T7">
                <a:pos x="T2" y="T3"/>
              </a:cxn>
              <a:cxn ang="T8">
                <a:pos x="T4" y="T5"/>
              </a:cxn>
            </a:cxnLst>
            <a:rect l="0" t="0" r="r" b="b"/>
            <a:pathLst>
              <a:path w="52" h="256">
                <a:moveTo>
                  <a:pt x="0" y="256"/>
                </a:moveTo>
                <a:cubicBezTo>
                  <a:pt x="4" y="216"/>
                  <a:pt x="8" y="178"/>
                  <a:pt x="20" y="141"/>
                </a:cubicBezTo>
                <a:cubicBezTo>
                  <a:pt x="33" y="94"/>
                  <a:pt x="52" y="48"/>
                  <a:pt x="52"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93" name="Freeform 128"/>
          <p:cNvSpPr>
            <a:spLocks/>
          </p:cNvSpPr>
          <p:nvPr/>
        </p:nvSpPr>
        <p:spPr bwMode="auto">
          <a:xfrm>
            <a:off x="3032125" y="2770188"/>
            <a:ext cx="41275" cy="295275"/>
          </a:xfrm>
          <a:custGeom>
            <a:avLst/>
            <a:gdLst>
              <a:gd name="T0" fmla="*/ 0 w 26"/>
              <a:gd name="T1" fmla="*/ 2147483647 h 186"/>
              <a:gd name="T2" fmla="*/ 2147483647 w 26"/>
              <a:gd name="T3" fmla="*/ 2147483647 h 186"/>
              <a:gd name="T4" fmla="*/ 2147483647 w 26"/>
              <a:gd name="T5" fmla="*/ 0 h 186"/>
              <a:gd name="T6" fmla="*/ 0 60000 65536"/>
              <a:gd name="T7" fmla="*/ 0 60000 65536"/>
              <a:gd name="T8" fmla="*/ 0 60000 65536"/>
            </a:gdLst>
            <a:ahLst/>
            <a:cxnLst>
              <a:cxn ang="T6">
                <a:pos x="T0" y="T1"/>
              </a:cxn>
              <a:cxn ang="T7">
                <a:pos x="T2" y="T3"/>
              </a:cxn>
              <a:cxn ang="T8">
                <a:pos x="T4" y="T5"/>
              </a:cxn>
            </a:cxnLst>
            <a:rect l="0" t="0" r="r" b="b"/>
            <a:pathLst>
              <a:path w="26" h="186">
                <a:moveTo>
                  <a:pt x="0" y="186"/>
                </a:moveTo>
                <a:cubicBezTo>
                  <a:pt x="1" y="175"/>
                  <a:pt x="26" y="89"/>
                  <a:pt x="26" y="83"/>
                </a:cubicBezTo>
                <a:cubicBezTo>
                  <a:pt x="26" y="55"/>
                  <a:pt x="26" y="27"/>
                  <a:pt x="26"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94" name="Freeform 129"/>
          <p:cNvSpPr>
            <a:spLocks/>
          </p:cNvSpPr>
          <p:nvPr/>
        </p:nvSpPr>
        <p:spPr bwMode="auto">
          <a:xfrm>
            <a:off x="3902075" y="2417763"/>
            <a:ext cx="31750" cy="265112"/>
          </a:xfrm>
          <a:custGeom>
            <a:avLst/>
            <a:gdLst>
              <a:gd name="T0" fmla="*/ 0 w 20"/>
              <a:gd name="T1" fmla="*/ 2147483647 h 167"/>
              <a:gd name="T2" fmla="*/ 2147483647 w 20"/>
              <a:gd name="T3" fmla="*/ 0 h 167"/>
              <a:gd name="T4" fmla="*/ 0 60000 65536"/>
              <a:gd name="T5" fmla="*/ 0 60000 65536"/>
            </a:gdLst>
            <a:ahLst/>
            <a:cxnLst>
              <a:cxn ang="T4">
                <a:pos x="T0" y="T1"/>
              </a:cxn>
              <a:cxn ang="T5">
                <a:pos x="T2" y="T3"/>
              </a:cxn>
            </a:cxnLst>
            <a:rect l="0" t="0" r="r" b="b"/>
            <a:pathLst>
              <a:path w="20" h="167">
                <a:moveTo>
                  <a:pt x="0" y="167"/>
                </a:moveTo>
                <a:cubicBezTo>
                  <a:pt x="20" y="101"/>
                  <a:pt x="19" y="82"/>
                  <a:pt x="19"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95" name="Freeform 130"/>
          <p:cNvSpPr>
            <a:spLocks/>
          </p:cNvSpPr>
          <p:nvPr/>
        </p:nvSpPr>
        <p:spPr bwMode="auto">
          <a:xfrm>
            <a:off x="4318000" y="2438400"/>
            <a:ext cx="1588" cy="182563"/>
          </a:xfrm>
          <a:custGeom>
            <a:avLst/>
            <a:gdLst>
              <a:gd name="T0" fmla="*/ 0 w 1"/>
              <a:gd name="T1" fmla="*/ 2147483647 h 115"/>
              <a:gd name="T2" fmla="*/ 0 w 1"/>
              <a:gd name="T3" fmla="*/ 0 h 115"/>
              <a:gd name="T4" fmla="*/ 0 60000 65536"/>
              <a:gd name="T5" fmla="*/ 0 60000 65536"/>
            </a:gdLst>
            <a:ahLst/>
            <a:cxnLst>
              <a:cxn ang="T4">
                <a:pos x="T0" y="T1"/>
              </a:cxn>
              <a:cxn ang="T5">
                <a:pos x="T2" y="T3"/>
              </a:cxn>
            </a:cxnLst>
            <a:rect l="0" t="0" r="r" b="b"/>
            <a:pathLst>
              <a:path w="1" h="115">
                <a:moveTo>
                  <a:pt x="0" y="115"/>
                </a:moveTo>
                <a:cubicBezTo>
                  <a:pt x="0" y="76"/>
                  <a:pt x="0" y="38"/>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96" name="Freeform 131"/>
          <p:cNvSpPr>
            <a:spLocks/>
          </p:cNvSpPr>
          <p:nvPr/>
        </p:nvSpPr>
        <p:spPr bwMode="auto">
          <a:xfrm>
            <a:off x="4724400" y="2265363"/>
            <a:ext cx="20638" cy="366712"/>
          </a:xfrm>
          <a:custGeom>
            <a:avLst/>
            <a:gdLst>
              <a:gd name="T0" fmla="*/ 2147483647 w 13"/>
              <a:gd name="T1" fmla="*/ 2147483647 h 231"/>
              <a:gd name="T2" fmla="*/ 0 w 13"/>
              <a:gd name="T3" fmla="*/ 0 h 231"/>
              <a:gd name="T4" fmla="*/ 0 60000 65536"/>
              <a:gd name="T5" fmla="*/ 0 60000 65536"/>
            </a:gdLst>
            <a:ahLst/>
            <a:cxnLst>
              <a:cxn ang="T4">
                <a:pos x="T0" y="T1"/>
              </a:cxn>
              <a:cxn ang="T5">
                <a:pos x="T2" y="T3"/>
              </a:cxn>
            </a:cxnLst>
            <a:rect l="0" t="0" r="r" b="b"/>
            <a:pathLst>
              <a:path w="13" h="231">
                <a:moveTo>
                  <a:pt x="13" y="231"/>
                </a:moveTo>
                <a:cubicBezTo>
                  <a:pt x="10" y="164"/>
                  <a:pt x="0" y="73"/>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97" name="Freeform 132"/>
          <p:cNvSpPr>
            <a:spLocks/>
          </p:cNvSpPr>
          <p:nvPr/>
        </p:nvSpPr>
        <p:spPr bwMode="auto">
          <a:xfrm>
            <a:off x="4976813" y="2397125"/>
            <a:ext cx="42862" cy="265113"/>
          </a:xfrm>
          <a:custGeom>
            <a:avLst/>
            <a:gdLst>
              <a:gd name="T0" fmla="*/ 2147483647 w 27"/>
              <a:gd name="T1" fmla="*/ 2147483647 h 167"/>
              <a:gd name="T2" fmla="*/ 2147483647 w 27"/>
              <a:gd name="T3" fmla="*/ 2147483647 h 167"/>
              <a:gd name="T4" fmla="*/ 2147483647 w 27"/>
              <a:gd name="T5" fmla="*/ 0 h 167"/>
              <a:gd name="T6" fmla="*/ 0 60000 65536"/>
              <a:gd name="T7" fmla="*/ 0 60000 65536"/>
              <a:gd name="T8" fmla="*/ 0 60000 65536"/>
            </a:gdLst>
            <a:ahLst/>
            <a:cxnLst>
              <a:cxn ang="T6">
                <a:pos x="T0" y="T1"/>
              </a:cxn>
              <a:cxn ang="T7">
                <a:pos x="T2" y="T3"/>
              </a:cxn>
              <a:cxn ang="T8">
                <a:pos x="T4" y="T5"/>
              </a:cxn>
            </a:cxnLst>
            <a:rect l="0" t="0" r="r" b="b"/>
            <a:pathLst>
              <a:path w="27" h="167">
                <a:moveTo>
                  <a:pt x="27" y="167"/>
                </a:moveTo>
                <a:cubicBezTo>
                  <a:pt x="20" y="141"/>
                  <a:pt x="13" y="115"/>
                  <a:pt x="7" y="90"/>
                </a:cubicBezTo>
                <a:cubicBezTo>
                  <a:pt x="0" y="13"/>
                  <a:pt x="1" y="43"/>
                  <a:pt x="1"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98" name="Freeform 134"/>
          <p:cNvSpPr>
            <a:spLocks/>
          </p:cNvSpPr>
          <p:nvPr/>
        </p:nvSpPr>
        <p:spPr bwMode="auto">
          <a:xfrm>
            <a:off x="2346325" y="3373438"/>
            <a:ext cx="92075" cy="385762"/>
          </a:xfrm>
          <a:custGeom>
            <a:avLst/>
            <a:gdLst>
              <a:gd name="T0" fmla="*/ 0 w 58"/>
              <a:gd name="T1" fmla="*/ 2147483647 h 243"/>
              <a:gd name="T2" fmla="*/ 2147483647 w 58"/>
              <a:gd name="T3" fmla="*/ 2147483647 h 243"/>
              <a:gd name="T4" fmla="*/ 2147483647 w 58"/>
              <a:gd name="T5" fmla="*/ 0 h 243"/>
              <a:gd name="T6" fmla="*/ 0 60000 65536"/>
              <a:gd name="T7" fmla="*/ 0 60000 65536"/>
              <a:gd name="T8" fmla="*/ 0 60000 65536"/>
            </a:gdLst>
            <a:ahLst/>
            <a:cxnLst>
              <a:cxn ang="T6">
                <a:pos x="T0" y="T1"/>
              </a:cxn>
              <a:cxn ang="T7">
                <a:pos x="T2" y="T3"/>
              </a:cxn>
              <a:cxn ang="T8">
                <a:pos x="T4" y="T5"/>
              </a:cxn>
            </a:cxnLst>
            <a:rect l="0" t="0" r="r" b="b"/>
            <a:pathLst>
              <a:path w="58" h="243">
                <a:moveTo>
                  <a:pt x="0" y="243"/>
                </a:moveTo>
                <a:cubicBezTo>
                  <a:pt x="17" y="196"/>
                  <a:pt x="32" y="145"/>
                  <a:pt x="39" y="96"/>
                </a:cubicBezTo>
                <a:cubicBezTo>
                  <a:pt x="44" y="51"/>
                  <a:pt x="41" y="35"/>
                  <a:pt x="58"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099" name="Freeform 135"/>
          <p:cNvSpPr>
            <a:spLocks/>
          </p:cNvSpPr>
          <p:nvPr/>
        </p:nvSpPr>
        <p:spPr bwMode="auto">
          <a:xfrm>
            <a:off x="2438400" y="3260725"/>
            <a:ext cx="71438" cy="355600"/>
          </a:xfrm>
          <a:custGeom>
            <a:avLst/>
            <a:gdLst>
              <a:gd name="T0" fmla="*/ 0 w 45"/>
              <a:gd name="T1" fmla="*/ 2147483647 h 224"/>
              <a:gd name="T2" fmla="*/ 2147483647 w 45"/>
              <a:gd name="T3" fmla="*/ 2147483647 h 224"/>
              <a:gd name="T4" fmla="*/ 2147483647 w 45"/>
              <a:gd name="T5" fmla="*/ 0 h 224"/>
              <a:gd name="T6" fmla="*/ 0 60000 65536"/>
              <a:gd name="T7" fmla="*/ 0 60000 65536"/>
              <a:gd name="T8" fmla="*/ 0 60000 65536"/>
            </a:gdLst>
            <a:ahLst/>
            <a:cxnLst>
              <a:cxn ang="T6">
                <a:pos x="T0" y="T1"/>
              </a:cxn>
              <a:cxn ang="T7">
                <a:pos x="T2" y="T3"/>
              </a:cxn>
              <a:cxn ang="T8">
                <a:pos x="T4" y="T5"/>
              </a:cxn>
            </a:cxnLst>
            <a:rect l="0" t="0" r="r" b="b"/>
            <a:pathLst>
              <a:path w="45" h="224">
                <a:moveTo>
                  <a:pt x="0" y="224"/>
                </a:moveTo>
                <a:cubicBezTo>
                  <a:pt x="11" y="188"/>
                  <a:pt x="12" y="168"/>
                  <a:pt x="19" y="128"/>
                </a:cubicBezTo>
                <a:cubicBezTo>
                  <a:pt x="26" y="80"/>
                  <a:pt x="45" y="50"/>
                  <a:pt x="45"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0" name="Freeform 136"/>
          <p:cNvSpPr>
            <a:spLocks/>
          </p:cNvSpPr>
          <p:nvPr/>
        </p:nvSpPr>
        <p:spPr bwMode="auto">
          <a:xfrm>
            <a:off x="3190875" y="2743200"/>
            <a:ext cx="50800" cy="223838"/>
          </a:xfrm>
          <a:custGeom>
            <a:avLst/>
            <a:gdLst>
              <a:gd name="T0" fmla="*/ 0 w 32"/>
              <a:gd name="T1" fmla="*/ 2147483647 h 141"/>
              <a:gd name="T2" fmla="*/ 2147483647 w 32"/>
              <a:gd name="T3" fmla="*/ 0 h 141"/>
              <a:gd name="T4" fmla="*/ 0 60000 65536"/>
              <a:gd name="T5" fmla="*/ 0 60000 65536"/>
            </a:gdLst>
            <a:ahLst/>
            <a:cxnLst>
              <a:cxn ang="T4">
                <a:pos x="T0" y="T1"/>
              </a:cxn>
              <a:cxn ang="T5">
                <a:pos x="T2" y="T3"/>
              </a:cxn>
            </a:cxnLst>
            <a:rect l="0" t="0" r="r" b="b"/>
            <a:pathLst>
              <a:path w="32" h="141">
                <a:moveTo>
                  <a:pt x="0" y="141"/>
                </a:moveTo>
                <a:cubicBezTo>
                  <a:pt x="25" y="101"/>
                  <a:pt x="32" y="46"/>
                  <a:pt x="32"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1" name="Freeform 137"/>
          <p:cNvSpPr>
            <a:spLocks/>
          </p:cNvSpPr>
          <p:nvPr/>
        </p:nvSpPr>
        <p:spPr bwMode="auto">
          <a:xfrm>
            <a:off x="3382963" y="2590800"/>
            <a:ext cx="41275" cy="274638"/>
          </a:xfrm>
          <a:custGeom>
            <a:avLst/>
            <a:gdLst>
              <a:gd name="T0" fmla="*/ 0 w 26"/>
              <a:gd name="T1" fmla="*/ 2147483647 h 173"/>
              <a:gd name="T2" fmla="*/ 2147483647 w 26"/>
              <a:gd name="T3" fmla="*/ 0 h 173"/>
              <a:gd name="T4" fmla="*/ 0 60000 65536"/>
              <a:gd name="T5" fmla="*/ 0 60000 65536"/>
            </a:gdLst>
            <a:ahLst/>
            <a:cxnLst>
              <a:cxn ang="T4">
                <a:pos x="T0" y="T1"/>
              </a:cxn>
              <a:cxn ang="T5">
                <a:pos x="T2" y="T3"/>
              </a:cxn>
            </a:cxnLst>
            <a:rect l="0" t="0" r="r" b="b"/>
            <a:pathLst>
              <a:path w="26" h="173">
                <a:moveTo>
                  <a:pt x="0" y="173"/>
                </a:moveTo>
                <a:cubicBezTo>
                  <a:pt x="14" y="119"/>
                  <a:pt x="26" y="55"/>
                  <a:pt x="26"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2" name="Freeform 138"/>
          <p:cNvSpPr>
            <a:spLocks/>
          </p:cNvSpPr>
          <p:nvPr/>
        </p:nvSpPr>
        <p:spPr bwMode="auto">
          <a:xfrm>
            <a:off x="5740400" y="2733675"/>
            <a:ext cx="92075" cy="284163"/>
          </a:xfrm>
          <a:custGeom>
            <a:avLst/>
            <a:gdLst>
              <a:gd name="T0" fmla="*/ 2147483647 w 58"/>
              <a:gd name="T1" fmla="*/ 2147483647 h 179"/>
              <a:gd name="T2" fmla="*/ 2147483647 w 58"/>
              <a:gd name="T3" fmla="*/ 2147483647 h 179"/>
              <a:gd name="T4" fmla="*/ 2147483647 w 58"/>
              <a:gd name="T5" fmla="*/ 2147483647 h 179"/>
              <a:gd name="T6" fmla="*/ 0 w 58"/>
              <a:gd name="T7" fmla="*/ 0 h 1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8" h="179">
                <a:moveTo>
                  <a:pt x="58" y="179"/>
                </a:moveTo>
                <a:cubicBezTo>
                  <a:pt x="41" y="135"/>
                  <a:pt x="25" y="88"/>
                  <a:pt x="13" y="44"/>
                </a:cubicBezTo>
                <a:cubicBezTo>
                  <a:pt x="10" y="35"/>
                  <a:pt x="8" y="27"/>
                  <a:pt x="6" y="19"/>
                </a:cubicBezTo>
                <a:cubicBezTo>
                  <a:pt x="4" y="12"/>
                  <a:pt x="0" y="0"/>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3" name="Freeform 139"/>
          <p:cNvSpPr>
            <a:spLocks/>
          </p:cNvSpPr>
          <p:nvPr/>
        </p:nvSpPr>
        <p:spPr bwMode="auto">
          <a:xfrm>
            <a:off x="5608638" y="2752725"/>
            <a:ext cx="50800" cy="173038"/>
          </a:xfrm>
          <a:custGeom>
            <a:avLst/>
            <a:gdLst>
              <a:gd name="T0" fmla="*/ 2147483647 w 32"/>
              <a:gd name="T1" fmla="*/ 2147483647 h 109"/>
              <a:gd name="T2" fmla="*/ 2147483647 w 32"/>
              <a:gd name="T3" fmla="*/ 2147483647 h 109"/>
              <a:gd name="T4" fmla="*/ 0 w 32"/>
              <a:gd name="T5" fmla="*/ 0 h 109"/>
              <a:gd name="T6" fmla="*/ 0 60000 65536"/>
              <a:gd name="T7" fmla="*/ 0 60000 65536"/>
              <a:gd name="T8" fmla="*/ 0 60000 65536"/>
            </a:gdLst>
            <a:ahLst/>
            <a:cxnLst>
              <a:cxn ang="T6">
                <a:pos x="T0" y="T1"/>
              </a:cxn>
              <a:cxn ang="T7">
                <a:pos x="T2" y="T3"/>
              </a:cxn>
              <a:cxn ang="T8">
                <a:pos x="T4" y="T5"/>
              </a:cxn>
            </a:cxnLst>
            <a:rect l="0" t="0" r="r" b="b"/>
            <a:pathLst>
              <a:path w="32" h="109">
                <a:moveTo>
                  <a:pt x="32" y="109"/>
                </a:moveTo>
                <a:cubicBezTo>
                  <a:pt x="23" y="85"/>
                  <a:pt x="19" y="63"/>
                  <a:pt x="13" y="39"/>
                </a:cubicBezTo>
                <a:cubicBezTo>
                  <a:pt x="9" y="25"/>
                  <a:pt x="0" y="0"/>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4" name="Freeform 140"/>
          <p:cNvSpPr>
            <a:spLocks/>
          </p:cNvSpPr>
          <p:nvPr/>
        </p:nvSpPr>
        <p:spPr bwMode="auto">
          <a:xfrm>
            <a:off x="6350000" y="3221038"/>
            <a:ext cx="92075" cy="314325"/>
          </a:xfrm>
          <a:custGeom>
            <a:avLst/>
            <a:gdLst>
              <a:gd name="T0" fmla="*/ 2147483647 w 58"/>
              <a:gd name="T1" fmla="*/ 2147483647 h 198"/>
              <a:gd name="T2" fmla="*/ 2147483647 w 58"/>
              <a:gd name="T3" fmla="*/ 2147483647 h 198"/>
              <a:gd name="T4" fmla="*/ 0 w 58"/>
              <a:gd name="T5" fmla="*/ 0 h 198"/>
              <a:gd name="T6" fmla="*/ 0 60000 65536"/>
              <a:gd name="T7" fmla="*/ 0 60000 65536"/>
              <a:gd name="T8" fmla="*/ 0 60000 65536"/>
            </a:gdLst>
            <a:ahLst/>
            <a:cxnLst>
              <a:cxn ang="T6">
                <a:pos x="T0" y="T1"/>
              </a:cxn>
              <a:cxn ang="T7">
                <a:pos x="T2" y="T3"/>
              </a:cxn>
              <a:cxn ang="T8">
                <a:pos x="T4" y="T5"/>
              </a:cxn>
            </a:cxnLst>
            <a:rect l="0" t="0" r="r" b="b"/>
            <a:pathLst>
              <a:path w="58" h="198">
                <a:moveTo>
                  <a:pt x="58" y="198"/>
                </a:moveTo>
                <a:cubicBezTo>
                  <a:pt x="45" y="153"/>
                  <a:pt x="31" y="108"/>
                  <a:pt x="19" y="64"/>
                </a:cubicBezTo>
                <a:cubicBezTo>
                  <a:pt x="15" y="50"/>
                  <a:pt x="0" y="17"/>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5" name="Freeform 141"/>
          <p:cNvSpPr>
            <a:spLocks/>
          </p:cNvSpPr>
          <p:nvPr/>
        </p:nvSpPr>
        <p:spPr bwMode="auto">
          <a:xfrm>
            <a:off x="6238875" y="3108325"/>
            <a:ext cx="80963" cy="315913"/>
          </a:xfrm>
          <a:custGeom>
            <a:avLst/>
            <a:gdLst>
              <a:gd name="T0" fmla="*/ 2147483647 w 51"/>
              <a:gd name="T1" fmla="*/ 2147483647 h 199"/>
              <a:gd name="T2" fmla="*/ 2147483647 w 51"/>
              <a:gd name="T3" fmla="*/ 2147483647 h 199"/>
              <a:gd name="T4" fmla="*/ 2147483647 w 51"/>
              <a:gd name="T5" fmla="*/ 2147483647 h 199"/>
              <a:gd name="T6" fmla="*/ 0 w 51"/>
              <a:gd name="T7" fmla="*/ 0 h 19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1" h="199">
                <a:moveTo>
                  <a:pt x="51" y="199"/>
                </a:moveTo>
                <a:cubicBezTo>
                  <a:pt x="41" y="165"/>
                  <a:pt x="32" y="130"/>
                  <a:pt x="25" y="96"/>
                </a:cubicBezTo>
                <a:cubicBezTo>
                  <a:pt x="20" y="77"/>
                  <a:pt x="17" y="57"/>
                  <a:pt x="12" y="39"/>
                </a:cubicBezTo>
                <a:cubicBezTo>
                  <a:pt x="8" y="26"/>
                  <a:pt x="0" y="0"/>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6" name="Freeform 142"/>
          <p:cNvSpPr>
            <a:spLocks/>
          </p:cNvSpPr>
          <p:nvPr/>
        </p:nvSpPr>
        <p:spPr bwMode="auto">
          <a:xfrm>
            <a:off x="4124325" y="2509838"/>
            <a:ext cx="1588" cy="131762"/>
          </a:xfrm>
          <a:custGeom>
            <a:avLst/>
            <a:gdLst>
              <a:gd name="T0" fmla="*/ 0 w 1"/>
              <a:gd name="T1" fmla="*/ 2147483647 h 83"/>
              <a:gd name="T2" fmla="*/ 0 w 1"/>
              <a:gd name="T3" fmla="*/ 0 h 83"/>
              <a:gd name="T4" fmla="*/ 0 60000 65536"/>
              <a:gd name="T5" fmla="*/ 0 60000 65536"/>
            </a:gdLst>
            <a:ahLst/>
            <a:cxnLst>
              <a:cxn ang="T4">
                <a:pos x="T0" y="T1"/>
              </a:cxn>
              <a:cxn ang="T5">
                <a:pos x="T2" y="T3"/>
              </a:cxn>
            </a:cxnLst>
            <a:rect l="0" t="0" r="r" b="b"/>
            <a:pathLst>
              <a:path w="1" h="83">
                <a:moveTo>
                  <a:pt x="0" y="83"/>
                </a:moveTo>
                <a:cubicBezTo>
                  <a:pt x="0" y="55"/>
                  <a:pt x="0" y="27"/>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7" name="Freeform 143"/>
          <p:cNvSpPr>
            <a:spLocks/>
          </p:cNvSpPr>
          <p:nvPr/>
        </p:nvSpPr>
        <p:spPr bwMode="auto">
          <a:xfrm>
            <a:off x="5211763" y="2540000"/>
            <a:ext cx="50800" cy="193675"/>
          </a:xfrm>
          <a:custGeom>
            <a:avLst/>
            <a:gdLst>
              <a:gd name="T0" fmla="*/ 2147483647 w 32"/>
              <a:gd name="T1" fmla="*/ 2147483647 h 122"/>
              <a:gd name="T2" fmla="*/ 0 w 32"/>
              <a:gd name="T3" fmla="*/ 0 h 122"/>
              <a:gd name="T4" fmla="*/ 0 60000 65536"/>
              <a:gd name="T5" fmla="*/ 0 60000 65536"/>
            </a:gdLst>
            <a:ahLst/>
            <a:cxnLst>
              <a:cxn ang="T4">
                <a:pos x="T0" y="T1"/>
              </a:cxn>
              <a:cxn ang="T5">
                <a:pos x="T2" y="T3"/>
              </a:cxn>
            </a:cxnLst>
            <a:rect l="0" t="0" r="r" b="b"/>
            <a:pathLst>
              <a:path w="32" h="122">
                <a:moveTo>
                  <a:pt x="32" y="122"/>
                </a:moveTo>
                <a:cubicBezTo>
                  <a:pt x="20" y="82"/>
                  <a:pt x="0" y="42"/>
                  <a:pt x="0" y="0"/>
                </a:cubicBezTo>
              </a:path>
            </a:pathLst>
          </a:custGeom>
          <a:noFill/>
          <a:ln w="19050" cap="flat" cmpd="sng">
            <a:solidFill>
              <a:schemeClr val="bg1"/>
            </a:solidFill>
            <a:prstDash val="solid"/>
            <a:round/>
            <a:headEnd type="none" w="med" len="med"/>
            <a:tailEnd type="none" w="med" len="med"/>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1108" name="Text Box 162"/>
          <p:cNvSpPr txBox="1">
            <a:spLocks noChangeArrowheads="1"/>
          </p:cNvSpPr>
          <p:nvPr userDrawn="1"/>
        </p:nvSpPr>
        <p:spPr bwMode="auto">
          <a:xfrm>
            <a:off x="449263" y="6445250"/>
            <a:ext cx="9763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3600">
                <a:solidFill>
                  <a:schemeClr val="tx1"/>
                </a:solidFill>
                <a:latin typeface="Comic Sans MS" charset="0"/>
                <a:ea typeface="ＭＳ Ｐゴシック" charset="0"/>
                <a:cs typeface="ＭＳ Ｐゴシック" charset="0"/>
              </a:defRPr>
            </a:lvl1pPr>
            <a:lvl2pPr marL="742950" indent="-285750">
              <a:defRPr sz="3600">
                <a:solidFill>
                  <a:schemeClr val="tx1"/>
                </a:solidFill>
                <a:latin typeface="Comic Sans MS" charset="0"/>
                <a:ea typeface="ＭＳ Ｐゴシック" charset="0"/>
              </a:defRPr>
            </a:lvl2pPr>
            <a:lvl3pPr marL="1143000" indent="-228600">
              <a:defRPr sz="3600">
                <a:solidFill>
                  <a:schemeClr val="tx1"/>
                </a:solidFill>
                <a:latin typeface="Comic Sans MS" charset="0"/>
                <a:ea typeface="ＭＳ Ｐゴシック" charset="0"/>
              </a:defRPr>
            </a:lvl3pPr>
            <a:lvl4pPr marL="1600200" indent="-228600">
              <a:defRPr sz="3600">
                <a:solidFill>
                  <a:schemeClr val="tx1"/>
                </a:solidFill>
                <a:latin typeface="Comic Sans MS" charset="0"/>
                <a:ea typeface="ＭＳ Ｐゴシック" charset="0"/>
              </a:defRPr>
            </a:lvl4pPr>
            <a:lvl5pPr marL="2057400" indent="-228600">
              <a:defRPr sz="36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36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36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36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3600">
                <a:solidFill>
                  <a:schemeClr val="tx1"/>
                </a:solidFill>
                <a:latin typeface="Comic Sans MS" charset="0"/>
                <a:ea typeface="ＭＳ Ｐゴシック" charset="0"/>
              </a:defRPr>
            </a:lvl9pPr>
          </a:lstStyle>
          <a:p>
            <a:pPr algn="ctr">
              <a:spcBef>
                <a:spcPct val="50000"/>
              </a:spcBef>
              <a:defRPr/>
            </a:pPr>
            <a:r>
              <a:rPr lang="en-US" sz="900" b="1">
                <a:solidFill>
                  <a:srgbClr val="FFFFFF"/>
                </a:solidFill>
                <a:latin typeface="Arial" charset="0"/>
              </a:rPr>
              <a:t>© </a:t>
            </a:r>
            <a:r>
              <a:rPr lang="en-US" sz="1000" b="1">
                <a:solidFill>
                  <a:srgbClr val="FFFFFF"/>
                </a:solidFill>
                <a:latin typeface="Arial" charset="0"/>
              </a:rPr>
              <a:t>2006</a:t>
            </a:r>
            <a:r>
              <a:rPr lang="en-US" sz="900" b="1">
                <a:solidFill>
                  <a:srgbClr val="FFFFFF"/>
                </a:solidFill>
                <a:latin typeface="Arial" charset="0"/>
              </a:rPr>
              <a:t> TBBMI</a:t>
            </a:r>
          </a:p>
        </p:txBody>
      </p:sp>
      <p:sp>
        <p:nvSpPr>
          <p:cNvPr id="1187" name="Rectangle 163"/>
          <p:cNvSpPr>
            <a:spLocks noChangeArrowheads="1"/>
          </p:cNvSpPr>
          <p:nvPr userDrawn="1"/>
        </p:nvSpPr>
        <p:spPr bwMode="auto">
          <a:xfrm>
            <a:off x="7548563" y="6438900"/>
            <a:ext cx="736600" cy="244475"/>
          </a:xfrm>
          <a:prstGeom prst="rect">
            <a:avLst/>
          </a:prstGeom>
          <a:noFill/>
          <a:ln w="12700">
            <a:noFill/>
            <a:miter lim="800000"/>
            <a:headEnd/>
            <a:tailEnd/>
          </a:ln>
          <a:effectLst/>
        </p:spPr>
        <p:txBody>
          <a:bodyPr wrap="none" anchor="ctr">
            <a:spAutoFit/>
          </a:bodyPr>
          <a:lstStyle/>
          <a:p>
            <a:pPr algn="ctr">
              <a:defRPr/>
            </a:pPr>
            <a:r>
              <a:rPr lang="en-US" sz="1000" b="1">
                <a:solidFill>
                  <a:schemeClr val="bg1"/>
                </a:solidFill>
                <a:effectLst>
                  <a:outerShdw blurRad="38100" dist="38100" dir="2700000" algn="tl">
                    <a:srgbClr val="000000"/>
                  </a:outerShdw>
                </a:effectLst>
              </a:rPr>
              <a:t>9.65.06.</a:t>
            </a:r>
            <a:endParaRPr lang="en-US" sz="1000" b="1">
              <a:effectLst>
                <a:outerShdw blurRad="38100" dist="38100" dir="2700000" algn="tl">
                  <a:srgbClr val="FFFFFF"/>
                </a:outerShdw>
              </a:effectLst>
            </a:endParaRPr>
          </a:p>
        </p:txBody>
      </p:sp>
    </p:spTree>
    <p:extLst>
      <p:ext uri="{BB962C8B-B14F-4D97-AF65-F5344CB8AC3E}">
        <p14:creationId xmlns:p14="http://schemas.microsoft.com/office/powerpoint/2010/main" val="30754353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wheel spokes="0"/>
  </p:transition>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pitchFamily="-108"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pitchFamily="-108"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pitchFamily="-108"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pitchFamily="-108" charset="0"/>
          <a:ea typeface="ＭＳ Ｐゴシック" charset="-128"/>
          <a:cs typeface="ＭＳ Ｐゴシック" charset="-128"/>
        </a:defRPr>
      </a:lvl5pPr>
      <a:lvl6pPr marL="457200" algn="ctr" rtl="0" eaLnBrk="0" fontAlgn="base" hangingPunct="0">
        <a:spcBef>
          <a:spcPct val="0"/>
        </a:spcBef>
        <a:spcAft>
          <a:spcPct val="0"/>
        </a:spcAft>
        <a:defRPr sz="4400">
          <a:solidFill>
            <a:schemeClr val="tx2"/>
          </a:solidFill>
          <a:latin typeface="Times" pitchFamily="-108" charset="0"/>
        </a:defRPr>
      </a:lvl6pPr>
      <a:lvl7pPr marL="914400" algn="ctr" rtl="0" eaLnBrk="0" fontAlgn="base" hangingPunct="0">
        <a:spcBef>
          <a:spcPct val="0"/>
        </a:spcBef>
        <a:spcAft>
          <a:spcPct val="0"/>
        </a:spcAft>
        <a:defRPr sz="4400">
          <a:solidFill>
            <a:schemeClr val="tx2"/>
          </a:solidFill>
          <a:latin typeface="Times" pitchFamily="-108" charset="0"/>
        </a:defRPr>
      </a:lvl7pPr>
      <a:lvl8pPr marL="1371600" algn="ctr" rtl="0" eaLnBrk="0" fontAlgn="base" hangingPunct="0">
        <a:spcBef>
          <a:spcPct val="0"/>
        </a:spcBef>
        <a:spcAft>
          <a:spcPct val="0"/>
        </a:spcAft>
        <a:defRPr sz="4400">
          <a:solidFill>
            <a:schemeClr val="tx2"/>
          </a:solidFill>
          <a:latin typeface="Times" pitchFamily="-108" charset="0"/>
        </a:defRPr>
      </a:lvl8pPr>
      <a:lvl9pPr marL="1828800" algn="ctr" rtl="0" eaLnBrk="0" fontAlgn="base" hangingPunct="0">
        <a:spcBef>
          <a:spcPct val="0"/>
        </a:spcBef>
        <a:spcAft>
          <a:spcPct val="0"/>
        </a:spcAft>
        <a:defRPr sz="4400">
          <a:solidFill>
            <a:schemeClr val="tx2"/>
          </a:solidFill>
          <a:latin typeface="Times" pitchFamily="-108" charset="0"/>
        </a:defRPr>
      </a:lvl9pPr>
    </p:titleStyle>
    <p:bodyStyle>
      <a:lvl1pPr marL="342900" indent="-342900" algn="l" rtl="0" eaLnBrk="0" fontAlgn="base" hangingPunct="0">
        <a:spcBef>
          <a:spcPct val="20000"/>
        </a:spcBef>
        <a:spcAft>
          <a:spcPct val="0"/>
        </a:spcAft>
        <a:buClr>
          <a:schemeClr val="tx2"/>
        </a:buClr>
        <a:buSzPct val="100000"/>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08"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pitchFamily="-108" charset="-128"/>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8" charset="-128"/>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8" charset="-128"/>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8"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8"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8"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4.xml"/><Relationship Id="rId1" Type="http://schemas.openxmlformats.org/officeDocument/2006/relationships/slideLayout" Target="../slideLayouts/slideLayout22.xml"/><Relationship Id="rId4" Type="http://schemas.openxmlformats.org/officeDocument/2006/relationships/image" Target="../media/image1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139267" name="Text Box 3"/>
          <p:cNvSpPr txBox="1">
            <a:spLocks noChangeArrowheads="1"/>
          </p:cNvSpPr>
          <p:nvPr/>
        </p:nvSpPr>
        <p:spPr bwMode="auto">
          <a:xfrm>
            <a:off x="1806575" y="5591175"/>
            <a:ext cx="5659438" cy="396875"/>
          </a:xfrm>
          <a:prstGeom prst="rect">
            <a:avLst/>
          </a:prstGeom>
          <a:noFill/>
          <a:ln w="12700">
            <a:noFill/>
            <a:miter lim="800000"/>
            <a:headEnd/>
            <a:tailEnd/>
          </a:ln>
          <a:effectLst>
            <a:outerShdw dist="102391" dir="1784693" algn="ctr" rotWithShape="0">
              <a:schemeClr val="tx1"/>
            </a:outerShdw>
          </a:effec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2000">
                <a:solidFill>
                  <a:srgbClr val="FAFD00"/>
                </a:solidFill>
                <a:effectLst>
                  <a:outerShdw blurRad="38100" dist="38100" dir="2700000" algn="tl">
                    <a:srgbClr val="000000"/>
                  </a:outerShdw>
                </a:effectLst>
                <a:latin typeface="WinInnwa" charset="0"/>
              </a:rPr>
              <a:t>A Ministry of ScriptureTechnologies International</a:t>
            </a:r>
          </a:p>
        </p:txBody>
      </p:sp>
      <p:sp>
        <p:nvSpPr>
          <p:cNvPr id="5124" name="Freeform 4"/>
          <p:cNvSpPr>
            <a:spLocks/>
          </p:cNvSpPr>
          <p:nvPr/>
        </p:nvSpPr>
        <p:spPr bwMode="auto">
          <a:xfrm>
            <a:off x="654050" y="6175375"/>
            <a:ext cx="271463" cy="163513"/>
          </a:xfrm>
          <a:custGeom>
            <a:avLst/>
            <a:gdLst>
              <a:gd name="T0" fmla="*/ 30241932 w 171"/>
              <a:gd name="T1" fmla="*/ 45362950 h 103"/>
              <a:gd name="T2" fmla="*/ 50403212 w 171"/>
              <a:gd name="T3" fmla="*/ 35282297 h 103"/>
              <a:gd name="T4" fmla="*/ 75604825 w 171"/>
              <a:gd name="T5" fmla="*/ 30241971 h 103"/>
              <a:gd name="T6" fmla="*/ 105846769 w 171"/>
              <a:gd name="T7" fmla="*/ 15120985 h 103"/>
              <a:gd name="T8" fmla="*/ 151209649 w 171"/>
              <a:gd name="T9" fmla="*/ 10080656 h 103"/>
              <a:gd name="T10" fmla="*/ 211693539 w 171"/>
              <a:gd name="T11" fmla="*/ 0 h 103"/>
              <a:gd name="T12" fmla="*/ 262096738 w 171"/>
              <a:gd name="T13" fmla="*/ 0 h 103"/>
              <a:gd name="T14" fmla="*/ 302419298 w 171"/>
              <a:gd name="T15" fmla="*/ 0 h 103"/>
              <a:gd name="T16" fmla="*/ 332661218 w 171"/>
              <a:gd name="T17" fmla="*/ 10080656 h 103"/>
              <a:gd name="T18" fmla="*/ 357862818 w 171"/>
              <a:gd name="T19" fmla="*/ 25201638 h 103"/>
              <a:gd name="T20" fmla="*/ 388104738 w 171"/>
              <a:gd name="T21" fmla="*/ 45362950 h 103"/>
              <a:gd name="T22" fmla="*/ 413306338 w 171"/>
              <a:gd name="T23" fmla="*/ 65524268 h 103"/>
              <a:gd name="T24" fmla="*/ 428427397 w 171"/>
              <a:gd name="T25" fmla="*/ 85685574 h 103"/>
              <a:gd name="T26" fmla="*/ 428427397 w 171"/>
              <a:gd name="T27" fmla="*/ 105846904 h 103"/>
              <a:gd name="T28" fmla="*/ 428427397 w 171"/>
              <a:gd name="T29" fmla="*/ 146169516 h 103"/>
              <a:gd name="T30" fmla="*/ 423387077 w 171"/>
              <a:gd name="T31" fmla="*/ 181451801 h 103"/>
              <a:gd name="T32" fmla="*/ 413306338 w 171"/>
              <a:gd name="T33" fmla="*/ 206653433 h 103"/>
              <a:gd name="T34" fmla="*/ 408266018 w 171"/>
              <a:gd name="T35" fmla="*/ 226814788 h 103"/>
              <a:gd name="T36" fmla="*/ 388104738 w 171"/>
              <a:gd name="T37" fmla="*/ 246976094 h 103"/>
              <a:gd name="T38" fmla="*/ 357862818 w 171"/>
              <a:gd name="T39" fmla="*/ 257056747 h 103"/>
              <a:gd name="T40" fmla="*/ 327620898 w 171"/>
              <a:gd name="T41" fmla="*/ 257056747 h 103"/>
              <a:gd name="T42" fmla="*/ 302419298 w 171"/>
              <a:gd name="T43" fmla="*/ 257056747 h 103"/>
              <a:gd name="T44" fmla="*/ 262096738 w 171"/>
              <a:gd name="T45" fmla="*/ 252016420 h 103"/>
              <a:gd name="T46" fmla="*/ 236895138 w 171"/>
              <a:gd name="T47" fmla="*/ 241935767 h 103"/>
              <a:gd name="T48" fmla="*/ 201612849 w 171"/>
              <a:gd name="T49" fmla="*/ 226814788 h 103"/>
              <a:gd name="T50" fmla="*/ 181451569 w 171"/>
              <a:gd name="T51" fmla="*/ 211693809 h 103"/>
              <a:gd name="T52" fmla="*/ 156249969 w 171"/>
              <a:gd name="T53" fmla="*/ 196572780 h 103"/>
              <a:gd name="T54" fmla="*/ 126008049 w 171"/>
              <a:gd name="T55" fmla="*/ 181451801 h 103"/>
              <a:gd name="T56" fmla="*/ 95766105 w 171"/>
              <a:gd name="T57" fmla="*/ 166330821 h 103"/>
              <a:gd name="T58" fmla="*/ 75604825 w 171"/>
              <a:gd name="T59" fmla="*/ 151209842 h 103"/>
              <a:gd name="T60" fmla="*/ 55443545 w 171"/>
              <a:gd name="T61" fmla="*/ 131048537 h 103"/>
              <a:gd name="T62" fmla="*/ 25201606 w 171"/>
              <a:gd name="T63" fmla="*/ 115927557 h 103"/>
              <a:gd name="T64" fmla="*/ 5040322 w 171"/>
              <a:gd name="T65" fmla="*/ 110887231 h 103"/>
              <a:gd name="T66" fmla="*/ 0 w 171"/>
              <a:gd name="T67" fmla="*/ 90725900 h 103"/>
              <a:gd name="T68" fmla="*/ 15120966 w 171"/>
              <a:gd name="T69" fmla="*/ 75604921 h 103"/>
              <a:gd name="T70" fmla="*/ 35282252 w 171"/>
              <a:gd name="T71" fmla="*/ 60483942 h 103"/>
              <a:gd name="T72" fmla="*/ 55443545 w 171"/>
              <a:gd name="T73" fmla="*/ 45362950 h 103"/>
              <a:gd name="T74" fmla="*/ 70564505 w 171"/>
              <a:gd name="T75" fmla="*/ 30241971 h 103"/>
              <a:gd name="T76" fmla="*/ 70564505 w 171"/>
              <a:gd name="T77" fmla="*/ 10080656 h 103"/>
              <a:gd name="T78" fmla="*/ 90725785 w 171"/>
              <a:gd name="T79" fmla="*/ 35282297 h 103"/>
              <a:gd name="T80" fmla="*/ 65524185 w 171"/>
              <a:gd name="T81" fmla="*/ 5040328 h 1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1"/>
              <a:gd name="T124" fmla="*/ 0 h 103"/>
              <a:gd name="T125" fmla="*/ 171 w 171"/>
              <a:gd name="T126" fmla="*/ 103 h 1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1" h="103">
                <a:moveTo>
                  <a:pt x="4" y="20"/>
                </a:moveTo>
                <a:lnTo>
                  <a:pt x="12" y="18"/>
                </a:lnTo>
                <a:lnTo>
                  <a:pt x="16" y="18"/>
                </a:lnTo>
                <a:lnTo>
                  <a:pt x="20" y="14"/>
                </a:lnTo>
                <a:lnTo>
                  <a:pt x="26" y="12"/>
                </a:lnTo>
                <a:lnTo>
                  <a:pt x="30" y="12"/>
                </a:lnTo>
                <a:lnTo>
                  <a:pt x="36" y="10"/>
                </a:lnTo>
                <a:lnTo>
                  <a:pt x="42" y="6"/>
                </a:lnTo>
                <a:lnTo>
                  <a:pt x="52" y="6"/>
                </a:lnTo>
                <a:lnTo>
                  <a:pt x="60" y="4"/>
                </a:lnTo>
                <a:lnTo>
                  <a:pt x="74" y="2"/>
                </a:lnTo>
                <a:lnTo>
                  <a:pt x="84" y="0"/>
                </a:lnTo>
                <a:lnTo>
                  <a:pt x="94" y="0"/>
                </a:lnTo>
                <a:lnTo>
                  <a:pt x="104" y="0"/>
                </a:lnTo>
                <a:lnTo>
                  <a:pt x="114" y="0"/>
                </a:lnTo>
                <a:lnTo>
                  <a:pt x="120" y="0"/>
                </a:lnTo>
                <a:lnTo>
                  <a:pt x="126" y="2"/>
                </a:lnTo>
                <a:lnTo>
                  <a:pt x="132" y="4"/>
                </a:lnTo>
                <a:lnTo>
                  <a:pt x="138" y="6"/>
                </a:lnTo>
                <a:lnTo>
                  <a:pt x="142" y="10"/>
                </a:lnTo>
                <a:lnTo>
                  <a:pt x="148" y="14"/>
                </a:lnTo>
                <a:lnTo>
                  <a:pt x="154" y="18"/>
                </a:lnTo>
                <a:lnTo>
                  <a:pt x="160" y="22"/>
                </a:lnTo>
                <a:lnTo>
                  <a:pt x="164" y="26"/>
                </a:lnTo>
                <a:lnTo>
                  <a:pt x="168" y="28"/>
                </a:lnTo>
                <a:lnTo>
                  <a:pt x="170" y="34"/>
                </a:lnTo>
                <a:lnTo>
                  <a:pt x="170" y="38"/>
                </a:lnTo>
                <a:lnTo>
                  <a:pt x="170" y="42"/>
                </a:lnTo>
                <a:lnTo>
                  <a:pt x="170" y="50"/>
                </a:lnTo>
                <a:lnTo>
                  <a:pt x="170" y="58"/>
                </a:lnTo>
                <a:lnTo>
                  <a:pt x="170" y="66"/>
                </a:lnTo>
                <a:lnTo>
                  <a:pt x="168" y="72"/>
                </a:lnTo>
                <a:lnTo>
                  <a:pt x="166" y="78"/>
                </a:lnTo>
                <a:lnTo>
                  <a:pt x="164" y="82"/>
                </a:lnTo>
                <a:lnTo>
                  <a:pt x="162" y="86"/>
                </a:lnTo>
                <a:lnTo>
                  <a:pt x="162" y="90"/>
                </a:lnTo>
                <a:lnTo>
                  <a:pt x="158" y="92"/>
                </a:lnTo>
                <a:lnTo>
                  <a:pt x="154" y="98"/>
                </a:lnTo>
                <a:lnTo>
                  <a:pt x="150" y="100"/>
                </a:lnTo>
                <a:lnTo>
                  <a:pt x="142" y="102"/>
                </a:lnTo>
                <a:lnTo>
                  <a:pt x="136" y="102"/>
                </a:lnTo>
                <a:lnTo>
                  <a:pt x="130" y="102"/>
                </a:lnTo>
                <a:lnTo>
                  <a:pt x="124" y="102"/>
                </a:lnTo>
                <a:lnTo>
                  <a:pt x="120" y="102"/>
                </a:lnTo>
                <a:lnTo>
                  <a:pt x="110" y="102"/>
                </a:lnTo>
                <a:lnTo>
                  <a:pt x="104" y="100"/>
                </a:lnTo>
                <a:lnTo>
                  <a:pt x="98" y="98"/>
                </a:lnTo>
                <a:lnTo>
                  <a:pt x="94" y="96"/>
                </a:lnTo>
                <a:lnTo>
                  <a:pt x="86" y="92"/>
                </a:lnTo>
                <a:lnTo>
                  <a:pt x="80" y="90"/>
                </a:lnTo>
                <a:lnTo>
                  <a:pt x="76" y="88"/>
                </a:lnTo>
                <a:lnTo>
                  <a:pt x="72" y="84"/>
                </a:lnTo>
                <a:lnTo>
                  <a:pt x="68" y="82"/>
                </a:lnTo>
                <a:lnTo>
                  <a:pt x="62" y="78"/>
                </a:lnTo>
                <a:lnTo>
                  <a:pt x="54" y="74"/>
                </a:lnTo>
                <a:lnTo>
                  <a:pt x="50" y="72"/>
                </a:lnTo>
                <a:lnTo>
                  <a:pt x="44" y="70"/>
                </a:lnTo>
                <a:lnTo>
                  <a:pt x="38" y="66"/>
                </a:lnTo>
                <a:lnTo>
                  <a:pt x="34" y="62"/>
                </a:lnTo>
                <a:lnTo>
                  <a:pt x="30" y="60"/>
                </a:lnTo>
                <a:lnTo>
                  <a:pt x="26" y="56"/>
                </a:lnTo>
                <a:lnTo>
                  <a:pt x="22" y="52"/>
                </a:lnTo>
                <a:lnTo>
                  <a:pt x="16" y="48"/>
                </a:lnTo>
                <a:lnTo>
                  <a:pt x="10" y="46"/>
                </a:lnTo>
                <a:lnTo>
                  <a:pt x="6" y="44"/>
                </a:lnTo>
                <a:lnTo>
                  <a:pt x="2" y="44"/>
                </a:lnTo>
                <a:lnTo>
                  <a:pt x="0" y="40"/>
                </a:lnTo>
                <a:lnTo>
                  <a:pt x="0" y="36"/>
                </a:lnTo>
                <a:lnTo>
                  <a:pt x="2" y="32"/>
                </a:lnTo>
                <a:lnTo>
                  <a:pt x="6" y="30"/>
                </a:lnTo>
                <a:lnTo>
                  <a:pt x="10" y="26"/>
                </a:lnTo>
                <a:lnTo>
                  <a:pt x="14" y="24"/>
                </a:lnTo>
                <a:lnTo>
                  <a:pt x="18" y="20"/>
                </a:lnTo>
                <a:lnTo>
                  <a:pt x="22" y="18"/>
                </a:lnTo>
                <a:lnTo>
                  <a:pt x="26" y="16"/>
                </a:lnTo>
                <a:lnTo>
                  <a:pt x="28" y="12"/>
                </a:lnTo>
                <a:lnTo>
                  <a:pt x="28" y="8"/>
                </a:lnTo>
                <a:lnTo>
                  <a:pt x="28" y="4"/>
                </a:lnTo>
                <a:lnTo>
                  <a:pt x="28" y="8"/>
                </a:lnTo>
                <a:lnTo>
                  <a:pt x="36" y="14"/>
                </a:lnTo>
                <a:lnTo>
                  <a:pt x="28" y="12"/>
                </a:lnTo>
                <a:lnTo>
                  <a:pt x="26" y="2"/>
                </a:lnTo>
              </a:path>
            </a:pathLst>
          </a:custGeom>
          <a:solidFill>
            <a:schemeClr val="bg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th-TH">
              <a:latin typeface="WinInnwa" charset="0"/>
            </a:endParaRPr>
          </a:p>
        </p:txBody>
      </p:sp>
      <p:sp>
        <p:nvSpPr>
          <p:cNvPr id="5125" name="Rectangle 5"/>
          <p:cNvSpPr>
            <a:spLocks noChangeArrowheads="1"/>
          </p:cNvSpPr>
          <p:nvPr/>
        </p:nvSpPr>
        <p:spPr bwMode="auto">
          <a:xfrm>
            <a:off x="7073900" y="2476500"/>
            <a:ext cx="1993900" cy="850900"/>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th-TH">
              <a:latin typeface="WinInnwa" charset="0"/>
            </a:endParaRPr>
          </a:p>
        </p:txBody>
      </p:sp>
      <p:sp>
        <p:nvSpPr>
          <p:cNvPr id="5126" name="Rectangle 6"/>
          <p:cNvSpPr>
            <a:spLocks noChangeArrowheads="1"/>
          </p:cNvSpPr>
          <p:nvPr/>
        </p:nvSpPr>
        <p:spPr bwMode="auto">
          <a:xfrm rot="763286">
            <a:off x="381000" y="4343400"/>
            <a:ext cx="685800" cy="914400"/>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th-TH">
              <a:latin typeface="WinInnwa" charset="0"/>
            </a:endParaRPr>
          </a:p>
        </p:txBody>
      </p:sp>
      <p:sp>
        <p:nvSpPr>
          <p:cNvPr id="139271" name="Rectangle 7"/>
          <p:cNvSpPr>
            <a:spLocks noChangeArrowheads="1"/>
          </p:cNvSpPr>
          <p:nvPr/>
        </p:nvSpPr>
        <p:spPr bwMode="auto">
          <a:xfrm>
            <a:off x="0" y="0"/>
            <a:ext cx="9144000" cy="6858000"/>
          </a:xfrm>
          <a:prstGeom prst="rect">
            <a:avLst/>
          </a:prstGeom>
          <a:gradFill rotWithShape="0">
            <a:gsLst>
              <a:gs pos="0">
                <a:schemeClr val="accent1">
                  <a:gamma/>
                  <a:shade val="23922"/>
                  <a:invGamma/>
                </a:schemeClr>
              </a:gs>
              <a:gs pos="50000">
                <a:schemeClr val="accent1"/>
              </a:gs>
              <a:gs pos="100000">
                <a:schemeClr val="accent1">
                  <a:gamma/>
                  <a:shade val="23922"/>
                  <a:invGamma/>
                </a:schemeClr>
              </a:gs>
            </a:gsLst>
            <a:lin ang="5400000" scaled="1"/>
          </a:gradFill>
          <a:ln w="12700">
            <a:solidFill>
              <a:schemeClr val="tx1"/>
            </a:solidFill>
            <a:miter lim="800000"/>
            <a:headEnd/>
            <a:tailEnd/>
          </a:ln>
          <a:effectLst/>
        </p:spPr>
        <p:txBody>
          <a:bodyPr wrap="none" anchor="ctr"/>
          <a:lstStyle/>
          <a:p>
            <a:pPr>
              <a:defRPr/>
            </a:pPr>
            <a:endParaRPr lang="en-US">
              <a:latin typeface="WinInnwa" pitchFamily="2" charset="0"/>
              <a:ea typeface="+mn-ea"/>
            </a:endParaRPr>
          </a:p>
        </p:txBody>
      </p:sp>
      <p:sp>
        <p:nvSpPr>
          <p:cNvPr id="5128" name="Text Box 9"/>
          <p:cNvSpPr txBox="1">
            <a:spLocks noChangeArrowheads="1"/>
          </p:cNvSpPr>
          <p:nvPr/>
        </p:nvSpPr>
        <p:spPr bwMode="auto">
          <a:xfrm>
            <a:off x="8102600" y="5892800"/>
            <a:ext cx="9525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endParaRPr lang="my-MM" sz="2000">
              <a:solidFill>
                <a:schemeClr val="bg1"/>
              </a:solidFill>
              <a:latin typeface="WinInnwa" charset="0"/>
            </a:endParaRPr>
          </a:p>
        </p:txBody>
      </p:sp>
      <p:sp>
        <p:nvSpPr>
          <p:cNvPr id="139275" name="Rectangle 11"/>
          <p:cNvSpPr>
            <a:spLocks noChangeArrowheads="1"/>
          </p:cNvSpPr>
          <p:nvPr/>
        </p:nvSpPr>
        <p:spPr bwMode="auto">
          <a:xfrm>
            <a:off x="854075" y="1104375"/>
            <a:ext cx="7299325" cy="948465"/>
          </a:xfrm>
          <a:prstGeom prst="rect">
            <a:avLst/>
          </a:prstGeom>
          <a:noFill/>
          <a:ln w="12700">
            <a:noFill/>
            <a:miter lim="800000"/>
            <a:headEnd/>
            <a:tailEnd/>
          </a:ln>
          <a:effectLst>
            <a:outerShdw dist="107763" dir="2700000" algn="ctr" rotWithShape="0">
              <a:schemeClr val="tx1"/>
            </a:outerShdw>
          </a:effectLst>
        </p:spPr>
        <p:txBody>
          <a:bodyPr lIns="90487" tIns="44450" rIns="90487" bIns="44450">
            <a:spAutoFit/>
          </a:bodyPr>
          <a:lstStyle/>
          <a:p>
            <a:pPr>
              <a:lnSpc>
                <a:spcPct val="70000"/>
              </a:lnSpc>
              <a:defRPr/>
            </a:pPr>
            <a:r>
              <a:rPr lang="en-US" sz="7200" dirty="0">
                <a:latin typeface="WinInnwa" pitchFamily="2" charset="0"/>
                <a:ea typeface="+mn-ea"/>
              </a:rPr>
              <a:t> </a:t>
            </a:r>
            <a:r>
              <a:rPr lang="en-US" sz="7200" dirty="0" err="1">
                <a:latin typeface="Pyidaungsu" panose="020B0502040204020203" pitchFamily="34" charset="0"/>
                <a:ea typeface="+mn-ea"/>
                <a:cs typeface="Pyidaungsu" panose="020B0502040204020203" pitchFamily="34" charset="0"/>
              </a:rPr>
              <a:t>ကျမ်းစာအဖွင</a:t>
            </a:r>
            <a:r>
              <a:rPr lang="en-US" sz="7200" dirty="0">
                <a:latin typeface="Pyidaungsu" panose="020B0502040204020203" pitchFamily="34" charset="0"/>
                <a:ea typeface="+mn-ea"/>
                <a:cs typeface="Pyidaungsu" panose="020B0502040204020203" pitchFamily="34" charset="0"/>
              </a:rPr>
              <a:t>့်</a:t>
            </a:r>
          </a:p>
        </p:txBody>
      </p:sp>
      <p:sp>
        <p:nvSpPr>
          <p:cNvPr id="139276" name="Line 12"/>
          <p:cNvSpPr>
            <a:spLocks noChangeShapeType="1"/>
          </p:cNvSpPr>
          <p:nvPr/>
        </p:nvSpPr>
        <p:spPr bwMode="auto">
          <a:xfrm>
            <a:off x="338138" y="330200"/>
            <a:ext cx="8577262" cy="0"/>
          </a:xfrm>
          <a:prstGeom prst="line">
            <a:avLst/>
          </a:prstGeom>
          <a:noFill/>
          <a:ln w="25400">
            <a:solidFill>
              <a:schemeClr val="hlink"/>
            </a:solidFill>
            <a:round/>
            <a:headEnd/>
            <a:tailEnd/>
          </a:ln>
          <a:effectLst>
            <a:outerShdw dist="35921" dir="2700000" algn="ctr" rotWithShape="0">
              <a:schemeClr val="tx1"/>
            </a:outerShdw>
          </a:effectLst>
        </p:spPr>
        <p:txBody>
          <a:bodyPr wrap="none" anchor="ctr"/>
          <a:lstStyle/>
          <a:p>
            <a:pPr>
              <a:defRPr/>
            </a:pPr>
            <a:endParaRPr lang="en-US">
              <a:latin typeface="WinInnwa" pitchFamily="2" charset="0"/>
              <a:ea typeface="+mn-ea"/>
            </a:endParaRPr>
          </a:p>
        </p:txBody>
      </p:sp>
      <p:sp>
        <p:nvSpPr>
          <p:cNvPr id="139277" name="Line 13"/>
          <p:cNvSpPr>
            <a:spLocks noChangeShapeType="1"/>
          </p:cNvSpPr>
          <p:nvPr/>
        </p:nvSpPr>
        <p:spPr bwMode="auto">
          <a:xfrm>
            <a:off x="338138" y="500063"/>
            <a:ext cx="8577262" cy="0"/>
          </a:xfrm>
          <a:prstGeom prst="line">
            <a:avLst/>
          </a:prstGeom>
          <a:noFill/>
          <a:ln w="25400">
            <a:solidFill>
              <a:schemeClr val="hlink"/>
            </a:solidFill>
            <a:round/>
            <a:headEnd/>
            <a:tailEnd/>
          </a:ln>
          <a:effectLst>
            <a:outerShdw dist="35921" dir="2700000" algn="ctr" rotWithShape="0">
              <a:schemeClr val="tx1"/>
            </a:outerShdw>
          </a:effectLst>
        </p:spPr>
        <p:txBody>
          <a:bodyPr wrap="none" anchor="ctr"/>
          <a:lstStyle/>
          <a:p>
            <a:pPr>
              <a:defRPr/>
            </a:pPr>
            <a:endParaRPr lang="en-US">
              <a:latin typeface="WinInnwa" pitchFamily="2" charset="0"/>
              <a:ea typeface="+mn-ea"/>
            </a:endParaRPr>
          </a:p>
        </p:txBody>
      </p:sp>
      <p:sp>
        <p:nvSpPr>
          <p:cNvPr id="139278" name="Line 14"/>
          <p:cNvSpPr>
            <a:spLocks noChangeShapeType="1"/>
          </p:cNvSpPr>
          <p:nvPr/>
        </p:nvSpPr>
        <p:spPr bwMode="auto">
          <a:xfrm>
            <a:off x="338138" y="668338"/>
            <a:ext cx="8577262" cy="0"/>
          </a:xfrm>
          <a:prstGeom prst="line">
            <a:avLst/>
          </a:prstGeom>
          <a:noFill/>
          <a:ln w="25400">
            <a:solidFill>
              <a:schemeClr val="hlink"/>
            </a:solidFill>
            <a:round/>
            <a:headEnd/>
            <a:tailEnd/>
          </a:ln>
          <a:effectLst>
            <a:outerShdw dist="35921" dir="2700000" algn="ctr" rotWithShape="0">
              <a:schemeClr val="tx1"/>
            </a:outerShdw>
          </a:effectLst>
        </p:spPr>
        <p:txBody>
          <a:bodyPr wrap="none" anchor="ctr"/>
          <a:lstStyle/>
          <a:p>
            <a:pPr>
              <a:defRPr/>
            </a:pPr>
            <a:endParaRPr lang="en-US">
              <a:latin typeface="WinInnwa" pitchFamily="2" charset="0"/>
              <a:ea typeface="+mn-ea"/>
            </a:endParaRPr>
          </a:p>
        </p:txBody>
      </p:sp>
      <p:sp>
        <p:nvSpPr>
          <p:cNvPr id="139280" name="Line 16"/>
          <p:cNvSpPr>
            <a:spLocks noChangeShapeType="1"/>
          </p:cNvSpPr>
          <p:nvPr/>
        </p:nvSpPr>
        <p:spPr bwMode="auto">
          <a:xfrm>
            <a:off x="522288" y="6426200"/>
            <a:ext cx="8407400" cy="0"/>
          </a:xfrm>
          <a:prstGeom prst="line">
            <a:avLst/>
          </a:prstGeom>
          <a:noFill/>
          <a:ln w="25400">
            <a:solidFill>
              <a:schemeClr val="hlink"/>
            </a:solidFill>
            <a:round/>
            <a:headEnd/>
            <a:tailEnd/>
          </a:ln>
          <a:effectLst>
            <a:outerShdw dist="35921" dir="2700000" algn="ctr" rotWithShape="0">
              <a:schemeClr val="tx1"/>
            </a:outerShdw>
          </a:effectLst>
        </p:spPr>
        <p:txBody>
          <a:bodyPr wrap="none" anchor="ctr"/>
          <a:lstStyle/>
          <a:p>
            <a:pPr>
              <a:defRPr/>
            </a:pPr>
            <a:endParaRPr lang="en-US">
              <a:latin typeface="WinInnwa" pitchFamily="2" charset="0"/>
              <a:ea typeface="+mn-ea"/>
            </a:endParaRPr>
          </a:p>
        </p:txBody>
      </p:sp>
      <p:sp>
        <p:nvSpPr>
          <p:cNvPr id="139281" name="Line 17"/>
          <p:cNvSpPr>
            <a:spLocks noChangeShapeType="1"/>
          </p:cNvSpPr>
          <p:nvPr/>
        </p:nvSpPr>
        <p:spPr bwMode="auto">
          <a:xfrm>
            <a:off x="522288" y="6256338"/>
            <a:ext cx="8407400" cy="0"/>
          </a:xfrm>
          <a:prstGeom prst="line">
            <a:avLst/>
          </a:prstGeom>
          <a:noFill/>
          <a:ln w="25400">
            <a:solidFill>
              <a:schemeClr val="hlink"/>
            </a:solidFill>
            <a:round/>
            <a:headEnd/>
            <a:tailEnd/>
          </a:ln>
          <a:effectLst>
            <a:outerShdw dist="35921" dir="2700000" algn="ctr" rotWithShape="0">
              <a:schemeClr val="tx1"/>
            </a:outerShdw>
          </a:effectLst>
        </p:spPr>
        <p:txBody>
          <a:bodyPr wrap="none" anchor="ctr"/>
          <a:lstStyle/>
          <a:p>
            <a:pPr>
              <a:defRPr/>
            </a:pPr>
            <a:endParaRPr lang="en-US">
              <a:latin typeface="WinInnwa" pitchFamily="2" charset="0"/>
              <a:ea typeface="+mn-ea"/>
            </a:endParaRPr>
          </a:p>
        </p:txBody>
      </p:sp>
      <p:sp>
        <p:nvSpPr>
          <p:cNvPr id="139282" name="Rectangle 18"/>
          <p:cNvSpPr>
            <a:spLocks noChangeArrowheads="1"/>
          </p:cNvSpPr>
          <p:nvPr/>
        </p:nvSpPr>
        <p:spPr bwMode="auto">
          <a:xfrm>
            <a:off x="862013" y="3581934"/>
            <a:ext cx="3314700" cy="391389"/>
          </a:xfrm>
          <a:prstGeom prst="rect">
            <a:avLst/>
          </a:prstGeom>
          <a:noFill/>
          <a:ln w="12700">
            <a:noFill/>
            <a:miter lim="800000"/>
            <a:headEnd/>
            <a:tailEnd/>
          </a:ln>
          <a:effectLst>
            <a:outerShdw dist="53882" dir="2700000" algn="ctr" rotWithShape="0">
              <a:schemeClr val="tx1"/>
            </a:outerShdw>
          </a:effectLst>
        </p:spPr>
        <p:txBody>
          <a:bodyPr lIns="90487" tIns="44450" rIns="90487" bIns="44450">
            <a:spAutoFit/>
          </a:bodyPr>
          <a:lstStyle/>
          <a:p>
            <a:pPr>
              <a:lnSpc>
                <a:spcPct val="60000"/>
              </a:lnSpc>
              <a:defRPr/>
            </a:pPr>
            <a:r>
              <a:rPr lang="en-US" sz="2800" dirty="0" err="1">
                <a:solidFill>
                  <a:srgbClr val="66FFFF"/>
                </a:solidFill>
                <a:latin typeface="Pyidaungsu" panose="020B0502040204020203" pitchFamily="34" charset="0"/>
                <a:ea typeface="+mn-ea"/>
                <a:cs typeface="Pyidaungsu" panose="020B0502040204020203" pitchFamily="34" charset="0"/>
              </a:rPr>
              <a:t>အစိတ်အပိုင်းများ</a:t>
            </a:r>
            <a:endParaRPr lang="en-US" sz="2800" dirty="0">
              <a:solidFill>
                <a:srgbClr val="66FFFF"/>
              </a:solidFill>
              <a:latin typeface="Pyidaungsu" panose="020B0502040204020203" pitchFamily="34" charset="0"/>
              <a:ea typeface="+mn-ea"/>
              <a:cs typeface="Pyidaungsu" panose="020B0502040204020203" pitchFamily="34" charset="0"/>
            </a:endParaRPr>
          </a:p>
        </p:txBody>
      </p:sp>
      <p:pic>
        <p:nvPicPr>
          <p:cNvPr id="139286" name="Picture 2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40175" y="1334239"/>
            <a:ext cx="4703763" cy="3303587"/>
          </a:xfrm>
          <a:prstGeom prst="rect">
            <a:avLst/>
          </a:prstGeom>
          <a:noFill/>
          <a:ln w="9525">
            <a:noFill/>
            <a:miter lim="800000"/>
            <a:headEnd/>
            <a:tailEnd/>
          </a:ln>
          <a:effectLst>
            <a:outerShdw dist="81320" dir="2319588" algn="ctr" rotWithShape="0">
              <a:schemeClr val="tx1"/>
            </a:outerShdw>
          </a:effectLst>
        </p:spPr>
      </p:pic>
      <p:sp>
        <p:nvSpPr>
          <p:cNvPr id="139287" name="Text Box 23"/>
          <p:cNvSpPr txBox="1">
            <a:spLocks noChangeArrowheads="1"/>
          </p:cNvSpPr>
          <p:nvPr/>
        </p:nvSpPr>
        <p:spPr bwMode="auto">
          <a:xfrm>
            <a:off x="561975" y="4614988"/>
            <a:ext cx="8145463" cy="954107"/>
          </a:xfrm>
          <a:prstGeom prst="rect">
            <a:avLst/>
          </a:prstGeom>
          <a:noFill/>
          <a:ln w="12700">
            <a:noFill/>
            <a:miter lim="800000"/>
            <a:headEnd/>
            <a:tailEnd/>
          </a:ln>
          <a:effectLst>
            <a:outerShdw dist="81320" dir="3080412" algn="ctr" rotWithShape="0">
              <a:schemeClr val="tx1"/>
            </a:outerShdw>
          </a:effectLst>
        </p:spPr>
        <p:txBody>
          <a:bodyPr>
            <a:spAutoFit/>
          </a:bodyPr>
          <a:lstStyle/>
          <a:p>
            <a:pPr algn="ctr">
              <a:defRPr/>
            </a:pPr>
            <a:r>
              <a:rPr lang="en-US" sz="3200" i="1" dirty="0">
                <a:latin typeface="WinInnwa" pitchFamily="2" charset="0"/>
                <a:ea typeface="+mn-ea"/>
              </a:rPr>
              <a:t> </a:t>
            </a:r>
            <a:r>
              <a:rPr lang="my-MM" sz="2400" i="1" dirty="0">
                <a:latin typeface="Pyidaungsu" panose="020B0502040204020203" pitchFamily="34" charset="0"/>
                <a:ea typeface="+mn-ea"/>
                <a:cs typeface="Pyidaungsu" panose="020B0502040204020203" pitchFamily="34" charset="0"/>
              </a:rPr>
              <a:t>ကောင်းစွာဖွဲ့စည်းထားသော - - - တိုးတက်မှုရှိသော - - - အချိန်အကန့်အသတ်မရှိသော - - -</a:t>
            </a:r>
            <a:endParaRPr lang="en-US" sz="2400" i="1" dirty="0">
              <a:latin typeface="Pyidaungsu" panose="020B0502040204020203" pitchFamily="34" charset="0"/>
              <a:ea typeface="+mn-ea"/>
              <a:cs typeface="Pyidaungsu" panose="020B0502040204020203" pitchFamily="34" charset="0"/>
            </a:endParaRPr>
          </a:p>
        </p:txBody>
      </p:sp>
      <p:sp>
        <p:nvSpPr>
          <p:cNvPr id="5138" name="Text Box 24"/>
          <p:cNvSpPr txBox="1">
            <a:spLocks noChangeArrowheads="1"/>
          </p:cNvSpPr>
          <p:nvPr/>
        </p:nvSpPr>
        <p:spPr bwMode="auto">
          <a:xfrm>
            <a:off x="8720138" y="80963"/>
            <a:ext cx="26193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2000" b="0">
                <a:solidFill>
                  <a:srgbClr val="FFA27C"/>
                </a:solidFill>
                <a:latin typeface="WinInnwa" charset="0"/>
              </a:rPr>
              <a:t> </a:t>
            </a:r>
          </a:p>
        </p:txBody>
      </p:sp>
      <p:sp>
        <p:nvSpPr>
          <p:cNvPr id="139290" name="Line 26"/>
          <p:cNvSpPr>
            <a:spLocks noChangeShapeType="1"/>
          </p:cNvSpPr>
          <p:nvPr/>
        </p:nvSpPr>
        <p:spPr bwMode="auto">
          <a:xfrm>
            <a:off x="503238" y="6592888"/>
            <a:ext cx="8407400" cy="0"/>
          </a:xfrm>
          <a:prstGeom prst="line">
            <a:avLst/>
          </a:prstGeom>
          <a:noFill/>
          <a:ln w="25400">
            <a:solidFill>
              <a:schemeClr val="hlink"/>
            </a:solidFill>
            <a:round/>
            <a:headEnd/>
            <a:tailEnd/>
          </a:ln>
          <a:effectLst>
            <a:outerShdw dist="35921" dir="2700000" algn="ctr" rotWithShape="0">
              <a:schemeClr val="tx1"/>
            </a:outerShdw>
          </a:effectLst>
        </p:spPr>
        <p:txBody>
          <a:bodyPr wrap="none" anchor="ctr"/>
          <a:lstStyle/>
          <a:p>
            <a:pPr>
              <a:defRPr/>
            </a:pPr>
            <a:endParaRPr lang="en-US">
              <a:latin typeface="WinInnwa" pitchFamily="2" charset="0"/>
              <a:ea typeface="+mn-ea"/>
            </a:endParaRPr>
          </a:p>
        </p:txBody>
      </p:sp>
      <p:sp>
        <p:nvSpPr>
          <p:cNvPr id="5140" name="Text Box 33"/>
          <p:cNvSpPr txBox="1">
            <a:spLocks noChangeArrowheads="1"/>
          </p:cNvSpPr>
          <p:nvPr/>
        </p:nvSpPr>
        <p:spPr bwMode="auto">
          <a:xfrm>
            <a:off x="479425" y="6400800"/>
            <a:ext cx="461963"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900">
                <a:solidFill>
                  <a:srgbClr val="FFFFFF"/>
                </a:solidFill>
                <a:latin typeface="WinInnwa" charset="0"/>
              </a:rPr>
              <a:t>©2004 TBBMI</a:t>
            </a:r>
          </a:p>
        </p:txBody>
      </p:sp>
      <p:sp>
        <p:nvSpPr>
          <p:cNvPr id="139298" name="Rectangle 34"/>
          <p:cNvSpPr>
            <a:spLocks noChangeArrowheads="1"/>
          </p:cNvSpPr>
          <p:nvPr/>
        </p:nvSpPr>
        <p:spPr bwMode="auto">
          <a:xfrm>
            <a:off x="7620000" y="6383338"/>
            <a:ext cx="485775" cy="246062"/>
          </a:xfrm>
          <a:prstGeom prst="rect">
            <a:avLst/>
          </a:prstGeom>
          <a:noFill/>
          <a:ln w="12700">
            <a:noFill/>
            <a:miter lim="800000"/>
            <a:headEnd/>
            <a:tailEnd/>
          </a:ln>
          <a:effectLst/>
        </p:spPr>
        <p:txBody>
          <a:bodyPr wrap="none" anchor="ctr">
            <a:spAutoFit/>
          </a:bodyPr>
          <a:lstStyle/>
          <a:p>
            <a:pPr algn="ctr">
              <a:spcBef>
                <a:spcPct val="0"/>
              </a:spcBef>
              <a:defRPr/>
            </a:pPr>
            <a:r>
              <a:rPr lang="en-US" sz="1000">
                <a:solidFill>
                  <a:schemeClr val="bg1"/>
                </a:solidFill>
                <a:effectLst>
                  <a:outerShdw blurRad="38100" dist="38100" dir="2700000" algn="tl">
                    <a:srgbClr val="000000"/>
                  </a:outerShdw>
                </a:effectLst>
                <a:latin typeface="WinInnwa" pitchFamily="2" charset="0"/>
                <a:ea typeface="+mn-ea"/>
              </a:rPr>
              <a:t>8.0.06.</a:t>
            </a:r>
            <a:endParaRPr lang="en-US" sz="1000">
              <a:solidFill>
                <a:schemeClr val="tx1"/>
              </a:solidFill>
              <a:effectLst>
                <a:outerShdw blurRad="38100" dist="38100" dir="2700000" algn="tl">
                  <a:srgbClr val="FFFFFF"/>
                </a:outerShdw>
              </a:effectLst>
              <a:latin typeface="WinInnwa" pitchFamily="2" charset="0"/>
              <a:ea typeface="+mn-ea"/>
            </a:endParaRPr>
          </a:p>
        </p:txBody>
      </p:sp>
      <p:sp>
        <p:nvSpPr>
          <p:cNvPr id="139299" name="Rectangle 35"/>
          <p:cNvSpPr>
            <a:spLocks noChangeArrowheads="1"/>
          </p:cNvSpPr>
          <p:nvPr/>
        </p:nvSpPr>
        <p:spPr bwMode="auto">
          <a:xfrm>
            <a:off x="8091488" y="6383338"/>
            <a:ext cx="295275" cy="246062"/>
          </a:xfrm>
          <a:prstGeom prst="rect">
            <a:avLst/>
          </a:prstGeom>
          <a:noFill/>
          <a:ln w="12700">
            <a:noFill/>
            <a:miter lim="800000"/>
            <a:headEnd/>
            <a:tailEnd/>
          </a:ln>
          <a:effectLst/>
        </p:spPr>
        <p:txBody>
          <a:bodyPr wrap="none" anchor="ctr">
            <a:spAutoFit/>
          </a:bodyPr>
          <a:lstStyle/>
          <a:p>
            <a:pPr algn="ctr">
              <a:spcBef>
                <a:spcPct val="0"/>
              </a:spcBef>
              <a:defRPr/>
            </a:pPr>
            <a:r>
              <a:rPr lang="en-US" sz="1000">
                <a:solidFill>
                  <a:schemeClr val="bg1"/>
                </a:solidFill>
                <a:effectLst>
                  <a:outerShdw blurRad="38100" dist="38100" dir="2700000" algn="tl">
                    <a:srgbClr val="000000"/>
                  </a:outerShdw>
                </a:effectLst>
                <a:latin typeface="WinInnwa" pitchFamily="2" charset="0"/>
                <a:ea typeface="+mn-ea"/>
              </a:rPr>
              <a:t>04</a:t>
            </a:r>
            <a:endParaRPr lang="en-US" sz="1000">
              <a:solidFill>
                <a:schemeClr val="tx1"/>
              </a:solidFill>
              <a:effectLst>
                <a:outerShdw blurRad="38100" dist="38100" dir="2700000" algn="tl">
                  <a:srgbClr val="FFFFFF"/>
                </a:outerShdw>
              </a:effectLst>
              <a:latin typeface="WinInnwa" pitchFamily="2" charset="0"/>
              <a:ea typeface="+mn-ea"/>
            </a:endParaRPr>
          </a:p>
        </p:txBody>
      </p:sp>
      <p:sp>
        <p:nvSpPr>
          <p:cNvPr id="5143" name="Text Box 36"/>
          <p:cNvSpPr txBox="1">
            <a:spLocks noChangeArrowheads="1"/>
          </p:cNvSpPr>
          <p:nvPr/>
        </p:nvSpPr>
        <p:spPr bwMode="auto">
          <a:xfrm>
            <a:off x="8469313" y="6356350"/>
            <a:ext cx="582612"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1600">
                <a:solidFill>
                  <a:schemeClr val="bg1"/>
                </a:solidFill>
                <a:latin typeface="WinInnwa" charset="0"/>
              </a:rPr>
              <a:t>2</a:t>
            </a:r>
            <a:endParaRPr lang="en-US" sz="4000">
              <a:solidFill>
                <a:schemeClr val="tx1"/>
              </a:solidFill>
              <a:latin typeface="WinInnwa" charset="0"/>
            </a:endParaRPr>
          </a:p>
        </p:txBody>
      </p:sp>
      <p:sp>
        <p:nvSpPr>
          <p:cNvPr id="2" name="Rectangle 1">
            <a:extLst>
              <a:ext uri="{FF2B5EF4-FFF2-40B4-BE49-F238E27FC236}">
                <a16:creationId xmlns:a16="http://schemas.microsoft.com/office/drawing/2014/main" id="{A9A8246E-1A21-D3C6-A769-4E7D0986F254}"/>
              </a:ext>
            </a:extLst>
          </p:cNvPr>
          <p:cNvSpPr>
            <a:spLocks noChangeArrowheads="1"/>
          </p:cNvSpPr>
          <p:nvPr/>
        </p:nvSpPr>
        <p:spPr bwMode="auto">
          <a:xfrm>
            <a:off x="-36512" y="5591175"/>
            <a:ext cx="9252520" cy="1266826"/>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nchor="ctr"/>
          <a:lstStyle/>
          <a:p>
            <a:pPr algn="ctr" eaLnBrk="1" hangingPunct="1">
              <a:spcBef>
                <a:spcPct val="20000"/>
              </a:spcBef>
              <a:spcAft>
                <a:spcPts val="0"/>
              </a:spcAft>
              <a:buClr>
                <a:srgbClr val="FFCC00"/>
              </a:buClr>
              <a:buSzPct val="70000"/>
              <a:buFont typeface="Wingdings" charset="0"/>
              <a:buNone/>
              <a:defRPr/>
            </a:pPr>
            <a:r>
              <a:rPr lang="en-US" sz="2000" b="1" i="0" kern="0" dirty="0">
                <a:solidFill>
                  <a:srgbClr val="FFFFFF"/>
                </a:solidFill>
                <a:effectLst>
                  <a:outerShdw blurRad="38100" dist="38100" dir="2700000" algn="tl">
                    <a:srgbClr val="000000"/>
                  </a:outerShdw>
                </a:effectLst>
                <a:latin typeface="Arial"/>
                <a:cs typeface="Arial"/>
              </a:rPr>
              <a:t>Designed by Dr. John Fryman, Texas, USA</a:t>
            </a:r>
            <a:br>
              <a:rPr lang="en-US" sz="2000" b="1" i="0" kern="0" dirty="0">
                <a:solidFill>
                  <a:srgbClr val="FFFFFF"/>
                </a:solidFill>
                <a:effectLst>
                  <a:outerShdw blurRad="38100" dist="38100" dir="2700000" algn="tl">
                    <a:srgbClr val="000000"/>
                  </a:outerShdw>
                </a:effectLst>
                <a:latin typeface="Arial"/>
                <a:cs typeface="Arial"/>
              </a:rPr>
            </a:br>
            <a:r>
              <a:rPr lang="en-US" sz="2000" b="1" i="0" kern="0" dirty="0">
                <a:solidFill>
                  <a:srgbClr val="FFFFFF"/>
                </a:solidFill>
                <a:effectLst>
                  <a:outerShdw blurRad="38100" dist="38100" dir="2700000" algn="tl">
                    <a:srgbClr val="000000"/>
                  </a:outerShdw>
                </a:effectLst>
                <a:latin typeface="Arial"/>
                <a:cs typeface="Arial"/>
              </a:rPr>
              <a:t>Taught by Dr. Rick Griffith, Jordan Evangelical Theological Seminary</a:t>
            </a:r>
            <a:br>
              <a:rPr lang="en-US" sz="2000" b="1" i="0" kern="0" dirty="0">
                <a:solidFill>
                  <a:srgbClr val="FFFFFF"/>
                </a:solidFill>
                <a:effectLst>
                  <a:outerShdw blurRad="38100" dist="38100" dir="2700000" algn="tl">
                    <a:srgbClr val="000000"/>
                  </a:outerShdw>
                </a:effectLst>
                <a:latin typeface="Arial"/>
                <a:cs typeface="Arial"/>
              </a:rPr>
            </a:br>
            <a:r>
              <a:rPr lang="en-US" sz="2000" b="1" i="0" kern="0" dirty="0">
                <a:solidFill>
                  <a:srgbClr val="FFFFFF"/>
                </a:solidFill>
                <a:effectLst>
                  <a:outerShdw blurRad="38100" dist="38100" dir="2700000" algn="tl">
                    <a:srgbClr val="000000"/>
                  </a:outerShdw>
                </a:effectLst>
                <a:latin typeface="Arial"/>
                <a:cs typeface="Arial"/>
              </a:rPr>
              <a:t>Free download of all files in many languages at BibleStudyDownloads.org</a:t>
            </a:r>
          </a:p>
        </p:txBody>
      </p:sp>
    </p:spTree>
    <p:extLst>
      <p:ext uri="{BB962C8B-B14F-4D97-AF65-F5344CB8AC3E}">
        <p14:creationId xmlns:p14="http://schemas.microsoft.com/office/powerpoint/2010/main" val="1520955206"/>
      </p:ext>
    </p:extLst>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39275"/>
                                        </p:tgtEl>
                                        <p:attrNameLst>
                                          <p:attrName>style.visibility</p:attrName>
                                        </p:attrNameLst>
                                      </p:cBhvr>
                                      <p:to>
                                        <p:strVal val="visible"/>
                                      </p:to>
                                    </p:set>
                                    <p:anim calcmode="lin" valueType="num">
                                      <p:cBhvr>
                                        <p:cTn id="7" dur="500" fill="hold"/>
                                        <p:tgtEl>
                                          <p:spTgt spid="139275"/>
                                        </p:tgtEl>
                                        <p:attrNameLst>
                                          <p:attrName>ppt_w</p:attrName>
                                        </p:attrNameLst>
                                      </p:cBhvr>
                                      <p:tavLst>
                                        <p:tav tm="0">
                                          <p:val>
                                            <p:fltVal val="0"/>
                                          </p:val>
                                        </p:tav>
                                        <p:tav tm="100000">
                                          <p:val>
                                            <p:strVal val="#ppt_w"/>
                                          </p:val>
                                        </p:tav>
                                      </p:tavLst>
                                    </p:anim>
                                    <p:anim calcmode="lin" valueType="num">
                                      <p:cBhvr>
                                        <p:cTn id="8" dur="500" fill="hold"/>
                                        <p:tgtEl>
                                          <p:spTgt spid="139275"/>
                                        </p:tgtEl>
                                        <p:attrNameLst>
                                          <p:attrName>ppt_h</p:attrName>
                                        </p:attrNameLst>
                                      </p:cBhvr>
                                      <p:tavLst>
                                        <p:tav tm="0">
                                          <p:val>
                                            <p:fltVal val="0"/>
                                          </p:val>
                                        </p:tav>
                                        <p:tav tm="100000">
                                          <p:val>
                                            <p:strVal val="#ppt_h"/>
                                          </p:val>
                                        </p:tav>
                                      </p:tavLst>
                                    </p:anim>
                                    <p:anim calcmode="lin" valueType="num">
                                      <p:cBhvr>
                                        <p:cTn id="9" dur="500" fill="hold"/>
                                        <p:tgtEl>
                                          <p:spTgt spid="139275"/>
                                        </p:tgtEl>
                                        <p:attrNameLst>
                                          <p:attrName>ppt_x</p:attrName>
                                        </p:attrNameLst>
                                      </p:cBhvr>
                                      <p:tavLst>
                                        <p:tav tm="0">
                                          <p:val>
                                            <p:fltVal val="0.5"/>
                                          </p:val>
                                        </p:tav>
                                        <p:tav tm="100000">
                                          <p:val>
                                            <p:strVal val="#ppt_x"/>
                                          </p:val>
                                        </p:tav>
                                      </p:tavLst>
                                    </p:anim>
                                    <p:anim calcmode="lin" valueType="num">
                                      <p:cBhvr>
                                        <p:cTn id="10" dur="500" fill="hold"/>
                                        <p:tgtEl>
                                          <p:spTgt spid="139275"/>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39282"/>
                                        </p:tgtEl>
                                        <p:attrNameLst>
                                          <p:attrName>style.visibility</p:attrName>
                                        </p:attrNameLst>
                                      </p:cBhvr>
                                      <p:to>
                                        <p:strVal val="visible"/>
                                      </p:to>
                                    </p:set>
                                    <p:anim calcmode="lin" valueType="num">
                                      <p:cBhvr>
                                        <p:cTn id="15" dur="500" fill="hold"/>
                                        <p:tgtEl>
                                          <p:spTgt spid="139282"/>
                                        </p:tgtEl>
                                        <p:attrNameLst>
                                          <p:attrName>ppt_w</p:attrName>
                                        </p:attrNameLst>
                                      </p:cBhvr>
                                      <p:tavLst>
                                        <p:tav tm="0">
                                          <p:val>
                                            <p:fltVal val="0"/>
                                          </p:val>
                                        </p:tav>
                                        <p:tav tm="100000">
                                          <p:val>
                                            <p:strVal val="#ppt_w"/>
                                          </p:val>
                                        </p:tav>
                                      </p:tavLst>
                                    </p:anim>
                                    <p:anim calcmode="lin" valueType="num">
                                      <p:cBhvr>
                                        <p:cTn id="16" dur="500" fill="hold"/>
                                        <p:tgtEl>
                                          <p:spTgt spid="139282"/>
                                        </p:tgtEl>
                                        <p:attrNameLst>
                                          <p:attrName>ppt_h</p:attrName>
                                        </p:attrNameLst>
                                      </p:cBhvr>
                                      <p:tavLst>
                                        <p:tav tm="0">
                                          <p:val>
                                            <p:fltVal val="0"/>
                                          </p:val>
                                        </p:tav>
                                        <p:tav tm="100000">
                                          <p:val>
                                            <p:strVal val="#ppt_h"/>
                                          </p:val>
                                        </p:tav>
                                      </p:tavLst>
                                    </p:anim>
                                    <p:anim calcmode="lin" valueType="num">
                                      <p:cBhvr>
                                        <p:cTn id="17" dur="500" fill="hold"/>
                                        <p:tgtEl>
                                          <p:spTgt spid="139282"/>
                                        </p:tgtEl>
                                        <p:attrNameLst>
                                          <p:attrName>ppt_x</p:attrName>
                                        </p:attrNameLst>
                                      </p:cBhvr>
                                      <p:tavLst>
                                        <p:tav tm="0">
                                          <p:val>
                                            <p:fltVal val="0.5"/>
                                          </p:val>
                                        </p:tav>
                                        <p:tav tm="100000">
                                          <p:val>
                                            <p:strVal val="#ppt_x"/>
                                          </p:val>
                                        </p:tav>
                                      </p:tavLst>
                                    </p:anim>
                                    <p:anim calcmode="lin" valueType="num">
                                      <p:cBhvr>
                                        <p:cTn id="18" dur="500" fill="hold"/>
                                        <p:tgtEl>
                                          <p:spTgt spid="139282"/>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7" presetClass="entr" presetSubtype="2" fill="hold" grpId="0" nodeType="clickEffect">
                                  <p:stCondLst>
                                    <p:cond delay="0"/>
                                  </p:stCondLst>
                                  <p:childTnLst>
                                    <p:set>
                                      <p:cBhvr>
                                        <p:cTn id="22" dur="1" fill="hold">
                                          <p:stCondLst>
                                            <p:cond delay="0"/>
                                          </p:stCondLst>
                                        </p:cTn>
                                        <p:tgtEl>
                                          <p:spTgt spid="139287"/>
                                        </p:tgtEl>
                                        <p:attrNameLst>
                                          <p:attrName>style.visibility</p:attrName>
                                        </p:attrNameLst>
                                      </p:cBhvr>
                                      <p:to>
                                        <p:strVal val="visible"/>
                                      </p:to>
                                    </p:set>
                                    <p:anim calcmode="lin" valueType="num">
                                      <p:cBhvr additive="base">
                                        <p:cTn id="23" dur="5000" fill="hold"/>
                                        <p:tgtEl>
                                          <p:spTgt spid="139287"/>
                                        </p:tgtEl>
                                        <p:attrNameLst>
                                          <p:attrName>ppt_x</p:attrName>
                                        </p:attrNameLst>
                                      </p:cBhvr>
                                      <p:tavLst>
                                        <p:tav tm="0">
                                          <p:val>
                                            <p:strVal val="1+#ppt_w/2"/>
                                          </p:val>
                                        </p:tav>
                                        <p:tav tm="100000">
                                          <p:val>
                                            <p:strVal val="#ppt_x"/>
                                          </p:val>
                                        </p:tav>
                                      </p:tavLst>
                                    </p:anim>
                                    <p:anim calcmode="lin" valueType="num">
                                      <p:cBhvr additive="base">
                                        <p:cTn id="24" dur="5000" fill="hold"/>
                                        <p:tgtEl>
                                          <p:spTgt spid="1392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5" grpId="0" autoUpdateAnimBg="0"/>
      <p:bldP spid="139282" grpId="0" autoUpdateAnimBg="0"/>
      <p:bldP spid="139287"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4" name="Rectangle 8"/>
          <p:cNvSpPr>
            <a:spLocks noChangeArrowheads="1"/>
          </p:cNvSpPr>
          <p:nvPr/>
        </p:nvSpPr>
        <p:spPr bwMode="auto">
          <a:xfrm>
            <a:off x="2032000" y="4578350"/>
            <a:ext cx="817563" cy="454025"/>
          </a:xfrm>
          <a:prstGeom prst="rect">
            <a:avLst/>
          </a:prstGeom>
          <a:noFill/>
          <a:ln w="12700">
            <a:noFill/>
            <a:miter lim="800000"/>
            <a:headEnd/>
            <a:tailEnd/>
          </a:ln>
          <a:effectLst>
            <a:outerShdw dist="45791" dir="2021404" algn="ctr" rotWithShape="0">
              <a:schemeClr val="tx1"/>
            </a:outerShdw>
          </a:effectLst>
        </p:spPr>
        <p:txBody>
          <a:bodyPr lIns="90487" tIns="44450" rIns="90487" bIns="44450">
            <a:spAutoFit/>
          </a:bodyPr>
          <a:lstStyle/>
          <a:p>
            <a:pPr>
              <a:defRPr/>
            </a:pPr>
            <a:r>
              <a:rPr lang="en-US" sz="2400">
                <a:latin typeface="Times" charset="0"/>
                <a:ea typeface="+mn-ea"/>
              </a:rPr>
              <a:t>1</a:t>
            </a:r>
          </a:p>
        </p:txBody>
      </p:sp>
      <p:sp>
        <p:nvSpPr>
          <p:cNvPr id="142345" name="Rectangle 9"/>
          <p:cNvSpPr>
            <a:spLocks noChangeArrowheads="1"/>
          </p:cNvSpPr>
          <p:nvPr/>
        </p:nvSpPr>
        <p:spPr bwMode="auto">
          <a:xfrm>
            <a:off x="2387600" y="3652838"/>
            <a:ext cx="817563" cy="515937"/>
          </a:xfrm>
          <a:prstGeom prst="rect">
            <a:avLst/>
          </a:prstGeom>
          <a:noFill/>
          <a:ln w="12700">
            <a:noFill/>
            <a:miter lim="800000"/>
            <a:headEnd/>
            <a:tailEnd/>
          </a:ln>
          <a:effectLst>
            <a:outerShdw dist="45791" dir="2021404" algn="ctr" rotWithShape="0">
              <a:schemeClr val="tx1"/>
            </a:outerShdw>
          </a:effectLst>
        </p:spPr>
        <p:txBody>
          <a:bodyPr lIns="90487" tIns="44450" rIns="90487" bIns="44450">
            <a:spAutoFit/>
          </a:bodyPr>
          <a:lstStyle/>
          <a:p>
            <a:pPr>
              <a:defRPr/>
            </a:pPr>
            <a:r>
              <a:rPr lang="en-US" sz="2800">
                <a:latin typeface="Times" charset="0"/>
                <a:ea typeface="+mn-ea"/>
              </a:rPr>
              <a:t>2</a:t>
            </a:r>
          </a:p>
        </p:txBody>
      </p:sp>
      <p:sp>
        <p:nvSpPr>
          <p:cNvPr id="142346" name="Rectangle 10"/>
          <p:cNvSpPr>
            <a:spLocks noChangeArrowheads="1"/>
          </p:cNvSpPr>
          <p:nvPr/>
        </p:nvSpPr>
        <p:spPr bwMode="auto">
          <a:xfrm>
            <a:off x="3259138" y="2897188"/>
            <a:ext cx="817562" cy="515937"/>
          </a:xfrm>
          <a:prstGeom prst="rect">
            <a:avLst/>
          </a:prstGeom>
          <a:noFill/>
          <a:ln w="12700">
            <a:noFill/>
            <a:miter lim="800000"/>
            <a:headEnd/>
            <a:tailEnd/>
          </a:ln>
          <a:effectLst>
            <a:outerShdw dist="45791" dir="2021404" algn="ctr" rotWithShape="0">
              <a:schemeClr val="tx1"/>
            </a:outerShdw>
          </a:effectLst>
        </p:spPr>
        <p:txBody>
          <a:bodyPr lIns="90487" tIns="44450" rIns="90487" bIns="44450">
            <a:spAutoFit/>
          </a:bodyPr>
          <a:lstStyle/>
          <a:p>
            <a:pPr>
              <a:defRPr/>
            </a:pPr>
            <a:r>
              <a:rPr lang="en-US" sz="2800">
                <a:latin typeface="Times" charset="0"/>
                <a:ea typeface="+mn-ea"/>
              </a:rPr>
              <a:t>3</a:t>
            </a:r>
          </a:p>
        </p:txBody>
      </p:sp>
      <p:sp>
        <p:nvSpPr>
          <p:cNvPr id="142347" name="Rectangle 11"/>
          <p:cNvSpPr>
            <a:spLocks noChangeArrowheads="1"/>
          </p:cNvSpPr>
          <p:nvPr/>
        </p:nvSpPr>
        <p:spPr bwMode="auto">
          <a:xfrm>
            <a:off x="4597400" y="2632075"/>
            <a:ext cx="817563" cy="515938"/>
          </a:xfrm>
          <a:prstGeom prst="rect">
            <a:avLst/>
          </a:prstGeom>
          <a:noFill/>
          <a:ln w="12700">
            <a:noFill/>
            <a:miter lim="800000"/>
            <a:headEnd/>
            <a:tailEnd/>
          </a:ln>
          <a:effectLst>
            <a:outerShdw dist="45791" dir="2021404" algn="ctr" rotWithShape="0">
              <a:schemeClr val="tx1"/>
            </a:outerShdw>
          </a:effectLst>
        </p:spPr>
        <p:txBody>
          <a:bodyPr lIns="90487" tIns="44450" rIns="90487" bIns="44450">
            <a:spAutoFit/>
          </a:bodyPr>
          <a:lstStyle/>
          <a:p>
            <a:pPr>
              <a:defRPr/>
            </a:pPr>
            <a:r>
              <a:rPr lang="en-US" sz="2800">
                <a:latin typeface="Times" charset="0"/>
                <a:ea typeface="+mn-ea"/>
              </a:rPr>
              <a:t>4</a:t>
            </a:r>
          </a:p>
        </p:txBody>
      </p:sp>
      <p:sp>
        <p:nvSpPr>
          <p:cNvPr id="142348" name="Rectangle 12"/>
          <p:cNvSpPr>
            <a:spLocks noChangeArrowheads="1"/>
          </p:cNvSpPr>
          <p:nvPr/>
        </p:nvSpPr>
        <p:spPr bwMode="auto">
          <a:xfrm>
            <a:off x="5557838" y="2936875"/>
            <a:ext cx="817562" cy="515938"/>
          </a:xfrm>
          <a:prstGeom prst="rect">
            <a:avLst/>
          </a:prstGeom>
          <a:noFill/>
          <a:ln w="12700">
            <a:noFill/>
            <a:miter lim="800000"/>
            <a:headEnd/>
            <a:tailEnd/>
          </a:ln>
          <a:effectLst>
            <a:outerShdw dist="45791" dir="2021404" algn="ctr" rotWithShape="0">
              <a:schemeClr val="tx1"/>
            </a:outerShdw>
          </a:effectLst>
        </p:spPr>
        <p:txBody>
          <a:bodyPr lIns="90487" tIns="44450" rIns="90487" bIns="44450">
            <a:spAutoFit/>
          </a:bodyPr>
          <a:lstStyle/>
          <a:p>
            <a:pPr>
              <a:defRPr/>
            </a:pPr>
            <a:r>
              <a:rPr lang="en-US" sz="2800">
                <a:latin typeface="Times" charset="0"/>
                <a:ea typeface="+mn-ea"/>
              </a:rPr>
              <a:t>5</a:t>
            </a:r>
          </a:p>
        </p:txBody>
      </p:sp>
      <p:sp>
        <p:nvSpPr>
          <p:cNvPr id="142349" name="Rectangle 13"/>
          <p:cNvSpPr>
            <a:spLocks noChangeArrowheads="1"/>
          </p:cNvSpPr>
          <p:nvPr/>
        </p:nvSpPr>
        <p:spPr bwMode="auto">
          <a:xfrm>
            <a:off x="6086475" y="3384550"/>
            <a:ext cx="817563" cy="515938"/>
          </a:xfrm>
          <a:prstGeom prst="rect">
            <a:avLst/>
          </a:prstGeom>
          <a:noFill/>
          <a:ln w="12700">
            <a:noFill/>
            <a:miter lim="800000"/>
            <a:headEnd/>
            <a:tailEnd/>
          </a:ln>
          <a:effectLst>
            <a:outerShdw dist="45791" dir="3378596" algn="ctr" rotWithShape="0">
              <a:schemeClr val="tx1"/>
            </a:outerShdw>
          </a:effectLst>
        </p:spPr>
        <p:txBody>
          <a:bodyPr lIns="90487" tIns="44450" rIns="90487" bIns="44450">
            <a:spAutoFit/>
          </a:bodyPr>
          <a:lstStyle/>
          <a:p>
            <a:pPr>
              <a:defRPr/>
            </a:pPr>
            <a:r>
              <a:rPr lang="en-US" sz="2800">
                <a:latin typeface="Times" charset="0"/>
                <a:ea typeface="+mn-ea"/>
              </a:rPr>
              <a:t>6</a:t>
            </a:r>
          </a:p>
        </p:txBody>
      </p:sp>
      <p:sp>
        <p:nvSpPr>
          <p:cNvPr id="142350" name="Rectangle 14"/>
          <p:cNvSpPr>
            <a:spLocks noChangeArrowheads="1"/>
          </p:cNvSpPr>
          <p:nvPr/>
        </p:nvSpPr>
        <p:spPr bwMode="auto">
          <a:xfrm>
            <a:off x="6523038" y="4089400"/>
            <a:ext cx="817562" cy="515938"/>
          </a:xfrm>
          <a:prstGeom prst="rect">
            <a:avLst/>
          </a:prstGeom>
          <a:noFill/>
          <a:ln w="12700">
            <a:noFill/>
            <a:miter lim="800000"/>
            <a:headEnd/>
            <a:tailEnd/>
          </a:ln>
          <a:effectLst>
            <a:outerShdw dist="45791" dir="2021404" algn="ctr" rotWithShape="0">
              <a:schemeClr val="tx1"/>
            </a:outerShdw>
          </a:effectLst>
        </p:spPr>
        <p:txBody>
          <a:bodyPr lIns="90487" tIns="44450" rIns="90487" bIns="44450">
            <a:spAutoFit/>
          </a:bodyPr>
          <a:lstStyle/>
          <a:p>
            <a:pPr>
              <a:defRPr/>
            </a:pPr>
            <a:r>
              <a:rPr lang="en-US" sz="2800">
                <a:latin typeface="Times" charset="0"/>
                <a:ea typeface="+mn-ea"/>
              </a:rPr>
              <a:t>7</a:t>
            </a:r>
          </a:p>
        </p:txBody>
      </p:sp>
      <p:sp>
        <p:nvSpPr>
          <p:cNvPr id="142351" name="Rectangle 15"/>
          <p:cNvSpPr>
            <a:spLocks noChangeArrowheads="1"/>
          </p:cNvSpPr>
          <p:nvPr/>
        </p:nvSpPr>
        <p:spPr bwMode="auto">
          <a:xfrm>
            <a:off x="7196138" y="4819650"/>
            <a:ext cx="817562" cy="515938"/>
          </a:xfrm>
          <a:prstGeom prst="rect">
            <a:avLst/>
          </a:prstGeom>
          <a:noFill/>
          <a:ln w="12700">
            <a:noFill/>
            <a:miter lim="800000"/>
            <a:headEnd/>
            <a:tailEnd/>
          </a:ln>
          <a:effectLst>
            <a:outerShdw dist="45791" dir="2021404" algn="ctr" rotWithShape="0">
              <a:schemeClr val="tx1"/>
            </a:outerShdw>
          </a:effectLst>
        </p:spPr>
        <p:txBody>
          <a:bodyPr lIns="90487" tIns="44450" rIns="90487" bIns="44450">
            <a:spAutoFit/>
          </a:bodyPr>
          <a:lstStyle/>
          <a:p>
            <a:pPr>
              <a:defRPr/>
            </a:pPr>
            <a:r>
              <a:rPr lang="en-US" sz="2800">
                <a:latin typeface="Times" charset="0"/>
                <a:ea typeface="+mn-ea"/>
              </a:rPr>
              <a:t>8</a:t>
            </a:r>
          </a:p>
        </p:txBody>
      </p:sp>
      <p:sp>
        <p:nvSpPr>
          <p:cNvPr id="142352" name="Line 16"/>
          <p:cNvSpPr>
            <a:spLocks noChangeShapeType="1"/>
          </p:cNvSpPr>
          <p:nvPr/>
        </p:nvSpPr>
        <p:spPr bwMode="auto">
          <a:xfrm flipV="1">
            <a:off x="2187575" y="3322638"/>
            <a:ext cx="3570288" cy="1627187"/>
          </a:xfrm>
          <a:prstGeom prst="line">
            <a:avLst/>
          </a:prstGeom>
          <a:noFill/>
          <a:ln w="76200">
            <a:solidFill>
              <a:srgbClr val="F9A9B6"/>
            </a:solidFill>
            <a:round/>
            <a:headEnd type="triangle" w="med" len="med"/>
            <a:tailEnd type="triangle" w="med" len="med"/>
          </a:ln>
          <a:effectLst>
            <a:outerShdw dist="71842" dir="2700000" algn="ctr" rotWithShape="0">
              <a:schemeClr val="tx1"/>
            </a:outerShdw>
          </a:effectLst>
        </p:spPr>
        <p:txBody>
          <a:bodyPr wrap="none" anchor="ctr"/>
          <a:lstStyle/>
          <a:p>
            <a:pPr>
              <a:defRPr/>
            </a:pPr>
            <a:endParaRPr lang="en-US">
              <a:latin typeface="Wwin_Burmese1" pitchFamily="2" charset="0"/>
              <a:ea typeface="+mn-ea"/>
            </a:endParaRPr>
          </a:p>
        </p:txBody>
      </p:sp>
      <p:sp>
        <p:nvSpPr>
          <p:cNvPr id="142353" name="Line 17"/>
          <p:cNvSpPr>
            <a:spLocks noChangeShapeType="1"/>
          </p:cNvSpPr>
          <p:nvPr/>
        </p:nvSpPr>
        <p:spPr bwMode="auto">
          <a:xfrm flipV="1">
            <a:off x="2570163" y="3784600"/>
            <a:ext cx="3683000" cy="292100"/>
          </a:xfrm>
          <a:prstGeom prst="line">
            <a:avLst/>
          </a:prstGeom>
          <a:noFill/>
          <a:ln w="76200">
            <a:solidFill>
              <a:srgbClr val="FFFF00"/>
            </a:solidFill>
            <a:round/>
            <a:headEnd type="triangle" w="med" len="med"/>
            <a:tailEnd type="triangle" w="med" len="med"/>
          </a:ln>
          <a:effectLst>
            <a:outerShdw dist="71842" dir="2700000" algn="ctr" rotWithShape="0">
              <a:schemeClr val="tx1"/>
            </a:outerShdw>
          </a:effectLst>
        </p:spPr>
        <p:txBody>
          <a:bodyPr wrap="none" anchor="ctr"/>
          <a:lstStyle/>
          <a:p>
            <a:pPr>
              <a:defRPr/>
            </a:pPr>
            <a:endParaRPr lang="en-US">
              <a:latin typeface="Wwin_Burmese1" pitchFamily="2" charset="0"/>
              <a:ea typeface="+mn-ea"/>
            </a:endParaRPr>
          </a:p>
        </p:txBody>
      </p:sp>
      <p:sp>
        <p:nvSpPr>
          <p:cNvPr id="142354" name="Line 18"/>
          <p:cNvSpPr>
            <a:spLocks noChangeShapeType="1"/>
          </p:cNvSpPr>
          <p:nvPr/>
        </p:nvSpPr>
        <p:spPr bwMode="auto">
          <a:xfrm>
            <a:off x="3416300" y="3316288"/>
            <a:ext cx="3238500" cy="1193800"/>
          </a:xfrm>
          <a:prstGeom prst="line">
            <a:avLst/>
          </a:prstGeom>
          <a:noFill/>
          <a:ln w="76200">
            <a:solidFill>
              <a:srgbClr val="21ED11"/>
            </a:solidFill>
            <a:round/>
            <a:headEnd type="triangle" w="med" len="med"/>
            <a:tailEnd type="triangle" w="med" len="med"/>
          </a:ln>
          <a:effectLst>
            <a:outerShdw dist="71842" dir="2700000" algn="ctr" rotWithShape="0">
              <a:schemeClr val="tx1"/>
            </a:outerShdw>
          </a:effectLst>
        </p:spPr>
        <p:txBody>
          <a:bodyPr wrap="none" anchor="ctr"/>
          <a:lstStyle/>
          <a:p>
            <a:pPr>
              <a:defRPr/>
            </a:pPr>
            <a:endParaRPr lang="en-US">
              <a:latin typeface="Wwin_Burmese1" pitchFamily="2" charset="0"/>
              <a:ea typeface="+mn-ea"/>
            </a:endParaRPr>
          </a:p>
        </p:txBody>
      </p:sp>
      <p:sp>
        <p:nvSpPr>
          <p:cNvPr id="142355" name="Line 19"/>
          <p:cNvSpPr>
            <a:spLocks noChangeShapeType="1"/>
          </p:cNvSpPr>
          <p:nvPr/>
        </p:nvSpPr>
        <p:spPr bwMode="auto">
          <a:xfrm>
            <a:off x="4810125" y="3048000"/>
            <a:ext cx="2378075" cy="2028825"/>
          </a:xfrm>
          <a:prstGeom prst="line">
            <a:avLst/>
          </a:prstGeom>
          <a:noFill/>
          <a:ln w="76200">
            <a:solidFill>
              <a:schemeClr val="accent1"/>
            </a:solidFill>
            <a:round/>
            <a:headEnd type="triangle" w="med" len="med"/>
            <a:tailEnd type="triangle" w="med" len="med"/>
          </a:ln>
          <a:effectLst>
            <a:outerShdw dist="71842" dir="2700000" algn="ctr" rotWithShape="0">
              <a:schemeClr val="tx1"/>
            </a:outerShdw>
          </a:effectLst>
        </p:spPr>
        <p:txBody>
          <a:bodyPr wrap="none" anchor="ctr"/>
          <a:lstStyle/>
          <a:p>
            <a:pPr>
              <a:defRPr/>
            </a:pPr>
            <a:endParaRPr lang="en-US">
              <a:latin typeface="Wwin_Burmese1" pitchFamily="2" charset="0"/>
              <a:ea typeface="+mn-ea"/>
            </a:endParaRPr>
          </a:p>
        </p:txBody>
      </p:sp>
      <p:sp>
        <p:nvSpPr>
          <p:cNvPr id="9230" name="Text Box 23"/>
          <p:cNvSpPr txBox="1">
            <a:spLocks noChangeArrowheads="1"/>
          </p:cNvSpPr>
          <p:nvPr/>
        </p:nvSpPr>
        <p:spPr bwMode="auto">
          <a:xfrm>
            <a:off x="8720138" y="80963"/>
            <a:ext cx="260350" cy="446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2000" b="0">
                <a:solidFill>
                  <a:srgbClr val="FFA27C"/>
                </a:solidFill>
                <a:latin typeface="Comic Sans MS" charset="0"/>
              </a:rPr>
              <a:t> </a:t>
            </a:r>
          </a:p>
        </p:txBody>
      </p:sp>
      <p:sp>
        <p:nvSpPr>
          <p:cNvPr id="142367" name="Text Box 31"/>
          <p:cNvSpPr txBox="1">
            <a:spLocks noChangeArrowheads="1"/>
          </p:cNvSpPr>
          <p:nvPr/>
        </p:nvSpPr>
        <p:spPr bwMode="auto">
          <a:xfrm>
            <a:off x="306388" y="792163"/>
            <a:ext cx="3330575" cy="579437"/>
          </a:xfrm>
          <a:prstGeom prst="rect">
            <a:avLst/>
          </a:prstGeom>
          <a:noFill/>
          <a:ln w="12700">
            <a:noFill/>
            <a:miter lim="800000"/>
            <a:headEnd/>
            <a:tailEnd/>
          </a:ln>
          <a:effectLst>
            <a:outerShdw dist="71842" dir="2700000" algn="ctr" rotWithShape="0">
              <a:schemeClr val="tx1">
                <a:alpha val="50000"/>
              </a:schemeClr>
            </a:outerShdw>
          </a:effectLst>
        </p:spPr>
        <p:txBody>
          <a:bodyPr>
            <a:spAutoFit/>
          </a:bodyPr>
          <a:lstStyle/>
          <a:p>
            <a:pPr algn="ctr">
              <a:defRPr/>
            </a:pPr>
            <a:r>
              <a:rPr lang="en-US" sz="3200" dirty="0">
                <a:latin typeface="WinInnwa" pitchFamily="2" charset="0"/>
                <a:ea typeface="+mn-ea"/>
              </a:rPr>
              <a:t> </a:t>
            </a:r>
            <a:r>
              <a:rPr lang="en-US" sz="2400" dirty="0" err="1">
                <a:latin typeface="Pyidaungsu" panose="020B0502040204020203" pitchFamily="34" charset="0"/>
                <a:ea typeface="+mn-ea"/>
                <a:cs typeface="Pyidaungsu" panose="020B0502040204020203" pitchFamily="34" charset="0"/>
              </a:rPr>
              <a:t>ပုံပြင်ဟောင်း</a:t>
            </a:r>
            <a:endParaRPr lang="en-US" sz="2400" dirty="0">
              <a:latin typeface="Pyidaungsu" panose="020B0502040204020203" pitchFamily="34" charset="0"/>
              <a:ea typeface="+mn-ea"/>
              <a:cs typeface="Pyidaungsu" panose="020B0502040204020203" pitchFamily="34" charset="0"/>
            </a:endParaRPr>
          </a:p>
        </p:txBody>
      </p:sp>
      <p:sp>
        <p:nvSpPr>
          <p:cNvPr id="142368" name="Text Box 32"/>
          <p:cNvSpPr txBox="1">
            <a:spLocks noChangeArrowheads="1"/>
          </p:cNvSpPr>
          <p:nvPr/>
        </p:nvSpPr>
        <p:spPr bwMode="auto">
          <a:xfrm>
            <a:off x="5875338" y="687388"/>
            <a:ext cx="3217862" cy="584200"/>
          </a:xfrm>
          <a:prstGeom prst="rect">
            <a:avLst/>
          </a:prstGeom>
          <a:noFill/>
          <a:ln w="12700">
            <a:noFill/>
            <a:miter lim="800000"/>
            <a:headEnd/>
            <a:tailEnd/>
          </a:ln>
          <a:effectLst>
            <a:outerShdw dist="71842" dir="2700000" algn="ctr" rotWithShape="0">
              <a:schemeClr val="tx1">
                <a:alpha val="50000"/>
              </a:schemeClr>
            </a:outerShdw>
          </a:effectLst>
        </p:spPr>
        <p:txBody>
          <a:bodyPr>
            <a:spAutoFit/>
          </a:bodyPr>
          <a:lstStyle/>
          <a:p>
            <a:pPr algn="ctr">
              <a:defRPr/>
            </a:pPr>
            <a:r>
              <a:rPr lang="en-US" sz="3200" dirty="0">
                <a:latin typeface="Wwin_Burmese1" pitchFamily="2" charset="0"/>
                <a:ea typeface="+mn-ea"/>
              </a:rPr>
              <a:t> </a:t>
            </a:r>
            <a:r>
              <a:rPr lang="en-US" sz="2400" dirty="0" err="1">
                <a:latin typeface="Pyidaungsu" panose="020B0502040204020203" pitchFamily="34" charset="0"/>
                <a:ea typeface="+mn-ea"/>
                <a:cs typeface="Pyidaungsu" panose="020B0502040204020203" pitchFamily="34" charset="0"/>
              </a:rPr>
              <a:t>ပုံပြင်သစ</a:t>
            </a:r>
            <a:r>
              <a:rPr lang="en-US" sz="2400" dirty="0">
                <a:latin typeface="Pyidaungsu" panose="020B0502040204020203" pitchFamily="34" charset="0"/>
                <a:ea typeface="+mn-ea"/>
                <a:cs typeface="Pyidaungsu" panose="020B0502040204020203" pitchFamily="34" charset="0"/>
              </a:rPr>
              <a:t>်</a:t>
            </a:r>
          </a:p>
        </p:txBody>
      </p:sp>
      <p:sp>
        <p:nvSpPr>
          <p:cNvPr id="142369" name="Rectangle 33"/>
          <p:cNvSpPr>
            <a:spLocks noChangeArrowheads="1"/>
          </p:cNvSpPr>
          <p:nvPr/>
        </p:nvSpPr>
        <p:spPr bwMode="auto">
          <a:xfrm>
            <a:off x="8091488" y="6427788"/>
            <a:ext cx="339725" cy="268287"/>
          </a:xfrm>
          <a:prstGeom prst="rect">
            <a:avLst/>
          </a:prstGeom>
          <a:noFill/>
          <a:ln w="12700">
            <a:noFill/>
            <a:miter lim="800000"/>
            <a:headEnd/>
            <a:tailEnd/>
          </a:ln>
          <a:effectLst/>
        </p:spPr>
        <p:txBody>
          <a:bodyPr wrap="none" anchor="ctr">
            <a:spAutoFit/>
          </a:bodyPr>
          <a:lstStyle/>
          <a:p>
            <a:pPr algn="ctr">
              <a:spcBef>
                <a:spcPct val="0"/>
              </a:spcBef>
              <a:defRPr/>
            </a:pPr>
            <a:r>
              <a:rPr lang="en-US" sz="1000">
                <a:solidFill>
                  <a:schemeClr val="bg1"/>
                </a:solidFill>
                <a:effectLst>
                  <a:outerShdw blurRad="38100" dist="38100" dir="2700000" algn="tl">
                    <a:srgbClr val="000000"/>
                  </a:outerShdw>
                </a:effectLst>
                <a:latin typeface="Comic Sans MS" pitchFamily="66" charset="0"/>
                <a:ea typeface="+mn-ea"/>
              </a:rPr>
              <a:t>08</a:t>
            </a:r>
            <a:endParaRPr lang="en-US" sz="1000">
              <a:solidFill>
                <a:schemeClr val="tx1"/>
              </a:solidFill>
              <a:effectLst>
                <a:outerShdw blurRad="38100" dist="38100" dir="2700000" algn="tl">
                  <a:srgbClr val="FFFFFF"/>
                </a:outerShdw>
              </a:effectLst>
              <a:latin typeface="Comic Sans MS" pitchFamily="66" charset="0"/>
              <a:ea typeface="+mn-ea"/>
            </a:endParaRPr>
          </a:p>
        </p:txBody>
      </p:sp>
      <p:sp>
        <p:nvSpPr>
          <p:cNvPr id="9234" name="Text Box 34"/>
          <p:cNvSpPr txBox="1">
            <a:spLocks noChangeArrowheads="1"/>
          </p:cNvSpPr>
          <p:nvPr/>
        </p:nvSpPr>
        <p:spPr bwMode="auto">
          <a:xfrm>
            <a:off x="8502650" y="6353175"/>
            <a:ext cx="323850" cy="41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1800">
                <a:solidFill>
                  <a:srgbClr val="FFFFFF"/>
                </a:solidFill>
                <a:latin typeface="Comic Sans MS" charset="0"/>
              </a:rPr>
              <a:t>4</a:t>
            </a: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142352"/>
                                        </p:tgtEl>
                                        <p:attrNameLst>
                                          <p:attrName>style.visibility</p:attrName>
                                        </p:attrNameLst>
                                      </p:cBhvr>
                                      <p:to>
                                        <p:strVal val="visible"/>
                                      </p:to>
                                    </p:set>
                                    <p:anim calcmode="lin" valueType="num">
                                      <p:cBhvr additive="base">
                                        <p:cTn id="7" dur="500" fill="hold"/>
                                        <p:tgtEl>
                                          <p:spTgt spid="142352"/>
                                        </p:tgtEl>
                                        <p:attrNameLst>
                                          <p:attrName>ppt_x</p:attrName>
                                        </p:attrNameLst>
                                      </p:cBhvr>
                                      <p:tavLst>
                                        <p:tav tm="0">
                                          <p:val>
                                            <p:strVal val="#ppt_x"/>
                                          </p:val>
                                        </p:tav>
                                        <p:tav tm="100000">
                                          <p:val>
                                            <p:strVal val="#ppt_x"/>
                                          </p:val>
                                        </p:tav>
                                      </p:tavLst>
                                    </p:anim>
                                    <p:anim calcmode="lin" valueType="num">
                                      <p:cBhvr additive="base">
                                        <p:cTn id="8" dur="500" fill="hold"/>
                                        <p:tgtEl>
                                          <p:spTgt spid="14235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nodeType="clickEffect">
                                  <p:stCondLst>
                                    <p:cond delay="0"/>
                                  </p:stCondLst>
                                  <p:childTnLst>
                                    <p:set>
                                      <p:cBhvr>
                                        <p:cTn id="12" dur="1" fill="hold">
                                          <p:stCondLst>
                                            <p:cond delay="0"/>
                                          </p:stCondLst>
                                        </p:cTn>
                                        <p:tgtEl>
                                          <p:spTgt spid="142353"/>
                                        </p:tgtEl>
                                        <p:attrNameLst>
                                          <p:attrName>style.visibility</p:attrName>
                                        </p:attrNameLst>
                                      </p:cBhvr>
                                      <p:to>
                                        <p:strVal val="visible"/>
                                      </p:to>
                                    </p:set>
                                    <p:anim calcmode="lin" valueType="num">
                                      <p:cBhvr additive="base">
                                        <p:cTn id="13" dur="500" fill="hold"/>
                                        <p:tgtEl>
                                          <p:spTgt spid="142353"/>
                                        </p:tgtEl>
                                        <p:attrNameLst>
                                          <p:attrName>ppt_x</p:attrName>
                                        </p:attrNameLst>
                                      </p:cBhvr>
                                      <p:tavLst>
                                        <p:tav tm="0">
                                          <p:val>
                                            <p:strVal val="#ppt_x"/>
                                          </p:val>
                                        </p:tav>
                                        <p:tav tm="100000">
                                          <p:val>
                                            <p:strVal val="#ppt_x"/>
                                          </p:val>
                                        </p:tav>
                                      </p:tavLst>
                                    </p:anim>
                                    <p:anim calcmode="lin" valueType="num">
                                      <p:cBhvr additive="base">
                                        <p:cTn id="14" dur="500" fill="hold"/>
                                        <p:tgtEl>
                                          <p:spTgt spid="142353"/>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nodeType="clickEffect">
                                  <p:stCondLst>
                                    <p:cond delay="0"/>
                                  </p:stCondLst>
                                  <p:childTnLst>
                                    <p:set>
                                      <p:cBhvr>
                                        <p:cTn id="18" dur="1" fill="hold">
                                          <p:stCondLst>
                                            <p:cond delay="0"/>
                                          </p:stCondLst>
                                        </p:cTn>
                                        <p:tgtEl>
                                          <p:spTgt spid="142354"/>
                                        </p:tgtEl>
                                        <p:attrNameLst>
                                          <p:attrName>style.visibility</p:attrName>
                                        </p:attrNameLst>
                                      </p:cBhvr>
                                      <p:to>
                                        <p:strVal val="visible"/>
                                      </p:to>
                                    </p:set>
                                    <p:anim calcmode="lin" valueType="num">
                                      <p:cBhvr additive="base">
                                        <p:cTn id="19" dur="500" fill="hold"/>
                                        <p:tgtEl>
                                          <p:spTgt spid="142354"/>
                                        </p:tgtEl>
                                        <p:attrNameLst>
                                          <p:attrName>ppt_x</p:attrName>
                                        </p:attrNameLst>
                                      </p:cBhvr>
                                      <p:tavLst>
                                        <p:tav tm="0">
                                          <p:val>
                                            <p:strVal val="#ppt_x"/>
                                          </p:val>
                                        </p:tav>
                                        <p:tav tm="100000">
                                          <p:val>
                                            <p:strVal val="#ppt_x"/>
                                          </p:val>
                                        </p:tav>
                                      </p:tavLst>
                                    </p:anim>
                                    <p:anim calcmode="lin" valueType="num">
                                      <p:cBhvr additive="base">
                                        <p:cTn id="20" dur="500" fill="hold"/>
                                        <p:tgtEl>
                                          <p:spTgt spid="142354"/>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 fill="hold" nodeType="clickEffect">
                                  <p:stCondLst>
                                    <p:cond delay="0"/>
                                  </p:stCondLst>
                                  <p:childTnLst>
                                    <p:set>
                                      <p:cBhvr>
                                        <p:cTn id="24" dur="1" fill="hold">
                                          <p:stCondLst>
                                            <p:cond delay="0"/>
                                          </p:stCondLst>
                                        </p:cTn>
                                        <p:tgtEl>
                                          <p:spTgt spid="142355"/>
                                        </p:tgtEl>
                                        <p:attrNameLst>
                                          <p:attrName>style.visibility</p:attrName>
                                        </p:attrNameLst>
                                      </p:cBhvr>
                                      <p:to>
                                        <p:strVal val="visible"/>
                                      </p:to>
                                    </p:set>
                                    <p:anim calcmode="lin" valueType="num">
                                      <p:cBhvr additive="base">
                                        <p:cTn id="25" dur="500" fill="hold"/>
                                        <p:tgtEl>
                                          <p:spTgt spid="142355"/>
                                        </p:tgtEl>
                                        <p:attrNameLst>
                                          <p:attrName>ppt_x</p:attrName>
                                        </p:attrNameLst>
                                      </p:cBhvr>
                                      <p:tavLst>
                                        <p:tav tm="0">
                                          <p:val>
                                            <p:strVal val="#ppt_x"/>
                                          </p:val>
                                        </p:tav>
                                        <p:tav tm="100000">
                                          <p:val>
                                            <p:strVal val="#ppt_x"/>
                                          </p:val>
                                        </p:tav>
                                      </p:tavLst>
                                    </p:anim>
                                    <p:anim calcmode="lin" valueType="num">
                                      <p:cBhvr additive="base">
                                        <p:cTn id="26" dur="500" fill="hold"/>
                                        <p:tgtEl>
                                          <p:spTgt spid="14235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Rectangle 4"/>
          <p:cNvSpPr>
            <a:spLocks noChangeArrowheads="1"/>
          </p:cNvSpPr>
          <p:nvPr/>
        </p:nvSpPr>
        <p:spPr bwMode="auto">
          <a:xfrm>
            <a:off x="2032000" y="4578350"/>
            <a:ext cx="817563" cy="454025"/>
          </a:xfrm>
          <a:prstGeom prst="rect">
            <a:avLst/>
          </a:prstGeom>
          <a:noFill/>
          <a:ln w="12700">
            <a:noFill/>
            <a:miter lim="800000"/>
            <a:headEnd/>
            <a:tailEnd/>
          </a:ln>
          <a:effectLst>
            <a:outerShdw dist="45791" dir="2021404" algn="ctr" rotWithShape="0">
              <a:schemeClr val="tx1"/>
            </a:outerShdw>
          </a:effectLst>
        </p:spPr>
        <p:txBody>
          <a:bodyPr lIns="90487" tIns="44450" rIns="90487" bIns="44450">
            <a:spAutoFit/>
          </a:bodyPr>
          <a:lstStyle/>
          <a:p>
            <a:pPr>
              <a:defRPr/>
            </a:pPr>
            <a:r>
              <a:rPr lang="en-US" sz="2400">
                <a:latin typeface="Times" charset="0"/>
                <a:ea typeface="+mn-ea"/>
              </a:rPr>
              <a:t>1</a:t>
            </a:r>
          </a:p>
        </p:txBody>
      </p:sp>
      <p:sp>
        <p:nvSpPr>
          <p:cNvPr id="143365" name="Rectangle 5"/>
          <p:cNvSpPr>
            <a:spLocks noChangeArrowheads="1"/>
          </p:cNvSpPr>
          <p:nvPr/>
        </p:nvSpPr>
        <p:spPr bwMode="auto">
          <a:xfrm>
            <a:off x="2387600" y="3652838"/>
            <a:ext cx="817563" cy="515937"/>
          </a:xfrm>
          <a:prstGeom prst="rect">
            <a:avLst/>
          </a:prstGeom>
          <a:noFill/>
          <a:ln w="12700">
            <a:noFill/>
            <a:miter lim="800000"/>
            <a:headEnd/>
            <a:tailEnd/>
          </a:ln>
          <a:effectLst>
            <a:outerShdw dist="45791" dir="2021404" algn="ctr" rotWithShape="0">
              <a:schemeClr val="tx1"/>
            </a:outerShdw>
          </a:effectLst>
        </p:spPr>
        <p:txBody>
          <a:bodyPr lIns="90487" tIns="44450" rIns="90487" bIns="44450">
            <a:spAutoFit/>
          </a:bodyPr>
          <a:lstStyle/>
          <a:p>
            <a:pPr>
              <a:defRPr/>
            </a:pPr>
            <a:r>
              <a:rPr lang="en-US" sz="2800">
                <a:latin typeface="Times" charset="0"/>
                <a:ea typeface="+mn-ea"/>
              </a:rPr>
              <a:t>2</a:t>
            </a:r>
          </a:p>
        </p:txBody>
      </p:sp>
      <p:sp>
        <p:nvSpPr>
          <p:cNvPr id="143366" name="Rectangle 6"/>
          <p:cNvSpPr>
            <a:spLocks noChangeArrowheads="1"/>
          </p:cNvSpPr>
          <p:nvPr/>
        </p:nvSpPr>
        <p:spPr bwMode="auto">
          <a:xfrm>
            <a:off x="3259138" y="2897188"/>
            <a:ext cx="817562" cy="515937"/>
          </a:xfrm>
          <a:prstGeom prst="rect">
            <a:avLst/>
          </a:prstGeom>
          <a:noFill/>
          <a:ln w="12700">
            <a:noFill/>
            <a:miter lim="800000"/>
            <a:headEnd/>
            <a:tailEnd/>
          </a:ln>
          <a:effectLst>
            <a:outerShdw dist="45791" dir="2021404" algn="ctr" rotWithShape="0">
              <a:schemeClr val="tx1"/>
            </a:outerShdw>
          </a:effectLst>
        </p:spPr>
        <p:txBody>
          <a:bodyPr lIns="90487" tIns="44450" rIns="90487" bIns="44450">
            <a:spAutoFit/>
          </a:bodyPr>
          <a:lstStyle/>
          <a:p>
            <a:pPr>
              <a:defRPr/>
            </a:pPr>
            <a:r>
              <a:rPr lang="en-US" sz="2800">
                <a:latin typeface="Times" charset="0"/>
                <a:ea typeface="+mn-ea"/>
              </a:rPr>
              <a:t>3</a:t>
            </a:r>
          </a:p>
        </p:txBody>
      </p:sp>
      <p:sp>
        <p:nvSpPr>
          <p:cNvPr id="143367" name="Rectangle 7"/>
          <p:cNvSpPr>
            <a:spLocks noChangeArrowheads="1"/>
          </p:cNvSpPr>
          <p:nvPr/>
        </p:nvSpPr>
        <p:spPr bwMode="auto">
          <a:xfrm>
            <a:off x="4597400" y="2632075"/>
            <a:ext cx="817563" cy="515938"/>
          </a:xfrm>
          <a:prstGeom prst="rect">
            <a:avLst/>
          </a:prstGeom>
          <a:noFill/>
          <a:ln w="12700">
            <a:noFill/>
            <a:miter lim="800000"/>
            <a:headEnd/>
            <a:tailEnd/>
          </a:ln>
          <a:effectLst>
            <a:outerShdw dist="45791" dir="2021404" algn="ctr" rotWithShape="0">
              <a:schemeClr val="tx1"/>
            </a:outerShdw>
          </a:effectLst>
        </p:spPr>
        <p:txBody>
          <a:bodyPr lIns="90487" tIns="44450" rIns="90487" bIns="44450">
            <a:spAutoFit/>
          </a:bodyPr>
          <a:lstStyle/>
          <a:p>
            <a:pPr>
              <a:defRPr/>
            </a:pPr>
            <a:r>
              <a:rPr lang="en-US" sz="2800">
                <a:latin typeface="Times" charset="0"/>
                <a:ea typeface="+mn-ea"/>
              </a:rPr>
              <a:t>4</a:t>
            </a:r>
          </a:p>
        </p:txBody>
      </p:sp>
      <p:sp>
        <p:nvSpPr>
          <p:cNvPr id="143368" name="Rectangle 8"/>
          <p:cNvSpPr>
            <a:spLocks noChangeArrowheads="1"/>
          </p:cNvSpPr>
          <p:nvPr/>
        </p:nvSpPr>
        <p:spPr bwMode="auto">
          <a:xfrm>
            <a:off x="5557838" y="2936875"/>
            <a:ext cx="817562" cy="515938"/>
          </a:xfrm>
          <a:prstGeom prst="rect">
            <a:avLst/>
          </a:prstGeom>
          <a:noFill/>
          <a:ln w="12700">
            <a:noFill/>
            <a:miter lim="800000"/>
            <a:headEnd/>
            <a:tailEnd/>
          </a:ln>
          <a:effectLst>
            <a:outerShdw dist="45791" dir="2021404" algn="ctr" rotWithShape="0">
              <a:schemeClr val="tx1"/>
            </a:outerShdw>
          </a:effectLst>
        </p:spPr>
        <p:txBody>
          <a:bodyPr lIns="90487" tIns="44450" rIns="90487" bIns="44450">
            <a:spAutoFit/>
          </a:bodyPr>
          <a:lstStyle/>
          <a:p>
            <a:pPr>
              <a:defRPr/>
            </a:pPr>
            <a:r>
              <a:rPr lang="en-US" sz="2800" dirty="0">
                <a:latin typeface="Times" charset="0"/>
                <a:ea typeface="+mn-ea"/>
              </a:rPr>
              <a:t>5</a:t>
            </a:r>
          </a:p>
        </p:txBody>
      </p:sp>
      <p:sp>
        <p:nvSpPr>
          <p:cNvPr id="143369" name="Rectangle 9"/>
          <p:cNvSpPr>
            <a:spLocks noChangeArrowheads="1"/>
          </p:cNvSpPr>
          <p:nvPr/>
        </p:nvSpPr>
        <p:spPr bwMode="auto">
          <a:xfrm>
            <a:off x="6086475" y="3384550"/>
            <a:ext cx="817563" cy="515938"/>
          </a:xfrm>
          <a:prstGeom prst="rect">
            <a:avLst/>
          </a:prstGeom>
          <a:noFill/>
          <a:ln w="12700">
            <a:noFill/>
            <a:miter lim="800000"/>
            <a:headEnd/>
            <a:tailEnd/>
          </a:ln>
          <a:effectLst>
            <a:outerShdw dist="45791" dir="3378596" algn="ctr" rotWithShape="0">
              <a:schemeClr val="tx1"/>
            </a:outerShdw>
          </a:effectLst>
        </p:spPr>
        <p:txBody>
          <a:bodyPr lIns="90487" tIns="44450" rIns="90487" bIns="44450">
            <a:spAutoFit/>
          </a:bodyPr>
          <a:lstStyle/>
          <a:p>
            <a:pPr>
              <a:defRPr/>
            </a:pPr>
            <a:r>
              <a:rPr lang="en-US" sz="2800">
                <a:latin typeface="Times" charset="0"/>
                <a:ea typeface="+mn-ea"/>
              </a:rPr>
              <a:t>6</a:t>
            </a:r>
          </a:p>
        </p:txBody>
      </p:sp>
      <p:sp>
        <p:nvSpPr>
          <p:cNvPr id="143370" name="Rectangle 10"/>
          <p:cNvSpPr>
            <a:spLocks noChangeArrowheads="1"/>
          </p:cNvSpPr>
          <p:nvPr/>
        </p:nvSpPr>
        <p:spPr bwMode="auto">
          <a:xfrm>
            <a:off x="6523038" y="4089400"/>
            <a:ext cx="817562" cy="515938"/>
          </a:xfrm>
          <a:prstGeom prst="rect">
            <a:avLst/>
          </a:prstGeom>
          <a:noFill/>
          <a:ln w="12700">
            <a:noFill/>
            <a:miter lim="800000"/>
            <a:headEnd/>
            <a:tailEnd/>
          </a:ln>
          <a:effectLst>
            <a:outerShdw dist="45791" dir="2021404" algn="ctr" rotWithShape="0">
              <a:schemeClr val="tx1"/>
            </a:outerShdw>
          </a:effectLst>
        </p:spPr>
        <p:txBody>
          <a:bodyPr lIns="90487" tIns="44450" rIns="90487" bIns="44450">
            <a:spAutoFit/>
          </a:bodyPr>
          <a:lstStyle/>
          <a:p>
            <a:pPr>
              <a:defRPr/>
            </a:pPr>
            <a:r>
              <a:rPr lang="en-US" sz="2800">
                <a:latin typeface="Times" charset="0"/>
                <a:ea typeface="+mn-ea"/>
              </a:rPr>
              <a:t>7</a:t>
            </a:r>
          </a:p>
        </p:txBody>
      </p:sp>
      <p:sp>
        <p:nvSpPr>
          <p:cNvPr id="143371" name="Rectangle 11"/>
          <p:cNvSpPr>
            <a:spLocks noChangeArrowheads="1"/>
          </p:cNvSpPr>
          <p:nvPr/>
        </p:nvSpPr>
        <p:spPr bwMode="auto">
          <a:xfrm>
            <a:off x="7196138" y="4819650"/>
            <a:ext cx="817562" cy="515938"/>
          </a:xfrm>
          <a:prstGeom prst="rect">
            <a:avLst/>
          </a:prstGeom>
          <a:noFill/>
          <a:ln w="12700">
            <a:noFill/>
            <a:miter lim="800000"/>
            <a:headEnd/>
            <a:tailEnd/>
          </a:ln>
          <a:effectLst>
            <a:outerShdw dist="45791" dir="2021404" algn="ctr" rotWithShape="0">
              <a:schemeClr val="tx1"/>
            </a:outerShdw>
          </a:effectLst>
        </p:spPr>
        <p:txBody>
          <a:bodyPr lIns="90487" tIns="44450" rIns="90487" bIns="44450">
            <a:spAutoFit/>
          </a:bodyPr>
          <a:lstStyle/>
          <a:p>
            <a:pPr>
              <a:defRPr/>
            </a:pPr>
            <a:r>
              <a:rPr lang="en-US" sz="2800">
                <a:latin typeface="Times" charset="0"/>
                <a:ea typeface="+mn-ea"/>
              </a:rPr>
              <a:t>8</a:t>
            </a:r>
          </a:p>
        </p:txBody>
      </p:sp>
      <p:grpSp>
        <p:nvGrpSpPr>
          <p:cNvPr id="2" name="Group 16"/>
          <p:cNvGrpSpPr>
            <a:grpSpLocks/>
          </p:cNvGrpSpPr>
          <p:nvPr/>
        </p:nvGrpSpPr>
        <p:grpSpPr bwMode="auto">
          <a:xfrm>
            <a:off x="1866900" y="2924175"/>
            <a:ext cx="4125913" cy="2095500"/>
            <a:chOff x="1133" y="1842"/>
            <a:chExt cx="2599" cy="1320"/>
          </a:xfrm>
        </p:grpSpPr>
        <p:sp>
          <p:nvSpPr>
            <p:cNvPr id="143377" name="Oval 17"/>
            <p:cNvSpPr>
              <a:spLocks noChangeArrowheads="1"/>
            </p:cNvSpPr>
            <p:nvPr/>
          </p:nvSpPr>
          <p:spPr bwMode="auto">
            <a:xfrm>
              <a:off x="1133" y="2863"/>
              <a:ext cx="362" cy="299"/>
            </a:xfrm>
            <a:prstGeom prst="ellipse">
              <a:avLst/>
            </a:prstGeom>
            <a:noFill/>
            <a:ln w="50800">
              <a:solidFill>
                <a:srgbClr val="7B9DFD"/>
              </a:solidFill>
              <a:round/>
              <a:headEnd/>
              <a:tailEnd/>
            </a:ln>
            <a:effectLst>
              <a:outerShdw dist="107763" dir="2700000" algn="ctr" rotWithShape="0">
                <a:schemeClr val="tx1"/>
              </a:outerShdw>
            </a:effectLst>
          </p:spPr>
          <p:txBody>
            <a:bodyPr wrap="none" anchor="ctr"/>
            <a:lstStyle/>
            <a:p>
              <a:pPr>
                <a:defRPr/>
              </a:pPr>
              <a:endParaRPr lang="en-US">
                <a:latin typeface="Wwin_Burmese1" pitchFamily="2" charset="0"/>
                <a:ea typeface="+mn-ea"/>
              </a:endParaRPr>
            </a:p>
          </p:txBody>
        </p:sp>
        <p:sp>
          <p:nvSpPr>
            <p:cNvPr id="143378" name="Oval 18"/>
            <p:cNvSpPr>
              <a:spLocks noChangeArrowheads="1"/>
            </p:cNvSpPr>
            <p:nvPr/>
          </p:nvSpPr>
          <p:spPr bwMode="auto">
            <a:xfrm>
              <a:off x="3370" y="1842"/>
              <a:ext cx="362" cy="299"/>
            </a:xfrm>
            <a:prstGeom prst="ellipse">
              <a:avLst/>
            </a:prstGeom>
            <a:noFill/>
            <a:ln w="50800">
              <a:solidFill>
                <a:srgbClr val="7B9DFD"/>
              </a:solidFill>
              <a:round/>
              <a:headEnd/>
              <a:tailEnd/>
            </a:ln>
            <a:effectLst>
              <a:outerShdw dist="107763" dir="2700000" algn="ctr" rotWithShape="0">
                <a:schemeClr val="tx1"/>
              </a:outerShdw>
            </a:effectLst>
          </p:spPr>
          <p:txBody>
            <a:bodyPr wrap="none" anchor="ctr"/>
            <a:lstStyle/>
            <a:p>
              <a:pPr>
                <a:defRPr/>
              </a:pPr>
              <a:endParaRPr lang="en-US">
                <a:latin typeface="Wwin_Burmese1" pitchFamily="2" charset="0"/>
                <a:ea typeface="+mn-ea"/>
              </a:endParaRPr>
            </a:p>
          </p:txBody>
        </p:sp>
        <p:sp>
          <p:nvSpPr>
            <p:cNvPr id="143379" name="Line 19"/>
            <p:cNvSpPr>
              <a:spLocks noChangeShapeType="1"/>
            </p:cNvSpPr>
            <p:nvPr/>
          </p:nvSpPr>
          <p:spPr bwMode="auto">
            <a:xfrm flipV="1">
              <a:off x="1478" y="2060"/>
              <a:ext cx="1924" cy="882"/>
            </a:xfrm>
            <a:prstGeom prst="line">
              <a:avLst/>
            </a:prstGeom>
            <a:noFill/>
            <a:ln w="50800">
              <a:solidFill>
                <a:srgbClr val="7B9DFD"/>
              </a:solidFill>
              <a:round/>
              <a:headEnd/>
              <a:tailEnd/>
            </a:ln>
            <a:effectLst>
              <a:outerShdw dist="107763" dir="2700000" algn="ctr" rotWithShape="0">
                <a:schemeClr val="tx1"/>
              </a:outerShdw>
            </a:effectLst>
          </p:spPr>
          <p:txBody>
            <a:bodyPr wrap="none" anchor="ctr"/>
            <a:lstStyle/>
            <a:p>
              <a:pPr>
                <a:defRPr/>
              </a:pPr>
              <a:endParaRPr lang="en-US">
                <a:latin typeface="Wwin_Burmese1" pitchFamily="2" charset="0"/>
                <a:ea typeface="+mn-ea"/>
              </a:endParaRPr>
            </a:p>
          </p:txBody>
        </p:sp>
      </p:grpSp>
      <p:sp>
        <p:nvSpPr>
          <p:cNvPr id="10251" name="Line 30"/>
          <p:cNvSpPr>
            <a:spLocks noChangeShapeType="1"/>
          </p:cNvSpPr>
          <p:nvPr/>
        </p:nvSpPr>
        <p:spPr bwMode="auto">
          <a:xfrm>
            <a:off x="2133600" y="5108575"/>
            <a:ext cx="1541463" cy="112713"/>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252" name="Line 34"/>
          <p:cNvSpPr>
            <a:spLocks noChangeShapeType="1"/>
          </p:cNvSpPr>
          <p:nvPr/>
        </p:nvSpPr>
        <p:spPr bwMode="auto">
          <a:xfrm flipH="1">
            <a:off x="4886325" y="3287713"/>
            <a:ext cx="938213" cy="1389062"/>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3403" name="Rectangle 43"/>
          <p:cNvSpPr>
            <a:spLocks noChangeArrowheads="1"/>
          </p:cNvSpPr>
          <p:nvPr/>
        </p:nvSpPr>
        <p:spPr bwMode="auto">
          <a:xfrm rot="240000">
            <a:off x="1389063" y="4784569"/>
            <a:ext cx="2081212" cy="459100"/>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r>
              <a:rPr lang="en-US" sz="2400" dirty="0">
                <a:latin typeface="WinInnwa" pitchFamily="2" charset="0"/>
                <a:ea typeface="+mn-ea"/>
              </a:rPr>
              <a:t> </a:t>
            </a:r>
            <a:r>
              <a:rPr lang="en-US" sz="2400" dirty="0" err="1">
                <a:latin typeface="Pyidaungsu" panose="020B0502040204020203" pitchFamily="34" charset="0"/>
                <a:ea typeface="+mn-ea"/>
                <a:cs typeface="Pyidaungsu" panose="020B0502040204020203" pitchFamily="34" charset="0"/>
              </a:rPr>
              <a:t>ပညတ်ချက</a:t>
            </a:r>
            <a:r>
              <a:rPr lang="en-US" sz="2400" dirty="0">
                <a:latin typeface="Pyidaungsu" panose="020B0502040204020203" pitchFamily="34" charset="0"/>
                <a:ea typeface="+mn-ea"/>
                <a:cs typeface="Pyidaungsu" panose="020B0502040204020203" pitchFamily="34" charset="0"/>
              </a:rPr>
              <a:t>်</a:t>
            </a:r>
          </a:p>
        </p:txBody>
      </p:sp>
      <p:sp>
        <p:nvSpPr>
          <p:cNvPr id="143404" name="Rectangle 44"/>
          <p:cNvSpPr>
            <a:spLocks noChangeArrowheads="1"/>
          </p:cNvSpPr>
          <p:nvPr/>
        </p:nvSpPr>
        <p:spPr bwMode="auto">
          <a:xfrm rot="18254599">
            <a:off x="4899025" y="2501079"/>
            <a:ext cx="1939925" cy="366767"/>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r>
              <a:rPr lang="en-US" dirty="0">
                <a:latin typeface="WinInnwa" pitchFamily="2" charset="0"/>
                <a:ea typeface="+mn-ea"/>
              </a:rPr>
              <a:t>   </a:t>
            </a:r>
            <a:r>
              <a:rPr lang="en-US" dirty="0" err="1">
                <a:latin typeface="Pyidaungsu" panose="020B0502040204020203" pitchFamily="34" charset="0"/>
                <a:ea typeface="+mn-ea"/>
                <a:cs typeface="Pyidaungsu" panose="020B0502040204020203" pitchFamily="34" charset="0"/>
              </a:rPr>
              <a:t>ခရစ်ဝင်ကျမ်းများ</a:t>
            </a:r>
            <a:endParaRPr lang="en-US" dirty="0">
              <a:latin typeface="Pyidaungsu" panose="020B0502040204020203" pitchFamily="34" charset="0"/>
              <a:ea typeface="+mn-ea"/>
              <a:cs typeface="Pyidaungsu" panose="020B0502040204020203" pitchFamily="34" charset="0"/>
            </a:endParaRPr>
          </a:p>
        </p:txBody>
      </p:sp>
      <p:sp>
        <p:nvSpPr>
          <p:cNvPr id="143374" name="Oval 14"/>
          <p:cNvSpPr>
            <a:spLocks noChangeArrowheads="1"/>
          </p:cNvSpPr>
          <p:nvPr/>
        </p:nvSpPr>
        <p:spPr bwMode="auto">
          <a:xfrm>
            <a:off x="1422400" y="4703763"/>
            <a:ext cx="1135063" cy="592137"/>
          </a:xfrm>
          <a:prstGeom prst="ellipse">
            <a:avLst/>
          </a:prstGeom>
          <a:noFill/>
          <a:ln w="76200">
            <a:solidFill>
              <a:srgbClr val="21ED11"/>
            </a:solidFill>
            <a:round/>
            <a:headEnd/>
            <a:tailEnd/>
          </a:ln>
          <a:effectLst>
            <a:outerShdw dist="35921" dir="2700000" algn="ctr" rotWithShape="0">
              <a:schemeClr val="tx1"/>
            </a:outerShdw>
          </a:effectLst>
        </p:spPr>
        <p:txBody>
          <a:bodyPr wrap="none" anchor="ctr"/>
          <a:lstStyle/>
          <a:p>
            <a:pPr>
              <a:defRPr/>
            </a:pPr>
            <a:endParaRPr lang="en-US" dirty="0">
              <a:latin typeface="Win Innwa" pitchFamily="2" charset="0"/>
              <a:ea typeface="+mn-ea"/>
            </a:endParaRPr>
          </a:p>
        </p:txBody>
      </p:sp>
      <p:sp>
        <p:nvSpPr>
          <p:cNvPr id="143375" name="Oval 15"/>
          <p:cNvSpPr>
            <a:spLocks noChangeArrowheads="1"/>
          </p:cNvSpPr>
          <p:nvPr/>
        </p:nvSpPr>
        <p:spPr bwMode="auto">
          <a:xfrm rot="-3140449">
            <a:off x="4719638" y="3521075"/>
            <a:ext cx="1135062" cy="592138"/>
          </a:xfrm>
          <a:prstGeom prst="ellipse">
            <a:avLst/>
          </a:prstGeom>
          <a:noFill/>
          <a:ln w="76200">
            <a:solidFill>
              <a:srgbClr val="21ED11"/>
            </a:solidFill>
            <a:round/>
            <a:headEnd/>
            <a:tailEnd/>
          </a:ln>
          <a:effectLst>
            <a:outerShdw dist="35921" dir="2700000" algn="ctr" rotWithShape="0">
              <a:schemeClr val="tx1"/>
            </a:outerShdw>
          </a:effectLst>
        </p:spPr>
        <p:txBody>
          <a:bodyPr wrap="none" anchor="ctr"/>
          <a:lstStyle/>
          <a:p>
            <a:pPr>
              <a:defRPr/>
            </a:pPr>
            <a:endParaRPr lang="en-US">
              <a:latin typeface="Wwin_Burmese1" pitchFamily="2" charset="0"/>
              <a:ea typeface="+mn-ea"/>
            </a:endParaRPr>
          </a:p>
        </p:txBody>
      </p:sp>
      <p:sp>
        <p:nvSpPr>
          <p:cNvPr id="143408" name="AutoShape 48"/>
          <p:cNvSpPr>
            <a:spLocks noChangeArrowheads="1"/>
          </p:cNvSpPr>
          <p:nvPr/>
        </p:nvSpPr>
        <p:spPr bwMode="auto">
          <a:xfrm rot="-499845">
            <a:off x="2982913" y="3863975"/>
            <a:ext cx="2927350" cy="2632075"/>
          </a:xfrm>
          <a:custGeom>
            <a:avLst/>
            <a:gdLst>
              <a:gd name="T0" fmla="*/ 1464353 w 21600"/>
              <a:gd name="T1" fmla="*/ 0 h 21600"/>
              <a:gd name="T2" fmla="*/ 185128 w 21600"/>
              <a:gd name="T3" fmla="*/ 1316038 h 21600"/>
              <a:gd name="T4" fmla="*/ 1464217 w 21600"/>
              <a:gd name="T5" fmla="*/ 333031 h 21600"/>
              <a:gd name="T6" fmla="*/ 3293133 w 21600"/>
              <a:gd name="T7" fmla="*/ 1317622 h 21600"/>
              <a:gd name="T8" fmla="*/ 2741545 w 21600"/>
              <a:gd name="T9" fmla="*/ 1812720 h 21600"/>
              <a:gd name="T10" fmla="*/ 2190904 w 21600"/>
              <a:gd name="T11" fmla="*/ 1316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8866" y="10807"/>
                </a:moveTo>
                <a:cubicBezTo>
                  <a:pt x="18866" y="10805"/>
                  <a:pt x="18867" y="10802"/>
                  <a:pt x="18867" y="10800"/>
                </a:cubicBezTo>
                <a:cubicBezTo>
                  <a:pt x="18867" y="6344"/>
                  <a:pt x="15255" y="2733"/>
                  <a:pt x="10800" y="2733"/>
                </a:cubicBezTo>
                <a:cubicBezTo>
                  <a:pt x="6344" y="2733"/>
                  <a:pt x="2733" y="6344"/>
                  <a:pt x="2733" y="10800"/>
                </a:cubicBezTo>
                <a:lnTo>
                  <a:pt x="0" y="10800"/>
                </a:lnTo>
                <a:cubicBezTo>
                  <a:pt x="0" y="4835"/>
                  <a:pt x="4835" y="0"/>
                  <a:pt x="10800" y="0"/>
                </a:cubicBezTo>
                <a:cubicBezTo>
                  <a:pt x="16764" y="0"/>
                  <a:pt x="21600" y="4835"/>
                  <a:pt x="21600" y="10800"/>
                </a:cubicBezTo>
                <a:cubicBezTo>
                  <a:pt x="21600" y="10803"/>
                  <a:pt x="21599" y="10807"/>
                  <a:pt x="21599" y="10810"/>
                </a:cubicBezTo>
                <a:lnTo>
                  <a:pt x="24299" y="10813"/>
                </a:lnTo>
                <a:lnTo>
                  <a:pt x="20229" y="14876"/>
                </a:lnTo>
                <a:lnTo>
                  <a:pt x="16166" y="10805"/>
                </a:lnTo>
                <a:lnTo>
                  <a:pt x="18866" y="10807"/>
                </a:lnTo>
                <a:close/>
              </a:path>
            </a:pathLst>
          </a:custGeom>
          <a:gradFill rotWithShape="0">
            <a:gsLst>
              <a:gs pos="0">
                <a:srgbClr val="000000"/>
              </a:gs>
              <a:gs pos="50000">
                <a:srgbClr val="FEF800"/>
              </a:gs>
              <a:gs pos="100000">
                <a:srgbClr val="000000"/>
              </a:gs>
            </a:gsLst>
            <a:lin ang="0" scaled="1"/>
          </a:gradFill>
          <a:ln w="12700">
            <a:solidFill>
              <a:schemeClr val="tx1"/>
            </a:solidFill>
            <a:miter lim="800000"/>
            <a:headEnd/>
            <a:tailEnd/>
          </a:ln>
          <a:effectLst>
            <a:outerShdw blurRad="63500" dist="89803" dir="2700000" algn="ctr" rotWithShape="0">
              <a:srgbClr val="000000">
                <a:alpha val="74998"/>
              </a:srgbClr>
            </a:outerShdw>
          </a:effectLst>
        </p:spPr>
        <p:txBody>
          <a:bodyPr wrap="none" anchor="ctr"/>
          <a:lstStyle/>
          <a:p>
            <a:pPr>
              <a:defRPr/>
            </a:pPr>
            <a:endParaRPr lang="en-US">
              <a:latin typeface="Wwin_Burmese1" pitchFamily="2" charset="0"/>
              <a:ea typeface="+mn-ea"/>
            </a:endParaRPr>
          </a:p>
        </p:txBody>
      </p:sp>
      <p:sp>
        <p:nvSpPr>
          <p:cNvPr id="10258" name="Text Box 49"/>
          <p:cNvSpPr txBox="1">
            <a:spLocks noChangeArrowheads="1"/>
          </p:cNvSpPr>
          <p:nvPr/>
        </p:nvSpPr>
        <p:spPr bwMode="auto">
          <a:xfrm>
            <a:off x="8720138" y="80963"/>
            <a:ext cx="260350" cy="446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2000" b="0">
                <a:solidFill>
                  <a:srgbClr val="FFA27C"/>
                </a:solidFill>
                <a:latin typeface="Comic Sans MS" charset="0"/>
              </a:rPr>
              <a:t> </a:t>
            </a:r>
          </a:p>
        </p:txBody>
      </p:sp>
      <p:sp>
        <p:nvSpPr>
          <p:cNvPr id="143417" name="Text Box 57"/>
          <p:cNvSpPr txBox="1">
            <a:spLocks noChangeArrowheads="1"/>
          </p:cNvSpPr>
          <p:nvPr/>
        </p:nvSpPr>
        <p:spPr bwMode="auto">
          <a:xfrm>
            <a:off x="127000" y="731838"/>
            <a:ext cx="3330575" cy="579437"/>
          </a:xfrm>
          <a:prstGeom prst="rect">
            <a:avLst/>
          </a:prstGeom>
          <a:noFill/>
          <a:ln w="12700">
            <a:noFill/>
            <a:miter lim="800000"/>
            <a:headEnd/>
            <a:tailEnd/>
          </a:ln>
          <a:effectLst>
            <a:outerShdw dist="71842" dir="2700000" algn="ctr" rotWithShape="0">
              <a:schemeClr val="tx1">
                <a:alpha val="50000"/>
              </a:schemeClr>
            </a:outerShdw>
          </a:effectLst>
        </p:spPr>
        <p:txBody>
          <a:bodyPr>
            <a:spAutoFit/>
          </a:bodyPr>
          <a:lstStyle/>
          <a:p>
            <a:pPr algn="ctr">
              <a:defRPr/>
            </a:pPr>
            <a:r>
              <a:rPr lang="en-US" sz="3200" dirty="0">
                <a:latin typeface="Helvetica" charset="0"/>
                <a:ea typeface="+mn-ea"/>
              </a:rPr>
              <a:t> </a:t>
            </a:r>
            <a:r>
              <a:rPr lang="en-US" sz="2400" dirty="0" err="1">
                <a:latin typeface="Pyidaungsu" panose="020B0502040204020203" pitchFamily="34" charset="0"/>
                <a:ea typeface="+mn-ea"/>
                <a:cs typeface="Pyidaungsu" panose="020B0502040204020203" pitchFamily="34" charset="0"/>
              </a:rPr>
              <a:t>ပုံပြင်ဟောင်း</a:t>
            </a:r>
            <a:endParaRPr lang="en-US" sz="2400" dirty="0">
              <a:latin typeface="Pyidaungsu" panose="020B0502040204020203" pitchFamily="34" charset="0"/>
              <a:ea typeface="+mn-ea"/>
              <a:cs typeface="Pyidaungsu" panose="020B0502040204020203" pitchFamily="34" charset="0"/>
            </a:endParaRPr>
          </a:p>
        </p:txBody>
      </p:sp>
      <p:sp>
        <p:nvSpPr>
          <p:cNvPr id="143418" name="Text Box 58"/>
          <p:cNvSpPr txBox="1">
            <a:spLocks noChangeArrowheads="1"/>
          </p:cNvSpPr>
          <p:nvPr/>
        </p:nvSpPr>
        <p:spPr bwMode="auto">
          <a:xfrm>
            <a:off x="5875338" y="687388"/>
            <a:ext cx="3217862" cy="579437"/>
          </a:xfrm>
          <a:prstGeom prst="rect">
            <a:avLst/>
          </a:prstGeom>
          <a:noFill/>
          <a:ln w="12700">
            <a:noFill/>
            <a:miter lim="800000"/>
            <a:headEnd/>
            <a:tailEnd/>
          </a:ln>
          <a:effectLst>
            <a:outerShdw dist="71842" dir="2700000" algn="ctr" rotWithShape="0">
              <a:schemeClr val="tx1">
                <a:alpha val="50000"/>
              </a:schemeClr>
            </a:outerShdw>
          </a:effectLst>
        </p:spPr>
        <p:txBody>
          <a:bodyPr>
            <a:spAutoFit/>
          </a:bodyPr>
          <a:lstStyle/>
          <a:p>
            <a:pPr algn="ctr">
              <a:defRPr/>
            </a:pPr>
            <a:r>
              <a:rPr lang="en-US" sz="3200" dirty="0">
                <a:latin typeface="Wwin_Burmese1" pitchFamily="2" charset="0"/>
                <a:ea typeface="+mn-ea"/>
              </a:rPr>
              <a:t> </a:t>
            </a:r>
            <a:r>
              <a:rPr lang="en-US" sz="2400" dirty="0" err="1">
                <a:latin typeface="Pyidaungsu" panose="020B0502040204020203" pitchFamily="34" charset="0"/>
                <a:ea typeface="+mn-ea"/>
                <a:cs typeface="Pyidaungsu" panose="020B0502040204020203" pitchFamily="34" charset="0"/>
              </a:rPr>
              <a:t>ပုံပြင်သစ</a:t>
            </a:r>
            <a:r>
              <a:rPr lang="en-US" sz="2400" dirty="0">
                <a:latin typeface="Pyidaungsu" panose="020B0502040204020203" pitchFamily="34" charset="0"/>
                <a:ea typeface="+mn-ea"/>
                <a:cs typeface="Pyidaungsu" panose="020B0502040204020203" pitchFamily="34" charset="0"/>
              </a:rPr>
              <a:t>်</a:t>
            </a:r>
          </a:p>
        </p:txBody>
      </p:sp>
      <p:sp>
        <p:nvSpPr>
          <p:cNvPr id="143419" name="Rectangle 59"/>
          <p:cNvSpPr>
            <a:spLocks noChangeArrowheads="1"/>
          </p:cNvSpPr>
          <p:nvPr/>
        </p:nvSpPr>
        <p:spPr bwMode="auto">
          <a:xfrm>
            <a:off x="8091488" y="6427788"/>
            <a:ext cx="339725" cy="268287"/>
          </a:xfrm>
          <a:prstGeom prst="rect">
            <a:avLst/>
          </a:prstGeom>
          <a:noFill/>
          <a:ln w="12700">
            <a:noFill/>
            <a:miter lim="800000"/>
            <a:headEnd/>
            <a:tailEnd/>
          </a:ln>
          <a:effectLst/>
        </p:spPr>
        <p:txBody>
          <a:bodyPr wrap="none" anchor="ctr">
            <a:spAutoFit/>
          </a:bodyPr>
          <a:lstStyle/>
          <a:p>
            <a:pPr algn="ctr">
              <a:spcBef>
                <a:spcPct val="0"/>
              </a:spcBef>
              <a:defRPr/>
            </a:pPr>
            <a:r>
              <a:rPr lang="en-US" sz="1000">
                <a:solidFill>
                  <a:schemeClr val="bg1"/>
                </a:solidFill>
                <a:effectLst>
                  <a:outerShdw blurRad="38100" dist="38100" dir="2700000" algn="tl">
                    <a:srgbClr val="000000"/>
                  </a:outerShdw>
                </a:effectLst>
                <a:latin typeface="Comic Sans MS" pitchFamily="66" charset="0"/>
                <a:ea typeface="+mn-ea"/>
              </a:rPr>
              <a:t>09</a:t>
            </a:r>
            <a:endParaRPr lang="en-US" sz="1000">
              <a:solidFill>
                <a:schemeClr val="tx1"/>
              </a:solidFill>
              <a:effectLst>
                <a:outerShdw blurRad="38100" dist="38100" dir="2700000" algn="tl">
                  <a:srgbClr val="FFFFFF"/>
                </a:outerShdw>
              </a:effectLst>
              <a:latin typeface="Comic Sans MS" pitchFamily="66" charset="0"/>
              <a:ea typeface="+mn-ea"/>
            </a:endParaRPr>
          </a:p>
        </p:txBody>
      </p:sp>
      <p:sp>
        <p:nvSpPr>
          <p:cNvPr id="10262" name="Text Box 60"/>
          <p:cNvSpPr txBox="1">
            <a:spLocks noChangeArrowheads="1"/>
          </p:cNvSpPr>
          <p:nvPr/>
        </p:nvSpPr>
        <p:spPr bwMode="auto">
          <a:xfrm>
            <a:off x="8502650" y="6353175"/>
            <a:ext cx="323850" cy="41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1800">
                <a:solidFill>
                  <a:srgbClr val="FFFFFF"/>
                </a:solidFill>
                <a:latin typeface="Comic Sans MS" charset="0"/>
              </a:rPr>
              <a:t>4</a:t>
            </a:r>
          </a:p>
        </p:txBody>
      </p:sp>
      <p:sp>
        <p:nvSpPr>
          <p:cNvPr id="143421" name="Text Box 61"/>
          <p:cNvSpPr txBox="1">
            <a:spLocks noChangeArrowheads="1"/>
          </p:cNvSpPr>
          <p:nvPr/>
        </p:nvSpPr>
        <p:spPr bwMode="auto">
          <a:xfrm>
            <a:off x="403225" y="5657850"/>
            <a:ext cx="8259763" cy="641350"/>
          </a:xfrm>
          <a:prstGeom prst="rect">
            <a:avLst/>
          </a:prstGeom>
          <a:noFill/>
          <a:ln w="12700">
            <a:noFill/>
            <a:miter lim="800000"/>
            <a:headEnd/>
            <a:tailEnd/>
          </a:ln>
          <a:effectLst>
            <a:outerShdw dist="45791" dir="3378596" algn="ctr" rotWithShape="0">
              <a:schemeClr val="tx1"/>
            </a:outerShdw>
          </a:effectLst>
        </p:spPr>
        <p:txBody>
          <a:bodyP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3600" i="1" dirty="0">
                <a:solidFill>
                  <a:srgbClr val="FEF800"/>
                </a:solidFill>
                <a:latin typeface="WinInnwa" charset="0"/>
              </a:rPr>
              <a:t> </a:t>
            </a:r>
            <a:r>
              <a:rPr lang="ja-JP" altLang="en-US" sz="3600" i="1" dirty="0">
                <a:solidFill>
                  <a:srgbClr val="FEF800"/>
                </a:solidFill>
                <a:latin typeface="WinInnwa" charset="0"/>
              </a:rPr>
              <a:t>“</a:t>
            </a:r>
            <a:r>
              <a:rPr lang="en-US" altLang="ja-JP" i="1" dirty="0" err="1">
                <a:solidFill>
                  <a:srgbClr val="FEF800"/>
                </a:solidFill>
                <a:latin typeface="Pyidaungsu" panose="020B0502040204020203" pitchFamily="34" charset="0"/>
                <a:cs typeface="Pyidaungsu" panose="020B0502040204020203" pitchFamily="34" charset="0"/>
              </a:rPr>
              <a:t>စာရွက်စာတမ်း</a:t>
            </a:r>
            <a:r>
              <a:rPr lang="en-US" altLang="ja-JP" i="1" dirty="0">
                <a:solidFill>
                  <a:srgbClr val="FEF800"/>
                </a:solidFill>
                <a:latin typeface="Pyidaungsu" panose="020B0502040204020203" pitchFamily="34" charset="0"/>
                <a:cs typeface="Pyidaungsu" panose="020B0502040204020203" pitchFamily="34" charset="0"/>
              </a:rPr>
              <a:t> </a:t>
            </a:r>
            <a:r>
              <a:rPr lang="en-US" altLang="ja-JP" i="1" dirty="0" err="1">
                <a:solidFill>
                  <a:srgbClr val="FEF800"/>
                </a:solidFill>
                <a:latin typeface="Pyidaungsu" panose="020B0502040204020203" pitchFamily="34" charset="0"/>
                <a:cs typeface="Pyidaungsu" panose="020B0502040204020203" pitchFamily="34" charset="0"/>
              </a:rPr>
              <a:t>သက်သေပြခြင်း</a:t>
            </a:r>
            <a:r>
              <a:rPr lang="en-US" altLang="ja-JP" i="1" dirty="0">
                <a:solidFill>
                  <a:srgbClr val="FEF800"/>
                </a:solidFill>
                <a:latin typeface="Pyidaungsu" panose="020B0502040204020203" pitchFamily="34" charset="0"/>
                <a:cs typeface="Pyidaungsu" panose="020B0502040204020203" pitchFamily="34" charset="0"/>
              </a:rPr>
              <a:t>၏ </a:t>
            </a:r>
            <a:r>
              <a:rPr lang="en-US" altLang="ja-JP" i="1" dirty="0" err="1">
                <a:solidFill>
                  <a:srgbClr val="FEF800"/>
                </a:solidFill>
                <a:latin typeface="Pyidaungsu" panose="020B0502040204020203" pitchFamily="34" charset="0"/>
                <a:cs typeface="Pyidaungsu" panose="020B0502040204020203" pitchFamily="34" charset="0"/>
              </a:rPr>
              <a:t>အစ</a:t>
            </a:r>
            <a:endParaRPr lang="en-US" i="1" dirty="0">
              <a:solidFill>
                <a:srgbClr val="FEF800"/>
              </a:solidFill>
              <a:latin typeface="Pyidaungsu" panose="020B0502040204020203" pitchFamily="34" charset="0"/>
              <a:cs typeface="Pyidaungsu" panose="020B0502040204020203" pitchFamily="34" charset="0"/>
            </a:endParaRP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43374"/>
                                        </p:tgtEl>
                                        <p:attrNameLst>
                                          <p:attrName>style.visibility</p:attrName>
                                        </p:attrNameLst>
                                      </p:cBhvr>
                                      <p:to>
                                        <p:strVal val="visible"/>
                                      </p:to>
                                    </p:set>
                                    <p:anim calcmode="lin" valueType="num">
                                      <p:cBhvr additive="base">
                                        <p:cTn id="12" dur="500" fill="hold"/>
                                        <p:tgtEl>
                                          <p:spTgt spid="143374"/>
                                        </p:tgtEl>
                                        <p:attrNameLst>
                                          <p:attrName>ppt_x</p:attrName>
                                        </p:attrNameLst>
                                      </p:cBhvr>
                                      <p:tavLst>
                                        <p:tav tm="0">
                                          <p:val>
                                            <p:strVal val="#ppt_x"/>
                                          </p:val>
                                        </p:tav>
                                        <p:tav tm="100000">
                                          <p:val>
                                            <p:strVal val="#ppt_x"/>
                                          </p:val>
                                        </p:tav>
                                      </p:tavLst>
                                    </p:anim>
                                    <p:anim calcmode="lin" valueType="num">
                                      <p:cBhvr additive="base">
                                        <p:cTn id="13" dur="500" fill="hold"/>
                                        <p:tgtEl>
                                          <p:spTgt spid="143374"/>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500"/>
                            </p:stCondLst>
                            <p:childTnLst>
                              <p:par>
                                <p:cTn id="15" presetID="23" presetClass="entr" presetSubtype="528" fill="hold" grpId="0" nodeType="afterEffect">
                                  <p:stCondLst>
                                    <p:cond delay="500"/>
                                  </p:stCondLst>
                                  <p:childTnLst>
                                    <p:set>
                                      <p:cBhvr>
                                        <p:cTn id="16" dur="1" fill="hold">
                                          <p:stCondLst>
                                            <p:cond delay="0"/>
                                          </p:stCondLst>
                                        </p:cTn>
                                        <p:tgtEl>
                                          <p:spTgt spid="143403"/>
                                        </p:tgtEl>
                                        <p:attrNameLst>
                                          <p:attrName>style.visibility</p:attrName>
                                        </p:attrNameLst>
                                      </p:cBhvr>
                                      <p:to>
                                        <p:strVal val="visible"/>
                                      </p:to>
                                    </p:set>
                                    <p:anim calcmode="lin" valueType="num">
                                      <p:cBhvr>
                                        <p:cTn id="17" dur="500" fill="hold"/>
                                        <p:tgtEl>
                                          <p:spTgt spid="143403"/>
                                        </p:tgtEl>
                                        <p:attrNameLst>
                                          <p:attrName>ppt_w</p:attrName>
                                        </p:attrNameLst>
                                      </p:cBhvr>
                                      <p:tavLst>
                                        <p:tav tm="0">
                                          <p:val>
                                            <p:fltVal val="0"/>
                                          </p:val>
                                        </p:tav>
                                        <p:tav tm="100000">
                                          <p:val>
                                            <p:strVal val="#ppt_w"/>
                                          </p:val>
                                        </p:tav>
                                      </p:tavLst>
                                    </p:anim>
                                    <p:anim calcmode="lin" valueType="num">
                                      <p:cBhvr>
                                        <p:cTn id="18" dur="500" fill="hold"/>
                                        <p:tgtEl>
                                          <p:spTgt spid="143403"/>
                                        </p:tgtEl>
                                        <p:attrNameLst>
                                          <p:attrName>ppt_h</p:attrName>
                                        </p:attrNameLst>
                                      </p:cBhvr>
                                      <p:tavLst>
                                        <p:tav tm="0">
                                          <p:val>
                                            <p:fltVal val="0"/>
                                          </p:val>
                                        </p:tav>
                                        <p:tav tm="100000">
                                          <p:val>
                                            <p:strVal val="#ppt_h"/>
                                          </p:val>
                                        </p:tav>
                                      </p:tavLst>
                                    </p:anim>
                                    <p:anim calcmode="lin" valueType="num">
                                      <p:cBhvr>
                                        <p:cTn id="19" dur="500" fill="hold"/>
                                        <p:tgtEl>
                                          <p:spTgt spid="143403"/>
                                        </p:tgtEl>
                                        <p:attrNameLst>
                                          <p:attrName>ppt_x</p:attrName>
                                        </p:attrNameLst>
                                      </p:cBhvr>
                                      <p:tavLst>
                                        <p:tav tm="0">
                                          <p:val>
                                            <p:fltVal val="0.5"/>
                                          </p:val>
                                        </p:tav>
                                        <p:tav tm="100000">
                                          <p:val>
                                            <p:strVal val="#ppt_x"/>
                                          </p:val>
                                        </p:tav>
                                      </p:tavLst>
                                    </p:anim>
                                    <p:anim calcmode="lin" valueType="num">
                                      <p:cBhvr>
                                        <p:cTn id="20" dur="500" fill="hold"/>
                                        <p:tgtEl>
                                          <p:spTgt spid="143403"/>
                                        </p:tgtEl>
                                        <p:attrNameLst>
                                          <p:attrName>ppt_y</p:attrName>
                                        </p:attrNameLst>
                                      </p:cBhvr>
                                      <p:tavLst>
                                        <p:tav tm="0">
                                          <p:val>
                                            <p:fltVal val="0.5"/>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43375"/>
                                        </p:tgtEl>
                                        <p:attrNameLst>
                                          <p:attrName>style.visibility</p:attrName>
                                        </p:attrNameLst>
                                      </p:cBhvr>
                                      <p:to>
                                        <p:strVal val="visible"/>
                                      </p:to>
                                    </p:set>
                                    <p:anim calcmode="lin" valueType="num">
                                      <p:cBhvr additive="base">
                                        <p:cTn id="25" dur="500" fill="hold"/>
                                        <p:tgtEl>
                                          <p:spTgt spid="143375"/>
                                        </p:tgtEl>
                                        <p:attrNameLst>
                                          <p:attrName>ppt_x</p:attrName>
                                        </p:attrNameLst>
                                      </p:cBhvr>
                                      <p:tavLst>
                                        <p:tav tm="0">
                                          <p:val>
                                            <p:strVal val="1+#ppt_w/2"/>
                                          </p:val>
                                        </p:tav>
                                        <p:tav tm="100000">
                                          <p:val>
                                            <p:strVal val="#ppt_x"/>
                                          </p:val>
                                        </p:tav>
                                      </p:tavLst>
                                    </p:anim>
                                    <p:anim calcmode="lin" valueType="num">
                                      <p:cBhvr additive="base">
                                        <p:cTn id="26" dur="500" fill="hold"/>
                                        <p:tgtEl>
                                          <p:spTgt spid="143375"/>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500"/>
                            </p:stCondLst>
                            <p:childTnLst>
                              <p:par>
                                <p:cTn id="28" presetID="23" presetClass="entr" presetSubtype="528" fill="hold" grpId="0" nodeType="afterEffect">
                                  <p:stCondLst>
                                    <p:cond delay="500"/>
                                  </p:stCondLst>
                                  <p:childTnLst>
                                    <p:set>
                                      <p:cBhvr>
                                        <p:cTn id="29" dur="1" fill="hold">
                                          <p:stCondLst>
                                            <p:cond delay="0"/>
                                          </p:stCondLst>
                                        </p:cTn>
                                        <p:tgtEl>
                                          <p:spTgt spid="143404"/>
                                        </p:tgtEl>
                                        <p:attrNameLst>
                                          <p:attrName>style.visibility</p:attrName>
                                        </p:attrNameLst>
                                      </p:cBhvr>
                                      <p:to>
                                        <p:strVal val="visible"/>
                                      </p:to>
                                    </p:set>
                                    <p:anim calcmode="lin" valueType="num">
                                      <p:cBhvr>
                                        <p:cTn id="30" dur="500" fill="hold"/>
                                        <p:tgtEl>
                                          <p:spTgt spid="143404"/>
                                        </p:tgtEl>
                                        <p:attrNameLst>
                                          <p:attrName>ppt_w</p:attrName>
                                        </p:attrNameLst>
                                      </p:cBhvr>
                                      <p:tavLst>
                                        <p:tav tm="0">
                                          <p:val>
                                            <p:fltVal val="0"/>
                                          </p:val>
                                        </p:tav>
                                        <p:tav tm="100000">
                                          <p:val>
                                            <p:strVal val="#ppt_w"/>
                                          </p:val>
                                        </p:tav>
                                      </p:tavLst>
                                    </p:anim>
                                    <p:anim calcmode="lin" valueType="num">
                                      <p:cBhvr>
                                        <p:cTn id="31" dur="500" fill="hold"/>
                                        <p:tgtEl>
                                          <p:spTgt spid="143404"/>
                                        </p:tgtEl>
                                        <p:attrNameLst>
                                          <p:attrName>ppt_h</p:attrName>
                                        </p:attrNameLst>
                                      </p:cBhvr>
                                      <p:tavLst>
                                        <p:tav tm="0">
                                          <p:val>
                                            <p:fltVal val="0"/>
                                          </p:val>
                                        </p:tav>
                                        <p:tav tm="100000">
                                          <p:val>
                                            <p:strVal val="#ppt_h"/>
                                          </p:val>
                                        </p:tav>
                                      </p:tavLst>
                                    </p:anim>
                                    <p:anim calcmode="lin" valueType="num">
                                      <p:cBhvr>
                                        <p:cTn id="32" dur="500" fill="hold"/>
                                        <p:tgtEl>
                                          <p:spTgt spid="143404"/>
                                        </p:tgtEl>
                                        <p:attrNameLst>
                                          <p:attrName>ppt_x</p:attrName>
                                        </p:attrNameLst>
                                      </p:cBhvr>
                                      <p:tavLst>
                                        <p:tav tm="0">
                                          <p:val>
                                            <p:fltVal val="0.5"/>
                                          </p:val>
                                        </p:tav>
                                        <p:tav tm="100000">
                                          <p:val>
                                            <p:strVal val="#ppt_x"/>
                                          </p:val>
                                        </p:tav>
                                      </p:tavLst>
                                    </p:anim>
                                    <p:anim calcmode="lin" valueType="num">
                                      <p:cBhvr>
                                        <p:cTn id="33" dur="500" fill="hold"/>
                                        <p:tgtEl>
                                          <p:spTgt spid="143404"/>
                                        </p:tgtEl>
                                        <p:attrNameLst>
                                          <p:attrName>ppt_y</p:attrName>
                                        </p:attrNameLst>
                                      </p:cBhvr>
                                      <p:tavLst>
                                        <p:tav tm="0">
                                          <p:val>
                                            <p:fltVal val="0.5"/>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143408"/>
                                        </p:tgtEl>
                                        <p:attrNameLst>
                                          <p:attrName>style.visibility</p:attrName>
                                        </p:attrNameLst>
                                      </p:cBhvr>
                                      <p:to>
                                        <p:strVal val="visible"/>
                                      </p:to>
                                    </p:set>
                                    <p:animEffect transition="in" filter="wipe(left)">
                                      <p:cBhvr>
                                        <p:cTn id="38" dur="500"/>
                                        <p:tgtEl>
                                          <p:spTgt spid="143408"/>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143421"/>
                                        </p:tgtEl>
                                        <p:attrNameLst>
                                          <p:attrName>style.visibility</p:attrName>
                                        </p:attrNameLst>
                                      </p:cBhvr>
                                      <p:to>
                                        <p:strVal val="visible"/>
                                      </p:to>
                                    </p:set>
                                    <p:animEffect transition="in" filter="wipe(left)">
                                      <p:cBhvr>
                                        <p:cTn id="43" dur="500"/>
                                        <p:tgtEl>
                                          <p:spTgt spid="143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3" grpId="0" autoUpdateAnimBg="0"/>
      <p:bldP spid="143404" grpId="0" autoUpdateAnimBg="0"/>
      <p:bldP spid="143374" grpId="0" animBg="1"/>
      <p:bldP spid="143375" grpId="0" animBg="1"/>
      <p:bldP spid="143408" grpId="0" animBg="1"/>
      <p:bldP spid="143421"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8" name="Rectangle 4"/>
          <p:cNvSpPr>
            <a:spLocks noChangeArrowheads="1"/>
          </p:cNvSpPr>
          <p:nvPr/>
        </p:nvSpPr>
        <p:spPr bwMode="auto">
          <a:xfrm>
            <a:off x="2032000" y="4578350"/>
            <a:ext cx="817563" cy="458788"/>
          </a:xfrm>
          <a:prstGeom prst="rect">
            <a:avLst/>
          </a:prstGeom>
          <a:noFill/>
          <a:ln w="12700">
            <a:noFill/>
            <a:miter lim="800000"/>
            <a:headEnd/>
            <a:tailEnd/>
          </a:ln>
          <a:effectLst>
            <a:outerShdw dist="45791" dir="2021404" algn="ctr" rotWithShape="0">
              <a:schemeClr val="tx1"/>
            </a:outerShdw>
          </a:effectLst>
        </p:spPr>
        <p:txBody>
          <a:bodyPr lIns="90487" tIns="44450" rIns="90487" bIns="44450">
            <a:spAutoFit/>
          </a:bodyPr>
          <a:lstStyle/>
          <a:p>
            <a:pPr>
              <a:defRPr/>
            </a:pPr>
            <a:r>
              <a:rPr lang="en-US" sz="2400">
                <a:latin typeface="Win Innwa" pitchFamily="2" charset="0"/>
                <a:ea typeface="+mn-ea"/>
              </a:rPr>
              <a:t>1</a:t>
            </a:r>
          </a:p>
        </p:txBody>
      </p:sp>
      <p:sp>
        <p:nvSpPr>
          <p:cNvPr id="144389" name="Rectangle 5"/>
          <p:cNvSpPr>
            <a:spLocks noChangeArrowheads="1"/>
          </p:cNvSpPr>
          <p:nvPr/>
        </p:nvSpPr>
        <p:spPr bwMode="auto">
          <a:xfrm>
            <a:off x="2387600" y="3652838"/>
            <a:ext cx="817563" cy="515937"/>
          </a:xfrm>
          <a:prstGeom prst="rect">
            <a:avLst/>
          </a:prstGeom>
          <a:noFill/>
          <a:ln w="12700">
            <a:noFill/>
            <a:miter lim="800000"/>
            <a:headEnd/>
            <a:tailEnd/>
          </a:ln>
          <a:effectLst>
            <a:outerShdw dist="45791" dir="2021404" algn="ctr" rotWithShape="0">
              <a:schemeClr val="tx1"/>
            </a:outerShdw>
          </a:effectLst>
        </p:spPr>
        <p:txBody>
          <a:bodyPr lIns="90487" tIns="44450" rIns="90487" bIns="44450">
            <a:spAutoFit/>
          </a:bodyPr>
          <a:lstStyle/>
          <a:p>
            <a:pPr>
              <a:defRPr/>
            </a:pPr>
            <a:r>
              <a:rPr lang="en-US" sz="2800">
                <a:latin typeface="Win Innwa" pitchFamily="2" charset="0"/>
                <a:ea typeface="+mn-ea"/>
              </a:rPr>
              <a:t>2</a:t>
            </a:r>
          </a:p>
        </p:txBody>
      </p:sp>
      <p:sp>
        <p:nvSpPr>
          <p:cNvPr id="144390" name="Rectangle 6"/>
          <p:cNvSpPr>
            <a:spLocks noChangeArrowheads="1"/>
          </p:cNvSpPr>
          <p:nvPr/>
        </p:nvSpPr>
        <p:spPr bwMode="auto">
          <a:xfrm>
            <a:off x="3259138" y="2897188"/>
            <a:ext cx="817562" cy="515937"/>
          </a:xfrm>
          <a:prstGeom prst="rect">
            <a:avLst/>
          </a:prstGeom>
          <a:noFill/>
          <a:ln w="12700">
            <a:noFill/>
            <a:miter lim="800000"/>
            <a:headEnd/>
            <a:tailEnd/>
          </a:ln>
          <a:effectLst>
            <a:outerShdw dist="45791" dir="2021404" algn="ctr" rotWithShape="0">
              <a:schemeClr val="tx1"/>
            </a:outerShdw>
          </a:effectLst>
        </p:spPr>
        <p:txBody>
          <a:bodyPr lIns="90487" tIns="44450" rIns="90487" bIns="44450">
            <a:spAutoFit/>
          </a:bodyPr>
          <a:lstStyle/>
          <a:p>
            <a:pPr>
              <a:defRPr/>
            </a:pPr>
            <a:r>
              <a:rPr lang="en-US" sz="2800">
                <a:latin typeface="Win Innwa" pitchFamily="2" charset="0"/>
                <a:ea typeface="+mn-ea"/>
              </a:rPr>
              <a:t>3</a:t>
            </a:r>
          </a:p>
        </p:txBody>
      </p:sp>
      <p:sp>
        <p:nvSpPr>
          <p:cNvPr id="144391" name="Rectangle 7"/>
          <p:cNvSpPr>
            <a:spLocks noChangeArrowheads="1"/>
          </p:cNvSpPr>
          <p:nvPr/>
        </p:nvSpPr>
        <p:spPr bwMode="auto">
          <a:xfrm>
            <a:off x="4597400" y="2632075"/>
            <a:ext cx="817563" cy="515938"/>
          </a:xfrm>
          <a:prstGeom prst="rect">
            <a:avLst/>
          </a:prstGeom>
          <a:noFill/>
          <a:ln w="12700">
            <a:noFill/>
            <a:miter lim="800000"/>
            <a:headEnd/>
            <a:tailEnd/>
          </a:ln>
          <a:effectLst>
            <a:outerShdw dist="45791" dir="2021404" algn="ctr" rotWithShape="0">
              <a:schemeClr val="tx1"/>
            </a:outerShdw>
          </a:effectLst>
        </p:spPr>
        <p:txBody>
          <a:bodyPr lIns="90487" tIns="44450" rIns="90487" bIns="44450">
            <a:spAutoFit/>
          </a:bodyPr>
          <a:lstStyle/>
          <a:p>
            <a:pPr>
              <a:defRPr/>
            </a:pPr>
            <a:r>
              <a:rPr lang="en-US" sz="2800">
                <a:latin typeface="Win Innwa" pitchFamily="2" charset="0"/>
                <a:ea typeface="+mn-ea"/>
              </a:rPr>
              <a:t>4</a:t>
            </a:r>
          </a:p>
        </p:txBody>
      </p:sp>
      <p:sp>
        <p:nvSpPr>
          <p:cNvPr id="144392" name="Rectangle 8"/>
          <p:cNvSpPr>
            <a:spLocks noChangeArrowheads="1"/>
          </p:cNvSpPr>
          <p:nvPr/>
        </p:nvSpPr>
        <p:spPr bwMode="auto">
          <a:xfrm>
            <a:off x="5557838" y="2936875"/>
            <a:ext cx="817562" cy="515938"/>
          </a:xfrm>
          <a:prstGeom prst="rect">
            <a:avLst/>
          </a:prstGeom>
          <a:noFill/>
          <a:ln w="12700">
            <a:noFill/>
            <a:miter lim="800000"/>
            <a:headEnd/>
            <a:tailEnd/>
          </a:ln>
          <a:effectLst>
            <a:outerShdw dist="45791" dir="2021404" algn="ctr" rotWithShape="0">
              <a:schemeClr val="tx1"/>
            </a:outerShdw>
          </a:effectLst>
        </p:spPr>
        <p:txBody>
          <a:bodyPr lIns="90487" tIns="44450" rIns="90487" bIns="44450">
            <a:spAutoFit/>
          </a:bodyPr>
          <a:lstStyle/>
          <a:p>
            <a:pPr>
              <a:defRPr/>
            </a:pPr>
            <a:r>
              <a:rPr lang="en-US" sz="2800">
                <a:latin typeface="Win Innwa" pitchFamily="2" charset="0"/>
                <a:ea typeface="+mn-ea"/>
              </a:rPr>
              <a:t>5</a:t>
            </a:r>
          </a:p>
        </p:txBody>
      </p:sp>
      <p:sp>
        <p:nvSpPr>
          <p:cNvPr id="144393" name="Rectangle 9"/>
          <p:cNvSpPr>
            <a:spLocks noChangeArrowheads="1"/>
          </p:cNvSpPr>
          <p:nvPr/>
        </p:nvSpPr>
        <p:spPr bwMode="auto">
          <a:xfrm>
            <a:off x="6086475" y="3384550"/>
            <a:ext cx="817563" cy="515938"/>
          </a:xfrm>
          <a:prstGeom prst="rect">
            <a:avLst/>
          </a:prstGeom>
          <a:noFill/>
          <a:ln w="12700">
            <a:noFill/>
            <a:miter lim="800000"/>
            <a:headEnd/>
            <a:tailEnd/>
          </a:ln>
          <a:effectLst>
            <a:outerShdw dist="45791" dir="3378596" algn="ctr" rotWithShape="0">
              <a:schemeClr val="tx1"/>
            </a:outerShdw>
          </a:effectLst>
        </p:spPr>
        <p:txBody>
          <a:bodyPr lIns="90487" tIns="44450" rIns="90487" bIns="44450">
            <a:spAutoFit/>
          </a:bodyPr>
          <a:lstStyle/>
          <a:p>
            <a:pPr>
              <a:defRPr/>
            </a:pPr>
            <a:r>
              <a:rPr lang="en-US" sz="2800">
                <a:latin typeface="Win Innwa" pitchFamily="2" charset="0"/>
                <a:ea typeface="+mn-ea"/>
              </a:rPr>
              <a:t>6</a:t>
            </a:r>
          </a:p>
        </p:txBody>
      </p:sp>
      <p:sp>
        <p:nvSpPr>
          <p:cNvPr id="144394" name="Rectangle 10"/>
          <p:cNvSpPr>
            <a:spLocks noChangeArrowheads="1"/>
          </p:cNvSpPr>
          <p:nvPr/>
        </p:nvSpPr>
        <p:spPr bwMode="auto">
          <a:xfrm>
            <a:off x="6523038" y="4089400"/>
            <a:ext cx="817562" cy="515938"/>
          </a:xfrm>
          <a:prstGeom prst="rect">
            <a:avLst/>
          </a:prstGeom>
          <a:noFill/>
          <a:ln w="12700">
            <a:noFill/>
            <a:miter lim="800000"/>
            <a:headEnd/>
            <a:tailEnd/>
          </a:ln>
          <a:effectLst>
            <a:outerShdw dist="45791" dir="2021404" algn="ctr" rotWithShape="0">
              <a:schemeClr val="tx1"/>
            </a:outerShdw>
          </a:effectLst>
        </p:spPr>
        <p:txBody>
          <a:bodyPr lIns="90487" tIns="44450" rIns="90487" bIns="44450">
            <a:spAutoFit/>
          </a:bodyPr>
          <a:lstStyle/>
          <a:p>
            <a:pPr>
              <a:defRPr/>
            </a:pPr>
            <a:r>
              <a:rPr lang="en-US" sz="2800">
                <a:latin typeface="Win Innwa" pitchFamily="2" charset="0"/>
                <a:ea typeface="+mn-ea"/>
              </a:rPr>
              <a:t>7</a:t>
            </a:r>
          </a:p>
        </p:txBody>
      </p:sp>
      <p:sp>
        <p:nvSpPr>
          <p:cNvPr id="144395" name="Rectangle 11"/>
          <p:cNvSpPr>
            <a:spLocks noChangeArrowheads="1"/>
          </p:cNvSpPr>
          <p:nvPr/>
        </p:nvSpPr>
        <p:spPr bwMode="auto">
          <a:xfrm>
            <a:off x="7196138" y="4819650"/>
            <a:ext cx="817562" cy="515938"/>
          </a:xfrm>
          <a:prstGeom prst="rect">
            <a:avLst/>
          </a:prstGeom>
          <a:noFill/>
          <a:ln w="12700">
            <a:noFill/>
            <a:miter lim="800000"/>
            <a:headEnd/>
            <a:tailEnd/>
          </a:ln>
          <a:effectLst>
            <a:outerShdw dist="45791" dir="2021404" algn="ctr" rotWithShape="0">
              <a:schemeClr val="tx1"/>
            </a:outerShdw>
          </a:effectLst>
        </p:spPr>
        <p:txBody>
          <a:bodyPr lIns="90487" tIns="44450" rIns="90487" bIns="44450">
            <a:spAutoFit/>
          </a:bodyPr>
          <a:lstStyle/>
          <a:p>
            <a:pPr>
              <a:defRPr/>
            </a:pPr>
            <a:r>
              <a:rPr lang="en-US" sz="2800">
                <a:latin typeface="Win Innwa" pitchFamily="2" charset="0"/>
                <a:ea typeface="+mn-ea"/>
              </a:rPr>
              <a:t>8</a:t>
            </a:r>
          </a:p>
        </p:txBody>
      </p:sp>
      <p:sp>
        <p:nvSpPr>
          <p:cNvPr id="11274" name="Line 34"/>
          <p:cNvSpPr>
            <a:spLocks noChangeShapeType="1"/>
          </p:cNvSpPr>
          <p:nvPr/>
        </p:nvSpPr>
        <p:spPr bwMode="auto">
          <a:xfrm>
            <a:off x="2133600" y="5108575"/>
            <a:ext cx="1541463" cy="112713"/>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275" name="Line 35"/>
          <p:cNvSpPr>
            <a:spLocks noChangeShapeType="1"/>
          </p:cNvSpPr>
          <p:nvPr/>
        </p:nvSpPr>
        <p:spPr bwMode="auto">
          <a:xfrm>
            <a:off x="2390775" y="4222750"/>
            <a:ext cx="1419225" cy="768350"/>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276" name="Line 38"/>
          <p:cNvSpPr>
            <a:spLocks noChangeShapeType="1"/>
          </p:cNvSpPr>
          <p:nvPr/>
        </p:nvSpPr>
        <p:spPr bwMode="auto">
          <a:xfrm flipH="1">
            <a:off x="4886325" y="3287713"/>
            <a:ext cx="938213" cy="1389062"/>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277" name="Line 39"/>
          <p:cNvSpPr>
            <a:spLocks noChangeShapeType="1"/>
          </p:cNvSpPr>
          <p:nvPr/>
        </p:nvSpPr>
        <p:spPr bwMode="auto">
          <a:xfrm flipH="1">
            <a:off x="5097463" y="3825875"/>
            <a:ext cx="1265237" cy="992188"/>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4431" name="Rectangle 47"/>
          <p:cNvSpPr>
            <a:spLocks noChangeArrowheads="1"/>
          </p:cNvSpPr>
          <p:nvPr/>
        </p:nvSpPr>
        <p:spPr bwMode="auto">
          <a:xfrm rot="240000">
            <a:off x="2527300" y="4918842"/>
            <a:ext cx="1433513" cy="366767"/>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r>
              <a:rPr lang="en-US" dirty="0">
                <a:solidFill>
                  <a:srgbClr val="D00224"/>
                </a:solidFill>
                <a:latin typeface="Win Innwa" pitchFamily="2" charset="0"/>
                <a:ea typeface="+mn-ea"/>
              </a:rPr>
              <a:t> </a:t>
            </a:r>
            <a:r>
              <a:rPr lang="en-US" dirty="0" err="1">
                <a:solidFill>
                  <a:srgbClr val="D00224"/>
                </a:solidFill>
                <a:latin typeface="Pyidaungsu" panose="020B0502040204020203" pitchFamily="34" charset="0"/>
                <a:ea typeface="+mn-ea"/>
                <a:cs typeface="Pyidaungsu" panose="020B0502040204020203" pitchFamily="34" charset="0"/>
              </a:rPr>
              <a:t>ပညတ်ချက</a:t>
            </a:r>
            <a:r>
              <a:rPr lang="en-US" dirty="0">
                <a:solidFill>
                  <a:srgbClr val="D00224"/>
                </a:solidFill>
                <a:latin typeface="Pyidaungsu" panose="020B0502040204020203" pitchFamily="34" charset="0"/>
                <a:ea typeface="+mn-ea"/>
                <a:cs typeface="Pyidaungsu" panose="020B0502040204020203" pitchFamily="34" charset="0"/>
              </a:rPr>
              <a:t>်</a:t>
            </a:r>
            <a:endParaRPr lang="en-US" sz="1200" dirty="0">
              <a:solidFill>
                <a:srgbClr val="D00224"/>
              </a:solidFill>
              <a:latin typeface="Pyidaungsu" panose="020B0502040204020203" pitchFamily="34" charset="0"/>
              <a:ea typeface="+mn-ea"/>
              <a:cs typeface="Pyidaungsu" panose="020B0502040204020203" pitchFamily="34" charset="0"/>
            </a:endParaRPr>
          </a:p>
        </p:txBody>
      </p:sp>
      <p:sp>
        <p:nvSpPr>
          <p:cNvPr id="144432" name="Rectangle 48"/>
          <p:cNvSpPr>
            <a:spLocks noChangeArrowheads="1"/>
          </p:cNvSpPr>
          <p:nvPr/>
        </p:nvSpPr>
        <p:spPr bwMode="auto">
          <a:xfrm rot="18254599">
            <a:off x="4795837" y="3284538"/>
            <a:ext cx="1939925" cy="520700"/>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r>
              <a:rPr lang="en-US" dirty="0">
                <a:solidFill>
                  <a:srgbClr val="D00224"/>
                </a:solidFill>
                <a:latin typeface="Win Innwa" pitchFamily="2" charset="0"/>
                <a:ea typeface="+mn-ea"/>
              </a:rPr>
              <a:t> </a:t>
            </a:r>
            <a:r>
              <a:rPr lang="en-US" sz="2800" dirty="0">
                <a:solidFill>
                  <a:srgbClr val="D00224"/>
                </a:solidFill>
                <a:latin typeface="Win Innwa" pitchFamily="2" charset="0"/>
                <a:ea typeface="+mn-ea"/>
              </a:rPr>
              <a:t>owif;aumif;</a:t>
            </a:r>
            <a:endParaRPr lang="en-US" dirty="0">
              <a:solidFill>
                <a:srgbClr val="D00224"/>
              </a:solidFill>
              <a:latin typeface="Win Innwa" pitchFamily="2" charset="0"/>
              <a:ea typeface="+mn-ea"/>
            </a:endParaRPr>
          </a:p>
        </p:txBody>
      </p:sp>
      <p:sp>
        <p:nvSpPr>
          <p:cNvPr id="144433" name="Rectangle 49"/>
          <p:cNvSpPr>
            <a:spLocks noChangeArrowheads="1"/>
          </p:cNvSpPr>
          <p:nvPr/>
        </p:nvSpPr>
        <p:spPr bwMode="auto">
          <a:xfrm rot="19276533">
            <a:off x="5203825" y="3483433"/>
            <a:ext cx="2500313" cy="397545"/>
          </a:xfrm>
          <a:prstGeom prst="rect">
            <a:avLst/>
          </a:prstGeom>
          <a:noFill/>
          <a:ln w="12700">
            <a:noFill/>
            <a:miter lim="800000"/>
            <a:headEnd/>
            <a:tailEnd/>
          </a:ln>
          <a:effectLst>
            <a:outerShdw dist="45791" dir="3378596" algn="ctr" rotWithShape="0">
              <a:schemeClr val="tx1"/>
            </a:outerShdw>
          </a:effectLst>
        </p:spPr>
        <p:txBody>
          <a:bodyPr lIns="90487" tIns="44450" rIns="90487" bIns="44450">
            <a:spAutoFit/>
          </a:bodyPr>
          <a:lstStyle/>
          <a:p>
            <a:r>
              <a:rPr lang="en-US" dirty="0">
                <a:latin typeface="WinInnwa" charset="0"/>
              </a:rPr>
              <a:t> </a:t>
            </a:r>
            <a:r>
              <a:rPr lang="my-MM" sz="2000" dirty="0">
                <a:latin typeface="Pyidaungsu" panose="020B0502040204020203" pitchFamily="34" charset="0"/>
                <a:cs typeface="Pyidaungsu" panose="020B0502040204020203" pitchFamily="34" charset="0"/>
              </a:rPr>
              <a:t>တမန်တော်ဝတ္တု</a:t>
            </a:r>
            <a:endParaRPr lang="en-US" sz="1400" dirty="0">
              <a:latin typeface="Pyidaungsu" panose="020B0502040204020203" pitchFamily="34" charset="0"/>
              <a:cs typeface="Pyidaungsu" panose="020B0502040204020203" pitchFamily="34" charset="0"/>
            </a:endParaRPr>
          </a:p>
        </p:txBody>
      </p:sp>
      <p:grpSp>
        <p:nvGrpSpPr>
          <p:cNvPr id="2" name="Group 24"/>
          <p:cNvGrpSpPr>
            <a:grpSpLocks/>
          </p:cNvGrpSpPr>
          <p:nvPr/>
        </p:nvGrpSpPr>
        <p:grpSpPr bwMode="auto">
          <a:xfrm>
            <a:off x="2298700" y="3381375"/>
            <a:ext cx="4265613" cy="749300"/>
            <a:chOff x="1405" y="2130"/>
            <a:chExt cx="2687" cy="472"/>
          </a:xfrm>
        </p:grpSpPr>
        <p:sp>
          <p:nvSpPr>
            <p:cNvPr id="144409" name="Oval 25"/>
            <p:cNvSpPr>
              <a:spLocks noChangeArrowheads="1"/>
            </p:cNvSpPr>
            <p:nvPr/>
          </p:nvSpPr>
          <p:spPr bwMode="auto">
            <a:xfrm>
              <a:off x="1405" y="2303"/>
              <a:ext cx="362" cy="299"/>
            </a:xfrm>
            <a:prstGeom prst="ellipse">
              <a:avLst/>
            </a:prstGeom>
            <a:noFill/>
            <a:ln w="50800">
              <a:solidFill>
                <a:srgbClr val="7B9DFD"/>
              </a:solidFill>
              <a:round/>
              <a:headEnd/>
              <a:tailEnd/>
            </a:ln>
            <a:effectLst>
              <a:outerShdw dist="81320" dir="2319588" algn="ctr" rotWithShape="0">
                <a:schemeClr val="tx1"/>
              </a:outerShdw>
            </a:effectLst>
          </p:spPr>
          <p:txBody>
            <a:bodyPr wrap="none" anchor="ctr"/>
            <a:lstStyle/>
            <a:p>
              <a:pPr>
                <a:defRPr/>
              </a:pPr>
              <a:endParaRPr lang="en-US">
                <a:latin typeface="Win Innwa" pitchFamily="2" charset="0"/>
                <a:ea typeface="+mn-ea"/>
              </a:endParaRPr>
            </a:p>
          </p:txBody>
        </p:sp>
        <p:sp>
          <p:nvSpPr>
            <p:cNvPr id="144410" name="Oval 26"/>
            <p:cNvSpPr>
              <a:spLocks noChangeArrowheads="1"/>
            </p:cNvSpPr>
            <p:nvPr/>
          </p:nvSpPr>
          <p:spPr bwMode="auto">
            <a:xfrm>
              <a:off x="3730" y="2130"/>
              <a:ext cx="362" cy="299"/>
            </a:xfrm>
            <a:prstGeom prst="ellipse">
              <a:avLst/>
            </a:prstGeom>
            <a:noFill/>
            <a:ln w="50800">
              <a:solidFill>
                <a:srgbClr val="7B9DFD"/>
              </a:solidFill>
              <a:round/>
              <a:headEnd/>
              <a:tailEnd/>
            </a:ln>
            <a:effectLst>
              <a:outerShdw dist="81320" dir="2319588" algn="ctr" rotWithShape="0">
                <a:schemeClr val="tx1"/>
              </a:outerShdw>
            </a:effectLst>
          </p:spPr>
          <p:txBody>
            <a:bodyPr wrap="none" anchor="ctr"/>
            <a:lstStyle/>
            <a:p>
              <a:pPr>
                <a:defRPr/>
              </a:pPr>
              <a:endParaRPr lang="en-US">
                <a:latin typeface="Win Innwa" pitchFamily="2" charset="0"/>
                <a:ea typeface="+mn-ea"/>
              </a:endParaRPr>
            </a:p>
          </p:txBody>
        </p:sp>
        <p:sp>
          <p:nvSpPr>
            <p:cNvPr id="144411" name="Line 27"/>
            <p:cNvSpPr>
              <a:spLocks noChangeShapeType="1"/>
            </p:cNvSpPr>
            <p:nvPr/>
          </p:nvSpPr>
          <p:spPr bwMode="auto">
            <a:xfrm flipV="1">
              <a:off x="1768" y="2284"/>
              <a:ext cx="1955" cy="153"/>
            </a:xfrm>
            <a:prstGeom prst="line">
              <a:avLst/>
            </a:prstGeom>
            <a:noFill/>
            <a:ln w="50800">
              <a:solidFill>
                <a:srgbClr val="7B9DFD"/>
              </a:solidFill>
              <a:round/>
              <a:headEnd/>
              <a:tailEnd/>
            </a:ln>
            <a:effectLst>
              <a:outerShdw dist="81320" dir="2319588" algn="ctr" rotWithShape="0">
                <a:schemeClr val="tx1"/>
              </a:outerShdw>
            </a:effectLst>
          </p:spPr>
          <p:txBody>
            <a:bodyPr wrap="none" anchor="ctr"/>
            <a:lstStyle/>
            <a:p>
              <a:pPr>
                <a:defRPr/>
              </a:pPr>
              <a:endParaRPr lang="en-US">
                <a:latin typeface="Win Innwa" pitchFamily="2" charset="0"/>
                <a:ea typeface="+mn-ea"/>
              </a:endParaRPr>
            </a:p>
          </p:txBody>
        </p:sp>
      </p:grpSp>
      <p:sp>
        <p:nvSpPr>
          <p:cNvPr id="144412" name="Oval 28"/>
          <p:cNvSpPr>
            <a:spLocks noChangeArrowheads="1"/>
          </p:cNvSpPr>
          <p:nvPr/>
        </p:nvSpPr>
        <p:spPr bwMode="auto">
          <a:xfrm rot="1304231">
            <a:off x="2185988" y="4097338"/>
            <a:ext cx="1609725" cy="592137"/>
          </a:xfrm>
          <a:prstGeom prst="ellipse">
            <a:avLst/>
          </a:prstGeom>
          <a:noFill/>
          <a:ln w="76200">
            <a:solidFill>
              <a:srgbClr val="21ED11"/>
            </a:solidFill>
            <a:round/>
            <a:headEnd/>
            <a:tailEnd/>
          </a:ln>
          <a:effectLst>
            <a:outerShdw dist="35921" dir="2700000" algn="ctr" rotWithShape="0">
              <a:schemeClr val="tx1"/>
            </a:outerShdw>
          </a:effectLst>
        </p:spPr>
        <p:txBody>
          <a:bodyPr wrap="none" anchor="ctr"/>
          <a:lstStyle/>
          <a:p>
            <a:pPr>
              <a:defRPr/>
            </a:pPr>
            <a:endParaRPr lang="en-US">
              <a:latin typeface="Win Innwa" pitchFamily="2" charset="0"/>
              <a:ea typeface="+mn-ea"/>
            </a:endParaRPr>
          </a:p>
        </p:txBody>
      </p:sp>
      <p:sp>
        <p:nvSpPr>
          <p:cNvPr id="144413" name="Oval 29"/>
          <p:cNvSpPr>
            <a:spLocks noChangeArrowheads="1"/>
          </p:cNvSpPr>
          <p:nvPr/>
        </p:nvSpPr>
        <p:spPr bwMode="auto">
          <a:xfrm rot="-2327321">
            <a:off x="5164138" y="3897313"/>
            <a:ext cx="1135062" cy="592137"/>
          </a:xfrm>
          <a:prstGeom prst="ellipse">
            <a:avLst/>
          </a:prstGeom>
          <a:noFill/>
          <a:ln w="76200">
            <a:solidFill>
              <a:srgbClr val="21ED11"/>
            </a:solidFill>
            <a:round/>
            <a:headEnd/>
            <a:tailEnd/>
          </a:ln>
          <a:effectLst>
            <a:outerShdw dist="35921" dir="2700000" algn="ctr" rotWithShape="0">
              <a:schemeClr val="tx1"/>
            </a:outerShdw>
          </a:effectLst>
        </p:spPr>
        <p:txBody>
          <a:bodyPr wrap="none" anchor="ctr"/>
          <a:lstStyle/>
          <a:p>
            <a:pPr>
              <a:defRPr/>
            </a:pPr>
            <a:endParaRPr lang="en-US">
              <a:latin typeface="Win Innwa" pitchFamily="2" charset="0"/>
              <a:ea typeface="+mn-ea"/>
            </a:endParaRPr>
          </a:p>
        </p:txBody>
      </p:sp>
      <p:sp>
        <p:nvSpPr>
          <p:cNvPr id="144430" name="Rectangle 46"/>
          <p:cNvSpPr>
            <a:spLocks noChangeArrowheads="1"/>
          </p:cNvSpPr>
          <p:nvPr/>
        </p:nvSpPr>
        <p:spPr bwMode="auto">
          <a:xfrm rot="1755647">
            <a:off x="2284413" y="4360092"/>
            <a:ext cx="1889125" cy="520655"/>
          </a:xfrm>
          <a:prstGeom prst="rect">
            <a:avLst/>
          </a:prstGeom>
          <a:noFill/>
          <a:ln w="12700">
            <a:noFill/>
            <a:miter lim="800000"/>
            <a:headEnd/>
            <a:tailEnd/>
          </a:ln>
          <a:effectLst>
            <a:outerShdw dist="45791" dir="3378596" algn="ctr" rotWithShape="0">
              <a:schemeClr val="tx1"/>
            </a:outerShdw>
          </a:effectLst>
        </p:spPr>
        <p:txBody>
          <a:bodyPr lIns="90487" tIns="44450" rIns="90487" bIns="44450">
            <a:spAutoFit/>
          </a:bodyPr>
          <a:lstStyle/>
          <a:p>
            <a:pPr>
              <a:defRPr/>
            </a:pPr>
            <a:r>
              <a:rPr lang="en-US" dirty="0" err="1">
                <a:latin typeface="Pyidaungsu" panose="020B0502040204020203" pitchFamily="34" charset="0"/>
                <a:ea typeface="+mn-ea"/>
                <a:cs typeface="Pyidaungsu" panose="020B0502040204020203" pitchFamily="34" charset="0"/>
              </a:rPr>
              <a:t>သမိုင်း</a:t>
            </a:r>
            <a:endParaRPr lang="en-US" sz="2800" dirty="0">
              <a:latin typeface="Pyidaungsu" panose="020B0502040204020203" pitchFamily="34" charset="0"/>
              <a:ea typeface="+mn-ea"/>
              <a:cs typeface="Pyidaungsu" panose="020B0502040204020203" pitchFamily="34" charset="0"/>
            </a:endParaRPr>
          </a:p>
        </p:txBody>
      </p:sp>
      <p:grpSp>
        <p:nvGrpSpPr>
          <p:cNvPr id="3" name="Group 53"/>
          <p:cNvGrpSpPr>
            <a:grpSpLocks/>
          </p:cNvGrpSpPr>
          <p:nvPr/>
        </p:nvGrpSpPr>
        <p:grpSpPr bwMode="auto">
          <a:xfrm>
            <a:off x="1866900" y="2924175"/>
            <a:ext cx="4125913" cy="2095500"/>
            <a:chOff x="1133" y="1842"/>
            <a:chExt cx="2599" cy="1320"/>
          </a:xfrm>
        </p:grpSpPr>
        <p:sp>
          <p:nvSpPr>
            <p:cNvPr id="144438" name="Oval 54"/>
            <p:cNvSpPr>
              <a:spLocks noChangeArrowheads="1"/>
            </p:cNvSpPr>
            <p:nvPr/>
          </p:nvSpPr>
          <p:spPr bwMode="auto">
            <a:xfrm>
              <a:off x="1133" y="2863"/>
              <a:ext cx="362" cy="299"/>
            </a:xfrm>
            <a:prstGeom prst="ellipse">
              <a:avLst/>
            </a:prstGeom>
            <a:noFill/>
            <a:ln w="50800">
              <a:solidFill>
                <a:srgbClr val="FEF800"/>
              </a:solidFill>
              <a:round/>
              <a:headEnd/>
              <a:tailEnd/>
            </a:ln>
            <a:effectLst>
              <a:outerShdw dist="107763" dir="2700000" algn="ctr" rotWithShape="0">
                <a:schemeClr val="tx1"/>
              </a:outerShdw>
            </a:effectLst>
          </p:spPr>
          <p:txBody>
            <a:bodyPr wrap="none" anchor="ctr"/>
            <a:lstStyle/>
            <a:p>
              <a:pPr>
                <a:defRPr/>
              </a:pPr>
              <a:endParaRPr lang="en-US">
                <a:latin typeface="Win Innwa" pitchFamily="2" charset="0"/>
                <a:ea typeface="+mn-ea"/>
              </a:endParaRPr>
            </a:p>
          </p:txBody>
        </p:sp>
        <p:sp>
          <p:nvSpPr>
            <p:cNvPr id="144439" name="Oval 55"/>
            <p:cNvSpPr>
              <a:spLocks noChangeArrowheads="1"/>
            </p:cNvSpPr>
            <p:nvPr/>
          </p:nvSpPr>
          <p:spPr bwMode="auto">
            <a:xfrm>
              <a:off x="3370" y="1842"/>
              <a:ext cx="362" cy="299"/>
            </a:xfrm>
            <a:prstGeom prst="ellipse">
              <a:avLst/>
            </a:prstGeom>
            <a:noFill/>
            <a:ln w="50800">
              <a:solidFill>
                <a:srgbClr val="FEF800"/>
              </a:solidFill>
              <a:round/>
              <a:headEnd/>
              <a:tailEnd/>
            </a:ln>
            <a:effectLst>
              <a:outerShdw dist="107763" dir="2700000" algn="ctr" rotWithShape="0">
                <a:schemeClr val="tx1"/>
              </a:outerShdw>
            </a:effectLst>
          </p:spPr>
          <p:txBody>
            <a:bodyPr wrap="none" anchor="ctr"/>
            <a:lstStyle/>
            <a:p>
              <a:pPr>
                <a:defRPr/>
              </a:pPr>
              <a:endParaRPr lang="en-US">
                <a:latin typeface="Win Innwa" pitchFamily="2" charset="0"/>
                <a:ea typeface="+mn-ea"/>
              </a:endParaRPr>
            </a:p>
          </p:txBody>
        </p:sp>
        <p:sp>
          <p:nvSpPr>
            <p:cNvPr id="144440" name="Line 56"/>
            <p:cNvSpPr>
              <a:spLocks noChangeShapeType="1"/>
            </p:cNvSpPr>
            <p:nvPr/>
          </p:nvSpPr>
          <p:spPr bwMode="auto">
            <a:xfrm flipV="1">
              <a:off x="1478" y="2060"/>
              <a:ext cx="1924" cy="882"/>
            </a:xfrm>
            <a:prstGeom prst="line">
              <a:avLst/>
            </a:prstGeom>
            <a:noFill/>
            <a:ln w="50800">
              <a:solidFill>
                <a:srgbClr val="FEF800"/>
              </a:solidFill>
              <a:round/>
              <a:headEnd/>
              <a:tailEnd/>
            </a:ln>
            <a:effectLst>
              <a:outerShdw dist="107763" dir="2700000" algn="ctr" rotWithShape="0">
                <a:schemeClr val="tx1"/>
              </a:outerShdw>
            </a:effectLst>
          </p:spPr>
          <p:txBody>
            <a:bodyPr wrap="none" anchor="ctr"/>
            <a:lstStyle/>
            <a:p>
              <a:pPr>
                <a:defRPr/>
              </a:pPr>
              <a:endParaRPr lang="en-US">
                <a:latin typeface="Win Innwa" pitchFamily="2" charset="0"/>
                <a:ea typeface="+mn-ea"/>
              </a:endParaRPr>
            </a:p>
          </p:txBody>
        </p:sp>
      </p:grpSp>
      <p:sp>
        <p:nvSpPr>
          <p:cNvPr id="11286" name="Text Box 57"/>
          <p:cNvSpPr txBox="1">
            <a:spLocks noChangeArrowheads="1"/>
          </p:cNvSpPr>
          <p:nvPr/>
        </p:nvSpPr>
        <p:spPr bwMode="auto">
          <a:xfrm>
            <a:off x="8720138" y="80963"/>
            <a:ext cx="26193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2000" b="0">
                <a:solidFill>
                  <a:srgbClr val="FFA27C"/>
                </a:solidFill>
                <a:latin typeface="Win Innwa" charset="0"/>
              </a:rPr>
              <a:t> </a:t>
            </a:r>
          </a:p>
        </p:txBody>
      </p:sp>
      <p:sp>
        <p:nvSpPr>
          <p:cNvPr id="144449" name="Text Box 65"/>
          <p:cNvSpPr txBox="1">
            <a:spLocks noChangeArrowheads="1"/>
          </p:cNvSpPr>
          <p:nvPr/>
        </p:nvSpPr>
        <p:spPr bwMode="auto">
          <a:xfrm>
            <a:off x="127000" y="731838"/>
            <a:ext cx="3330575" cy="579437"/>
          </a:xfrm>
          <a:prstGeom prst="rect">
            <a:avLst/>
          </a:prstGeom>
          <a:noFill/>
          <a:ln w="12700">
            <a:noFill/>
            <a:miter lim="800000"/>
            <a:headEnd/>
            <a:tailEnd/>
          </a:ln>
          <a:effectLst>
            <a:outerShdw dist="71842" dir="2700000" algn="ctr" rotWithShape="0">
              <a:schemeClr val="tx1">
                <a:alpha val="50000"/>
              </a:schemeClr>
            </a:outerShdw>
          </a:effectLst>
        </p:spPr>
        <p:txBody>
          <a:bodyPr>
            <a:spAutoFit/>
          </a:bodyPr>
          <a:lstStyle/>
          <a:p>
            <a:pPr algn="ctr">
              <a:defRPr/>
            </a:pPr>
            <a:r>
              <a:rPr lang="en-US" sz="3200" dirty="0">
                <a:latin typeface="WinInnwa" pitchFamily="2" charset="0"/>
                <a:ea typeface="+mn-ea"/>
              </a:rPr>
              <a:t> </a:t>
            </a:r>
            <a:r>
              <a:rPr lang="en-US" sz="2400" dirty="0" err="1">
                <a:latin typeface="Pyidaungsu" panose="020B0502040204020203" pitchFamily="34" charset="0"/>
                <a:ea typeface="+mn-ea"/>
                <a:cs typeface="Pyidaungsu" panose="020B0502040204020203" pitchFamily="34" charset="0"/>
              </a:rPr>
              <a:t>ပုံပြင်ဟောင်း</a:t>
            </a:r>
            <a:endParaRPr lang="en-US" sz="2400" dirty="0">
              <a:latin typeface="Pyidaungsu" panose="020B0502040204020203" pitchFamily="34" charset="0"/>
              <a:ea typeface="+mn-ea"/>
              <a:cs typeface="Pyidaungsu" panose="020B0502040204020203" pitchFamily="34" charset="0"/>
            </a:endParaRPr>
          </a:p>
        </p:txBody>
      </p:sp>
      <p:sp>
        <p:nvSpPr>
          <p:cNvPr id="144450" name="Text Box 66"/>
          <p:cNvSpPr txBox="1">
            <a:spLocks noChangeArrowheads="1"/>
          </p:cNvSpPr>
          <p:nvPr/>
        </p:nvSpPr>
        <p:spPr bwMode="auto">
          <a:xfrm>
            <a:off x="5875338" y="687388"/>
            <a:ext cx="3217862" cy="579437"/>
          </a:xfrm>
          <a:prstGeom prst="rect">
            <a:avLst/>
          </a:prstGeom>
          <a:noFill/>
          <a:ln w="12700">
            <a:noFill/>
            <a:miter lim="800000"/>
            <a:headEnd/>
            <a:tailEnd/>
          </a:ln>
          <a:effectLst>
            <a:outerShdw dist="71842" dir="2700000" algn="ctr" rotWithShape="0">
              <a:schemeClr val="tx1">
                <a:alpha val="50000"/>
              </a:schemeClr>
            </a:outerShdw>
          </a:effectLst>
        </p:spPr>
        <p:txBody>
          <a:bodyPr>
            <a:spAutoFit/>
          </a:bodyPr>
          <a:lstStyle/>
          <a:p>
            <a:pPr algn="ctr">
              <a:defRPr/>
            </a:pPr>
            <a:r>
              <a:rPr lang="en-US" sz="3200" dirty="0">
                <a:latin typeface="WinInnwa" pitchFamily="2" charset="0"/>
                <a:ea typeface="+mn-ea"/>
              </a:rPr>
              <a:t> </a:t>
            </a:r>
            <a:r>
              <a:rPr lang="en-US" sz="2400" dirty="0" err="1">
                <a:latin typeface="Pyidaungsu" panose="020B0502040204020203" pitchFamily="34" charset="0"/>
                <a:ea typeface="+mn-ea"/>
                <a:cs typeface="Pyidaungsu" panose="020B0502040204020203" pitchFamily="34" charset="0"/>
              </a:rPr>
              <a:t>ပုံပြင်သစ</a:t>
            </a:r>
            <a:r>
              <a:rPr lang="en-US" sz="2400" dirty="0">
                <a:latin typeface="Pyidaungsu" panose="020B0502040204020203" pitchFamily="34" charset="0"/>
                <a:ea typeface="+mn-ea"/>
                <a:cs typeface="Pyidaungsu" panose="020B0502040204020203" pitchFamily="34" charset="0"/>
              </a:rPr>
              <a:t>်</a:t>
            </a:r>
          </a:p>
        </p:txBody>
      </p:sp>
      <p:sp>
        <p:nvSpPr>
          <p:cNvPr id="144451" name="Rectangle 67"/>
          <p:cNvSpPr>
            <a:spLocks noChangeArrowheads="1"/>
          </p:cNvSpPr>
          <p:nvPr/>
        </p:nvSpPr>
        <p:spPr bwMode="auto">
          <a:xfrm>
            <a:off x="8091488" y="6427788"/>
            <a:ext cx="295275" cy="246062"/>
          </a:xfrm>
          <a:prstGeom prst="rect">
            <a:avLst/>
          </a:prstGeom>
          <a:noFill/>
          <a:ln w="12700">
            <a:noFill/>
            <a:miter lim="800000"/>
            <a:headEnd/>
            <a:tailEnd/>
          </a:ln>
          <a:effectLst/>
        </p:spPr>
        <p:txBody>
          <a:bodyPr wrap="none" anchor="ctr">
            <a:spAutoFit/>
          </a:bodyPr>
          <a:lstStyle/>
          <a:p>
            <a:pPr algn="ctr">
              <a:spcBef>
                <a:spcPct val="0"/>
              </a:spcBef>
              <a:defRPr/>
            </a:pPr>
            <a:r>
              <a:rPr lang="en-US" sz="1000">
                <a:solidFill>
                  <a:schemeClr val="bg1"/>
                </a:solidFill>
                <a:effectLst>
                  <a:outerShdw blurRad="38100" dist="38100" dir="2700000" algn="tl">
                    <a:srgbClr val="000000"/>
                  </a:outerShdw>
                </a:effectLst>
                <a:latin typeface="Win Innwa" pitchFamily="2" charset="0"/>
                <a:ea typeface="+mn-ea"/>
              </a:rPr>
              <a:t>10</a:t>
            </a:r>
            <a:endParaRPr lang="en-US" sz="1000">
              <a:solidFill>
                <a:schemeClr val="tx1"/>
              </a:solidFill>
              <a:effectLst>
                <a:outerShdw blurRad="38100" dist="38100" dir="2700000" algn="tl">
                  <a:srgbClr val="FFFFFF"/>
                </a:outerShdw>
              </a:effectLst>
              <a:latin typeface="Win Innwa" pitchFamily="2" charset="0"/>
              <a:ea typeface="+mn-ea"/>
            </a:endParaRPr>
          </a:p>
        </p:txBody>
      </p:sp>
      <p:sp>
        <p:nvSpPr>
          <p:cNvPr id="11290" name="Text Box 68"/>
          <p:cNvSpPr txBox="1">
            <a:spLocks noChangeArrowheads="1"/>
          </p:cNvSpPr>
          <p:nvPr/>
        </p:nvSpPr>
        <p:spPr bwMode="auto">
          <a:xfrm>
            <a:off x="8502650" y="6353175"/>
            <a:ext cx="2809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1800">
                <a:solidFill>
                  <a:srgbClr val="FFFFFF"/>
                </a:solidFill>
                <a:latin typeface="Win Innwa" charset="0"/>
              </a:rPr>
              <a:t>4</a:t>
            </a:r>
          </a:p>
        </p:txBody>
      </p:sp>
      <p:grpSp>
        <p:nvGrpSpPr>
          <p:cNvPr id="4" name="Group 69"/>
          <p:cNvGrpSpPr>
            <a:grpSpLocks/>
          </p:cNvGrpSpPr>
          <p:nvPr/>
        </p:nvGrpSpPr>
        <p:grpSpPr bwMode="auto">
          <a:xfrm>
            <a:off x="579438" y="2950142"/>
            <a:ext cx="7946047" cy="585221"/>
            <a:chOff x="683" y="1825"/>
            <a:chExt cx="4704" cy="273"/>
          </a:xfrm>
        </p:grpSpPr>
        <p:sp>
          <p:nvSpPr>
            <p:cNvPr id="144454" name="Text Box 70"/>
            <p:cNvSpPr txBox="1">
              <a:spLocks noChangeArrowheads="1"/>
            </p:cNvSpPr>
            <p:nvPr/>
          </p:nvSpPr>
          <p:spPr bwMode="auto">
            <a:xfrm>
              <a:off x="683" y="1825"/>
              <a:ext cx="4504" cy="273"/>
            </a:xfrm>
            <a:prstGeom prst="rect">
              <a:avLst/>
            </a:prstGeom>
            <a:gradFill rotWithShape="0">
              <a:gsLst>
                <a:gs pos="0">
                  <a:srgbClr val="011C5E"/>
                </a:gs>
                <a:gs pos="50000">
                  <a:srgbClr val="023CCC"/>
                </a:gs>
                <a:gs pos="100000">
                  <a:srgbClr val="011C5E"/>
                </a:gs>
              </a:gsLst>
              <a:lin ang="0" scaled="1"/>
            </a:gradFill>
            <a:ln w="57150">
              <a:solidFill>
                <a:srgbClr val="FEF800"/>
              </a:solidFill>
              <a:miter lim="800000"/>
              <a:headEnd/>
              <a:tailEnd/>
            </a:ln>
            <a:effectLst>
              <a:outerShdw blurRad="63500" dist="89803" dir="2700000" algn="ctr" rotWithShape="0">
                <a:srgbClr val="000000">
                  <a:alpha val="74998"/>
                </a:srgbClr>
              </a:outerShdw>
            </a:effectLst>
          </p:spPr>
          <p:txBody>
            <a:bodyPr>
              <a:spAutoFit/>
            </a:bodyPr>
            <a:lstStyle/>
            <a:p>
              <a:pPr>
                <a:defRPr/>
              </a:pPr>
              <a:r>
                <a:rPr lang="en-US" sz="3200" b="0">
                  <a:solidFill>
                    <a:srgbClr val="000000"/>
                  </a:solidFill>
                  <a:latin typeface="Win Innwa" pitchFamily="2" charset="0"/>
                  <a:ea typeface="+mn-ea"/>
                </a:rPr>
                <a:t>  </a:t>
              </a:r>
              <a:r>
                <a:rPr lang="en-US" sz="3200">
                  <a:solidFill>
                    <a:srgbClr val="000000"/>
                  </a:solidFill>
                  <a:latin typeface="Win Innwa" pitchFamily="2" charset="0"/>
                  <a:ea typeface="+mn-ea"/>
                </a:rPr>
                <a:t>What follows? A body of writing!</a:t>
              </a:r>
              <a:endParaRPr lang="en-US" sz="3200" b="0">
                <a:solidFill>
                  <a:srgbClr val="000000"/>
                </a:solidFill>
                <a:latin typeface="Win Innwa" pitchFamily="2" charset="0"/>
                <a:ea typeface="+mn-ea"/>
              </a:endParaRPr>
            </a:p>
          </p:txBody>
        </p:sp>
        <p:sp>
          <p:nvSpPr>
            <p:cNvPr id="11293" name="Text Box 71"/>
            <p:cNvSpPr txBox="1">
              <a:spLocks noChangeArrowheads="1"/>
            </p:cNvSpPr>
            <p:nvPr/>
          </p:nvSpPr>
          <p:spPr bwMode="auto">
            <a:xfrm>
              <a:off x="821" y="1849"/>
              <a:ext cx="4566" cy="21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r>
                <a:rPr lang="my-MM" sz="2400" dirty="0">
                  <a:solidFill>
                    <a:srgbClr val="FEF800"/>
                  </a:solidFill>
                  <a:latin typeface="Pyidaungsu" panose="020B0502040204020203" pitchFamily="34" charset="0"/>
                  <a:cs typeface="Pyidaungsu" panose="020B0502040204020203" pitchFamily="34" charset="0"/>
                </a:rPr>
                <a:t>စာကိုယ်အရေးအသား၌ အဘယ်အရာပါဝင်သလဲဆိုရင်- </a:t>
              </a:r>
              <a:endParaRPr lang="en-US" sz="2400" dirty="0">
                <a:solidFill>
                  <a:srgbClr val="FEF800"/>
                </a:solidFill>
                <a:latin typeface="Pyidaungsu" panose="020B0502040204020203" pitchFamily="34" charset="0"/>
                <a:cs typeface="Pyidaungsu" panose="020B0502040204020203" pitchFamily="34" charset="0"/>
              </a:endParaRPr>
            </a:p>
          </p:txBody>
        </p:sp>
      </p:gr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44412"/>
                                        </p:tgtEl>
                                        <p:attrNameLst>
                                          <p:attrName>style.visibility</p:attrName>
                                        </p:attrNameLst>
                                      </p:cBhvr>
                                      <p:to>
                                        <p:strVal val="visible"/>
                                      </p:to>
                                    </p:set>
                                    <p:anim calcmode="lin" valueType="num">
                                      <p:cBhvr additive="base">
                                        <p:cTn id="12" dur="500" fill="hold"/>
                                        <p:tgtEl>
                                          <p:spTgt spid="144412"/>
                                        </p:tgtEl>
                                        <p:attrNameLst>
                                          <p:attrName>ppt_x</p:attrName>
                                        </p:attrNameLst>
                                      </p:cBhvr>
                                      <p:tavLst>
                                        <p:tav tm="0">
                                          <p:val>
                                            <p:strVal val="#ppt_x"/>
                                          </p:val>
                                        </p:tav>
                                        <p:tav tm="100000">
                                          <p:val>
                                            <p:strVal val="#ppt_x"/>
                                          </p:val>
                                        </p:tav>
                                      </p:tavLst>
                                    </p:anim>
                                    <p:anim calcmode="lin" valueType="num">
                                      <p:cBhvr additive="base">
                                        <p:cTn id="13" dur="500" fill="hold"/>
                                        <p:tgtEl>
                                          <p:spTgt spid="144412"/>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500"/>
                            </p:stCondLst>
                            <p:childTnLst>
                              <p:par>
                                <p:cTn id="15" presetID="23" presetClass="entr" presetSubtype="528" fill="hold" grpId="0" nodeType="afterEffect">
                                  <p:stCondLst>
                                    <p:cond delay="500"/>
                                  </p:stCondLst>
                                  <p:childTnLst>
                                    <p:set>
                                      <p:cBhvr>
                                        <p:cTn id="16" dur="1" fill="hold">
                                          <p:stCondLst>
                                            <p:cond delay="0"/>
                                          </p:stCondLst>
                                        </p:cTn>
                                        <p:tgtEl>
                                          <p:spTgt spid="144430"/>
                                        </p:tgtEl>
                                        <p:attrNameLst>
                                          <p:attrName>style.visibility</p:attrName>
                                        </p:attrNameLst>
                                      </p:cBhvr>
                                      <p:to>
                                        <p:strVal val="visible"/>
                                      </p:to>
                                    </p:set>
                                    <p:anim calcmode="lin" valueType="num">
                                      <p:cBhvr>
                                        <p:cTn id="17" dur="500" fill="hold"/>
                                        <p:tgtEl>
                                          <p:spTgt spid="144430"/>
                                        </p:tgtEl>
                                        <p:attrNameLst>
                                          <p:attrName>ppt_w</p:attrName>
                                        </p:attrNameLst>
                                      </p:cBhvr>
                                      <p:tavLst>
                                        <p:tav tm="0">
                                          <p:val>
                                            <p:fltVal val="0"/>
                                          </p:val>
                                        </p:tav>
                                        <p:tav tm="100000">
                                          <p:val>
                                            <p:strVal val="#ppt_w"/>
                                          </p:val>
                                        </p:tav>
                                      </p:tavLst>
                                    </p:anim>
                                    <p:anim calcmode="lin" valueType="num">
                                      <p:cBhvr>
                                        <p:cTn id="18" dur="500" fill="hold"/>
                                        <p:tgtEl>
                                          <p:spTgt spid="144430"/>
                                        </p:tgtEl>
                                        <p:attrNameLst>
                                          <p:attrName>ppt_h</p:attrName>
                                        </p:attrNameLst>
                                      </p:cBhvr>
                                      <p:tavLst>
                                        <p:tav tm="0">
                                          <p:val>
                                            <p:fltVal val="0"/>
                                          </p:val>
                                        </p:tav>
                                        <p:tav tm="100000">
                                          <p:val>
                                            <p:strVal val="#ppt_h"/>
                                          </p:val>
                                        </p:tav>
                                      </p:tavLst>
                                    </p:anim>
                                    <p:anim calcmode="lin" valueType="num">
                                      <p:cBhvr>
                                        <p:cTn id="19" dur="500" fill="hold"/>
                                        <p:tgtEl>
                                          <p:spTgt spid="144430"/>
                                        </p:tgtEl>
                                        <p:attrNameLst>
                                          <p:attrName>ppt_x</p:attrName>
                                        </p:attrNameLst>
                                      </p:cBhvr>
                                      <p:tavLst>
                                        <p:tav tm="0">
                                          <p:val>
                                            <p:fltVal val="0.5"/>
                                          </p:val>
                                        </p:tav>
                                        <p:tav tm="100000">
                                          <p:val>
                                            <p:strVal val="#ppt_x"/>
                                          </p:val>
                                        </p:tav>
                                      </p:tavLst>
                                    </p:anim>
                                    <p:anim calcmode="lin" valueType="num">
                                      <p:cBhvr>
                                        <p:cTn id="20" dur="500" fill="hold"/>
                                        <p:tgtEl>
                                          <p:spTgt spid="144430"/>
                                        </p:tgtEl>
                                        <p:attrNameLst>
                                          <p:attrName>ppt_y</p:attrName>
                                        </p:attrNameLst>
                                      </p:cBhvr>
                                      <p:tavLst>
                                        <p:tav tm="0">
                                          <p:val>
                                            <p:fltVal val="0.5"/>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44413"/>
                                        </p:tgtEl>
                                        <p:attrNameLst>
                                          <p:attrName>style.visibility</p:attrName>
                                        </p:attrNameLst>
                                      </p:cBhvr>
                                      <p:to>
                                        <p:strVal val="visible"/>
                                      </p:to>
                                    </p:set>
                                    <p:anim calcmode="lin" valueType="num">
                                      <p:cBhvr additive="base">
                                        <p:cTn id="25" dur="500" fill="hold"/>
                                        <p:tgtEl>
                                          <p:spTgt spid="144413"/>
                                        </p:tgtEl>
                                        <p:attrNameLst>
                                          <p:attrName>ppt_x</p:attrName>
                                        </p:attrNameLst>
                                      </p:cBhvr>
                                      <p:tavLst>
                                        <p:tav tm="0">
                                          <p:val>
                                            <p:strVal val="1+#ppt_w/2"/>
                                          </p:val>
                                        </p:tav>
                                        <p:tav tm="100000">
                                          <p:val>
                                            <p:strVal val="#ppt_x"/>
                                          </p:val>
                                        </p:tav>
                                      </p:tavLst>
                                    </p:anim>
                                    <p:anim calcmode="lin" valueType="num">
                                      <p:cBhvr additive="base">
                                        <p:cTn id="26" dur="500" fill="hold"/>
                                        <p:tgtEl>
                                          <p:spTgt spid="144413"/>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500"/>
                            </p:stCondLst>
                            <p:childTnLst>
                              <p:par>
                                <p:cTn id="28" presetID="23" presetClass="entr" presetSubtype="528" fill="hold" grpId="0" nodeType="afterEffect">
                                  <p:stCondLst>
                                    <p:cond delay="500"/>
                                  </p:stCondLst>
                                  <p:childTnLst>
                                    <p:set>
                                      <p:cBhvr>
                                        <p:cTn id="29" dur="1" fill="hold">
                                          <p:stCondLst>
                                            <p:cond delay="0"/>
                                          </p:stCondLst>
                                        </p:cTn>
                                        <p:tgtEl>
                                          <p:spTgt spid="144433"/>
                                        </p:tgtEl>
                                        <p:attrNameLst>
                                          <p:attrName>style.visibility</p:attrName>
                                        </p:attrNameLst>
                                      </p:cBhvr>
                                      <p:to>
                                        <p:strVal val="visible"/>
                                      </p:to>
                                    </p:set>
                                    <p:anim calcmode="lin" valueType="num">
                                      <p:cBhvr>
                                        <p:cTn id="30" dur="500" fill="hold"/>
                                        <p:tgtEl>
                                          <p:spTgt spid="144433"/>
                                        </p:tgtEl>
                                        <p:attrNameLst>
                                          <p:attrName>ppt_w</p:attrName>
                                        </p:attrNameLst>
                                      </p:cBhvr>
                                      <p:tavLst>
                                        <p:tav tm="0">
                                          <p:val>
                                            <p:fltVal val="0"/>
                                          </p:val>
                                        </p:tav>
                                        <p:tav tm="100000">
                                          <p:val>
                                            <p:strVal val="#ppt_w"/>
                                          </p:val>
                                        </p:tav>
                                      </p:tavLst>
                                    </p:anim>
                                    <p:anim calcmode="lin" valueType="num">
                                      <p:cBhvr>
                                        <p:cTn id="31" dur="500" fill="hold"/>
                                        <p:tgtEl>
                                          <p:spTgt spid="144433"/>
                                        </p:tgtEl>
                                        <p:attrNameLst>
                                          <p:attrName>ppt_h</p:attrName>
                                        </p:attrNameLst>
                                      </p:cBhvr>
                                      <p:tavLst>
                                        <p:tav tm="0">
                                          <p:val>
                                            <p:fltVal val="0"/>
                                          </p:val>
                                        </p:tav>
                                        <p:tav tm="100000">
                                          <p:val>
                                            <p:strVal val="#ppt_h"/>
                                          </p:val>
                                        </p:tav>
                                      </p:tavLst>
                                    </p:anim>
                                    <p:anim calcmode="lin" valueType="num">
                                      <p:cBhvr>
                                        <p:cTn id="32" dur="500" fill="hold"/>
                                        <p:tgtEl>
                                          <p:spTgt spid="144433"/>
                                        </p:tgtEl>
                                        <p:attrNameLst>
                                          <p:attrName>ppt_x</p:attrName>
                                        </p:attrNameLst>
                                      </p:cBhvr>
                                      <p:tavLst>
                                        <p:tav tm="0">
                                          <p:val>
                                            <p:fltVal val="0.5"/>
                                          </p:val>
                                        </p:tav>
                                        <p:tav tm="100000">
                                          <p:val>
                                            <p:strVal val="#ppt_x"/>
                                          </p:val>
                                        </p:tav>
                                      </p:tavLst>
                                    </p:anim>
                                    <p:anim calcmode="lin" valueType="num">
                                      <p:cBhvr>
                                        <p:cTn id="33" dur="500" fill="hold"/>
                                        <p:tgtEl>
                                          <p:spTgt spid="144433"/>
                                        </p:tgtEl>
                                        <p:attrNameLst>
                                          <p:attrName>ppt_y</p:attrName>
                                        </p:attrNameLst>
                                      </p:cBhvr>
                                      <p:tavLst>
                                        <p:tav tm="0">
                                          <p:val>
                                            <p:fltVal val="0.5"/>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499"/>
                                          </p:stCondLst>
                                        </p:cTn>
                                        <p:tgtEl>
                                          <p:spTgt spid="3"/>
                                        </p:tgtEl>
                                        <p:attrNameLst>
                                          <p:attrName>style.visibility</p:attrName>
                                        </p:attrNameLst>
                                      </p:cBhvr>
                                      <p:to>
                                        <p:strVal val="visible"/>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left)">
                                      <p:cBhvr>
                                        <p:cTn id="42"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433" grpId="0" autoUpdateAnimBg="0"/>
      <p:bldP spid="144412" grpId="0" animBg="1"/>
      <p:bldP spid="144413" grpId="0" animBg="1"/>
      <p:bldP spid="144430"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2" name="Rectangle 4"/>
          <p:cNvSpPr>
            <a:spLocks noChangeArrowheads="1"/>
          </p:cNvSpPr>
          <p:nvPr/>
        </p:nvSpPr>
        <p:spPr bwMode="auto">
          <a:xfrm>
            <a:off x="2032000" y="4578350"/>
            <a:ext cx="817563" cy="458788"/>
          </a:xfrm>
          <a:prstGeom prst="rect">
            <a:avLst/>
          </a:prstGeom>
          <a:noFill/>
          <a:ln w="12700">
            <a:noFill/>
            <a:miter lim="800000"/>
            <a:headEnd/>
            <a:tailEnd/>
          </a:ln>
          <a:effectLst>
            <a:outerShdw dist="45791" dir="2021404" algn="ctr" rotWithShape="0">
              <a:schemeClr val="tx1"/>
            </a:outerShdw>
          </a:effectLst>
        </p:spPr>
        <p:txBody>
          <a:bodyPr lIns="90487" tIns="44450" rIns="90487" bIns="44450">
            <a:spAutoFit/>
          </a:bodyPr>
          <a:lstStyle/>
          <a:p>
            <a:pPr>
              <a:defRPr/>
            </a:pPr>
            <a:r>
              <a:rPr lang="en-US" sz="2400" dirty="0">
                <a:latin typeface="Pyidaungsu" panose="020B0502040204020203" pitchFamily="34" charset="0"/>
                <a:ea typeface="+mn-ea"/>
                <a:cs typeface="Pyidaungsu" panose="020B0502040204020203" pitchFamily="34" charset="0"/>
              </a:rPr>
              <a:t>၁</a:t>
            </a:r>
          </a:p>
        </p:txBody>
      </p:sp>
      <p:sp>
        <p:nvSpPr>
          <p:cNvPr id="145413" name="Rectangle 5"/>
          <p:cNvSpPr>
            <a:spLocks noChangeArrowheads="1"/>
          </p:cNvSpPr>
          <p:nvPr/>
        </p:nvSpPr>
        <p:spPr bwMode="auto">
          <a:xfrm>
            <a:off x="2387600" y="3652838"/>
            <a:ext cx="817563" cy="459100"/>
          </a:xfrm>
          <a:prstGeom prst="rect">
            <a:avLst/>
          </a:prstGeom>
          <a:noFill/>
          <a:ln w="12700">
            <a:noFill/>
            <a:miter lim="800000"/>
            <a:headEnd/>
            <a:tailEnd/>
          </a:ln>
          <a:effectLst>
            <a:outerShdw dist="45791" dir="2021404" algn="ctr" rotWithShape="0">
              <a:schemeClr val="tx1"/>
            </a:outerShdw>
          </a:effectLst>
        </p:spPr>
        <p:txBody>
          <a:bodyPr lIns="90487" tIns="44450" rIns="90487" bIns="44450">
            <a:spAutoFit/>
          </a:bodyPr>
          <a:lstStyle/>
          <a:p>
            <a:pPr>
              <a:defRPr/>
            </a:pPr>
            <a:r>
              <a:rPr lang="en-US" sz="2400" dirty="0">
                <a:latin typeface="Pyidaungsu" panose="020B0502040204020203" pitchFamily="34" charset="0"/>
                <a:ea typeface="+mn-ea"/>
                <a:cs typeface="Pyidaungsu" panose="020B0502040204020203" pitchFamily="34" charset="0"/>
              </a:rPr>
              <a:t>၂</a:t>
            </a:r>
          </a:p>
        </p:txBody>
      </p:sp>
      <p:sp>
        <p:nvSpPr>
          <p:cNvPr id="145414" name="Rectangle 6"/>
          <p:cNvSpPr>
            <a:spLocks noChangeArrowheads="1"/>
          </p:cNvSpPr>
          <p:nvPr/>
        </p:nvSpPr>
        <p:spPr bwMode="auto">
          <a:xfrm>
            <a:off x="3259138" y="2897188"/>
            <a:ext cx="817562" cy="459100"/>
          </a:xfrm>
          <a:prstGeom prst="rect">
            <a:avLst/>
          </a:prstGeom>
          <a:noFill/>
          <a:ln w="12700">
            <a:noFill/>
            <a:miter lim="800000"/>
            <a:headEnd/>
            <a:tailEnd/>
          </a:ln>
          <a:effectLst>
            <a:outerShdw dist="45791" dir="2021404" algn="ctr" rotWithShape="0">
              <a:schemeClr val="tx1"/>
            </a:outerShdw>
          </a:effectLst>
        </p:spPr>
        <p:txBody>
          <a:bodyPr lIns="90487" tIns="44450" rIns="90487" bIns="44450">
            <a:spAutoFit/>
          </a:bodyPr>
          <a:lstStyle/>
          <a:p>
            <a:pPr>
              <a:defRPr/>
            </a:pPr>
            <a:r>
              <a:rPr lang="en-US" sz="2400" dirty="0">
                <a:latin typeface="Pyidaungsu" panose="020B0502040204020203" pitchFamily="34" charset="0"/>
                <a:ea typeface="+mn-ea"/>
                <a:cs typeface="Pyidaungsu" panose="020B0502040204020203" pitchFamily="34" charset="0"/>
              </a:rPr>
              <a:t>၃</a:t>
            </a:r>
          </a:p>
        </p:txBody>
      </p:sp>
      <p:sp>
        <p:nvSpPr>
          <p:cNvPr id="145415" name="Rectangle 7"/>
          <p:cNvSpPr>
            <a:spLocks noChangeArrowheads="1"/>
          </p:cNvSpPr>
          <p:nvPr/>
        </p:nvSpPr>
        <p:spPr bwMode="auto">
          <a:xfrm>
            <a:off x="4597400" y="2632075"/>
            <a:ext cx="817563" cy="459100"/>
          </a:xfrm>
          <a:prstGeom prst="rect">
            <a:avLst/>
          </a:prstGeom>
          <a:noFill/>
          <a:ln w="12700">
            <a:noFill/>
            <a:miter lim="800000"/>
            <a:headEnd/>
            <a:tailEnd/>
          </a:ln>
          <a:effectLst>
            <a:outerShdw dist="45791" dir="2021404" algn="ctr" rotWithShape="0">
              <a:schemeClr val="tx1"/>
            </a:outerShdw>
          </a:effectLst>
        </p:spPr>
        <p:txBody>
          <a:bodyPr lIns="90487" tIns="44450" rIns="90487" bIns="44450">
            <a:spAutoFit/>
          </a:bodyPr>
          <a:lstStyle/>
          <a:p>
            <a:pPr>
              <a:defRPr/>
            </a:pPr>
            <a:r>
              <a:rPr lang="en-US" sz="2400" dirty="0">
                <a:latin typeface="Pyidaungsu" panose="020B0502040204020203" pitchFamily="34" charset="0"/>
                <a:ea typeface="+mn-ea"/>
                <a:cs typeface="Pyidaungsu" panose="020B0502040204020203" pitchFamily="34" charset="0"/>
              </a:rPr>
              <a:t>၄</a:t>
            </a:r>
          </a:p>
        </p:txBody>
      </p:sp>
      <p:sp>
        <p:nvSpPr>
          <p:cNvPr id="145416" name="Rectangle 8"/>
          <p:cNvSpPr>
            <a:spLocks noChangeArrowheads="1"/>
          </p:cNvSpPr>
          <p:nvPr/>
        </p:nvSpPr>
        <p:spPr bwMode="auto">
          <a:xfrm>
            <a:off x="5557838" y="2936875"/>
            <a:ext cx="817562" cy="515938"/>
          </a:xfrm>
          <a:prstGeom prst="rect">
            <a:avLst/>
          </a:prstGeom>
          <a:noFill/>
          <a:ln w="12700">
            <a:noFill/>
            <a:miter lim="800000"/>
            <a:headEnd/>
            <a:tailEnd/>
          </a:ln>
          <a:effectLst>
            <a:outerShdw dist="45791" dir="2021404" algn="ctr" rotWithShape="0">
              <a:schemeClr val="tx1"/>
            </a:outerShdw>
          </a:effectLst>
        </p:spPr>
        <p:txBody>
          <a:bodyPr lIns="90487" tIns="44450" rIns="90487" bIns="44450">
            <a:spAutoFit/>
          </a:bodyPr>
          <a:lstStyle/>
          <a:p>
            <a:pPr>
              <a:defRPr/>
            </a:pPr>
            <a:r>
              <a:rPr lang="en-US" sz="2800">
                <a:latin typeface="WinInnwa" pitchFamily="2" charset="0"/>
                <a:ea typeface="+mn-ea"/>
              </a:rPr>
              <a:t>5</a:t>
            </a:r>
          </a:p>
        </p:txBody>
      </p:sp>
      <p:sp>
        <p:nvSpPr>
          <p:cNvPr id="145417" name="Rectangle 9"/>
          <p:cNvSpPr>
            <a:spLocks noChangeArrowheads="1"/>
          </p:cNvSpPr>
          <p:nvPr/>
        </p:nvSpPr>
        <p:spPr bwMode="auto">
          <a:xfrm>
            <a:off x="6086475" y="3384550"/>
            <a:ext cx="817563" cy="459100"/>
          </a:xfrm>
          <a:prstGeom prst="rect">
            <a:avLst/>
          </a:prstGeom>
          <a:noFill/>
          <a:ln w="12700">
            <a:noFill/>
            <a:miter lim="800000"/>
            <a:headEnd/>
            <a:tailEnd/>
          </a:ln>
          <a:effectLst>
            <a:outerShdw dist="45791" dir="3378596" algn="ctr" rotWithShape="0">
              <a:schemeClr val="tx1"/>
            </a:outerShdw>
          </a:effectLst>
        </p:spPr>
        <p:txBody>
          <a:bodyPr lIns="90487" tIns="44450" rIns="90487" bIns="44450">
            <a:spAutoFit/>
          </a:bodyPr>
          <a:lstStyle/>
          <a:p>
            <a:pPr>
              <a:defRPr/>
            </a:pPr>
            <a:r>
              <a:rPr lang="en-US" sz="2400" dirty="0">
                <a:latin typeface="Pyidaungsu" panose="020B0502040204020203" pitchFamily="34" charset="0"/>
                <a:ea typeface="+mn-ea"/>
                <a:cs typeface="Pyidaungsu" panose="020B0502040204020203" pitchFamily="34" charset="0"/>
              </a:rPr>
              <a:t>၆</a:t>
            </a:r>
          </a:p>
        </p:txBody>
      </p:sp>
      <p:sp>
        <p:nvSpPr>
          <p:cNvPr id="145418" name="Rectangle 10"/>
          <p:cNvSpPr>
            <a:spLocks noChangeArrowheads="1"/>
          </p:cNvSpPr>
          <p:nvPr/>
        </p:nvSpPr>
        <p:spPr bwMode="auto">
          <a:xfrm>
            <a:off x="6523038" y="4089400"/>
            <a:ext cx="817562" cy="459100"/>
          </a:xfrm>
          <a:prstGeom prst="rect">
            <a:avLst/>
          </a:prstGeom>
          <a:noFill/>
          <a:ln w="12700">
            <a:noFill/>
            <a:miter lim="800000"/>
            <a:headEnd/>
            <a:tailEnd/>
          </a:ln>
          <a:effectLst>
            <a:outerShdw dist="45791" dir="2021404" algn="ctr" rotWithShape="0">
              <a:schemeClr val="tx1"/>
            </a:outerShdw>
          </a:effectLst>
        </p:spPr>
        <p:txBody>
          <a:bodyPr lIns="90487" tIns="44450" rIns="90487" bIns="44450">
            <a:spAutoFit/>
          </a:bodyPr>
          <a:lstStyle/>
          <a:p>
            <a:pPr>
              <a:defRPr/>
            </a:pPr>
            <a:r>
              <a:rPr lang="en-US" sz="2400" dirty="0">
                <a:latin typeface="Pyidaungsu" panose="020B0502040204020203" pitchFamily="34" charset="0"/>
                <a:ea typeface="+mn-ea"/>
                <a:cs typeface="Pyidaungsu" panose="020B0502040204020203" pitchFamily="34" charset="0"/>
              </a:rPr>
              <a:t>၇</a:t>
            </a:r>
          </a:p>
        </p:txBody>
      </p:sp>
      <p:sp>
        <p:nvSpPr>
          <p:cNvPr id="145419" name="Rectangle 11"/>
          <p:cNvSpPr>
            <a:spLocks noChangeArrowheads="1"/>
          </p:cNvSpPr>
          <p:nvPr/>
        </p:nvSpPr>
        <p:spPr bwMode="auto">
          <a:xfrm>
            <a:off x="7196138" y="4819650"/>
            <a:ext cx="817562" cy="459100"/>
          </a:xfrm>
          <a:prstGeom prst="rect">
            <a:avLst/>
          </a:prstGeom>
          <a:noFill/>
          <a:ln w="12700">
            <a:noFill/>
            <a:miter lim="800000"/>
            <a:headEnd/>
            <a:tailEnd/>
          </a:ln>
          <a:effectLst>
            <a:outerShdw dist="45791" dir="2021404" algn="ctr" rotWithShape="0">
              <a:schemeClr val="tx1"/>
            </a:outerShdw>
          </a:effectLst>
        </p:spPr>
        <p:txBody>
          <a:bodyPr lIns="90487" tIns="44450" rIns="90487" bIns="44450">
            <a:spAutoFit/>
          </a:bodyPr>
          <a:lstStyle/>
          <a:p>
            <a:pPr>
              <a:defRPr/>
            </a:pPr>
            <a:r>
              <a:rPr lang="en-US" sz="2400" dirty="0">
                <a:latin typeface="Pyidaungsu" panose="020B0502040204020203" pitchFamily="34" charset="0"/>
                <a:ea typeface="+mn-ea"/>
                <a:cs typeface="Pyidaungsu" panose="020B0502040204020203" pitchFamily="34" charset="0"/>
              </a:rPr>
              <a:t>၈</a:t>
            </a:r>
          </a:p>
        </p:txBody>
      </p:sp>
      <p:sp>
        <p:nvSpPr>
          <p:cNvPr id="12298" name="Line 38"/>
          <p:cNvSpPr>
            <a:spLocks noChangeShapeType="1"/>
          </p:cNvSpPr>
          <p:nvPr/>
        </p:nvSpPr>
        <p:spPr bwMode="auto">
          <a:xfrm>
            <a:off x="2133600" y="4884738"/>
            <a:ext cx="1541463" cy="112712"/>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299" name="Line 39"/>
          <p:cNvSpPr>
            <a:spLocks noChangeShapeType="1"/>
          </p:cNvSpPr>
          <p:nvPr/>
        </p:nvSpPr>
        <p:spPr bwMode="auto">
          <a:xfrm>
            <a:off x="2390775" y="4222750"/>
            <a:ext cx="1419225" cy="768350"/>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300" name="Line 40"/>
          <p:cNvSpPr>
            <a:spLocks noChangeShapeType="1"/>
          </p:cNvSpPr>
          <p:nvPr/>
        </p:nvSpPr>
        <p:spPr bwMode="auto">
          <a:xfrm>
            <a:off x="3063875" y="3368675"/>
            <a:ext cx="923925" cy="1266825"/>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301" name="Line 42"/>
          <p:cNvSpPr>
            <a:spLocks noChangeShapeType="1"/>
          </p:cNvSpPr>
          <p:nvPr/>
        </p:nvSpPr>
        <p:spPr bwMode="auto">
          <a:xfrm flipH="1">
            <a:off x="4886325" y="3287713"/>
            <a:ext cx="938213" cy="1389062"/>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302" name="Line 43"/>
          <p:cNvSpPr>
            <a:spLocks noChangeShapeType="1"/>
          </p:cNvSpPr>
          <p:nvPr/>
        </p:nvSpPr>
        <p:spPr bwMode="auto">
          <a:xfrm flipH="1">
            <a:off x="5097463" y="3825875"/>
            <a:ext cx="1265237" cy="992188"/>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2303" name="Line 44"/>
          <p:cNvSpPr>
            <a:spLocks noChangeShapeType="1"/>
          </p:cNvSpPr>
          <p:nvPr/>
        </p:nvSpPr>
        <p:spPr bwMode="auto">
          <a:xfrm flipV="1">
            <a:off x="5181600" y="4676775"/>
            <a:ext cx="1614488" cy="419100"/>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5455" name="Rectangle 47"/>
          <p:cNvSpPr>
            <a:spLocks noChangeArrowheads="1"/>
          </p:cNvSpPr>
          <p:nvPr/>
        </p:nvSpPr>
        <p:spPr bwMode="auto">
          <a:xfrm rot="3267768">
            <a:off x="2238376" y="3502790"/>
            <a:ext cx="2540000" cy="366767"/>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r>
              <a:rPr lang="en-US" dirty="0">
                <a:latin typeface="WinInnwa" pitchFamily="2" charset="0"/>
                <a:ea typeface="+mn-ea"/>
              </a:rPr>
              <a:t>   </a:t>
            </a:r>
            <a:r>
              <a:rPr lang="my-MM" dirty="0">
                <a:latin typeface="Pyidaungsu" panose="020B0502040204020203" pitchFamily="34" charset="0"/>
                <a:ea typeface="+mn-ea"/>
                <a:cs typeface="Pyidaungsu" panose="020B0502040204020203" pitchFamily="34" charset="0"/>
              </a:rPr>
              <a:t>ကဗျာဆန်သောစာများ</a:t>
            </a:r>
            <a:endParaRPr lang="en-US" sz="1200" dirty="0">
              <a:latin typeface="Pyidaungsu" panose="020B0502040204020203" pitchFamily="34" charset="0"/>
              <a:ea typeface="+mn-ea"/>
              <a:cs typeface="Pyidaungsu" panose="020B0502040204020203" pitchFamily="34" charset="0"/>
            </a:endParaRPr>
          </a:p>
        </p:txBody>
      </p:sp>
      <p:sp>
        <p:nvSpPr>
          <p:cNvPr id="145456" name="Rectangle 48"/>
          <p:cNvSpPr>
            <a:spLocks noChangeArrowheads="1"/>
          </p:cNvSpPr>
          <p:nvPr/>
        </p:nvSpPr>
        <p:spPr bwMode="auto">
          <a:xfrm rot="20643327">
            <a:off x="4940300" y="4431478"/>
            <a:ext cx="2628900" cy="366767"/>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r>
              <a:rPr lang="en-US" dirty="0">
                <a:latin typeface="WinInnwa" pitchFamily="2" charset="0"/>
                <a:ea typeface="+mn-ea"/>
              </a:rPr>
              <a:t> </a:t>
            </a:r>
            <a:r>
              <a:rPr lang="my-MM" sz="1600" dirty="0">
                <a:latin typeface="Pyidaungsu" panose="020B0502040204020203" pitchFamily="34" charset="0"/>
                <a:ea typeface="+mn-ea"/>
                <a:cs typeface="Pyidaungsu" panose="020B0502040204020203" pitchFamily="34" charset="0"/>
              </a:rPr>
              <a:t>စာစောင်များ။ ပေးစာများ</a:t>
            </a:r>
            <a:endParaRPr lang="en-US" sz="1600" dirty="0">
              <a:latin typeface="Pyidaungsu" panose="020B0502040204020203" pitchFamily="34" charset="0"/>
              <a:ea typeface="+mn-ea"/>
              <a:cs typeface="Pyidaungsu" panose="020B0502040204020203" pitchFamily="34" charset="0"/>
            </a:endParaRPr>
          </a:p>
        </p:txBody>
      </p:sp>
      <p:sp>
        <p:nvSpPr>
          <p:cNvPr id="145457" name="Rectangle 49"/>
          <p:cNvSpPr>
            <a:spLocks noChangeArrowheads="1"/>
          </p:cNvSpPr>
          <p:nvPr/>
        </p:nvSpPr>
        <p:spPr bwMode="auto">
          <a:xfrm rot="19276533">
            <a:off x="4651375" y="3975867"/>
            <a:ext cx="2308225" cy="366767"/>
          </a:xfrm>
          <a:prstGeom prst="rect">
            <a:avLst/>
          </a:prstGeom>
          <a:noFill/>
          <a:ln w="12700">
            <a:noFill/>
            <a:miter lim="800000"/>
            <a:headEnd/>
            <a:tailEnd/>
          </a:ln>
          <a:effectLst>
            <a:outerShdw dist="45791" dir="3378596" algn="ctr" rotWithShape="0">
              <a:schemeClr val="tx1"/>
            </a:outerShdw>
          </a:effectLst>
        </p:spPr>
        <p:txBody>
          <a:bodyPr lIns="90487" tIns="44450" rIns="90487" bIns="44450">
            <a:spAutoFit/>
          </a:bodyPr>
          <a:lstStyle/>
          <a:p>
            <a:r>
              <a:rPr lang="en-US" dirty="0">
                <a:solidFill>
                  <a:srgbClr val="1EFDEA"/>
                </a:solidFill>
                <a:latin typeface="WinInnwa" charset="0"/>
              </a:rPr>
              <a:t> </a:t>
            </a:r>
            <a:r>
              <a:rPr lang="en-US" dirty="0" err="1">
                <a:solidFill>
                  <a:srgbClr val="1EFDEA"/>
                </a:solidFill>
                <a:latin typeface="Pyidaungsu" panose="020B0502040204020203" pitchFamily="34" charset="0"/>
                <a:cs typeface="Pyidaungsu" panose="020B0502040204020203" pitchFamily="34" charset="0"/>
              </a:rPr>
              <a:t>တမန်တော်ဝတ္ထု</a:t>
            </a:r>
            <a:endParaRPr lang="en-US" dirty="0">
              <a:solidFill>
                <a:srgbClr val="1EFDEA"/>
              </a:solidFill>
              <a:latin typeface="Pyidaungsu" panose="020B0502040204020203" pitchFamily="34" charset="0"/>
              <a:cs typeface="Pyidaungsu" panose="020B0502040204020203" pitchFamily="34" charset="0"/>
            </a:endParaRPr>
          </a:p>
        </p:txBody>
      </p:sp>
      <p:sp>
        <p:nvSpPr>
          <p:cNvPr id="145458" name="Rectangle 50"/>
          <p:cNvSpPr>
            <a:spLocks noChangeArrowheads="1"/>
          </p:cNvSpPr>
          <p:nvPr/>
        </p:nvSpPr>
        <p:spPr bwMode="auto">
          <a:xfrm rot="1755647">
            <a:off x="2284413" y="4310063"/>
            <a:ext cx="1889125" cy="515937"/>
          </a:xfrm>
          <a:prstGeom prst="rect">
            <a:avLst/>
          </a:prstGeom>
          <a:noFill/>
          <a:ln w="12700">
            <a:noFill/>
            <a:miter lim="800000"/>
            <a:headEnd/>
            <a:tailEnd/>
          </a:ln>
          <a:effectLst>
            <a:outerShdw dist="45791" dir="3378596" algn="ctr" rotWithShape="0">
              <a:schemeClr val="tx1"/>
            </a:outerShdw>
          </a:effectLst>
        </p:spPr>
        <p:txBody>
          <a:bodyPr lIns="90487" tIns="44450" rIns="90487" bIns="44450">
            <a:spAutoFit/>
          </a:bodyPr>
          <a:lstStyle/>
          <a:p>
            <a:pPr>
              <a:defRPr/>
            </a:pPr>
            <a:r>
              <a:rPr lang="en-US" sz="2800" dirty="0">
                <a:solidFill>
                  <a:srgbClr val="1EFDEA"/>
                </a:solidFill>
                <a:latin typeface="WinInnwa" pitchFamily="2" charset="0"/>
                <a:ea typeface="+mn-ea"/>
              </a:rPr>
              <a:t> </a:t>
            </a:r>
            <a:r>
              <a:rPr lang="en-US" sz="2000" dirty="0" err="1">
                <a:solidFill>
                  <a:srgbClr val="1EFDEA"/>
                </a:solidFill>
                <a:latin typeface="Pyidaungsu" panose="020B0502040204020203" pitchFamily="34" charset="0"/>
                <a:ea typeface="+mn-ea"/>
                <a:cs typeface="Pyidaungsu" panose="020B0502040204020203" pitchFamily="34" charset="0"/>
              </a:rPr>
              <a:t>သမိုင်း</a:t>
            </a:r>
            <a:endParaRPr lang="en-US" sz="2000" dirty="0">
              <a:solidFill>
                <a:srgbClr val="1EFDEA"/>
              </a:solidFill>
              <a:latin typeface="Pyidaungsu" panose="020B0502040204020203" pitchFamily="34" charset="0"/>
              <a:ea typeface="+mn-ea"/>
              <a:cs typeface="Pyidaungsu" panose="020B0502040204020203" pitchFamily="34" charset="0"/>
            </a:endParaRPr>
          </a:p>
        </p:txBody>
      </p:sp>
      <p:sp>
        <p:nvSpPr>
          <p:cNvPr id="145459" name="Rectangle 51"/>
          <p:cNvSpPr>
            <a:spLocks noChangeArrowheads="1"/>
          </p:cNvSpPr>
          <p:nvPr/>
        </p:nvSpPr>
        <p:spPr bwMode="auto">
          <a:xfrm rot="240000">
            <a:off x="2441575" y="4718023"/>
            <a:ext cx="1285875" cy="366767"/>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r>
              <a:rPr lang="en-US" dirty="0">
                <a:solidFill>
                  <a:srgbClr val="1EFDEA"/>
                </a:solidFill>
                <a:latin typeface="WinInnwa" pitchFamily="2" charset="0"/>
                <a:ea typeface="+mn-ea"/>
              </a:rPr>
              <a:t> </a:t>
            </a:r>
            <a:r>
              <a:rPr lang="en-US" dirty="0" err="1">
                <a:solidFill>
                  <a:srgbClr val="1EFDEA"/>
                </a:solidFill>
                <a:latin typeface="Pyidaungsu" panose="020B0502040204020203" pitchFamily="34" charset="0"/>
                <a:ea typeface="+mn-ea"/>
                <a:cs typeface="Pyidaungsu" panose="020B0502040204020203" pitchFamily="34" charset="0"/>
              </a:rPr>
              <a:t>ပညတ်ချက</a:t>
            </a:r>
            <a:r>
              <a:rPr lang="en-US" dirty="0">
                <a:solidFill>
                  <a:srgbClr val="1EFDEA"/>
                </a:solidFill>
                <a:latin typeface="Pyidaungsu" panose="020B0502040204020203" pitchFamily="34" charset="0"/>
                <a:ea typeface="+mn-ea"/>
                <a:cs typeface="Pyidaungsu" panose="020B0502040204020203" pitchFamily="34" charset="0"/>
              </a:rPr>
              <a:t>်</a:t>
            </a:r>
            <a:endParaRPr lang="en-US" sz="1200" dirty="0">
              <a:solidFill>
                <a:srgbClr val="1EFDEA"/>
              </a:solidFill>
              <a:latin typeface="Pyidaungsu" panose="020B0502040204020203" pitchFamily="34" charset="0"/>
              <a:ea typeface="+mn-ea"/>
              <a:cs typeface="Pyidaungsu" panose="020B0502040204020203" pitchFamily="34" charset="0"/>
            </a:endParaRPr>
          </a:p>
        </p:txBody>
      </p:sp>
      <p:sp>
        <p:nvSpPr>
          <p:cNvPr id="145460" name="Rectangle 52"/>
          <p:cNvSpPr>
            <a:spLocks noChangeArrowheads="1"/>
          </p:cNvSpPr>
          <p:nvPr/>
        </p:nvSpPr>
        <p:spPr bwMode="auto">
          <a:xfrm rot="18254599">
            <a:off x="4082116" y="3798064"/>
            <a:ext cx="2216137" cy="397545"/>
          </a:xfrm>
          <a:prstGeom prst="rect">
            <a:avLst/>
          </a:prstGeom>
          <a:noFill/>
          <a:ln w="12700">
            <a:noFill/>
            <a:miter lim="800000"/>
            <a:headEnd/>
            <a:tailEnd/>
          </a:ln>
          <a:effectLst>
            <a:outerShdw dist="35921" dir="2700000" algn="ctr" rotWithShape="0">
              <a:schemeClr val="tx1"/>
            </a:outerShdw>
          </a:effectLst>
        </p:spPr>
        <p:txBody>
          <a:bodyPr wrap="square" lIns="90487" tIns="44450" rIns="90487" bIns="44450">
            <a:spAutoFit/>
          </a:bodyPr>
          <a:lstStyle/>
          <a:p>
            <a:pPr>
              <a:defRPr/>
            </a:pPr>
            <a:r>
              <a:rPr lang="en-US" dirty="0">
                <a:solidFill>
                  <a:srgbClr val="1EFDEA"/>
                </a:solidFill>
                <a:latin typeface="WinInnwa" pitchFamily="2" charset="0"/>
                <a:ea typeface="+mn-ea"/>
              </a:rPr>
              <a:t> </a:t>
            </a:r>
            <a:r>
              <a:rPr lang="en-US" sz="2000" dirty="0" err="1">
                <a:solidFill>
                  <a:srgbClr val="1EFDEA"/>
                </a:solidFill>
                <a:latin typeface="Pyidaungsu" panose="020B0502040204020203" pitchFamily="34" charset="0"/>
                <a:ea typeface="+mn-ea"/>
                <a:cs typeface="Pyidaungsu" panose="020B0502040204020203" pitchFamily="34" charset="0"/>
              </a:rPr>
              <a:t>ခရစ်ဝင်ကျမ်းများ</a:t>
            </a:r>
            <a:endParaRPr lang="en-US" sz="2000" dirty="0">
              <a:solidFill>
                <a:srgbClr val="1EFDEA"/>
              </a:solidFill>
              <a:latin typeface="Pyidaungsu" panose="020B0502040204020203" pitchFamily="34" charset="0"/>
              <a:ea typeface="+mn-ea"/>
              <a:cs typeface="Pyidaungsu" panose="020B0502040204020203" pitchFamily="34" charset="0"/>
            </a:endParaRPr>
          </a:p>
        </p:txBody>
      </p:sp>
      <p:sp>
        <p:nvSpPr>
          <p:cNvPr id="145434" name="Oval 26"/>
          <p:cNvSpPr>
            <a:spLocks noChangeArrowheads="1"/>
          </p:cNvSpPr>
          <p:nvPr/>
        </p:nvSpPr>
        <p:spPr bwMode="auto">
          <a:xfrm rot="3056342">
            <a:off x="2875756" y="3686969"/>
            <a:ext cx="1609725" cy="592138"/>
          </a:xfrm>
          <a:prstGeom prst="ellipse">
            <a:avLst/>
          </a:prstGeom>
          <a:noFill/>
          <a:ln w="76200">
            <a:solidFill>
              <a:srgbClr val="21ED11"/>
            </a:solidFill>
            <a:round/>
            <a:headEnd/>
            <a:tailEnd/>
          </a:ln>
          <a:effectLst>
            <a:outerShdw dist="35921" dir="2700000" algn="ctr" rotWithShape="0">
              <a:schemeClr val="tx1"/>
            </a:outerShdw>
          </a:effectLst>
        </p:spPr>
        <p:txBody>
          <a:bodyPr wrap="none" anchor="ctr"/>
          <a:lstStyle/>
          <a:p>
            <a:pPr>
              <a:defRPr/>
            </a:pPr>
            <a:endParaRPr lang="en-US">
              <a:latin typeface="WinInnwa" pitchFamily="2" charset="0"/>
              <a:ea typeface="+mn-ea"/>
            </a:endParaRPr>
          </a:p>
        </p:txBody>
      </p:sp>
      <p:sp>
        <p:nvSpPr>
          <p:cNvPr id="145435" name="Oval 27"/>
          <p:cNvSpPr>
            <a:spLocks noChangeArrowheads="1"/>
          </p:cNvSpPr>
          <p:nvPr/>
        </p:nvSpPr>
        <p:spPr bwMode="auto">
          <a:xfrm rot="-927884">
            <a:off x="5294313" y="4475163"/>
            <a:ext cx="1322387" cy="592137"/>
          </a:xfrm>
          <a:prstGeom prst="ellipse">
            <a:avLst/>
          </a:prstGeom>
          <a:noFill/>
          <a:ln w="76200">
            <a:solidFill>
              <a:srgbClr val="21ED11"/>
            </a:solidFill>
            <a:round/>
            <a:headEnd/>
            <a:tailEnd/>
          </a:ln>
          <a:effectLst>
            <a:outerShdw dist="35921" dir="2700000" algn="ctr" rotWithShape="0">
              <a:schemeClr val="tx1"/>
            </a:outerShdw>
          </a:effectLst>
        </p:spPr>
        <p:txBody>
          <a:bodyPr wrap="none" anchor="ctr"/>
          <a:lstStyle/>
          <a:p>
            <a:pPr>
              <a:defRPr/>
            </a:pPr>
            <a:endParaRPr lang="en-US">
              <a:latin typeface="WinInnwa" pitchFamily="2" charset="0"/>
              <a:ea typeface="+mn-ea"/>
            </a:endParaRPr>
          </a:p>
        </p:txBody>
      </p:sp>
      <p:grpSp>
        <p:nvGrpSpPr>
          <p:cNvPr id="2" name="Group 56"/>
          <p:cNvGrpSpPr>
            <a:grpSpLocks/>
          </p:cNvGrpSpPr>
          <p:nvPr/>
        </p:nvGrpSpPr>
        <p:grpSpPr bwMode="auto">
          <a:xfrm>
            <a:off x="2298700" y="3381375"/>
            <a:ext cx="4265613" cy="749300"/>
            <a:chOff x="1405" y="2130"/>
            <a:chExt cx="2687" cy="472"/>
          </a:xfrm>
        </p:grpSpPr>
        <p:sp>
          <p:nvSpPr>
            <p:cNvPr id="145465" name="Oval 57"/>
            <p:cNvSpPr>
              <a:spLocks noChangeArrowheads="1"/>
            </p:cNvSpPr>
            <p:nvPr/>
          </p:nvSpPr>
          <p:spPr bwMode="auto">
            <a:xfrm>
              <a:off x="1405" y="2303"/>
              <a:ext cx="362" cy="299"/>
            </a:xfrm>
            <a:prstGeom prst="ellipse">
              <a:avLst/>
            </a:prstGeom>
            <a:noFill/>
            <a:ln w="50800">
              <a:solidFill>
                <a:srgbClr val="FEF800"/>
              </a:solidFill>
              <a:round/>
              <a:headEnd/>
              <a:tailEnd/>
            </a:ln>
            <a:effectLst>
              <a:outerShdw dist="81320" dir="2319588" algn="ctr" rotWithShape="0">
                <a:schemeClr val="tx1"/>
              </a:outerShdw>
            </a:effectLst>
          </p:spPr>
          <p:txBody>
            <a:bodyPr wrap="none" anchor="ctr"/>
            <a:lstStyle/>
            <a:p>
              <a:pPr>
                <a:defRPr/>
              </a:pPr>
              <a:endParaRPr lang="en-US">
                <a:latin typeface="WinInnwa" pitchFamily="2" charset="0"/>
                <a:ea typeface="+mn-ea"/>
              </a:endParaRPr>
            </a:p>
          </p:txBody>
        </p:sp>
        <p:sp>
          <p:nvSpPr>
            <p:cNvPr id="145466" name="Oval 58"/>
            <p:cNvSpPr>
              <a:spLocks noChangeArrowheads="1"/>
            </p:cNvSpPr>
            <p:nvPr/>
          </p:nvSpPr>
          <p:spPr bwMode="auto">
            <a:xfrm>
              <a:off x="3730" y="2130"/>
              <a:ext cx="362" cy="299"/>
            </a:xfrm>
            <a:prstGeom prst="ellipse">
              <a:avLst/>
            </a:prstGeom>
            <a:noFill/>
            <a:ln w="50800">
              <a:solidFill>
                <a:srgbClr val="FEF800"/>
              </a:solidFill>
              <a:round/>
              <a:headEnd/>
              <a:tailEnd/>
            </a:ln>
            <a:effectLst>
              <a:outerShdw dist="81320" dir="2319588" algn="ctr" rotWithShape="0">
                <a:schemeClr val="tx1"/>
              </a:outerShdw>
            </a:effectLst>
          </p:spPr>
          <p:txBody>
            <a:bodyPr wrap="none" anchor="ctr"/>
            <a:lstStyle/>
            <a:p>
              <a:pPr>
                <a:defRPr/>
              </a:pPr>
              <a:endParaRPr lang="en-US">
                <a:latin typeface="WinInnwa" pitchFamily="2" charset="0"/>
                <a:ea typeface="+mn-ea"/>
              </a:endParaRPr>
            </a:p>
          </p:txBody>
        </p:sp>
        <p:sp>
          <p:nvSpPr>
            <p:cNvPr id="145467" name="Line 59"/>
            <p:cNvSpPr>
              <a:spLocks noChangeShapeType="1"/>
            </p:cNvSpPr>
            <p:nvPr/>
          </p:nvSpPr>
          <p:spPr bwMode="auto">
            <a:xfrm flipV="1">
              <a:off x="1768" y="2284"/>
              <a:ext cx="1955" cy="153"/>
            </a:xfrm>
            <a:prstGeom prst="line">
              <a:avLst/>
            </a:prstGeom>
            <a:noFill/>
            <a:ln w="50800">
              <a:solidFill>
                <a:srgbClr val="FEF800"/>
              </a:solidFill>
              <a:round/>
              <a:headEnd/>
              <a:tailEnd/>
            </a:ln>
            <a:effectLst>
              <a:outerShdw dist="81320" dir="2319588" algn="ctr" rotWithShape="0">
                <a:schemeClr val="tx1"/>
              </a:outerShdw>
            </a:effectLst>
          </p:spPr>
          <p:txBody>
            <a:bodyPr wrap="none" anchor="ctr"/>
            <a:lstStyle/>
            <a:p>
              <a:pPr>
                <a:defRPr/>
              </a:pPr>
              <a:endParaRPr lang="en-US">
                <a:latin typeface="WinInnwa" pitchFamily="2" charset="0"/>
                <a:ea typeface="+mn-ea"/>
              </a:endParaRPr>
            </a:p>
          </p:txBody>
        </p:sp>
      </p:grpSp>
      <p:grpSp>
        <p:nvGrpSpPr>
          <p:cNvPr id="3" name="Group 60"/>
          <p:cNvGrpSpPr>
            <a:grpSpLocks/>
          </p:cNvGrpSpPr>
          <p:nvPr/>
        </p:nvGrpSpPr>
        <p:grpSpPr bwMode="auto">
          <a:xfrm>
            <a:off x="1866900" y="2924175"/>
            <a:ext cx="4125913" cy="2095500"/>
            <a:chOff x="1133" y="1842"/>
            <a:chExt cx="2599" cy="1320"/>
          </a:xfrm>
        </p:grpSpPr>
        <p:sp>
          <p:nvSpPr>
            <p:cNvPr id="145469" name="Oval 61"/>
            <p:cNvSpPr>
              <a:spLocks noChangeArrowheads="1"/>
            </p:cNvSpPr>
            <p:nvPr/>
          </p:nvSpPr>
          <p:spPr bwMode="auto">
            <a:xfrm>
              <a:off x="1133" y="2863"/>
              <a:ext cx="362" cy="299"/>
            </a:xfrm>
            <a:prstGeom prst="ellipse">
              <a:avLst/>
            </a:prstGeom>
            <a:noFill/>
            <a:ln w="50800">
              <a:solidFill>
                <a:srgbClr val="FEF800"/>
              </a:solidFill>
              <a:round/>
              <a:headEnd/>
              <a:tailEnd/>
            </a:ln>
            <a:effectLst>
              <a:outerShdw dist="107763" dir="2700000" algn="ctr" rotWithShape="0">
                <a:schemeClr val="tx1"/>
              </a:outerShdw>
            </a:effectLst>
          </p:spPr>
          <p:txBody>
            <a:bodyPr wrap="none" anchor="ctr"/>
            <a:lstStyle/>
            <a:p>
              <a:pPr>
                <a:defRPr/>
              </a:pPr>
              <a:endParaRPr lang="en-US">
                <a:latin typeface="WinInnwa" pitchFamily="2" charset="0"/>
                <a:ea typeface="+mn-ea"/>
              </a:endParaRPr>
            </a:p>
          </p:txBody>
        </p:sp>
        <p:sp>
          <p:nvSpPr>
            <p:cNvPr id="145470" name="Oval 62"/>
            <p:cNvSpPr>
              <a:spLocks noChangeArrowheads="1"/>
            </p:cNvSpPr>
            <p:nvPr/>
          </p:nvSpPr>
          <p:spPr bwMode="auto">
            <a:xfrm>
              <a:off x="3370" y="1842"/>
              <a:ext cx="362" cy="299"/>
            </a:xfrm>
            <a:prstGeom prst="ellipse">
              <a:avLst/>
            </a:prstGeom>
            <a:noFill/>
            <a:ln w="50800">
              <a:solidFill>
                <a:srgbClr val="FEF800"/>
              </a:solidFill>
              <a:round/>
              <a:headEnd/>
              <a:tailEnd/>
            </a:ln>
            <a:effectLst>
              <a:outerShdw dist="107763" dir="2700000" algn="ctr" rotWithShape="0">
                <a:schemeClr val="tx1"/>
              </a:outerShdw>
            </a:effectLst>
          </p:spPr>
          <p:txBody>
            <a:bodyPr wrap="none" anchor="ctr"/>
            <a:lstStyle/>
            <a:p>
              <a:pPr>
                <a:defRPr/>
              </a:pPr>
              <a:endParaRPr lang="en-US">
                <a:latin typeface="WinInnwa" pitchFamily="2" charset="0"/>
                <a:ea typeface="+mn-ea"/>
              </a:endParaRPr>
            </a:p>
          </p:txBody>
        </p:sp>
        <p:sp>
          <p:nvSpPr>
            <p:cNvPr id="145471" name="Line 63"/>
            <p:cNvSpPr>
              <a:spLocks noChangeShapeType="1"/>
            </p:cNvSpPr>
            <p:nvPr/>
          </p:nvSpPr>
          <p:spPr bwMode="auto">
            <a:xfrm flipV="1">
              <a:off x="1478" y="2060"/>
              <a:ext cx="1924" cy="882"/>
            </a:xfrm>
            <a:prstGeom prst="line">
              <a:avLst/>
            </a:prstGeom>
            <a:noFill/>
            <a:ln w="50800">
              <a:solidFill>
                <a:srgbClr val="FEF800"/>
              </a:solidFill>
              <a:round/>
              <a:headEnd/>
              <a:tailEnd/>
            </a:ln>
            <a:effectLst>
              <a:outerShdw dist="107763" dir="2700000" algn="ctr" rotWithShape="0">
                <a:schemeClr val="tx1"/>
              </a:outerShdw>
            </a:effectLst>
          </p:spPr>
          <p:txBody>
            <a:bodyPr wrap="none" anchor="ctr"/>
            <a:lstStyle/>
            <a:p>
              <a:pPr>
                <a:defRPr/>
              </a:pPr>
              <a:endParaRPr lang="en-US">
                <a:latin typeface="WinInnwa" pitchFamily="2" charset="0"/>
                <a:ea typeface="+mn-ea"/>
              </a:endParaRPr>
            </a:p>
          </p:txBody>
        </p:sp>
      </p:grpSp>
      <p:grpSp>
        <p:nvGrpSpPr>
          <p:cNvPr id="4" name="Group 28"/>
          <p:cNvGrpSpPr>
            <a:grpSpLocks/>
          </p:cNvGrpSpPr>
          <p:nvPr/>
        </p:nvGrpSpPr>
        <p:grpSpPr bwMode="auto">
          <a:xfrm>
            <a:off x="3136900" y="2889250"/>
            <a:ext cx="3830638" cy="1627188"/>
            <a:chOff x="1933" y="1820"/>
            <a:chExt cx="2413" cy="1025"/>
          </a:xfrm>
        </p:grpSpPr>
        <p:sp>
          <p:nvSpPr>
            <p:cNvPr id="145437" name="Oval 29"/>
            <p:cNvSpPr>
              <a:spLocks noChangeArrowheads="1"/>
            </p:cNvSpPr>
            <p:nvPr/>
          </p:nvSpPr>
          <p:spPr bwMode="auto">
            <a:xfrm>
              <a:off x="1933" y="1820"/>
              <a:ext cx="362" cy="299"/>
            </a:xfrm>
            <a:prstGeom prst="ellipse">
              <a:avLst/>
            </a:prstGeom>
            <a:noFill/>
            <a:ln w="50800">
              <a:solidFill>
                <a:srgbClr val="7B9DFD"/>
              </a:solidFill>
              <a:round/>
              <a:headEnd/>
              <a:tailEnd/>
            </a:ln>
            <a:effectLst>
              <a:outerShdw dist="107763" dir="2700000" algn="ctr" rotWithShape="0">
                <a:schemeClr val="tx1"/>
              </a:outerShdw>
            </a:effectLst>
          </p:spPr>
          <p:txBody>
            <a:bodyPr wrap="none" anchor="ctr"/>
            <a:lstStyle/>
            <a:p>
              <a:pPr>
                <a:defRPr/>
              </a:pPr>
              <a:endParaRPr lang="en-US">
                <a:latin typeface="WinInnwa" pitchFamily="2" charset="0"/>
                <a:ea typeface="+mn-ea"/>
              </a:endParaRPr>
            </a:p>
          </p:txBody>
        </p:sp>
        <p:sp>
          <p:nvSpPr>
            <p:cNvPr id="145438" name="Oval 30"/>
            <p:cNvSpPr>
              <a:spLocks noChangeArrowheads="1"/>
            </p:cNvSpPr>
            <p:nvPr/>
          </p:nvSpPr>
          <p:spPr bwMode="auto">
            <a:xfrm>
              <a:off x="3984" y="2546"/>
              <a:ext cx="362" cy="299"/>
            </a:xfrm>
            <a:prstGeom prst="ellipse">
              <a:avLst/>
            </a:prstGeom>
            <a:noFill/>
            <a:ln w="50800">
              <a:solidFill>
                <a:srgbClr val="7B9DFD"/>
              </a:solidFill>
              <a:round/>
              <a:headEnd/>
              <a:tailEnd/>
            </a:ln>
            <a:effectLst>
              <a:outerShdw dist="107763" dir="2700000" algn="ctr" rotWithShape="0">
                <a:schemeClr val="tx1"/>
              </a:outerShdw>
            </a:effectLst>
          </p:spPr>
          <p:txBody>
            <a:bodyPr wrap="none" anchor="ctr"/>
            <a:lstStyle/>
            <a:p>
              <a:pPr>
                <a:defRPr/>
              </a:pPr>
              <a:endParaRPr lang="en-US">
                <a:latin typeface="WinInnwa" pitchFamily="2" charset="0"/>
                <a:ea typeface="+mn-ea"/>
              </a:endParaRPr>
            </a:p>
          </p:txBody>
        </p:sp>
        <p:sp>
          <p:nvSpPr>
            <p:cNvPr id="145439" name="Line 31"/>
            <p:cNvSpPr>
              <a:spLocks noChangeShapeType="1"/>
            </p:cNvSpPr>
            <p:nvPr/>
          </p:nvSpPr>
          <p:spPr bwMode="auto">
            <a:xfrm>
              <a:off x="2293" y="2008"/>
              <a:ext cx="1709" cy="620"/>
            </a:xfrm>
            <a:prstGeom prst="line">
              <a:avLst/>
            </a:prstGeom>
            <a:noFill/>
            <a:ln w="50800">
              <a:solidFill>
                <a:srgbClr val="7B9DFD"/>
              </a:solidFill>
              <a:round/>
              <a:headEnd/>
              <a:tailEnd/>
            </a:ln>
            <a:effectLst>
              <a:outerShdw dist="107763" dir="2700000" algn="ctr" rotWithShape="0">
                <a:schemeClr val="tx1"/>
              </a:outerShdw>
            </a:effectLst>
          </p:spPr>
          <p:txBody>
            <a:bodyPr wrap="none" anchor="ctr"/>
            <a:lstStyle/>
            <a:p>
              <a:pPr>
                <a:defRPr/>
              </a:pPr>
              <a:endParaRPr lang="en-US">
                <a:latin typeface="WinInnwa" pitchFamily="2" charset="0"/>
                <a:ea typeface="+mn-ea"/>
              </a:endParaRPr>
            </a:p>
          </p:txBody>
        </p:sp>
      </p:grpSp>
      <p:sp>
        <p:nvSpPr>
          <p:cNvPr id="12315" name="Text Box 71"/>
          <p:cNvSpPr txBox="1">
            <a:spLocks noChangeArrowheads="1"/>
          </p:cNvSpPr>
          <p:nvPr/>
        </p:nvSpPr>
        <p:spPr bwMode="auto">
          <a:xfrm>
            <a:off x="8720138" y="80963"/>
            <a:ext cx="26193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2000" b="0">
                <a:solidFill>
                  <a:srgbClr val="FFA27C"/>
                </a:solidFill>
                <a:latin typeface="WinInnwa" charset="0"/>
              </a:rPr>
              <a:t> </a:t>
            </a:r>
          </a:p>
        </p:txBody>
      </p:sp>
      <p:sp>
        <p:nvSpPr>
          <p:cNvPr id="145489" name="Text Box 81"/>
          <p:cNvSpPr txBox="1">
            <a:spLocks noChangeArrowheads="1"/>
          </p:cNvSpPr>
          <p:nvPr/>
        </p:nvSpPr>
        <p:spPr bwMode="auto">
          <a:xfrm>
            <a:off x="127000" y="731838"/>
            <a:ext cx="3330575" cy="461665"/>
          </a:xfrm>
          <a:prstGeom prst="rect">
            <a:avLst/>
          </a:prstGeom>
          <a:noFill/>
          <a:ln w="12700">
            <a:noFill/>
            <a:miter lim="800000"/>
            <a:headEnd/>
            <a:tailEnd/>
          </a:ln>
          <a:effectLst>
            <a:outerShdw dist="71842" dir="2700000" algn="ctr" rotWithShape="0">
              <a:schemeClr val="tx1">
                <a:alpha val="50000"/>
              </a:schemeClr>
            </a:outerShdw>
          </a:effectLst>
        </p:spPr>
        <p:txBody>
          <a:bodyPr>
            <a:spAutoFit/>
          </a:bodyPr>
          <a:lstStyle/>
          <a:p>
            <a:pPr algn="ctr">
              <a:defRPr/>
            </a:pPr>
            <a:r>
              <a:rPr lang="en-US" sz="2400" dirty="0" err="1">
                <a:latin typeface="Pyidaungsu" panose="020B0502040204020203" pitchFamily="34" charset="0"/>
                <a:ea typeface="+mn-ea"/>
                <a:cs typeface="Pyidaungsu" panose="020B0502040204020203" pitchFamily="34" charset="0"/>
              </a:rPr>
              <a:t>ပုံပြင်ဟောင်း</a:t>
            </a:r>
            <a:endParaRPr lang="en-US" sz="2400" dirty="0">
              <a:latin typeface="Pyidaungsu" panose="020B0502040204020203" pitchFamily="34" charset="0"/>
              <a:ea typeface="+mn-ea"/>
              <a:cs typeface="Pyidaungsu" panose="020B0502040204020203" pitchFamily="34" charset="0"/>
            </a:endParaRPr>
          </a:p>
        </p:txBody>
      </p:sp>
      <p:sp>
        <p:nvSpPr>
          <p:cNvPr id="145490" name="Text Box 82"/>
          <p:cNvSpPr txBox="1">
            <a:spLocks noChangeArrowheads="1"/>
          </p:cNvSpPr>
          <p:nvPr/>
        </p:nvSpPr>
        <p:spPr bwMode="auto">
          <a:xfrm>
            <a:off x="5875338" y="687388"/>
            <a:ext cx="3217862" cy="579437"/>
          </a:xfrm>
          <a:prstGeom prst="rect">
            <a:avLst/>
          </a:prstGeom>
          <a:noFill/>
          <a:ln w="12700">
            <a:noFill/>
            <a:miter lim="800000"/>
            <a:headEnd/>
            <a:tailEnd/>
          </a:ln>
          <a:effectLst>
            <a:outerShdw dist="71842" dir="2700000" algn="ctr" rotWithShape="0">
              <a:schemeClr val="tx1">
                <a:alpha val="50000"/>
              </a:schemeClr>
            </a:outerShdw>
          </a:effectLst>
        </p:spPr>
        <p:txBody>
          <a:bodyPr>
            <a:spAutoFit/>
          </a:bodyPr>
          <a:lstStyle/>
          <a:p>
            <a:pPr algn="ctr">
              <a:defRPr/>
            </a:pPr>
            <a:r>
              <a:rPr lang="en-US" sz="3200" dirty="0">
                <a:latin typeface="WinInnwa" pitchFamily="2" charset="0"/>
                <a:ea typeface="+mn-ea"/>
              </a:rPr>
              <a:t> </a:t>
            </a:r>
            <a:r>
              <a:rPr lang="en-US" sz="2400" dirty="0" err="1">
                <a:latin typeface="Pyidaungsu" panose="020B0502040204020203" pitchFamily="34" charset="0"/>
                <a:ea typeface="+mn-ea"/>
                <a:cs typeface="Pyidaungsu" panose="020B0502040204020203" pitchFamily="34" charset="0"/>
              </a:rPr>
              <a:t>ပုံပြင်သစ</a:t>
            </a:r>
            <a:r>
              <a:rPr lang="en-US" sz="2400" dirty="0">
                <a:latin typeface="Pyidaungsu" panose="020B0502040204020203" pitchFamily="34" charset="0"/>
                <a:ea typeface="+mn-ea"/>
                <a:cs typeface="Pyidaungsu" panose="020B0502040204020203" pitchFamily="34" charset="0"/>
              </a:rPr>
              <a:t>်</a:t>
            </a:r>
          </a:p>
        </p:txBody>
      </p:sp>
      <p:sp>
        <p:nvSpPr>
          <p:cNvPr id="145491" name="Rectangle 83"/>
          <p:cNvSpPr>
            <a:spLocks noChangeArrowheads="1"/>
          </p:cNvSpPr>
          <p:nvPr/>
        </p:nvSpPr>
        <p:spPr bwMode="auto">
          <a:xfrm>
            <a:off x="8091488" y="6427788"/>
            <a:ext cx="293687" cy="246062"/>
          </a:xfrm>
          <a:prstGeom prst="rect">
            <a:avLst/>
          </a:prstGeom>
          <a:noFill/>
          <a:ln w="12700">
            <a:noFill/>
            <a:miter lim="800000"/>
            <a:headEnd/>
            <a:tailEnd/>
          </a:ln>
          <a:effectLst/>
        </p:spPr>
        <p:txBody>
          <a:bodyPr wrap="none" anchor="ctr">
            <a:spAutoFit/>
          </a:bodyPr>
          <a:lstStyle/>
          <a:p>
            <a:pPr algn="ctr">
              <a:spcBef>
                <a:spcPct val="0"/>
              </a:spcBef>
              <a:defRPr/>
            </a:pPr>
            <a:r>
              <a:rPr lang="en-US" sz="1000">
                <a:solidFill>
                  <a:schemeClr val="bg1"/>
                </a:solidFill>
                <a:effectLst>
                  <a:outerShdw blurRad="38100" dist="38100" dir="2700000" algn="tl">
                    <a:srgbClr val="000000"/>
                  </a:outerShdw>
                </a:effectLst>
                <a:latin typeface="WinInnwa" pitchFamily="2" charset="0"/>
                <a:ea typeface="+mn-ea"/>
              </a:rPr>
              <a:t>11</a:t>
            </a:r>
            <a:endParaRPr lang="en-US" sz="1000">
              <a:solidFill>
                <a:schemeClr val="tx1"/>
              </a:solidFill>
              <a:effectLst>
                <a:outerShdw blurRad="38100" dist="38100" dir="2700000" algn="tl">
                  <a:srgbClr val="FFFFFF"/>
                </a:outerShdw>
              </a:effectLst>
              <a:latin typeface="WinInnwa" pitchFamily="2" charset="0"/>
              <a:ea typeface="+mn-ea"/>
            </a:endParaRPr>
          </a:p>
        </p:txBody>
      </p:sp>
      <p:sp>
        <p:nvSpPr>
          <p:cNvPr id="12319" name="Text Box 84"/>
          <p:cNvSpPr txBox="1">
            <a:spLocks noChangeArrowheads="1"/>
          </p:cNvSpPr>
          <p:nvPr/>
        </p:nvSpPr>
        <p:spPr bwMode="auto">
          <a:xfrm>
            <a:off x="8502650" y="6353175"/>
            <a:ext cx="2809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1800">
                <a:solidFill>
                  <a:srgbClr val="FFFFFF"/>
                </a:solidFill>
                <a:latin typeface="WinInnwa" charset="0"/>
              </a:rPr>
              <a:t>3</a:t>
            </a: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45434"/>
                                        </p:tgtEl>
                                        <p:attrNameLst>
                                          <p:attrName>style.visibility</p:attrName>
                                        </p:attrNameLst>
                                      </p:cBhvr>
                                      <p:to>
                                        <p:strVal val="visible"/>
                                      </p:to>
                                    </p:set>
                                    <p:anim calcmode="lin" valueType="num">
                                      <p:cBhvr additive="base">
                                        <p:cTn id="12" dur="500" fill="hold"/>
                                        <p:tgtEl>
                                          <p:spTgt spid="145434"/>
                                        </p:tgtEl>
                                        <p:attrNameLst>
                                          <p:attrName>ppt_x</p:attrName>
                                        </p:attrNameLst>
                                      </p:cBhvr>
                                      <p:tavLst>
                                        <p:tav tm="0">
                                          <p:val>
                                            <p:strVal val="#ppt_x"/>
                                          </p:val>
                                        </p:tav>
                                        <p:tav tm="100000">
                                          <p:val>
                                            <p:strVal val="#ppt_x"/>
                                          </p:val>
                                        </p:tav>
                                      </p:tavLst>
                                    </p:anim>
                                    <p:anim calcmode="lin" valueType="num">
                                      <p:cBhvr additive="base">
                                        <p:cTn id="13" dur="500" fill="hold"/>
                                        <p:tgtEl>
                                          <p:spTgt spid="145434"/>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500"/>
                            </p:stCondLst>
                            <p:childTnLst>
                              <p:par>
                                <p:cTn id="15" presetID="23" presetClass="entr" presetSubtype="528" fill="hold" grpId="0" nodeType="afterEffect">
                                  <p:stCondLst>
                                    <p:cond delay="500"/>
                                  </p:stCondLst>
                                  <p:childTnLst>
                                    <p:set>
                                      <p:cBhvr>
                                        <p:cTn id="16" dur="1" fill="hold">
                                          <p:stCondLst>
                                            <p:cond delay="0"/>
                                          </p:stCondLst>
                                        </p:cTn>
                                        <p:tgtEl>
                                          <p:spTgt spid="145455"/>
                                        </p:tgtEl>
                                        <p:attrNameLst>
                                          <p:attrName>style.visibility</p:attrName>
                                        </p:attrNameLst>
                                      </p:cBhvr>
                                      <p:to>
                                        <p:strVal val="visible"/>
                                      </p:to>
                                    </p:set>
                                    <p:anim calcmode="lin" valueType="num">
                                      <p:cBhvr>
                                        <p:cTn id="17" dur="500" fill="hold"/>
                                        <p:tgtEl>
                                          <p:spTgt spid="145455"/>
                                        </p:tgtEl>
                                        <p:attrNameLst>
                                          <p:attrName>ppt_w</p:attrName>
                                        </p:attrNameLst>
                                      </p:cBhvr>
                                      <p:tavLst>
                                        <p:tav tm="0">
                                          <p:val>
                                            <p:fltVal val="0"/>
                                          </p:val>
                                        </p:tav>
                                        <p:tav tm="100000">
                                          <p:val>
                                            <p:strVal val="#ppt_w"/>
                                          </p:val>
                                        </p:tav>
                                      </p:tavLst>
                                    </p:anim>
                                    <p:anim calcmode="lin" valueType="num">
                                      <p:cBhvr>
                                        <p:cTn id="18" dur="500" fill="hold"/>
                                        <p:tgtEl>
                                          <p:spTgt spid="145455"/>
                                        </p:tgtEl>
                                        <p:attrNameLst>
                                          <p:attrName>ppt_h</p:attrName>
                                        </p:attrNameLst>
                                      </p:cBhvr>
                                      <p:tavLst>
                                        <p:tav tm="0">
                                          <p:val>
                                            <p:fltVal val="0"/>
                                          </p:val>
                                        </p:tav>
                                        <p:tav tm="100000">
                                          <p:val>
                                            <p:strVal val="#ppt_h"/>
                                          </p:val>
                                        </p:tav>
                                      </p:tavLst>
                                    </p:anim>
                                    <p:anim calcmode="lin" valueType="num">
                                      <p:cBhvr>
                                        <p:cTn id="19" dur="500" fill="hold"/>
                                        <p:tgtEl>
                                          <p:spTgt spid="145455"/>
                                        </p:tgtEl>
                                        <p:attrNameLst>
                                          <p:attrName>ppt_x</p:attrName>
                                        </p:attrNameLst>
                                      </p:cBhvr>
                                      <p:tavLst>
                                        <p:tav tm="0">
                                          <p:val>
                                            <p:fltVal val="0.5"/>
                                          </p:val>
                                        </p:tav>
                                        <p:tav tm="100000">
                                          <p:val>
                                            <p:strVal val="#ppt_x"/>
                                          </p:val>
                                        </p:tav>
                                      </p:tavLst>
                                    </p:anim>
                                    <p:anim calcmode="lin" valueType="num">
                                      <p:cBhvr>
                                        <p:cTn id="20" dur="500" fill="hold"/>
                                        <p:tgtEl>
                                          <p:spTgt spid="145455"/>
                                        </p:tgtEl>
                                        <p:attrNameLst>
                                          <p:attrName>ppt_y</p:attrName>
                                        </p:attrNameLst>
                                      </p:cBhvr>
                                      <p:tavLst>
                                        <p:tav tm="0">
                                          <p:val>
                                            <p:fltVal val="0.5"/>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45435"/>
                                        </p:tgtEl>
                                        <p:attrNameLst>
                                          <p:attrName>style.visibility</p:attrName>
                                        </p:attrNameLst>
                                      </p:cBhvr>
                                      <p:to>
                                        <p:strVal val="visible"/>
                                      </p:to>
                                    </p:set>
                                    <p:anim calcmode="lin" valueType="num">
                                      <p:cBhvr additive="base">
                                        <p:cTn id="25" dur="500" fill="hold"/>
                                        <p:tgtEl>
                                          <p:spTgt spid="145435"/>
                                        </p:tgtEl>
                                        <p:attrNameLst>
                                          <p:attrName>ppt_x</p:attrName>
                                        </p:attrNameLst>
                                      </p:cBhvr>
                                      <p:tavLst>
                                        <p:tav tm="0">
                                          <p:val>
                                            <p:strVal val="1+#ppt_w/2"/>
                                          </p:val>
                                        </p:tav>
                                        <p:tav tm="100000">
                                          <p:val>
                                            <p:strVal val="#ppt_x"/>
                                          </p:val>
                                        </p:tav>
                                      </p:tavLst>
                                    </p:anim>
                                    <p:anim calcmode="lin" valueType="num">
                                      <p:cBhvr additive="base">
                                        <p:cTn id="26" dur="500" fill="hold"/>
                                        <p:tgtEl>
                                          <p:spTgt spid="145435"/>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500"/>
                            </p:stCondLst>
                            <p:childTnLst>
                              <p:par>
                                <p:cTn id="28" presetID="23" presetClass="entr" presetSubtype="528" fill="hold" grpId="0" nodeType="afterEffect">
                                  <p:stCondLst>
                                    <p:cond delay="500"/>
                                  </p:stCondLst>
                                  <p:childTnLst>
                                    <p:set>
                                      <p:cBhvr>
                                        <p:cTn id="29" dur="1" fill="hold">
                                          <p:stCondLst>
                                            <p:cond delay="0"/>
                                          </p:stCondLst>
                                        </p:cTn>
                                        <p:tgtEl>
                                          <p:spTgt spid="145456"/>
                                        </p:tgtEl>
                                        <p:attrNameLst>
                                          <p:attrName>style.visibility</p:attrName>
                                        </p:attrNameLst>
                                      </p:cBhvr>
                                      <p:to>
                                        <p:strVal val="visible"/>
                                      </p:to>
                                    </p:set>
                                    <p:anim calcmode="lin" valueType="num">
                                      <p:cBhvr>
                                        <p:cTn id="30" dur="500" fill="hold"/>
                                        <p:tgtEl>
                                          <p:spTgt spid="145456"/>
                                        </p:tgtEl>
                                        <p:attrNameLst>
                                          <p:attrName>ppt_w</p:attrName>
                                        </p:attrNameLst>
                                      </p:cBhvr>
                                      <p:tavLst>
                                        <p:tav tm="0">
                                          <p:val>
                                            <p:fltVal val="0"/>
                                          </p:val>
                                        </p:tav>
                                        <p:tav tm="100000">
                                          <p:val>
                                            <p:strVal val="#ppt_w"/>
                                          </p:val>
                                        </p:tav>
                                      </p:tavLst>
                                    </p:anim>
                                    <p:anim calcmode="lin" valueType="num">
                                      <p:cBhvr>
                                        <p:cTn id="31" dur="500" fill="hold"/>
                                        <p:tgtEl>
                                          <p:spTgt spid="145456"/>
                                        </p:tgtEl>
                                        <p:attrNameLst>
                                          <p:attrName>ppt_h</p:attrName>
                                        </p:attrNameLst>
                                      </p:cBhvr>
                                      <p:tavLst>
                                        <p:tav tm="0">
                                          <p:val>
                                            <p:fltVal val="0"/>
                                          </p:val>
                                        </p:tav>
                                        <p:tav tm="100000">
                                          <p:val>
                                            <p:strVal val="#ppt_h"/>
                                          </p:val>
                                        </p:tav>
                                      </p:tavLst>
                                    </p:anim>
                                    <p:anim calcmode="lin" valueType="num">
                                      <p:cBhvr>
                                        <p:cTn id="32" dur="500" fill="hold"/>
                                        <p:tgtEl>
                                          <p:spTgt spid="145456"/>
                                        </p:tgtEl>
                                        <p:attrNameLst>
                                          <p:attrName>ppt_x</p:attrName>
                                        </p:attrNameLst>
                                      </p:cBhvr>
                                      <p:tavLst>
                                        <p:tav tm="0">
                                          <p:val>
                                            <p:fltVal val="0.5"/>
                                          </p:val>
                                        </p:tav>
                                        <p:tav tm="100000">
                                          <p:val>
                                            <p:strVal val="#ppt_x"/>
                                          </p:val>
                                        </p:tav>
                                      </p:tavLst>
                                    </p:anim>
                                    <p:anim calcmode="lin" valueType="num">
                                      <p:cBhvr>
                                        <p:cTn id="33" dur="500" fill="hold"/>
                                        <p:tgtEl>
                                          <p:spTgt spid="145456"/>
                                        </p:tgtEl>
                                        <p:attrNameLst>
                                          <p:attrName>ppt_y</p:attrName>
                                        </p:attrNameLst>
                                      </p:cBhvr>
                                      <p:tavLst>
                                        <p:tav tm="0">
                                          <p:val>
                                            <p:fltVal val="0.5"/>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1" presetClass="entr" presetSubtype="0" fill="hold" nodeType="clickEffect">
                                  <p:stCondLst>
                                    <p:cond delay="0"/>
                                  </p:stCondLst>
                                  <p:childTnLst>
                                    <p:set>
                                      <p:cBhvr>
                                        <p:cTn id="37" dur="1" fill="hold">
                                          <p:stCondLst>
                                            <p:cond delay="499"/>
                                          </p:stCondLst>
                                        </p:cTn>
                                        <p:tgtEl>
                                          <p:spTgt spid="2"/>
                                        </p:tgtEl>
                                        <p:attrNameLst>
                                          <p:attrName>style.visibility</p:attrName>
                                        </p:attrNameLst>
                                      </p:cBhvr>
                                      <p:to>
                                        <p:strVal val="visible"/>
                                      </p:to>
                                    </p:set>
                                  </p:childTnLst>
                                </p:cTn>
                              </p:par>
                            </p:childTnLst>
                          </p:cTn>
                        </p:par>
                        <p:par>
                          <p:cTn id="38" fill="hold" nodeType="afterGroup">
                            <p:stCondLst>
                              <p:cond delay="500"/>
                            </p:stCondLst>
                            <p:childTnLst>
                              <p:par>
                                <p:cTn id="39" presetID="1" presetClass="entr" presetSubtype="0" fill="hold" nodeType="afterEffect">
                                  <p:stCondLst>
                                    <p:cond delay="1000"/>
                                  </p:stCondLst>
                                  <p:childTnLst>
                                    <p:set>
                                      <p:cBhvr>
                                        <p:cTn id="40"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55" grpId="0" autoUpdateAnimBg="0"/>
      <p:bldP spid="145456" grpId="0" autoUpdateAnimBg="0"/>
      <p:bldP spid="145434" grpId="0" animBg="1"/>
      <p:bldP spid="1454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6" name="Rectangle 4"/>
          <p:cNvSpPr>
            <a:spLocks noChangeArrowheads="1"/>
          </p:cNvSpPr>
          <p:nvPr/>
        </p:nvSpPr>
        <p:spPr bwMode="auto">
          <a:xfrm>
            <a:off x="2032000" y="4578350"/>
            <a:ext cx="1300163" cy="458788"/>
          </a:xfrm>
          <a:prstGeom prst="rect">
            <a:avLst/>
          </a:prstGeom>
          <a:noFill/>
          <a:ln w="12700">
            <a:noFill/>
            <a:miter lim="800000"/>
            <a:headEnd/>
            <a:tailEnd/>
          </a:ln>
          <a:effectLst>
            <a:outerShdw dist="45791" dir="2021404" algn="ctr" rotWithShape="0">
              <a:schemeClr val="tx1"/>
            </a:outerShdw>
          </a:effectLst>
        </p:spPr>
        <p:txBody>
          <a:bodyPr lIns="90487" tIns="44450" rIns="90487" bIns="44450">
            <a:spAutoFit/>
          </a:bodyPr>
          <a:lstStyle/>
          <a:p>
            <a:pPr>
              <a:defRPr/>
            </a:pPr>
            <a:r>
              <a:rPr lang="en-US" sz="2400" dirty="0">
                <a:latin typeface="Pyidaungsu" panose="020B0502040204020203" pitchFamily="34" charset="0"/>
                <a:ea typeface="+mn-ea"/>
                <a:cs typeface="Pyidaungsu" panose="020B0502040204020203" pitchFamily="34" charset="0"/>
              </a:rPr>
              <a:t>၁</a:t>
            </a:r>
          </a:p>
        </p:txBody>
      </p:sp>
      <p:sp>
        <p:nvSpPr>
          <p:cNvPr id="146437" name="Rectangle 5"/>
          <p:cNvSpPr>
            <a:spLocks noChangeArrowheads="1"/>
          </p:cNvSpPr>
          <p:nvPr/>
        </p:nvSpPr>
        <p:spPr bwMode="auto">
          <a:xfrm>
            <a:off x="2387600" y="3652838"/>
            <a:ext cx="817563" cy="515937"/>
          </a:xfrm>
          <a:prstGeom prst="rect">
            <a:avLst/>
          </a:prstGeom>
          <a:noFill/>
          <a:ln w="12700">
            <a:noFill/>
            <a:miter lim="800000"/>
            <a:headEnd/>
            <a:tailEnd/>
          </a:ln>
          <a:effectLst>
            <a:outerShdw dist="45791" dir="2021404" algn="ctr" rotWithShape="0">
              <a:schemeClr val="tx1"/>
            </a:outerShdw>
          </a:effectLst>
        </p:spPr>
        <p:txBody>
          <a:bodyPr lIns="90487" tIns="44450" rIns="90487" bIns="44450">
            <a:spAutoFit/>
          </a:bodyPr>
          <a:lstStyle/>
          <a:p>
            <a:pPr>
              <a:defRPr/>
            </a:pPr>
            <a:r>
              <a:rPr lang="en-US" sz="2800" dirty="0">
                <a:latin typeface="Pyidaungsu" panose="020B0502040204020203" pitchFamily="34" charset="0"/>
                <a:ea typeface="+mn-ea"/>
                <a:cs typeface="Pyidaungsu" panose="020B0502040204020203" pitchFamily="34" charset="0"/>
              </a:rPr>
              <a:t>၂</a:t>
            </a:r>
          </a:p>
        </p:txBody>
      </p:sp>
      <p:sp>
        <p:nvSpPr>
          <p:cNvPr id="146438" name="Rectangle 6"/>
          <p:cNvSpPr>
            <a:spLocks noChangeArrowheads="1"/>
          </p:cNvSpPr>
          <p:nvPr/>
        </p:nvSpPr>
        <p:spPr bwMode="auto">
          <a:xfrm>
            <a:off x="3259138" y="2897188"/>
            <a:ext cx="817562" cy="459100"/>
          </a:xfrm>
          <a:prstGeom prst="rect">
            <a:avLst/>
          </a:prstGeom>
          <a:noFill/>
          <a:ln w="12700">
            <a:noFill/>
            <a:miter lim="800000"/>
            <a:headEnd/>
            <a:tailEnd/>
          </a:ln>
          <a:effectLst>
            <a:outerShdw dist="45791" dir="2021404" algn="ctr" rotWithShape="0">
              <a:schemeClr val="tx1"/>
            </a:outerShdw>
          </a:effectLst>
        </p:spPr>
        <p:txBody>
          <a:bodyPr lIns="90487" tIns="44450" rIns="90487" bIns="44450">
            <a:spAutoFit/>
          </a:bodyPr>
          <a:lstStyle/>
          <a:p>
            <a:pPr>
              <a:defRPr/>
            </a:pPr>
            <a:r>
              <a:rPr lang="en-US" sz="2400" dirty="0">
                <a:latin typeface="Pyidaungsu" panose="020B0502040204020203" pitchFamily="34" charset="0"/>
                <a:ea typeface="+mn-ea"/>
                <a:cs typeface="Pyidaungsu" panose="020B0502040204020203" pitchFamily="34" charset="0"/>
              </a:rPr>
              <a:t>၃</a:t>
            </a:r>
          </a:p>
        </p:txBody>
      </p:sp>
      <p:sp>
        <p:nvSpPr>
          <p:cNvPr id="146439" name="Rectangle 7"/>
          <p:cNvSpPr>
            <a:spLocks noChangeArrowheads="1"/>
          </p:cNvSpPr>
          <p:nvPr/>
        </p:nvSpPr>
        <p:spPr bwMode="auto">
          <a:xfrm>
            <a:off x="4597400" y="2632075"/>
            <a:ext cx="817563" cy="459100"/>
          </a:xfrm>
          <a:prstGeom prst="rect">
            <a:avLst/>
          </a:prstGeom>
          <a:noFill/>
          <a:ln w="12700">
            <a:noFill/>
            <a:miter lim="800000"/>
            <a:headEnd/>
            <a:tailEnd/>
          </a:ln>
          <a:effectLst>
            <a:outerShdw dist="45791" dir="2021404" algn="ctr" rotWithShape="0">
              <a:schemeClr val="tx1"/>
            </a:outerShdw>
          </a:effectLst>
        </p:spPr>
        <p:txBody>
          <a:bodyPr lIns="90487" tIns="44450" rIns="90487" bIns="44450">
            <a:spAutoFit/>
          </a:bodyPr>
          <a:lstStyle/>
          <a:p>
            <a:pPr>
              <a:defRPr/>
            </a:pPr>
            <a:r>
              <a:rPr lang="en-US" sz="2400" dirty="0">
                <a:latin typeface="Pyidaungsu" panose="020B0502040204020203" pitchFamily="34" charset="0"/>
                <a:ea typeface="+mn-ea"/>
                <a:cs typeface="Pyidaungsu" panose="020B0502040204020203" pitchFamily="34" charset="0"/>
              </a:rPr>
              <a:t>၄</a:t>
            </a:r>
          </a:p>
        </p:txBody>
      </p:sp>
      <p:sp>
        <p:nvSpPr>
          <p:cNvPr id="146440" name="Rectangle 8"/>
          <p:cNvSpPr>
            <a:spLocks noChangeArrowheads="1"/>
          </p:cNvSpPr>
          <p:nvPr/>
        </p:nvSpPr>
        <p:spPr bwMode="auto">
          <a:xfrm>
            <a:off x="5557838" y="2936875"/>
            <a:ext cx="817562" cy="459100"/>
          </a:xfrm>
          <a:prstGeom prst="rect">
            <a:avLst/>
          </a:prstGeom>
          <a:noFill/>
          <a:ln w="12700">
            <a:noFill/>
            <a:miter lim="800000"/>
            <a:headEnd/>
            <a:tailEnd/>
          </a:ln>
          <a:effectLst>
            <a:outerShdw dist="45791" dir="2021404" algn="ctr" rotWithShape="0">
              <a:schemeClr val="tx1"/>
            </a:outerShdw>
          </a:effectLst>
        </p:spPr>
        <p:txBody>
          <a:bodyPr lIns="90487" tIns="44450" rIns="90487" bIns="44450">
            <a:spAutoFit/>
          </a:bodyPr>
          <a:lstStyle/>
          <a:p>
            <a:pPr>
              <a:defRPr/>
            </a:pPr>
            <a:r>
              <a:rPr lang="en-US" sz="2400" dirty="0">
                <a:latin typeface="Pyidaungsu" panose="020B0502040204020203" pitchFamily="34" charset="0"/>
                <a:ea typeface="+mn-ea"/>
                <a:cs typeface="Pyidaungsu" panose="020B0502040204020203" pitchFamily="34" charset="0"/>
              </a:rPr>
              <a:t>၅</a:t>
            </a:r>
          </a:p>
        </p:txBody>
      </p:sp>
      <p:sp>
        <p:nvSpPr>
          <p:cNvPr id="146441" name="Rectangle 9"/>
          <p:cNvSpPr>
            <a:spLocks noChangeArrowheads="1"/>
          </p:cNvSpPr>
          <p:nvPr/>
        </p:nvSpPr>
        <p:spPr bwMode="auto">
          <a:xfrm>
            <a:off x="6086475" y="3384550"/>
            <a:ext cx="817563" cy="459100"/>
          </a:xfrm>
          <a:prstGeom prst="rect">
            <a:avLst/>
          </a:prstGeom>
          <a:noFill/>
          <a:ln w="12700">
            <a:noFill/>
            <a:miter lim="800000"/>
            <a:headEnd/>
            <a:tailEnd/>
          </a:ln>
          <a:effectLst>
            <a:outerShdw dist="45791" dir="3378596" algn="ctr" rotWithShape="0">
              <a:schemeClr val="tx1"/>
            </a:outerShdw>
          </a:effectLst>
        </p:spPr>
        <p:txBody>
          <a:bodyPr lIns="90487" tIns="44450" rIns="90487" bIns="44450">
            <a:spAutoFit/>
          </a:bodyPr>
          <a:lstStyle/>
          <a:p>
            <a:pPr>
              <a:defRPr/>
            </a:pPr>
            <a:r>
              <a:rPr lang="en-US" sz="2400" dirty="0">
                <a:latin typeface="Pyidaungsu" panose="020B0502040204020203" pitchFamily="34" charset="0"/>
                <a:ea typeface="+mn-ea"/>
                <a:cs typeface="Pyidaungsu" panose="020B0502040204020203" pitchFamily="34" charset="0"/>
              </a:rPr>
              <a:t>၆</a:t>
            </a:r>
          </a:p>
        </p:txBody>
      </p:sp>
      <p:sp>
        <p:nvSpPr>
          <p:cNvPr id="146442" name="Rectangle 10"/>
          <p:cNvSpPr>
            <a:spLocks noChangeArrowheads="1"/>
          </p:cNvSpPr>
          <p:nvPr/>
        </p:nvSpPr>
        <p:spPr bwMode="auto">
          <a:xfrm>
            <a:off x="6523038" y="4089400"/>
            <a:ext cx="817562" cy="459100"/>
          </a:xfrm>
          <a:prstGeom prst="rect">
            <a:avLst/>
          </a:prstGeom>
          <a:noFill/>
          <a:ln w="12700">
            <a:noFill/>
            <a:miter lim="800000"/>
            <a:headEnd/>
            <a:tailEnd/>
          </a:ln>
          <a:effectLst>
            <a:outerShdw dist="45791" dir="2021404" algn="ctr" rotWithShape="0">
              <a:schemeClr val="tx1"/>
            </a:outerShdw>
          </a:effectLst>
        </p:spPr>
        <p:txBody>
          <a:bodyPr lIns="90487" tIns="44450" rIns="90487" bIns="44450">
            <a:spAutoFit/>
          </a:bodyPr>
          <a:lstStyle/>
          <a:p>
            <a:pPr>
              <a:defRPr/>
            </a:pPr>
            <a:r>
              <a:rPr lang="en-US" sz="2400" dirty="0">
                <a:latin typeface="Pyidaungsu" panose="020B0502040204020203" pitchFamily="34" charset="0"/>
                <a:ea typeface="+mn-ea"/>
                <a:cs typeface="Pyidaungsu" panose="020B0502040204020203" pitchFamily="34" charset="0"/>
              </a:rPr>
              <a:t>၇</a:t>
            </a:r>
          </a:p>
        </p:txBody>
      </p:sp>
      <p:sp>
        <p:nvSpPr>
          <p:cNvPr id="146443" name="Rectangle 11"/>
          <p:cNvSpPr>
            <a:spLocks noChangeArrowheads="1"/>
          </p:cNvSpPr>
          <p:nvPr/>
        </p:nvSpPr>
        <p:spPr bwMode="auto">
          <a:xfrm>
            <a:off x="7196138" y="4819650"/>
            <a:ext cx="817562" cy="459100"/>
          </a:xfrm>
          <a:prstGeom prst="rect">
            <a:avLst/>
          </a:prstGeom>
          <a:noFill/>
          <a:ln w="12700">
            <a:noFill/>
            <a:miter lim="800000"/>
            <a:headEnd/>
            <a:tailEnd/>
          </a:ln>
          <a:effectLst>
            <a:outerShdw dist="45791" dir="2021404" algn="ctr" rotWithShape="0">
              <a:schemeClr val="tx1"/>
            </a:outerShdw>
          </a:effectLst>
        </p:spPr>
        <p:txBody>
          <a:bodyPr lIns="90487" tIns="44450" rIns="90487" bIns="44450">
            <a:spAutoFit/>
          </a:bodyPr>
          <a:lstStyle/>
          <a:p>
            <a:pPr>
              <a:defRPr/>
            </a:pPr>
            <a:r>
              <a:rPr lang="en-US" sz="2400" dirty="0">
                <a:latin typeface="Pyidaungsu" panose="020B0502040204020203" pitchFamily="34" charset="0"/>
                <a:ea typeface="+mn-ea"/>
                <a:cs typeface="Pyidaungsu" panose="020B0502040204020203" pitchFamily="34" charset="0"/>
              </a:rPr>
              <a:t>၈</a:t>
            </a:r>
          </a:p>
        </p:txBody>
      </p:sp>
      <p:sp>
        <p:nvSpPr>
          <p:cNvPr id="13322" name="Line 119"/>
          <p:cNvSpPr>
            <a:spLocks noChangeShapeType="1"/>
          </p:cNvSpPr>
          <p:nvPr/>
        </p:nvSpPr>
        <p:spPr bwMode="auto">
          <a:xfrm flipV="1">
            <a:off x="5827713" y="5232400"/>
            <a:ext cx="1022350" cy="19050"/>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323" name="Line 120"/>
          <p:cNvSpPr>
            <a:spLocks noChangeShapeType="1"/>
          </p:cNvSpPr>
          <p:nvPr/>
        </p:nvSpPr>
        <p:spPr bwMode="auto">
          <a:xfrm>
            <a:off x="2133600" y="5108575"/>
            <a:ext cx="1541463" cy="112713"/>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324" name="Line 121"/>
          <p:cNvSpPr>
            <a:spLocks noChangeShapeType="1"/>
          </p:cNvSpPr>
          <p:nvPr/>
        </p:nvSpPr>
        <p:spPr bwMode="auto">
          <a:xfrm>
            <a:off x="2390775" y="4222750"/>
            <a:ext cx="1419225" cy="768350"/>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325" name="Line 122"/>
          <p:cNvSpPr>
            <a:spLocks noChangeShapeType="1"/>
          </p:cNvSpPr>
          <p:nvPr/>
        </p:nvSpPr>
        <p:spPr bwMode="auto">
          <a:xfrm>
            <a:off x="3063875" y="3368675"/>
            <a:ext cx="923925" cy="1266825"/>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326" name="Line 123"/>
          <p:cNvSpPr>
            <a:spLocks noChangeShapeType="1"/>
          </p:cNvSpPr>
          <p:nvPr/>
        </p:nvSpPr>
        <p:spPr bwMode="auto">
          <a:xfrm rot="578684">
            <a:off x="4117975" y="2870200"/>
            <a:ext cx="442913" cy="1670050"/>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327" name="Line 124"/>
          <p:cNvSpPr>
            <a:spLocks noChangeShapeType="1"/>
          </p:cNvSpPr>
          <p:nvPr/>
        </p:nvSpPr>
        <p:spPr bwMode="auto">
          <a:xfrm flipH="1">
            <a:off x="4886325" y="3287713"/>
            <a:ext cx="938213" cy="1389062"/>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328" name="Line 125"/>
          <p:cNvSpPr>
            <a:spLocks noChangeShapeType="1"/>
          </p:cNvSpPr>
          <p:nvPr/>
        </p:nvSpPr>
        <p:spPr bwMode="auto">
          <a:xfrm flipH="1">
            <a:off x="5097463" y="3825875"/>
            <a:ext cx="1265237" cy="992188"/>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329" name="Line 126"/>
          <p:cNvSpPr>
            <a:spLocks noChangeShapeType="1"/>
          </p:cNvSpPr>
          <p:nvPr/>
        </p:nvSpPr>
        <p:spPr bwMode="auto">
          <a:xfrm flipV="1">
            <a:off x="5181600" y="4676775"/>
            <a:ext cx="1614488" cy="419100"/>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6559" name="Rectangle 127"/>
          <p:cNvSpPr>
            <a:spLocks noChangeArrowheads="1"/>
          </p:cNvSpPr>
          <p:nvPr/>
        </p:nvSpPr>
        <p:spPr bwMode="auto">
          <a:xfrm rot="5246759">
            <a:off x="3432175" y="3802343"/>
            <a:ext cx="2047875" cy="33598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r>
              <a:rPr lang="en-US" sz="1600" dirty="0" err="1">
                <a:latin typeface="Pyidaungsu" panose="020B0502040204020203" pitchFamily="34" charset="0"/>
                <a:ea typeface="+mn-ea"/>
                <a:cs typeface="Pyidaungsu" panose="020B0502040204020203" pitchFamily="34" charset="0"/>
              </a:rPr>
              <a:t>ပရောဖက်များ</a:t>
            </a:r>
            <a:endParaRPr lang="en-US" dirty="0">
              <a:latin typeface="WinInnwa" pitchFamily="2" charset="0"/>
              <a:ea typeface="+mn-ea"/>
            </a:endParaRPr>
          </a:p>
        </p:txBody>
      </p:sp>
      <p:sp>
        <p:nvSpPr>
          <p:cNvPr id="146560" name="Rectangle 128"/>
          <p:cNvSpPr>
            <a:spLocks noChangeArrowheads="1"/>
          </p:cNvSpPr>
          <p:nvPr/>
        </p:nvSpPr>
        <p:spPr bwMode="auto">
          <a:xfrm>
            <a:off x="5432425" y="4989513"/>
            <a:ext cx="2105025" cy="366767"/>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r>
              <a:rPr lang="en-US" sz="1600" dirty="0">
                <a:latin typeface="WinInnwa" pitchFamily="2" charset="0"/>
                <a:ea typeface="+mn-ea"/>
              </a:rPr>
              <a:t> </a:t>
            </a:r>
            <a:r>
              <a:rPr lang="en-US" dirty="0" err="1">
                <a:latin typeface="Pyidaungsu" panose="020B0502040204020203" pitchFamily="34" charset="0"/>
                <a:ea typeface="+mn-ea"/>
                <a:cs typeface="Pyidaungsu" panose="020B0502040204020203" pitchFamily="34" charset="0"/>
              </a:rPr>
              <a:t>ဗျာဒိတ်ကျမ်း</a:t>
            </a:r>
            <a:endParaRPr lang="en-US" sz="1200" dirty="0">
              <a:latin typeface="Pyidaungsu" panose="020B0502040204020203" pitchFamily="34" charset="0"/>
              <a:ea typeface="+mn-ea"/>
              <a:cs typeface="Pyidaungsu" panose="020B0502040204020203" pitchFamily="34" charset="0"/>
            </a:endParaRPr>
          </a:p>
        </p:txBody>
      </p:sp>
      <p:sp>
        <p:nvSpPr>
          <p:cNvPr id="146561" name="Rectangle 129"/>
          <p:cNvSpPr>
            <a:spLocks noChangeArrowheads="1"/>
          </p:cNvSpPr>
          <p:nvPr/>
        </p:nvSpPr>
        <p:spPr bwMode="auto">
          <a:xfrm rot="3267768">
            <a:off x="2482850" y="3809180"/>
            <a:ext cx="2270125" cy="366767"/>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r>
              <a:rPr lang="en-US" dirty="0" err="1">
                <a:solidFill>
                  <a:srgbClr val="D00224"/>
                </a:solidFill>
                <a:latin typeface="Pyidaungsu" panose="020B0502040204020203" pitchFamily="34" charset="0"/>
                <a:ea typeface="+mn-ea"/>
                <a:cs typeface="Pyidaungsu" panose="020B0502040204020203" pitchFamily="34" charset="0"/>
              </a:rPr>
              <a:t>ကဗျာဆန်သောစာများ</a:t>
            </a:r>
            <a:endParaRPr lang="en-US" dirty="0">
              <a:solidFill>
                <a:srgbClr val="D00224"/>
              </a:solidFill>
              <a:latin typeface="Pyidaungsu" panose="020B0502040204020203" pitchFamily="34" charset="0"/>
              <a:ea typeface="+mn-ea"/>
              <a:cs typeface="Pyidaungsu" panose="020B0502040204020203" pitchFamily="34" charset="0"/>
            </a:endParaRPr>
          </a:p>
        </p:txBody>
      </p:sp>
      <p:sp>
        <p:nvSpPr>
          <p:cNvPr id="146562" name="Rectangle 130"/>
          <p:cNvSpPr>
            <a:spLocks noChangeArrowheads="1"/>
          </p:cNvSpPr>
          <p:nvPr/>
        </p:nvSpPr>
        <p:spPr bwMode="auto">
          <a:xfrm rot="20643327">
            <a:off x="4814888" y="4453704"/>
            <a:ext cx="2330450" cy="366767"/>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r>
              <a:rPr lang="en-US" dirty="0">
                <a:solidFill>
                  <a:srgbClr val="D00224"/>
                </a:solidFill>
                <a:latin typeface="WinInnwa" pitchFamily="2" charset="0"/>
                <a:ea typeface="+mn-ea"/>
              </a:rPr>
              <a:t> </a:t>
            </a:r>
            <a:r>
              <a:rPr lang="en-US" sz="1400" dirty="0" err="1">
                <a:solidFill>
                  <a:srgbClr val="D00224"/>
                </a:solidFill>
                <a:latin typeface="Pyidaungsu" panose="020B0502040204020203" pitchFamily="34" charset="0"/>
                <a:ea typeface="+mn-ea"/>
                <a:cs typeface="Pyidaungsu" panose="020B0502040204020203" pitchFamily="34" charset="0"/>
              </a:rPr>
              <a:t>စာစောင်များ</a:t>
            </a:r>
            <a:r>
              <a:rPr lang="en-US" sz="1400" dirty="0">
                <a:solidFill>
                  <a:srgbClr val="D00224"/>
                </a:solidFill>
                <a:latin typeface="Pyidaungsu" panose="020B0502040204020203" pitchFamily="34" charset="0"/>
                <a:ea typeface="+mn-ea"/>
                <a:cs typeface="Pyidaungsu" panose="020B0502040204020203" pitchFamily="34" charset="0"/>
              </a:rPr>
              <a:t>၊ </a:t>
            </a:r>
            <a:r>
              <a:rPr lang="en-US" sz="1400" dirty="0" err="1">
                <a:solidFill>
                  <a:srgbClr val="D00224"/>
                </a:solidFill>
                <a:latin typeface="Pyidaungsu" panose="020B0502040204020203" pitchFamily="34" charset="0"/>
                <a:ea typeface="+mn-ea"/>
                <a:cs typeface="Pyidaungsu" panose="020B0502040204020203" pitchFamily="34" charset="0"/>
              </a:rPr>
              <a:t>ပေးစာများ</a:t>
            </a:r>
            <a:endParaRPr lang="en-US" sz="1100" dirty="0">
              <a:solidFill>
                <a:srgbClr val="D00224"/>
              </a:solidFill>
              <a:latin typeface="Pyidaungsu" panose="020B0502040204020203" pitchFamily="34" charset="0"/>
              <a:ea typeface="+mn-ea"/>
              <a:cs typeface="Pyidaungsu" panose="020B0502040204020203" pitchFamily="34" charset="0"/>
            </a:endParaRPr>
          </a:p>
        </p:txBody>
      </p:sp>
      <p:sp>
        <p:nvSpPr>
          <p:cNvPr id="146563" name="Rectangle 131"/>
          <p:cNvSpPr>
            <a:spLocks noChangeArrowheads="1"/>
          </p:cNvSpPr>
          <p:nvPr/>
        </p:nvSpPr>
        <p:spPr bwMode="auto">
          <a:xfrm rot="19276533">
            <a:off x="5254625" y="3675829"/>
            <a:ext cx="1854200" cy="366767"/>
          </a:xfrm>
          <a:prstGeom prst="rect">
            <a:avLst/>
          </a:prstGeom>
          <a:noFill/>
          <a:ln w="12700">
            <a:noFill/>
            <a:miter lim="800000"/>
            <a:headEnd/>
            <a:tailEnd/>
          </a:ln>
          <a:effectLst>
            <a:outerShdw dist="45791" dir="3378596" algn="ctr" rotWithShape="0">
              <a:schemeClr val="tx1"/>
            </a:outerShdw>
          </a:effectLst>
        </p:spPr>
        <p:txBody>
          <a:bodyPr lIns="90487" tIns="44450" rIns="90487" bIns="44450">
            <a:spAutoFit/>
          </a:bodyPr>
          <a:lstStyle/>
          <a:p>
            <a:r>
              <a:rPr lang="en-US" dirty="0" err="1">
                <a:solidFill>
                  <a:srgbClr val="D00224"/>
                </a:solidFill>
                <a:latin typeface="Pyidaungsu" panose="020B0502040204020203" pitchFamily="34" charset="0"/>
                <a:cs typeface="Pyidaungsu" panose="020B0502040204020203" pitchFamily="34" charset="0"/>
              </a:rPr>
              <a:t>တမန်တော်ဝတ္ထု</a:t>
            </a:r>
            <a:endParaRPr lang="en-US" dirty="0">
              <a:solidFill>
                <a:srgbClr val="D00224"/>
              </a:solidFill>
              <a:latin typeface="Pyidaungsu" panose="020B0502040204020203" pitchFamily="34" charset="0"/>
              <a:cs typeface="Pyidaungsu" panose="020B0502040204020203" pitchFamily="34" charset="0"/>
            </a:endParaRPr>
          </a:p>
        </p:txBody>
      </p:sp>
      <p:sp>
        <p:nvSpPr>
          <p:cNvPr id="146564" name="Rectangle 132"/>
          <p:cNvSpPr>
            <a:spLocks noChangeArrowheads="1"/>
          </p:cNvSpPr>
          <p:nvPr/>
        </p:nvSpPr>
        <p:spPr bwMode="auto">
          <a:xfrm rot="1755647">
            <a:off x="2298700" y="4393865"/>
            <a:ext cx="1889125" cy="397545"/>
          </a:xfrm>
          <a:prstGeom prst="rect">
            <a:avLst/>
          </a:prstGeom>
          <a:noFill/>
          <a:ln w="12700">
            <a:noFill/>
            <a:miter lim="800000"/>
            <a:headEnd/>
            <a:tailEnd/>
          </a:ln>
          <a:effectLst>
            <a:outerShdw dist="45791" dir="3378596" algn="ctr" rotWithShape="0">
              <a:schemeClr val="tx1"/>
            </a:outerShdw>
          </a:effectLst>
        </p:spPr>
        <p:txBody>
          <a:bodyPr lIns="90487" tIns="44450" rIns="90487" bIns="44450">
            <a:spAutoFit/>
          </a:bodyPr>
          <a:lstStyle/>
          <a:p>
            <a:pPr>
              <a:defRPr/>
            </a:pPr>
            <a:r>
              <a:rPr lang="en-US" dirty="0">
                <a:solidFill>
                  <a:srgbClr val="D00224"/>
                </a:solidFill>
                <a:latin typeface="WinInnwa" pitchFamily="2" charset="0"/>
                <a:ea typeface="+mn-ea"/>
              </a:rPr>
              <a:t> </a:t>
            </a:r>
            <a:r>
              <a:rPr lang="en-US" sz="2000" dirty="0" err="1">
                <a:solidFill>
                  <a:srgbClr val="D00224"/>
                </a:solidFill>
                <a:latin typeface="Pyidaungsu" panose="020B0502040204020203" pitchFamily="34" charset="0"/>
                <a:ea typeface="+mn-ea"/>
                <a:cs typeface="Pyidaungsu" panose="020B0502040204020203" pitchFamily="34" charset="0"/>
              </a:rPr>
              <a:t>သမိုင်း</a:t>
            </a:r>
            <a:endParaRPr lang="en-US" sz="1600" dirty="0">
              <a:solidFill>
                <a:srgbClr val="D00224"/>
              </a:solidFill>
              <a:latin typeface="Pyidaungsu" panose="020B0502040204020203" pitchFamily="34" charset="0"/>
              <a:ea typeface="+mn-ea"/>
              <a:cs typeface="Pyidaungsu" panose="020B0502040204020203" pitchFamily="34" charset="0"/>
            </a:endParaRPr>
          </a:p>
        </p:txBody>
      </p:sp>
      <p:sp>
        <p:nvSpPr>
          <p:cNvPr id="146565" name="Rectangle 133"/>
          <p:cNvSpPr>
            <a:spLocks noChangeArrowheads="1"/>
          </p:cNvSpPr>
          <p:nvPr/>
        </p:nvSpPr>
        <p:spPr bwMode="auto">
          <a:xfrm rot="931714">
            <a:off x="2292350" y="4618417"/>
            <a:ext cx="1244600" cy="643766"/>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r>
              <a:rPr lang="en-US" dirty="0">
                <a:solidFill>
                  <a:srgbClr val="D00224"/>
                </a:solidFill>
                <a:latin typeface="WinInnwa" pitchFamily="2" charset="0"/>
                <a:ea typeface="+mn-ea"/>
              </a:rPr>
              <a:t> </a:t>
            </a:r>
            <a:r>
              <a:rPr lang="en-US" dirty="0" err="1">
                <a:solidFill>
                  <a:srgbClr val="D00224"/>
                </a:solidFill>
                <a:latin typeface="Pyidaungsu" panose="020B0502040204020203" pitchFamily="34" charset="0"/>
                <a:ea typeface="+mn-ea"/>
                <a:cs typeface="Pyidaungsu" panose="020B0502040204020203" pitchFamily="34" charset="0"/>
              </a:rPr>
              <a:t>ပညတ်ချက</a:t>
            </a:r>
            <a:r>
              <a:rPr lang="en-US" dirty="0">
                <a:solidFill>
                  <a:srgbClr val="D00224"/>
                </a:solidFill>
                <a:latin typeface="Pyidaungsu" panose="020B0502040204020203" pitchFamily="34" charset="0"/>
                <a:ea typeface="+mn-ea"/>
                <a:cs typeface="Pyidaungsu" panose="020B0502040204020203" pitchFamily="34" charset="0"/>
              </a:rPr>
              <a:t>်</a:t>
            </a:r>
            <a:endParaRPr lang="en-US" sz="1400" dirty="0">
              <a:solidFill>
                <a:srgbClr val="D00224"/>
              </a:solidFill>
              <a:latin typeface="Pyidaungsu" panose="020B0502040204020203" pitchFamily="34" charset="0"/>
              <a:ea typeface="+mn-ea"/>
              <a:cs typeface="Pyidaungsu" panose="020B0502040204020203" pitchFamily="34" charset="0"/>
            </a:endParaRPr>
          </a:p>
        </p:txBody>
      </p:sp>
      <p:sp>
        <p:nvSpPr>
          <p:cNvPr id="146566" name="Rectangle 134"/>
          <p:cNvSpPr>
            <a:spLocks noChangeArrowheads="1"/>
          </p:cNvSpPr>
          <p:nvPr/>
        </p:nvSpPr>
        <p:spPr bwMode="auto">
          <a:xfrm rot="18254599">
            <a:off x="4284018" y="3675682"/>
            <a:ext cx="2110187" cy="397545"/>
          </a:xfrm>
          <a:prstGeom prst="rect">
            <a:avLst/>
          </a:prstGeom>
          <a:noFill/>
          <a:ln w="12700">
            <a:noFill/>
            <a:miter lim="800000"/>
            <a:headEnd/>
            <a:tailEnd/>
          </a:ln>
          <a:effectLst>
            <a:outerShdw dist="35921" dir="2700000" algn="ctr" rotWithShape="0">
              <a:schemeClr val="tx1"/>
            </a:outerShdw>
          </a:effectLst>
        </p:spPr>
        <p:txBody>
          <a:bodyPr wrap="square" lIns="90487" tIns="44450" rIns="90487" bIns="44450">
            <a:spAutoFit/>
          </a:bodyPr>
          <a:lstStyle/>
          <a:p>
            <a:pPr>
              <a:defRPr/>
            </a:pPr>
            <a:r>
              <a:rPr lang="en-US" dirty="0">
                <a:solidFill>
                  <a:srgbClr val="D00224"/>
                </a:solidFill>
                <a:latin typeface="WinInnwa" pitchFamily="2" charset="0"/>
                <a:ea typeface="+mn-ea"/>
              </a:rPr>
              <a:t> </a:t>
            </a:r>
            <a:r>
              <a:rPr lang="en-US" sz="2000" dirty="0" err="1">
                <a:solidFill>
                  <a:srgbClr val="D00224"/>
                </a:solidFill>
                <a:latin typeface="Pyidaungsu" panose="020B0502040204020203" pitchFamily="34" charset="0"/>
                <a:ea typeface="+mn-ea"/>
                <a:cs typeface="Pyidaungsu" panose="020B0502040204020203" pitchFamily="34" charset="0"/>
              </a:rPr>
              <a:t>ခရစ်ဝင်ကျမ်းများ</a:t>
            </a:r>
            <a:endParaRPr lang="en-US" sz="1600" dirty="0">
              <a:solidFill>
                <a:srgbClr val="D00224"/>
              </a:solidFill>
              <a:latin typeface="Pyidaungsu" panose="020B0502040204020203" pitchFamily="34" charset="0"/>
              <a:ea typeface="+mn-ea"/>
              <a:cs typeface="Pyidaungsu" panose="020B0502040204020203" pitchFamily="34" charset="0"/>
            </a:endParaRPr>
          </a:p>
        </p:txBody>
      </p:sp>
      <p:sp>
        <p:nvSpPr>
          <p:cNvPr id="146463" name="Oval 31"/>
          <p:cNvSpPr>
            <a:spLocks noChangeArrowheads="1"/>
          </p:cNvSpPr>
          <p:nvPr/>
        </p:nvSpPr>
        <p:spPr bwMode="auto">
          <a:xfrm rot="8955">
            <a:off x="5422900" y="4865688"/>
            <a:ext cx="1587500" cy="592137"/>
          </a:xfrm>
          <a:prstGeom prst="ellipse">
            <a:avLst/>
          </a:prstGeom>
          <a:noFill/>
          <a:ln w="76200">
            <a:solidFill>
              <a:srgbClr val="21ED11"/>
            </a:solidFill>
            <a:round/>
            <a:headEnd/>
            <a:tailEnd/>
          </a:ln>
          <a:effectLst>
            <a:outerShdw dist="35921" dir="2700000" algn="ctr" rotWithShape="0">
              <a:schemeClr val="tx1"/>
            </a:outerShdw>
          </a:effectLst>
        </p:spPr>
        <p:txBody>
          <a:bodyPr wrap="none" anchor="ctr"/>
          <a:lstStyle/>
          <a:p>
            <a:pPr>
              <a:defRPr/>
            </a:pPr>
            <a:endParaRPr lang="en-US">
              <a:latin typeface="WinInnwa" pitchFamily="2" charset="0"/>
              <a:ea typeface="+mn-ea"/>
            </a:endParaRPr>
          </a:p>
        </p:txBody>
      </p:sp>
      <p:sp>
        <p:nvSpPr>
          <p:cNvPr id="146462" name="Oval 30"/>
          <p:cNvSpPr>
            <a:spLocks noChangeArrowheads="1"/>
          </p:cNvSpPr>
          <p:nvPr/>
        </p:nvSpPr>
        <p:spPr bwMode="auto">
          <a:xfrm rot="5171536">
            <a:off x="3479800" y="3484563"/>
            <a:ext cx="2033587" cy="592138"/>
          </a:xfrm>
          <a:prstGeom prst="ellipse">
            <a:avLst/>
          </a:prstGeom>
          <a:noFill/>
          <a:ln w="76200">
            <a:solidFill>
              <a:srgbClr val="21ED11"/>
            </a:solidFill>
            <a:round/>
            <a:headEnd/>
            <a:tailEnd/>
          </a:ln>
          <a:effectLst>
            <a:outerShdw dist="35921" dir="2700000" algn="ctr" rotWithShape="0">
              <a:schemeClr val="tx1"/>
            </a:outerShdw>
          </a:effectLst>
        </p:spPr>
        <p:txBody>
          <a:bodyPr wrap="none" anchor="ctr"/>
          <a:lstStyle/>
          <a:p>
            <a:pPr>
              <a:defRPr/>
            </a:pPr>
            <a:endParaRPr lang="en-US">
              <a:latin typeface="WinInnwa" pitchFamily="2" charset="0"/>
              <a:ea typeface="+mn-ea"/>
            </a:endParaRPr>
          </a:p>
        </p:txBody>
      </p:sp>
      <p:grpSp>
        <p:nvGrpSpPr>
          <p:cNvPr id="2" name="Group 32"/>
          <p:cNvGrpSpPr>
            <a:grpSpLocks/>
          </p:cNvGrpSpPr>
          <p:nvPr/>
        </p:nvGrpSpPr>
        <p:grpSpPr bwMode="auto">
          <a:xfrm>
            <a:off x="4533900" y="2647950"/>
            <a:ext cx="3081338" cy="2630488"/>
            <a:chOff x="2813" y="1668"/>
            <a:chExt cx="1941" cy="1657"/>
          </a:xfrm>
        </p:grpSpPr>
        <p:sp>
          <p:nvSpPr>
            <p:cNvPr id="146465" name="Oval 33"/>
            <p:cNvSpPr>
              <a:spLocks noChangeArrowheads="1"/>
            </p:cNvSpPr>
            <p:nvPr/>
          </p:nvSpPr>
          <p:spPr bwMode="auto">
            <a:xfrm>
              <a:off x="2813" y="1668"/>
              <a:ext cx="316" cy="281"/>
            </a:xfrm>
            <a:prstGeom prst="ellipse">
              <a:avLst/>
            </a:prstGeom>
            <a:noFill/>
            <a:ln w="50800">
              <a:solidFill>
                <a:srgbClr val="7B9DFD"/>
              </a:solidFill>
              <a:round/>
              <a:headEnd/>
              <a:tailEnd/>
            </a:ln>
            <a:effectLst>
              <a:outerShdw dist="107763" dir="2700000" algn="ctr" rotWithShape="0">
                <a:schemeClr val="tx1"/>
              </a:outerShdw>
            </a:effectLst>
          </p:spPr>
          <p:txBody>
            <a:bodyPr wrap="none" anchor="ctr"/>
            <a:lstStyle/>
            <a:p>
              <a:pPr>
                <a:defRPr/>
              </a:pPr>
              <a:endParaRPr lang="en-US">
                <a:latin typeface="WinInnwa" pitchFamily="2" charset="0"/>
                <a:ea typeface="+mn-ea"/>
              </a:endParaRPr>
            </a:p>
          </p:txBody>
        </p:sp>
        <p:sp>
          <p:nvSpPr>
            <p:cNvPr id="146466" name="Oval 34"/>
            <p:cNvSpPr>
              <a:spLocks noChangeArrowheads="1"/>
            </p:cNvSpPr>
            <p:nvPr/>
          </p:nvSpPr>
          <p:spPr bwMode="auto">
            <a:xfrm>
              <a:off x="4438" y="3044"/>
              <a:ext cx="316" cy="281"/>
            </a:xfrm>
            <a:prstGeom prst="ellipse">
              <a:avLst/>
            </a:prstGeom>
            <a:noFill/>
            <a:ln w="50800">
              <a:solidFill>
                <a:srgbClr val="7B9DFD"/>
              </a:solidFill>
              <a:round/>
              <a:headEnd/>
              <a:tailEnd/>
            </a:ln>
            <a:effectLst>
              <a:outerShdw dist="107763" dir="2700000" algn="ctr" rotWithShape="0">
                <a:schemeClr val="tx1"/>
              </a:outerShdw>
            </a:effectLst>
          </p:spPr>
          <p:txBody>
            <a:bodyPr wrap="none" anchor="ctr"/>
            <a:lstStyle/>
            <a:p>
              <a:pPr>
                <a:defRPr/>
              </a:pPr>
              <a:endParaRPr lang="en-US">
                <a:latin typeface="WinInnwa" pitchFamily="2" charset="0"/>
                <a:ea typeface="+mn-ea"/>
              </a:endParaRPr>
            </a:p>
          </p:txBody>
        </p:sp>
        <p:sp>
          <p:nvSpPr>
            <p:cNvPr id="146467" name="Line 35"/>
            <p:cNvSpPr>
              <a:spLocks noChangeShapeType="1"/>
            </p:cNvSpPr>
            <p:nvPr/>
          </p:nvSpPr>
          <p:spPr bwMode="auto">
            <a:xfrm>
              <a:off x="3090" y="1897"/>
              <a:ext cx="1386" cy="1185"/>
            </a:xfrm>
            <a:prstGeom prst="line">
              <a:avLst/>
            </a:prstGeom>
            <a:noFill/>
            <a:ln w="50800">
              <a:solidFill>
                <a:srgbClr val="7B9DFD"/>
              </a:solidFill>
              <a:round/>
              <a:headEnd/>
              <a:tailEnd/>
            </a:ln>
            <a:effectLst>
              <a:outerShdw dist="107763" dir="2700000" algn="ctr" rotWithShape="0">
                <a:schemeClr val="tx1"/>
              </a:outerShdw>
            </a:effectLst>
          </p:spPr>
          <p:txBody>
            <a:bodyPr wrap="none" anchor="ctr"/>
            <a:lstStyle/>
            <a:p>
              <a:pPr>
                <a:defRPr/>
              </a:pPr>
              <a:endParaRPr lang="en-US">
                <a:latin typeface="WinInnwa" pitchFamily="2" charset="0"/>
                <a:ea typeface="+mn-ea"/>
              </a:endParaRPr>
            </a:p>
          </p:txBody>
        </p:sp>
      </p:grpSp>
      <p:sp>
        <p:nvSpPr>
          <p:cNvPr id="13341" name="Text Box 138"/>
          <p:cNvSpPr txBox="1">
            <a:spLocks noChangeArrowheads="1"/>
          </p:cNvSpPr>
          <p:nvPr/>
        </p:nvSpPr>
        <p:spPr bwMode="auto">
          <a:xfrm>
            <a:off x="8720138" y="80963"/>
            <a:ext cx="26193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2000" b="0">
                <a:solidFill>
                  <a:srgbClr val="FFA27C"/>
                </a:solidFill>
                <a:latin typeface="WinInnwa" charset="0"/>
              </a:rPr>
              <a:t> </a:t>
            </a:r>
          </a:p>
        </p:txBody>
      </p:sp>
      <p:sp>
        <p:nvSpPr>
          <p:cNvPr id="146580" name="Text Box 148"/>
          <p:cNvSpPr txBox="1">
            <a:spLocks noChangeArrowheads="1"/>
          </p:cNvSpPr>
          <p:nvPr/>
        </p:nvSpPr>
        <p:spPr bwMode="auto">
          <a:xfrm>
            <a:off x="127000" y="731838"/>
            <a:ext cx="3330575" cy="579437"/>
          </a:xfrm>
          <a:prstGeom prst="rect">
            <a:avLst/>
          </a:prstGeom>
          <a:noFill/>
          <a:ln w="12700">
            <a:noFill/>
            <a:miter lim="800000"/>
            <a:headEnd/>
            <a:tailEnd/>
          </a:ln>
          <a:effectLst>
            <a:outerShdw dist="71842" dir="2700000" algn="ctr" rotWithShape="0">
              <a:schemeClr val="tx1">
                <a:alpha val="50000"/>
              </a:schemeClr>
            </a:outerShdw>
          </a:effectLst>
        </p:spPr>
        <p:txBody>
          <a:bodyPr>
            <a:spAutoFit/>
          </a:bodyPr>
          <a:lstStyle/>
          <a:p>
            <a:pPr algn="ctr">
              <a:defRPr/>
            </a:pPr>
            <a:r>
              <a:rPr lang="en-US" sz="3200" dirty="0">
                <a:latin typeface="WinInnwa" pitchFamily="2" charset="0"/>
                <a:ea typeface="+mn-ea"/>
              </a:rPr>
              <a:t> </a:t>
            </a:r>
            <a:r>
              <a:rPr lang="en-US" sz="2400" dirty="0" err="1">
                <a:latin typeface="Pyidaungsu" panose="020B0502040204020203" pitchFamily="34" charset="0"/>
                <a:ea typeface="+mn-ea"/>
                <a:cs typeface="Pyidaungsu" panose="020B0502040204020203" pitchFamily="34" charset="0"/>
              </a:rPr>
              <a:t>ပုံပြင်သစ</a:t>
            </a:r>
            <a:r>
              <a:rPr lang="en-US" sz="2400" dirty="0">
                <a:latin typeface="Pyidaungsu" panose="020B0502040204020203" pitchFamily="34" charset="0"/>
                <a:ea typeface="+mn-ea"/>
                <a:cs typeface="Pyidaungsu" panose="020B0502040204020203" pitchFamily="34" charset="0"/>
              </a:rPr>
              <a:t>်</a:t>
            </a:r>
          </a:p>
        </p:txBody>
      </p:sp>
      <p:sp>
        <p:nvSpPr>
          <p:cNvPr id="146581" name="Text Box 149"/>
          <p:cNvSpPr txBox="1">
            <a:spLocks noChangeArrowheads="1"/>
          </p:cNvSpPr>
          <p:nvPr/>
        </p:nvSpPr>
        <p:spPr bwMode="auto">
          <a:xfrm>
            <a:off x="5875338" y="687388"/>
            <a:ext cx="3217862" cy="579437"/>
          </a:xfrm>
          <a:prstGeom prst="rect">
            <a:avLst/>
          </a:prstGeom>
          <a:noFill/>
          <a:ln w="12700">
            <a:noFill/>
            <a:miter lim="800000"/>
            <a:headEnd/>
            <a:tailEnd/>
          </a:ln>
          <a:effectLst>
            <a:outerShdw dist="71842" dir="2700000" algn="ctr" rotWithShape="0">
              <a:schemeClr val="tx1">
                <a:alpha val="50000"/>
              </a:schemeClr>
            </a:outerShdw>
          </a:effectLst>
        </p:spPr>
        <p:txBody>
          <a:bodyPr>
            <a:spAutoFit/>
          </a:bodyPr>
          <a:lstStyle/>
          <a:p>
            <a:pPr algn="ctr">
              <a:defRPr/>
            </a:pPr>
            <a:r>
              <a:rPr lang="en-US" sz="3200" dirty="0">
                <a:latin typeface="WinInnwa" pitchFamily="2" charset="0"/>
                <a:ea typeface="+mn-ea"/>
              </a:rPr>
              <a:t> </a:t>
            </a:r>
            <a:r>
              <a:rPr lang="en-US" sz="2400" dirty="0" err="1">
                <a:latin typeface="Pyidaungsu" panose="020B0502040204020203" pitchFamily="34" charset="0"/>
                <a:ea typeface="+mn-ea"/>
                <a:cs typeface="Pyidaungsu" panose="020B0502040204020203" pitchFamily="34" charset="0"/>
              </a:rPr>
              <a:t>ပုံပြင်ဟောင်း</a:t>
            </a:r>
            <a:endParaRPr lang="en-US" sz="2400" dirty="0">
              <a:latin typeface="Pyidaungsu" panose="020B0502040204020203" pitchFamily="34" charset="0"/>
              <a:ea typeface="+mn-ea"/>
              <a:cs typeface="Pyidaungsu" panose="020B0502040204020203" pitchFamily="34" charset="0"/>
            </a:endParaRPr>
          </a:p>
        </p:txBody>
      </p:sp>
      <p:sp>
        <p:nvSpPr>
          <p:cNvPr id="146582" name="Rectangle 150"/>
          <p:cNvSpPr>
            <a:spLocks noChangeArrowheads="1"/>
          </p:cNvSpPr>
          <p:nvPr/>
        </p:nvSpPr>
        <p:spPr bwMode="auto">
          <a:xfrm>
            <a:off x="8091488" y="6427788"/>
            <a:ext cx="287337" cy="246062"/>
          </a:xfrm>
          <a:prstGeom prst="rect">
            <a:avLst/>
          </a:prstGeom>
          <a:noFill/>
          <a:ln w="12700">
            <a:noFill/>
            <a:miter lim="800000"/>
            <a:headEnd/>
            <a:tailEnd/>
          </a:ln>
          <a:effectLst/>
        </p:spPr>
        <p:txBody>
          <a:bodyPr wrap="none" anchor="ctr">
            <a:spAutoFit/>
          </a:bodyPr>
          <a:lstStyle/>
          <a:p>
            <a:pPr algn="ctr">
              <a:spcBef>
                <a:spcPct val="0"/>
              </a:spcBef>
              <a:defRPr/>
            </a:pPr>
            <a:r>
              <a:rPr lang="en-US" sz="1000">
                <a:solidFill>
                  <a:schemeClr val="bg1"/>
                </a:solidFill>
                <a:effectLst>
                  <a:outerShdw blurRad="38100" dist="38100" dir="2700000" algn="tl">
                    <a:srgbClr val="000000"/>
                  </a:outerShdw>
                </a:effectLst>
                <a:latin typeface="WinInnwa" pitchFamily="2" charset="0"/>
                <a:ea typeface="+mn-ea"/>
              </a:rPr>
              <a:t>12</a:t>
            </a:r>
            <a:endParaRPr lang="en-US" sz="1000">
              <a:solidFill>
                <a:schemeClr val="tx1"/>
              </a:solidFill>
              <a:effectLst>
                <a:outerShdw blurRad="38100" dist="38100" dir="2700000" algn="tl">
                  <a:srgbClr val="FFFFFF"/>
                </a:outerShdw>
              </a:effectLst>
              <a:latin typeface="WinInnwa" pitchFamily="2" charset="0"/>
              <a:ea typeface="+mn-ea"/>
            </a:endParaRPr>
          </a:p>
        </p:txBody>
      </p:sp>
      <p:sp>
        <p:nvSpPr>
          <p:cNvPr id="13345" name="Text Box 151"/>
          <p:cNvSpPr txBox="1">
            <a:spLocks noChangeArrowheads="1"/>
          </p:cNvSpPr>
          <p:nvPr/>
        </p:nvSpPr>
        <p:spPr bwMode="auto">
          <a:xfrm>
            <a:off x="8502650" y="6353175"/>
            <a:ext cx="26987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1800">
                <a:solidFill>
                  <a:srgbClr val="FFFFFF"/>
                </a:solidFill>
                <a:latin typeface="WinInnwa" charset="0"/>
              </a:rPr>
              <a:t>2</a:t>
            </a: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46462"/>
                                        </p:tgtEl>
                                        <p:attrNameLst>
                                          <p:attrName>style.visibility</p:attrName>
                                        </p:attrNameLst>
                                      </p:cBhvr>
                                      <p:to>
                                        <p:strVal val="visible"/>
                                      </p:to>
                                    </p:set>
                                    <p:anim calcmode="lin" valueType="num">
                                      <p:cBhvr additive="base">
                                        <p:cTn id="12" dur="500" fill="hold"/>
                                        <p:tgtEl>
                                          <p:spTgt spid="146462"/>
                                        </p:tgtEl>
                                        <p:attrNameLst>
                                          <p:attrName>ppt_x</p:attrName>
                                        </p:attrNameLst>
                                      </p:cBhvr>
                                      <p:tavLst>
                                        <p:tav tm="0">
                                          <p:val>
                                            <p:strVal val="#ppt_x"/>
                                          </p:val>
                                        </p:tav>
                                        <p:tav tm="100000">
                                          <p:val>
                                            <p:strVal val="#ppt_x"/>
                                          </p:val>
                                        </p:tav>
                                      </p:tavLst>
                                    </p:anim>
                                    <p:anim calcmode="lin" valueType="num">
                                      <p:cBhvr additive="base">
                                        <p:cTn id="13" dur="500" fill="hold"/>
                                        <p:tgtEl>
                                          <p:spTgt spid="146462"/>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500"/>
                            </p:stCondLst>
                            <p:childTnLst>
                              <p:par>
                                <p:cTn id="15" presetID="23" presetClass="entr" presetSubtype="528" fill="hold" grpId="0" nodeType="afterEffect">
                                  <p:stCondLst>
                                    <p:cond delay="500"/>
                                  </p:stCondLst>
                                  <p:childTnLst>
                                    <p:set>
                                      <p:cBhvr>
                                        <p:cTn id="16" dur="1" fill="hold">
                                          <p:stCondLst>
                                            <p:cond delay="0"/>
                                          </p:stCondLst>
                                        </p:cTn>
                                        <p:tgtEl>
                                          <p:spTgt spid="146559"/>
                                        </p:tgtEl>
                                        <p:attrNameLst>
                                          <p:attrName>style.visibility</p:attrName>
                                        </p:attrNameLst>
                                      </p:cBhvr>
                                      <p:to>
                                        <p:strVal val="visible"/>
                                      </p:to>
                                    </p:set>
                                    <p:anim calcmode="lin" valueType="num">
                                      <p:cBhvr>
                                        <p:cTn id="17" dur="500" fill="hold"/>
                                        <p:tgtEl>
                                          <p:spTgt spid="146559"/>
                                        </p:tgtEl>
                                        <p:attrNameLst>
                                          <p:attrName>ppt_w</p:attrName>
                                        </p:attrNameLst>
                                      </p:cBhvr>
                                      <p:tavLst>
                                        <p:tav tm="0">
                                          <p:val>
                                            <p:fltVal val="0"/>
                                          </p:val>
                                        </p:tav>
                                        <p:tav tm="100000">
                                          <p:val>
                                            <p:strVal val="#ppt_w"/>
                                          </p:val>
                                        </p:tav>
                                      </p:tavLst>
                                    </p:anim>
                                    <p:anim calcmode="lin" valueType="num">
                                      <p:cBhvr>
                                        <p:cTn id="18" dur="500" fill="hold"/>
                                        <p:tgtEl>
                                          <p:spTgt spid="146559"/>
                                        </p:tgtEl>
                                        <p:attrNameLst>
                                          <p:attrName>ppt_h</p:attrName>
                                        </p:attrNameLst>
                                      </p:cBhvr>
                                      <p:tavLst>
                                        <p:tav tm="0">
                                          <p:val>
                                            <p:fltVal val="0"/>
                                          </p:val>
                                        </p:tav>
                                        <p:tav tm="100000">
                                          <p:val>
                                            <p:strVal val="#ppt_h"/>
                                          </p:val>
                                        </p:tav>
                                      </p:tavLst>
                                    </p:anim>
                                    <p:anim calcmode="lin" valueType="num">
                                      <p:cBhvr>
                                        <p:cTn id="19" dur="500" fill="hold"/>
                                        <p:tgtEl>
                                          <p:spTgt spid="146559"/>
                                        </p:tgtEl>
                                        <p:attrNameLst>
                                          <p:attrName>ppt_x</p:attrName>
                                        </p:attrNameLst>
                                      </p:cBhvr>
                                      <p:tavLst>
                                        <p:tav tm="0">
                                          <p:val>
                                            <p:fltVal val="0.5"/>
                                          </p:val>
                                        </p:tav>
                                        <p:tav tm="100000">
                                          <p:val>
                                            <p:strVal val="#ppt_x"/>
                                          </p:val>
                                        </p:tav>
                                      </p:tavLst>
                                    </p:anim>
                                    <p:anim calcmode="lin" valueType="num">
                                      <p:cBhvr>
                                        <p:cTn id="20" dur="500" fill="hold"/>
                                        <p:tgtEl>
                                          <p:spTgt spid="146559"/>
                                        </p:tgtEl>
                                        <p:attrNameLst>
                                          <p:attrName>ppt_y</p:attrName>
                                        </p:attrNameLst>
                                      </p:cBhvr>
                                      <p:tavLst>
                                        <p:tav tm="0">
                                          <p:val>
                                            <p:fltVal val="0.5"/>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46463"/>
                                        </p:tgtEl>
                                        <p:attrNameLst>
                                          <p:attrName>style.visibility</p:attrName>
                                        </p:attrNameLst>
                                      </p:cBhvr>
                                      <p:to>
                                        <p:strVal val="visible"/>
                                      </p:to>
                                    </p:set>
                                    <p:anim calcmode="lin" valueType="num">
                                      <p:cBhvr additive="base">
                                        <p:cTn id="25" dur="500" fill="hold"/>
                                        <p:tgtEl>
                                          <p:spTgt spid="146463"/>
                                        </p:tgtEl>
                                        <p:attrNameLst>
                                          <p:attrName>ppt_x</p:attrName>
                                        </p:attrNameLst>
                                      </p:cBhvr>
                                      <p:tavLst>
                                        <p:tav tm="0">
                                          <p:val>
                                            <p:strVal val="1+#ppt_w/2"/>
                                          </p:val>
                                        </p:tav>
                                        <p:tav tm="100000">
                                          <p:val>
                                            <p:strVal val="#ppt_x"/>
                                          </p:val>
                                        </p:tav>
                                      </p:tavLst>
                                    </p:anim>
                                    <p:anim calcmode="lin" valueType="num">
                                      <p:cBhvr additive="base">
                                        <p:cTn id="26" dur="500" fill="hold"/>
                                        <p:tgtEl>
                                          <p:spTgt spid="146463"/>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500"/>
                            </p:stCondLst>
                            <p:childTnLst>
                              <p:par>
                                <p:cTn id="28" presetID="23" presetClass="entr" presetSubtype="528" fill="hold" grpId="0" nodeType="afterEffect">
                                  <p:stCondLst>
                                    <p:cond delay="500"/>
                                  </p:stCondLst>
                                  <p:childTnLst>
                                    <p:set>
                                      <p:cBhvr>
                                        <p:cTn id="29" dur="1" fill="hold">
                                          <p:stCondLst>
                                            <p:cond delay="0"/>
                                          </p:stCondLst>
                                        </p:cTn>
                                        <p:tgtEl>
                                          <p:spTgt spid="146560"/>
                                        </p:tgtEl>
                                        <p:attrNameLst>
                                          <p:attrName>style.visibility</p:attrName>
                                        </p:attrNameLst>
                                      </p:cBhvr>
                                      <p:to>
                                        <p:strVal val="visible"/>
                                      </p:to>
                                    </p:set>
                                    <p:anim calcmode="lin" valueType="num">
                                      <p:cBhvr>
                                        <p:cTn id="30" dur="500" fill="hold"/>
                                        <p:tgtEl>
                                          <p:spTgt spid="146560"/>
                                        </p:tgtEl>
                                        <p:attrNameLst>
                                          <p:attrName>ppt_w</p:attrName>
                                        </p:attrNameLst>
                                      </p:cBhvr>
                                      <p:tavLst>
                                        <p:tav tm="0">
                                          <p:val>
                                            <p:fltVal val="0"/>
                                          </p:val>
                                        </p:tav>
                                        <p:tav tm="100000">
                                          <p:val>
                                            <p:strVal val="#ppt_w"/>
                                          </p:val>
                                        </p:tav>
                                      </p:tavLst>
                                    </p:anim>
                                    <p:anim calcmode="lin" valueType="num">
                                      <p:cBhvr>
                                        <p:cTn id="31" dur="500" fill="hold"/>
                                        <p:tgtEl>
                                          <p:spTgt spid="146560"/>
                                        </p:tgtEl>
                                        <p:attrNameLst>
                                          <p:attrName>ppt_h</p:attrName>
                                        </p:attrNameLst>
                                      </p:cBhvr>
                                      <p:tavLst>
                                        <p:tav tm="0">
                                          <p:val>
                                            <p:fltVal val="0"/>
                                          </p:val>
                                        </p:tav>
                                        <p:tav tm="100000">
                                          <p:val>
                                            <p:strVal val="#ppt_h"/>
                                          </p:val>
                                        </p:tav>
                                      </p:tavLst>
                                    </p:anim>
                                    <p:anim calcmode="lin" valueType="num">
                                      <p:cBhvr>
                                        <p:cTn id="32" dur="500" fill="hold"/>
                                        <p:tgtEl>
                                          <p:spTgt spid="146560"/>
                                        </p:tgtEl>
                                        <p:attrNameLst>
                                          <p:attrName>ppt_x</p:attrName>
                                        </p:attrNameLst>
                                      </p:cBhvr>
                                      <p:tavLst>
                                        <p:tav tm="0">
                                          <p:val>
                                            <p:fltVal val="0.5"/>
                                          </p:val>
                                        </p:tav>
                                        <p:tav tm="100000">
                                          <p:val>
                                            <p:strVal val="#ppt_x"/>
                                          </p:val>
                                        </p:tav>
                                      </p:tavLst>
                                    </p:anim>
                                    <p:anim calcmode="lin" valueType="num">
                                      <p:cBhvr>
                                        <p:cTn id="33" dur="500" fill="hold"/>
                                        <p:tgtEl>
                                          <p:spTgt spid="14656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559" grpId="0" autoUpdateAnimBg="0"/>
      <p:bldP spid="146560" grpId="0" autoUpdateAnimBg="0"/>
      <p:bldP spid="146463" grpId="0" animBg="1"/>
      <p:bldP spid="14646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6" name="Rectangle 4"/>
          <p:cNvSpPr>
            <a:spLocks noChangeArrowheads="1"/>
          </p:cNvSpPr>
          <p:nvPr/>
        </p:nvSpPr>
        <p:spPr bwMode="auto">
          <a:xfrm>
            <a:off x="2032000" y="4578350"/>
            <a:ext cx="1300163" cy="458788"/>
          </a:xfrm>
          <a:prstGeom prst="rect">
            <a:avLst/>
          </a:prstGeom>
          <a:noFill/>
          <a:ln w="12700">
            <a:noFill/>
            <a:miter lim="800000"/>
            <a:headEnd/>
            <a:tailEnd/>
          </a:ln>
          <a:effectLst>
            <a:outerShdw dist="45791" dir="2021404" algn="ctr" rotWithShape="0">
              <a:schemeClr val="tx1"/>
            </a:outerShdw>
          </a:effectLst>
        </p:spPr>
        <p:txBody>
          <a:bodyPr lIns="90487" tIns="44450" rIns="90487" bIns="44450">
            <a:spAutoFit/>
          </a:bodyPr>
          <a:lstStyle/>
          <a:p>
            <a:pPr>
              <a:defRPr/>
            </a:pPr>
            <a:r>
              <a:rPr lang="en-US" sz="2400" dirty="0">
                <a:latin typeface="Pyidaungsu" panose="020B0502040204020203" pitchFamily="34" charset="0"/>
                <a:ea typeface="+mn-ea"/>
                <a:cs typeface="Pyidaungsu" panose="020B0502040204020203" pitchFamily="34" charset="0"/>
              </a:rPr>
              <a:t>၁</a:t>
            </a:r>
          </a:p>
        </p:txBody>
      </p:sp>
      <p:sp>
        <p:nvSpPr>
          <p:cNvPr id="146437" name="Rectangle 5"/>
          <p:cNvSpPr>
            <a:spLocks noChangeArrowheads="1"/>
          </p:cNvSpPr>
          <p:nvPr/>
        </p:nvSpPr>
        <p:spPr bwMode="auto">
          <a:xfrm>
            <a:off x="2387600" y="3652838"/>
            <a:ext cx="817563" cy="515937"/>
          </a:xfrm>
          <a:prstGeom prst="rect">
            <a:avLst/>
          </a:prstGeom>
          <a:noFill/>
          <a:ln w="12700">
            <a:noFill/>
            <a:miter lim="800000"/>
            <a:headEnd/>
            <a:tailEnd/>
          </a:ln>
          <a:effectLst>
            <a:outerShdw dist="45791" dir="2021404" algn="ctr" rotWithShape="0">
              <a:schemeClr val="tx1"/>
            </a:outerShdw>
          </a:effectLst>
        </p:spPr>
        <p:txBody>
          <a:bodyPr lIns="90487" tIns="44450" rIns="90487" bIns="44450">
            <a:spAutoFit/>
          </a:bodyPr>
          <a:lstStyle/>
          <a:p>
            <a:pPr>
              <a:defRPr/>
            </a:pPr>
            <a:r>
              <a:rPr lang="en-US" sz="2800" dirty="0">
                <a:latin typeface="Pyidaungsu" panose="020B0502040204020203" pitchFamily="34" charset="0"/>
                <a:ea typeface="+mn-ea"/>
                <a:cs typeface="Pyidaungsu" panose="020B0502040204020203" pitchFamily="34" charset="0"/>
              </a:rPr>
              <a:t>၂</a:t>
            </a:r>
          </a:p>
        </p:txBody>
      </p:sp>
      <p:sp>
        <p:nvSpPr>
          <p:cNvPr id="146438" name="Rectangle 6"/>
          <p:cNvSpPr>
            <a:spLocks noChangeArrowheads="1"/>
          </p:cNvSpPr>
          <p:nvPr/>
        </p:nvSpPr>
        <p:spPr bwMode="auto">
          <a:xfrm>
            <a:off x="3259138" y="2897188"/>
            <a:ext cx="817562" cy="459100"/>
          </a:xfrm>
          <a:prstGeom prst="rect">
            <a:avLst/>
          </a:prstGeom>
          <a:noFill/>
          <a:ln w="12700">
            <a:noFill/>
            <a:miter lim="800000"/>
            <a:headEnd/>
            <a:tailEnd/>
          </a:ln>
          <a:effectLst>
            <a:outerShdw dist="45791" dir="2021404" algn="ctr" rotWithShape="0">
              <a:schemeClr val="tx1"/>
            </a:outerShdw>
          </a:effectLst>
        </p:spPr>
        <p:txBody>
          <a:bodyPr lIns="90487" tIns="44450" rIns="90487" bIns="44450">
            <a:spAutoFit/>
          </a:bodyPr>
          <a:lstStyle/>
          <a:p>
            <a:pPr>
              <a:defRPr/>
            </a:pPr>
            <a:r>
              <a:rPr lang="en-US" sz="2400" dirty="0">
                <a:latin typeface="Pyidaungsu" panose="020B0502040204020203" pitchFamily="34" charset="0"/>
                <a:ea typeface="+mn-ea"/>
                <a:cs typeface="Pyidaungsu" panose="020B0502040204020203" pitchFamily="34" charset="0"/>
              </a:rPr>
              <a:t>၃</a:t>
            </a:r>
          </a:p>
        </p:txBody>
      </p:sp>
      <p:sp>
        <p:nvSpPr>
          <p:cNvPr id="146439" name="Rectangle 7"/>
          <p:cNvSpPr>
            <a:spLocks noChangeArrowheads="1"/>
          </p:cNvSpPr>
          <p:nvPr/>
        </p:nvSpPr>
        <p:spPr bwMode="auto">
          <a:xfrm>
            <a:off x="4597400" y="2632075"/>
            <a:ext cx="817563" cy="459100"/>
          </a:xfrm>
          <a:prstGeom prst="rect">
            <a:avLst/>
          </a:prstGeom>
          <a:noFill/>
          <a:ln w="12700">
            <a:noFill/>
            <a:miter lim="800000"/>
            <a:headEnd/>
            <a:tailEnd/>
          </a:ln>
          <a:effectLst>
            <a:outerShdw dist="45791" dir="2021404" algn="ctr" rotWithShape="0">
              <a:schemeClr val="tx1"/>
            </a:outerShdw>
          </a:effectLst>
        </p:spPr>
        <p:txBody>
          <a:bodyPr lIns="90487" tIns="44450" rIns="90487" bIns="44450">
            <a:spAutoFit/>
          </a:bodyPr>
          <a:lstStyle/>
          <a:p>
            <a:pPr>
              <a:defRPr/>
            </a:pPr>
            <a:r>
              <a:rPr lang="en-US" sz="2400" dirty="0">
                <a:latin typeface="Pyidaungsu" panose="020B0502040204020203" pitchFamily="34" charset="0"/>
                <a:ea typeface="+mn-ea"/>
                <a:cs typeface="Pyidaungsu" panose="020B0502040204020203" pitchFamily="34" charset="0"/>
              </a:rPr>
              <a:t>၄</a:t>
            </a:r>
          </a:p>
        </p:txBody>
      </p:sp>
      <p:sp>
        <p:nvSpPr>
          <p:cNvPr id="146440" name="Rectangle 8"/>
          <p:cNvSpPr>
            <a:spLocks noChangeArrowheads="1"/>
          </p:cNvSpPr>
          <p:nvPr/>
        </p:nvSpPr>
        <p:spPr bwMode="auto">
          <a:xfrm>
            <a:off x="5557838" y="2936875"/>
            <a:ext cx="817562" cy="459100"/>
          </a:xfrm>
          <a:prstGeom prst="rect">
            <a:avLst/>
          </a:prstGeom>
          <a:noFill/>
          <a:ln w="12700">
            <a:noFill/>
            <a:miter lim="800000"/>
            <a:headEnd/>
            <a:tailEnd/>
          </a:ln>
          <a:effectLst>
            <a:outerShdw dist="45791" dir="2021404" algn="ctr" rotWithShape="0">
              <a:schemeClr val="tx1"/>
            </a:outerShdw>
          </a:effectLst>
        </p:spPr>
        <p:txBody>
          <a:bodyPr lIns="90487" tIns="44450" rIns="90487" bIns="44450">
            <a:spAutoFit/>
          </a:bodyPr>
          <a:lstStyle/>
          <a:p>
            <a:pPr>
              <a:defRPr/>
            </a:pPr>
            <a:r>
              <a:rPr lang="en-US" sz="2400" dirty="0">
                <a:latin typeface="Pyidaungsu" panose="020B0502040204020203" pitchFamily="34" charset="0"/>
                <a:ea typeface="+mn-ea"/>
                <a:cs typeface="Pyidaungsu" panose="020B0502040204020203" pitchFamily="34" charset="0"/>
              </a:rPr>
              <a:t>၅</a:t>
            </a:r>
          </a:p>
        </p:txBody>
      </p:sp>
      <p:sp>
        <p:nvSpPr>
          <p:cNvPr id="146441" name="Rectangle 9"/>
          <p:cNvSpPr>
            <a:spLocks noChangeArrowheads="1"/>
          </p:cNvSpPr>
          <p:nvPr/>
        </p:nvSpPr>
        <p:spPr bwMode="auto">
          <a:xfrm>
            <a:off x="6086475" y="3384550"/>
            <a:ext cx="817563" cy="459100"/>
          </a:xfrm>
          <a:prstGeom prst="rect">
            <a:avLst/>
          </a:prstGeom>
          <a:noFill/>
          <a:ln w="12700">
            <a:noFill/>
            <a:miter lim="800000"/>
            <a:headEnd/>
            <a:tailEnd/>
          </a:ln>
          <a:effectLst>
            <a:outerShdw dist="45791" dir="3378596" algn="ctr" rotWithShape="0">
              <a:schemeClr val="tx1"/>
            </a:outerShdw>
          </a:effectLst>
        </p:spPr>
        <p:txBody>
          <a:bodyPr lIns="90487" tIns="44450" rIns="90487" bIns="44450">
            <a:spAutoFit/>
          </a:bodyPr>
          <a:lstStyle/>
          <a:p>
            <a:pPr>
              <a:defRPr/>
            </a:pPr>
            <a:r>
              <a:rPr lang="en-US" sz="2400" dirty="0">
                <a:latin typeface="Pyidaungsu" panose="020B0502040204020203" pitchFamily="34" charset="0"/>
                <a:ea typeface="+mn-ea"/>
                <a:cs typeface="Pyidaungsu" panose="020B0502040204020203" pitchFamily="34" charset="0"/>
              </a:rPr>
              <a:t>၆</a:t>
            </a:r>
          </a:p>
        </p:txBody>
      </p:sp>
      <p:sp>
        <p:nvSpPr>
          <p:cNvPr id="146442" name="Rectangle 10"/>
          <p:cNvSpPr>
            <a:spLocks noChangeArrowheads="1"/>
          </p:cNvSpPr>
          <p:nvPr/>
        </p:nvSpPr>
        <p:spPr bwMode="auto">
          <a:xfrm>
            <a:off x="6523038" y="4089400"/>
            <a:ext cx="817562" cy="459100"/>
          </a:xfrm>
          <a:prstGeom prst="rect">
            <a:avLst/>
          </a:prstGeom>
          <a:noFill/>
          <a:ln w="12700">
            <a:noFill/>
            <a:miter lim="800000"/>
            <a:headEnd/>
            <a:tailEnd/>
          </a:ln>
          <a:effectLst>
            <a:outerShdw dist="45791" dir="2021404" algn="ctr" rotWithShape="0">
              <a:schemeClr val="tx1"/>
            </a:outerShdw>
          </a:effectLst>
        </p:spPr>
        <p:txBody>
          <a:bodyPr lIns="90487" tIns="44450" rIns="90487" bIns="44450">
            <a:spAutoFit/>
          </a:bodyPr>
          <a:lstStyle/>
          <a:p>
            <a:pPr>
              <a:defRPr/>
            </a:pPr>
            <a:r>
              <a:rPr lang="en-US" sz="2400" dirty="0">
                <a:latin typeface="Pyidaungsu" panose="020B0502040204020203" pitchFamily="34" charset="0"/>
                <a:ea typeface="+mn-ea"/>
                <a:cs typeface="Pyidaungsu" panose="020B0502040204020203" pitchFamily="34" charset="0"/>
              </a:rPr>
              <a:t>၇</a:t>
            </a:r>
          </a:p>
        </p:txBody>
      </p:sp>
      <p:sp>
        <p:nvSpPr>
          <p:cNvPr id="146443" name="Rectangle 11"/>
          <p:cNvSpPr>
            <a:spLocks noChangeArrowheads="1"/>
          </p:cNvSpPr>
          <p:nvPr/>
        </p:nvSpPr>
        <p:spPr bwMode="auto">
          <a:xfrm>
            <a:off x="7196138" y="4819650"/>
            <a:ext cx="817562" cy="459100"/>
          </a:xfrm>
          <a:prstGeom prst="rect">
            <a:avLst/>
          </a:prstGeom>
          <a:noFill/>
          <a:ln w="12700">
            <a:noFill/>
            <a:miter lim="800000"/>
            <a:headEnd/>
            <a:tailEnd/>
          </a:ln>
          <a:effectLst>
            <a:outerShdw dist="45791" dir="2021404" algn="ctr" rotWithShape="0">
              <a:schemeClr val="tx1"/>
            </a:outerShdw>
          </a:effectLst>
        </p:spPr>
        <p:txBody>
          <a:bodyPr lIns="90487" tIns="44450" rIns="90487" bIns="44450">
            <a:spAutoFit/>
          </a:bodyPr>
          <a:lstStyle/>
          <a:p>
            <a:pPr>
              <a:defRPr/>
            </a:pPr>
            <a:r>
              <a:rPr lang="en-US" sz="2400" dirty="0">
                <a:latin typeface="Pyidaungsu" panose="020B0502040204020203" pitchFamily="34" charset="0"/>
                <a:ea typeface="+mn-ea"/>
                <a:cs typeface="Pyidaungsu" panose="020B0502040204020203" pitchFamily="34" charset="0"/>
              </a:rPr>
              <a:t>၈</a:t>
            </a:r>
          </a:p>
        </p:txBody>
      </p:sp>
      <p:sp>
        <p:nvSpPr>
          <p:cNvPr id="13322" name="Line 119"/>
          <p:cNvSpPr>
            <a:spLocks noChangeShapeType="1"/>
          </p:cNvSpPr>
          <p:nvPr/>
        </p:nvSpPr>
        <p:spPr bwMode="auto">
          <a:xfrm flipV="1">
            <a:off x="5827713" y="5232400"/>
            <a:ext cx="1022350" cy="19050"/>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323" name="Line 120"/>
          <p:cNvSpPr>
            <a:spLocks noChangeShapeType="1"/>
          </p:cNvSpPr>
          <p:nvPr/>
        </p:nvSpPr>
        <p:spPr bwMode="auto">
          <a:xfrm>
            <a:off x="2133600" y="5108575"/>
            <a:ext cx="1541463" cy="112713"/>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324" name="Line 121"/>
          <p:cNvSpPr>
            <a:spLocks noChangeShapeType="1"/>
          </p:cNvSpPr>
          <p:nvPr/>
        </p:nvSpPr>
        <p:spPr bwMode="auto">
          <a:xfrm>
            <a:off x="2390775" y="4222750"/>
            <a:ext cx="1419225" cy="768350"/>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325" name="Line 122"/>
          <p:cNvSpPr>
            <a:spLocks noChangeShapeType="1"/>
          </p:cNvSpPr>
          <p:nvPr/>
        </p:nvSpPr>
        <p:spPr bwMode="auto">
          <a:xfrm>
            <a:off x="3063875" y="3368675"/>
            <a:ext cx="923925" cy="1266825"/>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326" name="Line 123"/>
          <p:cNvSpPr>
            <a:spLocks noChangeShapeType="1"/>
          </p:cNvSpPr>
          <p:nvPr/>
        </p:nvSpPr>
        <p:spPr bwMode="auto">
          <a:xfrm rot="578684">
            <a:off x="4117975" y="2870200"/>
            <a:ext cx="442913" cy="1670050"/>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327" name="Line 124"/>
          <p:cNvSpPr>
            <a:spLocks noChangeShapeType="1"/>
          </p:cNvSpPr>
          <p:nvPr/>
        </p:nvSpPr>
        <p:spPr bwMode="auto">
          <a:xfrm flipH="1">
            <a:off x="4886325" y="3287713"/>
            <a:ext cx="938213" cy="1389062"/>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328" name="Line 125"/>
          <p:cNvSpPr>
            <a:spLocks noChangeShapeType="1"/>
          </p:cNvSpPr>
          <p:nvPr/>
        </p:nvSpPr>
        <p:spPr bwMode="auto">
          <a:xfrm flipH="1">
            <a:off x="5097463" y="3825875"/>
            <a:ext cx="1265237" cy="992188"/>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3329" name="Line 126"/>
          <p:cNvSpPr>
            <a:spLocks noChangeShapeType="1"/>
          </p:cNvSpPr>
          <p:nvPr/>
        </p:nvSpPr>
        <p:spPr bwMode="auto">
          <a:xfrm flipV="1">
            <a:off x="5181600" y="4676775"/>
            <a:ext cx="1614488" cy="419100"/>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46559" name="Rectangle 127"/>
          <p:cNvSpPr>
            <a:spLocks noChangeArrowheads="1"/>
          </p:cNvSpPr>
          <p:nvPr/>
        </p:nvSpPr>
        <p:spPr bwMode="auto">
          <a:xfrm rot="5246759">
            <a:off x="3432175" y="3802343"/>
            <a:ext cx="2047875" cy="33598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r>
              <a:rPr lang="en-US" sz="1600" dirty="0" err="1">
                <a:latin typeface="Pyidaungsu" panose="020B0502040204020203" pitchFamily="34" charset="0"/>
                <a:ea typeface="+mn-ea"/>
                <a:cs typeface="Pyidaungsu" panose="020B0502040204020203" pitchFamily="34" charset="0"/>
              </a:rPr>
              <a:t>ပရောဖက်များ</a:t>
            </a:r>
            <a:endParaRPr lang="en-US" dirty="0">
              <a:latin typeface="WinInnwa" pitchFamily="2" charset="0"/>
              <a:ea typeface="+mn-ea"/>
            </a:endParaRPr>
          </a:p>
        </p:txBody>
      </p:sp>
      <p:sp>
        <p:nvSpPr>
          <p:cNvPr id="146560" name="Rectangle 128"/>
          <p:cNvSpPr>
            <a:spLocks noChangeArrowheads="1"/>
          </p:cNvSpPr>
          <p:nvPr/>
        </p:nvSpPr>
        <p:spPr bwMode="auto">
          <a:xfrm>
            <a:off x="5432425" y="4989513"/>
            <a:ext cx="2105025" cy="366767"/>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r>
              <a:rPr lang="en-US" sz="1600" dirty="0">
                <a:latin typeface="WinInnwa" pitchFamily="2" charset="0"/>
                <a:ea typeface="+mn-ea"/>
              </a:rPr>
              <a:t> </a:t>
            </a:r>
            <a:r>
              <a:rPr lang="en-US" dirty="0" err="1">
                <a:latin typeface="Pyidaungsu" panose="020B0502040204020203" pitchFamily="34" charset="0"/>
                <a:ea typeface="+mn-ea"/>
                <a:cs typeface="Pyidaungsu" panose="020B0502040204020203" pitchFamily="34" charset="0"/>
              </a:rPr>
              <a:t>ဗျာဒိတ်ကျမ်း</a:t>
            </a:r>
            <a:endParaRPr lang="en-US" sz="1200" dirty="0">
              <a:latin typeface="Pyidaungsu" panose="020B0502040204020203" pitchFamily="34" charset="0"/>
              <a:ea typeface="+mn-ea"/>
              <a:cs typeface="Pyidaungsu" panose="020B0502040204020203" pitchFamily="34" charset="0"/>
            </a:endParaRPr>
          </a:p>
        </p:txBody>
      </p:sp>
      <p:sp>
        <p:nvSpPr>
          <p:cNvPr id="146561" name="Rectangle 129"/>
          <p:cNvSpPr>
            <a:spLocks noChangeArrowheads="1"/>
          </p:cNvSpPr>
          <p:nvPr/>
        </p:nvSpPr>
        <p:spPr bwMode="auto">
          <a:xfrm rot="3267768">
            <a:off x="2482850" y="3809180"/>
            <a:ext cx="2270125" cy="366767"/>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r>
              <a:rPr lang="en-US" dirty="0" err="1">
                <a:solidFill>
                  <a:srgbClr val="D00224"/>
                </a:solidFill>
                <a:latin typeface="Pyidaungsu" panose="020B0502040204020203" pitchFamily="34" charset="0"/>
                <a:ea typeface="+mn-ea"/>
                <a:cs typeface="Pyidaungsu" panose="020B0502040204020203" pitchFamily="34" charset="0"/>
              </a:rPr>
              <a:t>ကဗျာဆန်သောစာများ</a:t>
            </a:r>
            <a:endParaRPr lang="en-US" dirty="0">
              <a:solidFill>
                <a:srgbClr val="D00224"/>
              </a:solidFill>
              <a:latin typeface="Pyidaungsu" panose="020B0502040204020203" pitchFamily="34" charset="0"/>
              <a:ea typeface="+mn-ea"/>
              <a:cs typeface="Pyidaungsu" panose="020B0502040204020203" pitchFamily="34" charset="0"/>
            </a:endParaRPr>
          </a:p>
        </p:txBody>
      </p:sp>
      <p:sp>
        <p:nvSpPr>
          <p:cNvPr id="146562" name="Rectangle 130"/>
          <p:cNvSpPr>
            <a:spLocks noChangeArrowheads="1"/>
          </p:cNvSpPr>
          <p:nvPr/>
        </p:nvSpPr>
        <p:spPr bwMode="auto">
          <a:xfrm rot="20643327">
            <a:off x="4814888" y="4453704"/>
            <a:ext cx="2330450" cy="366767"/>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r>
              <a:rPr lang="en-US" dirty="0">
                <a:solidFill>
                  <a:srgbClr val="D00224"/>
                </a:solidFill>
                <a:latin typeface="WinInnwa" pitchFamily="2" charset="0"/>
                <a:ea typeface="+mn-ea"/>
              </a:rPr>
              <a:t> </a:t>
            </a:r>
            <a:r>
              <a:rPr lang="en-US" sz="1400" dirty="0" err="1">
                <a:solidFill>
                  <a:srgbClr val="D00224"/>
                </a:solidFill>
                <a:latin typeface="Pyidaungsu" panose="020B0502040204020203" pitchFamily="34" charset="0"/>
                <a:ea typeface="+mn-ea"/>
                <a:cs typeface="Pyidaungsu" panose="020B0502040204020203" pitchFamily="34" charset="0"/>
              </a:rPr>
              <a:t>စာစောင်များ</a:t>
            </a:r>
            <a:r>
              <a:rPr lang="en-US" sz="1400" dirty="0">
                <a:solidFill>
                  <a:srgbClr val="D00224"/>
                </a:solidFill>
                <a:latin typeface="Pyidaungsu" panose="020B0502040204020203" pitchFamily="34" charset="0"/>
                <a:ea typeface="+mn-ea"/>
                <a:cs typeface="Pyidaungsu" panose="020B0502040204020203" pitchFamily="34" charset="0"/>
              </a:rPr>
              <a:t>၊ </a:t>
            </a:r>
            <a:r>
              <a:rPr lang="en-US" sz="1400" dirty="0" err="1">
                <a:solidFill>
                  <a:srgbClr val="D00224"/>
                </a:solidFill>
                <a:latin typeface="Pyidaungsu" panose="020B0502040204020203" pitchFamily="34" charset="0"/>
                <a:ea typeface="+mn-ea"/>
                <a:cs typeface="Pyidaungsu" panose="020B0502040204020203" pitchFamily="34" charset="0"/>
              </a:rPr>
              <a:t>ပေးစာများ</a:t>
            </a:r>
            <a:endParaRPr lang="en-US" sz="1100" dirty="0">
              <a:solidFill>
                <a:srgbClr val="D00224"/>
              </a:solidFill>
              <a:latin typeface="Pyidaungsu" panose="020B0502040204020203" pitchFamily="34" charset="0"/>
              <a:ea typeface="+mn-ea"/>
              <a:cs typeface="Pyidaungsu" panose="020B0502040204020203" pitchFamily="34" charset="0"/>
            </a:endParaRPr>
          </a:p>
        </p:txBody>
      </p:sp>
      <p:sp>
        <p:nvSpPr>
          <p:cNvPr id="146563" name="Rectangle 131"/>
          <p:cNvSpPr>
            <a:spLocks noChangeArrowheads="1"/>
          </p:cNvSpPr>
          <p:nvPr/>
        </p:nvSpPr>
        <p:spPr bwMode="auto">
          <a:xfrm rot="19276533">
            <a:off x="5254625" y="3675829"/>
            <a:ext cx="1854200" cy="366767"/>
          </a:xfrm>
          <a:prstGeom prst="rect">
            <a:avLst/>
          </a:prstGeom>
          <a:noFill/>
          <a:ln w="12700">
            <a:noFill/>
            <a:miter lim="800000"/>
            <a:headEnd/>
            <a:tailEnd/>
          </a:ln>
          <a:effectLst>
            <a:outerShdw dist="45791" dir="3378596" algn="ctr" rotWithShape="0">
              <a:schemeClr val="tx1"/>
            </a:outerShdw>
          </a:effectLst>
        </p:spPr>
        <p:txBody>
          <a:bodyPr lIns="90487" tIns="44450" rIns="90487" bIns="44450">
            <a:spAutoFit/>
          </a:bodyPr>
          <a:lstStyle/>
          <a:p>
            <a:r>
              <a:rPr lang="en-US" dirty="0" err="1">
                <a:solidFill>
                  <a:srgbClr val="D00224"/>
                </a:solidFill>
                <a:latin typeface="Pyidaungsu" panose="020B0502040204020203" pitchFamily="34" charset="0"/>
                <a:cs typeface="Pyidaungsu" panose="020B0502040204020203" pitchFamily="34" charset="0"/>
              </a:rPr>
              <a:t>တမန်တော်ဝတ္ထု</a:t>
            </a:r>
            <a:endParaRPr lang="en-US" dirty="0">
              <a:solidFill>
                <a:srgbClr val="D00224"/>
              </a:solidFill>
              <a:latin typeface="Pyidaungsu" panose="020B0502040204020203" pitchFamily="34" charset="0"/>
              <a:cs typeface="Pyidaungsu" panose="020B0502040204020203" pitchFamily="34" charset="0"/>
            </a:endParaRPr>
          </a:p>
        </p:txBody>
      </p:sp>
      <p:sp>
        <p:nvSpPr>
          <p:cNvPr id="146564" name="Rectangle 132"/>
          <p:cNvSpPr>
            <a:spLocks noChangeArrowheads="1"/>
          </p:cNvSpPr>
          <p:nvPr/>
        </p:nvSpPr>
        <p:spPr bwMode="auto">
          <a:xfrm rot="1755647">
            <a:off x="2298700" y="4393865"/>
            <a:ext cx="1889125" cy="397545"/>
          </a:xfrm>
          <a:prstGeom prst="rect">
            <a:avLst/>
          </a:prstGeom>
          <a:noFill/>
          <a:ln w="12700">
            <a:noFill/>
            <a:miter lim="800000"/>
            <a:headEnd/>
            <a:tailEnd/>
          </a:ln>
          <a:effectLst>
            <a:outerShdw dist="45791" dir="3378596" algn="ctr" rotWithShape="0">
              <a:schemeClr val="tx1"/>
            </a:outerShdw>
          </a:effectLst>
        </p:spPr>
        <p:txBody>
          <a:bodyPr lIns="90487" tIns="44450" rIns="90487" bIns="44450">
            <a:spAutoFit/>
          </a:bodyPr>
          <a:lstStyle/>
          <a:p>
            <a:pPr>
              <a:defRPr/>
            </a:pPr>
            <a:r>
              <a:rPr lang="en-US" dirty="0">
                <a:solidFill>
                  <a:srgbClr val="D00224"/>
                </a:solidFill>
                <a:latin typeface="WinInnwa" pitchFamily="2" charset="0"/>
                <a:ea typeface="+mn-ea"/>
              </a:rPr>
              <a:t> </a:t>
            </a:r>
            <a:r>
              <a:rPr lang="en-US" sz="2000" dirty="0" err="1">
                <a:solidFill>
                  <a:srgbClr val="D00224"/>
                </a:solidFill>
                <a:latin typeface="Pyidaungsu" panose="020B0502040204020203" pitchFamily="34" charset="0"/>
                <a:ea typeface="+mn-ea"/>
                <a:cs typeface="Pyidaungsu" panose="020B0502040204020203" pitchFamily="34" charset="0"/>
              </a:rPr>
              <a:t>သမိုင်း</a:t>
            </a:r>
            <a:endParaRPr lang="en-US" sz="1600" dirty="0">
              <a:solidFill>
                <a:srgbClr val="D00224"/>
              </a:solidFill>
              <a:latin typeface="Pyidaungsu" panose="020B0502040204020203" pitchFamily="34" charset="0"/>
              <a:ea typeface="+mn-ea"/>
              <a:cs typeface="Pyidaungsu" panose="020B0502040204020203" pitchFamily="34" charset="0"/>
            </a:endParaRPr>
          </a:p>
        </p:txBody>
      </p:sp>
      <p:sp>
        <p:nvSpPr>
          <p:cNvPr id="146565" name="Rectangle 133"/>
          <p:cNvSpPr>
            <a:spLocks noChangeArrowheads="1"/>
          </p:cNvSpPr>
          <p:nvPr/>
        </p:nvSpPr>
        <p:spPr bwMode="auto">
          <a:xfrm rot="931714">
            <a:off x="2292350" y="4618417"/>
            <a:ext cx="1244600" cy="643766"/>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r>
              <a:rPr lang="en-US" dirty="0">
                <a:solidFill>
                  <a:srgbClr val="D00224"/>
                </a:solidFill>
                <a:latin typeface="WinInnwa" pitchFamily="2" charset="0"/>
                <a:ea typeface="+mn-ea"/>
              </a:rPr>
              <a:t> </a:t>
            </a:r>
            <a:r>
              <a:rPr lang="en-US" dirty="0" err="1">
                <a:solidFill>
                  <a:srgbClr val="D00224"/>
                </a:solidFill>
                <a:latin typeface="Pyidaungsu" panose="020B0502040204020203" pitchFamily="34" charset="0"/>
                <a:ea typeface="+mn-ea"/>
                <a:cs typeface="Pyidaungsu" panose="020B0502040204020203" pitchFamily="34" charset="0"/>
              </a:rPr>
              <a:t>ပညတ်ချက</a:t>
            </a:r>
            <a:r>
              <a:rPr lang="en-US" dirty="0">
                <a:solidFill>
                  <a:srgbClr val="D00224"/>
                </a:solidFill>
                <a:latin typeface="Pyidaungsu" panose="020B0502040204020203" pitchFamily="34" charset="0"/>
                <a:ea typeface="+mn-ea"/>
                <a:cs typeface="Pyidaungsu" panose="020B0502040204020203" pitchFamily="34" charset="0"/>
              </a:rPr>
              <a:t>်</a:t>
            </a:r>
            <a:endParaRPr lang="en-US" sz="1400" dirty="0">
              <a:solidFill>
                <a:srgbClr val="D00224"/>
              </a:solidFill>
              <a:latin typeface="Pyidaungsu" panose="020B0502040204020203" pitchFamily="34" charset="0"/>
              <a:ea typeface="+mn-ea"/>
              <a:cs typeface="Pyidaungsu" panose="020B0502040204020203" pitchFamily="34" charset="0"/>
            </a:endParaRPr>
          </a:p>
        </p:txBody>
      </p:sp>
      <p:sp>
        <p:nvSpPr>
          <p:cNvPr id="146566" name="Rectangle 134"/>
          <p:cNvSpPr>
            <a:spLocks noChangeArrowheads="1"/>
          </p:cNvSpPr>
          <p:nvPr/>
        </p:nvSpPr>
        <p:spPr bwMode="auto">
          <a:xfrm rot="18254599">
            <a:off x="4284018" y="3675682"/>
            <a:ext cx="2110187" cy="397545"/>
          </a:xfrm>
          <a:prstGeom prst="rect">
            <a:avLst/>
          </a:prstGeom>
          <a:noFill/>
          <a:ln w="12700">
            <a:noFill/>
            <a:miter lim="800000"/>
            <a:headEnd/>
            <a:tailEnd/>
          </a:ln>
          <a:effectLst>
            <a:outerShdw dist="35921" dir="2700000" algn="ctr" rotWithShape="0">
              <a:schemeClr val="tx1"/>
            </a:outerShdw>
          </a:effectLst>
        </p:spPr>
        <p:txBody>
          <a:bodyPr wrap="square" lIns="90487" tIns="44450" rIns="90487" bIns="44450">
            <a:spAutoFit/>
          </a:bodyPr>
          <a:lstStyle/>
          <a:p>
            <a:pPr>
              <a:defRPr/>
            </a:pPr>
            <a:r>
              <a:rPr lang="en-US" dirty="0">
                <a:solidFill>
                  <a:srgbClr val="D00224"/>
                </a:solidFill>
                <a:latin typeface="WinInnwa" pitchFamily="2" charset="0"/>
                <a:ea typeface="+mn-ea"/>
              </a:rPr>
              <a:t> </a:t>
            </a:r>
            <a:r>
              <a:rPr lang="en-US" sz="2000" dirty="0" err="1">
                <a:solidFill>
                  <a:srgbClr val="D00224"/>
                </a:solidFill>
                <a:latin typeface="Pyidaungsu" panose="020B0502040204020203" pitchFamily="34" charset="0"/>
                <a:ea typeface="+mn-ea"/>
                <a:cs typeface="Pyidaungsu" panose="020B0502040204020203" pitchFamily="34" charset="0"/>
              </a:rPr>
              <a:t>ခရစ်ဝင်ကျမ်းများ</a:t>
            </a:r>
            <a:endParaRPr lang="en-US" sz="1600" dirty="0">
              <a:solidFill>
                <a:srgbClr val="D00224"/>
              </a:solidFill>
              <a:latin typeface="Pyidaungsu" panose="020B0502040204020203" pitchFamily="34" charset="0"/>
              <a:ea typeface="+mn-ea"/>
              <a:cs typeface="Pyidaungsu" panose="020B0502040204020203" pitchFamily="34" charset="0"/>
            </a:endParaRPr>
          </a:p>
        </p:txBody>
      </p:sp>
      <p:sp>
        <p:nvSpPr>
          <p:cNvPr id="146463" name="Oval 31"/>
          <p:cNvSpPr>
            <a:spLocks noChangeArrowheads="1"/>
          </p:cNvSpPr>
          <p:nvPr/>
        </p:nvSpPr>
        <p:spPr bwMode="auto">
          <a:xfrm rot="8955">
            <a:off x="5422900" y="4865688"/>
            <a:ext cx="1587500" cy="592137"/>
          </a:xfrm>
          <a:prstGeom prst="ellipse">
            <a:avLst/>
          </a:prstGeom>
          <a:noFill/>
          <a:ln w="76200">
            <a:solidFill>
              <a:srgbClr val="21ED11"/>
            </a:solidFill>
            <a:round/>
            <a:headEnd/>
            <a:tailEnd/>
          </a:ln>
          <a:effectLst>
            <a:outerShdw dist="35921" dir="2700000" algn="ctr" rotWithShape="0">
              <a:schemeClr val="tx1"/>
            </a:outerShdw>
          </a:effectLst>
        </p:spPr>
        <p:txBody>
          <a:bodyPr wrap="none" anchor="ctr"/>
          <a:lstStyle/>
          <a:p>
            <a:pPr>
              <a:defRPr/>
            </a:pPr>
            <a:endParaRPr lang="en-US">
              <a:latin typeface="WinInnwa" pitchFamily="2" charset="0"/>
              <a:ea typeface="+mn-ea"/>
            </a:endParaRPr>
          </a:p>
        </p:txBody>
      </p:sp>
      <p:sp>
        <p:nvSpPr>
          <p:cNvPr id="146462" name="Oval 30"/>
          <p:cNvSpPr>
            <a:spLocks noChangeArrowheads="1"/>
          </p:cNvSpPr>
          <p:nvPr/>
        </p:nvSpPr>
        <p:spPr bwMode="auto">
          <a:xfrm rot="5171536">
            <a:off x="3479800" y="3484563"/>
            <a:ext cx="2033587" cy="592138"/>
          </a:xfrm>
          <a:prstGeom prst="ellipse">
            <a:avLst/>
          </a:prstGeom>
          <a:noFill/>
          <a:ln w="76200">
            <a:solidFill>
              <a:srgbClr val="21ED11"/>
            </a:solidFill>
            <a:round/>
            <a:headEnd/>
            <a:tailEnd/>
          </a:ln>
          <a:effectLst>
            <a:outerShdw dist="35921" dir="2700000" algn="ctr" rotWithShape="0">
              <a:schemeClr val="tx1"/>
            </a:outerShdw>
          </a:effectLst>
        </p:spPr>
        <p:txBody>
          <a:bodyPr wrap="none" anchor="ctr"/>
          <a:lstStyle/>
          <a:p>
            <a:pPr>
              <a:defRPr/>
            </a:pPr>
            <a:endParaRPr lang="en-US">
              <a:latin typeface="WinInnwa" pitchFamily="2" charset="0"/>
              <a:ea typeface="+mn-ea"/>
            </a:endParaRPr>
          </a:p>
        </p:txBody>
      </p:sp>
      <p:grpSp>
        <p:nvGrpSpPr>
          <p:cNvPr id="2" name="Group 32"/>
          <p:cNvGrpSpPr>
            <a:grpSpLocks/>
          </p:cNvGrpSpPr>
          <p:nvPr/>
        </p:nvGrpSpPr>
        <p:grpSpPr bwMode="auto">
          <a:xfrm>
            <a:off x="4533900" y="2647950"/>
            <a:ext cx="3081338" cy="2630488"/>
            <a:chOff x="2813" y="1668"/>
            <a:chExt cx="1941" cy="1657"/>
          </a:xfrm>
        </p:grpSpPr>
        <p:sp>
          <p:nvSpPr>
            <p:cNvPr id="146465" name="Oval 33"/>
            <p:cNvSpPr>
              <a:spLocks noChangeArrowheads="1"/>
            </p:cNvSpPr>
            <p:nvPr/>
          </p:nvSpPr>
          <p:spPr bwMode="auto">
            <a:xfrm>
              <a:off x="2813" y="1668"/>
              <a:ext cx="316" cy="281"/>
            </a:xfrm>
            <a:prstGeom prst="ellipse">
              <a:avLst/>
            </a:prstGeom>
            <a:noFill/>
            <a:ln w="50800">
              <a:solidFill>
                <a:srgbClr val="7B9DFD"/>
              </a:solidFill>
              <a:round/>
              <a:headEnd/>
              <a:tailEnd/>
            </a:ln>
            <a:effectLst>
              <a:outerShdw dist="107763" dir="2700000" algn="ctr" rotWithShape="0">
                <a:schemeClr val="tx1"/>
              </a:outerShdw>
            </a:effectLst>
          </p:spPr>
          <p:txBody>
            <a:bodyPr wrap="none" anchor="ctr"/>
            <a:lstStyle/>
            <a:p>
              <a:pPr>
                <a:defRPr/>
              </a:pPr>
              <a:endParaRPr lang="en-US">
                <a:latin typeface="WinInnwa" pitchFamily="2" charset="0"/>
                <a:ea typeface="+mn-ea"/>
              </a:endParaRPr>
            </a:p>
          </p:txBody>
        </p:sp>
        <p:sp>
          <p:nvSpPr>
            <p:cNvPr id="146466" name="Oval 34"/>
            <p:cNvSpPr>
              <a:spLocks noChangeArrowheads="1"/>
            </p:cNvSpPr>
            <p:nvPr/>
          </p:nvSpPr>
          <p:spPr bwMode="auto">
            <a:xfrm>
              <a:off x="4438" y="3044"/>
              <a:ext cx="316" cy="281"/>
            </a:xfrm>
            <a:prstGeom prst="ellipse">
              <a:avLst/>
            </a:prstGeom>
            <a:noFill/>
            <a:ln w="50800">
              <a:solidFill>
                <a:srgbClr val="7B9DFD"/>
              </a:solidFill>
              <a:round/>
              <a:headEnd/>
              <a:tailEnd/>
            </a:ln>
            <a:effectLst>
              <a:outerShdw dist="107763" dir="2700000" algn="ctr" rotWithShape="0">
                <a:schemeClr val="tx1"/>
              </a:outerShdw>
            </a:effectLst>
          </p:spPr>
          <p:txBody>
            <a:bodyPr wrap="none" anchor="ctr"/>
            <a:lstStyle/>
            <a:p>
              <a:pPr>
                <a:defRPr/>
              </a:pPr>
              <a:endParaRPr lang="en-US">
                <a:latin typeface="WinInnwa" pitchFamily="2" charset="0"/>
                <a:ea typeface="+mn-ea"/>
              </a:endParaRPr>
            </a:p>
          </p:txBody>
        </p:sp>
        <p:sp>
          <p:nvSpPr>
            <p:cNvPr id="146467" name="Line 35"/>
            <p:cNvSpPr>
              <a:spLocks noChangeShapeType="1"/>
            </p:cNvSpPr>
            <p:nvPr/>
          </p:nvSpPr>
          <p:spPr bwMode="auto">
            <a:xfrm>
              <a:off x="3090" y="1897"/>
              <a:ext cx="1386" cy="1185"/>
            </a:xfrm>
            <a:prstGeom prst="line">
              <a:avLst/>
            </a:prstGeom>
            <a:noFill/>
            <a:ln w="50800">
              <a:solidFill>
                <a:srgbClr val="7B9DFD"/>
              </a:solidFill>
              <a:round/>
              <a:headEnd/>
              <a:tailEnd/>
            </a:ln>
            <a:effectLst>
              <a:outerShdw dist="107763" dir="2700000" algn="ctr" rotWithShape="0">
                <a:schemeClr val="tx1"/>
              </a:outerShdw>
            </a:effectLst>
          </p:spPr>
          <p:txBody>
            <a:bodyPr wrap="none" anchor="ctr"/>
            <a:lstStyle/>
            <a:p>
              <a:pPr>
                <a:defRPr/>
              </a:pPr>
              <a:endParaRPr lang="en-US">
                <a:latin typeface="WinInnwa" pitchFamily="2" charset="0"/>
                <a:ea typeface="+mn-ea"/>
              </a:endParaRPr>
            </a:p>
          </p:txBody>
        </p:sp>
      </p:grpSp>
      <p:sp>
        <p:nvSpPr>
          <p:cNvPr id="13341" name="Text Box 138"/>
          <p:cNvSpPr txBox="1">
            <a:spLocks noChangeArrowheads="1"/>
          </p:cNvSpPr>
          <p:nvPr/>
        </p:nvSpPr>
        <p:spPr bwMode="auto">
          <a:xfrm>
            <a:off x="8720138" y="80963"/>
            <a:ext cx="26193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2000" b="0">
                <a:solidFill>
                  <a:srgbClr val="FFA27C"/>
                </a:solidFill>
                <a:latin typeface="WinInnwa" charset="0"/>
              </a:rPr>
              <a:t> </a:t>
            </a:r>
          </a:p>
        </p:txBody>
      </p:sp>
      <p:sp>
        <p:nvSpPr>
          <p:cNvPr id="146580" name="Text Box 148"/>
          <p:cNvSpPr txBox="1">
            <a:spLocks noChangeArrowheads="1"/>
          </p:cNvSpPr>
          <p:nvPr/>
        </p:nvSpPr>
        <p:spPr bwMode="auto">
          <a:xfrm>
            <a:off x="127000" y="731838"/>
            <a:ext cx="3330575" cy="579437"/>
          </a:xfrm>
          <a:prstGeom prst="rect">
            <a:avLst/>
          </a:prstGeom>
          <a:noFill/>
          <a:ln w="12700">
            <a:noFill/>
            <a:miter lim="800000"/>
            <a:headEnd/>
            <a:tailEnd/>
          </a:ln>
          <a:effectLst>
            <a:outerShdw dist="71842" dir="2700000" algn="ctr" rotWithShape="0">
              <a:schemeClr val="tx1">
                <a:alpha val="50000"/>
              </a:schemeClr>
            </a:outerShdw>
          </a:effectLst>
        </p:spPr>
        <p:txBody>
          <a:bodyPr>
            <a:spAutoFit/>
          </a:bodyPr>
          <a:lstStyle/>
          <a:p>
            <a:pPr algn="ctr">
              <a:defRPr/>
            </a:pPr>
            <a:r>
              <a:rPr lang="en-US" sz="3200" dirty="0">
                <a:latin typeface="WinInnwa" pitchFamily="2" charset="0"/>
                <a:ea typeface="+mn-ea"/>
              </a:rPr>
              <a:t> </a:t>
            </a:r>
            <a:r>
              <a:rPr lang="en-US" sz="2400" dirty="0" err="1">
                <a:latin typeface="Pyidaungsu" panose="020B0502040204020203" pitchFamily="34" charset="0"/>
                <a:ea typeface="+mn-ea"/>
                <a:cs typeface="Pyidaungsu" panose="020B0502040204020203" pitchFamily="34" charset="0"/>
              </a:rPr>
              <a:t>ပုံပြင်သစ</a:t>
            </a:r>
            <a:r>
              <a:rPr lang="en-US" sz="2400" dirty="0">
                <a:latin typeface="Pyidaungsu" panose="020B0502040204020203" pitchFamily="34" charset="0"/>
                <a:ea typeface="+mn-ea"/>
                <a:cs typeface="Pyidaungsu" panose="020B0502040204020203" pitchFamily="34" charset="0"/>
              </a:rPr>
              <a:t>်</a:t>
            </a:r>
          </a:p>
        </p:txBody>
      </p:sp>
      <p:sp>
        <p:nvSpPr>
          <p:cNvPr id="146581" name="Text Box 149"/>
          <p:cNvSpPr txBox="1">
            <a:spLocks noChangeArrowheads="1"/>
          </p:cNvSpPr>
          <p:nvPr/>
        </p:nvSpPr>
        <p:spPr bwMode="auto">
          <a:xfrm>
            <a:off x="5875338" y="687388"/>
            <a:ext cx="3217862" cy="579437"/>
          </a:xfrm>
          <a:prstGeom prst="rect">
            <a:avLst/>
          </a:prstGeom>
          <a:noFill/>
          <a:ln w="12700">
            <a:noFill/>
            <a:miter lim="800000"/>
            <a:headEnd/>
            <a:tailEnd/>
          </a:ln>
          <a:effectLst>
            <a:outerShdw dist="71842" dir="2700000" algn="ctr" rotWithShape="0">
              <a:schemeClr val="tx1">
                <a:alpha val="50000"/>
              </a:schemeClr>
            </a:outerShdw>
          </a:effectLst>
        </p:spPr>
        <p:txBody>
          <a:bodyPr>
            <a:spAutoFit/>
          </a:bodyPr>
          <a:lstStyle/>
          <a:p>
            <a:pPr algn="ctr">
              <a:defRPr/>
            </a:pPr>
            <a:r>
              <a:rPr lang="en-US" sz="3200" dirty="0">
                <a:latin typeface="WinInnwa" pitchFamily="2" charset="0"/>
                <a:ea typeface="+mn-ea"/>
              </a:rPr>
              <a:t> </a:t>
            </a:r>
            <a:r>
              <a:rPr lang="en-US" sz="2400" dirty="0" err="1">
                <a:latin typeface="Pyidaungsu" panose="020B0502040204020203" pitchFamily="34" charset="0"/>
                <a:ea typeface="+mn-ea"/>
                <a:cs typeface="Pyidaungsu" panose="020B0502040204020203" pitchFamily="34" charset="0"/>
              </a:rPr>
              <a:t>ပုံပြင်ဟောင်း</a:t>
            </a:r>
            <a:endParaRPr lang="en-US" sz="2400" dirty="0">
              <a:latin typeface="Pyidaungsu" panose="020B0502040204020203" pitchFamily="34" charset="0"/>
              <a:ea typeface="+mn-ea"/>
              <a:cs typeface="Pyidaungsu" panose="020B0502040204020203" pitchFamily="34" charset="0"/>
            </a:endParaRPr>
          </a:p>
        </p:txBody>
      </p:sp>
      <p:sp>
        <p:nvSpPr>
          <p:cNvPr id="146582" name="Rectangle 150"/>
          <p:cNvSpPr>
            <a:spLocks noChangeArrowheads="1"/>
          </p:cNvSpPr>
          <p:nvPr/>
        </p:nvSpPr>
        <p:spPr bwMode="auto">
          <a:xfrm>
            <a:off x="8091488" y="6427788"/>
            <a:ext cx="287337" cy="246062"/>
          </a:xfrm>
          <a:prstGeom prst="rect">
            <a:avLst/>
          </a:prstGeom>
          <a:noFill/>
          <a:ln w="12700">
            <a:noFill/>
            <a:miter lim="800000"/>
            <a:headEnd/>
            <a:tailEnd/>
          </a:ln>
          <a:effectLst/>
        </p:spPr>
        <p:txBody>
          <a:bodyPr wrap="none" anchor="ctr">
            <a:spAutoFit/>
          </a:bodyPr>
          <a:lstStyle/>
          <a:p>
            <a:pPr algn="ctr">
              <a:spcBef>
                <a:spcPct val="0"/>
              </a:spcBef>
              <a:defRPr/>
            </a:pPr>
            <a:r>
              <a:rPr lang="en-US" sz="1000">
                <a:solidFill>
                  <a:schemeClr val="bg1"/>
                </a:solidFill>
                <a:effectLst>
                  <a:outerShdw blurRad="38100" dist="38100" dir="2700000" algn="tl">
                    <a:srgbClr val="000000"/>
                  </a:outerShdw>
                </a:effectLst>
                <a:latin typeface="WinInnwa" pitchFamily="2" charset="0"/>
                <a:ea typeface="+mn-ea"/>
              </a:rPr>
              <a:t>12</a:t>
            </a:r>
            <a:endParaRPr lang="en-US" sz="1000">
              <a:solidFill>
                <a:schemeClr val="tx1"/>
              </a:solidFill>
              <a:effectLst>
                <a:outerShdw blurRad="38100" dist="38100" dir="2700000" algn="tl">
                  <a:srgbClr val="FFFFFF"/>
                </a:outerShdw>
              </a:effectLst>
              <a:latin typeface="WinInnwa" pitchFamily="2" charset="0"/>
              <a:ea typeface="+mn-ea"/>
            </a:endParaRPr>
          </a:p>
        </p:txBody>
      </p:sp>
      <p:sp>
        <p:nvSpPr>
          <p:cNvPr id="13345" name="Text Box 151"/>
          <p:cNvSpPr txBox="1">
            <a:spLocks noChangeArrowheads="1"/>
          </p:cNvSpPr>
          <p:nvPr/>
        </p:nvSpPr>
        <p:spPr bwMode="auto">
          <a:xfrm>
            <a:off x="8502650" y="6353175"/>
            <a:ext cx="26987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1800">
                <a:solidFill>
                  <a:srgbClr val="FFFFFF"/>
                </a:solidFill>
                <a:latin typeface="WinInnwa" charset="0"/>
              </a:rPr>
              <a:t>2</a:t>
            </a:r>
          </a:p>
        </p:txBody>
      </p:sp>
    </p:spTree>
    <p:extLst>
      <p:ext uri="{BB962C8B-B14F-4D97-AF65-F5344CB8AC3E}">
        <p14:creationId xmlns:p14="http://schemas.microsoft.com/office/powerpoint/2010/main" val="2564960160"/>
      </p:ext>
    </p:extLst>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1" fill="hold" grpId="0" nodeType="clickEffect">
                                  <p:stCondLst>
                                    <p:cond delay="0"/>
                                  </p:stCondLst>
                                  <p:childTnLst>
                                    <p:set>
                                      <p:cBhvr>
                                        <p:cTn id="11" dur="1" fill="hold">
                                          <p:stCondLst>
                                            <p:cond delay="0"/>
                                          </p:stCondLst>
                                        </p:cTn>
                                        <p:tgtEl>
                                          <p:spTgt spid="146462"/>
                                        </p:tgtEl>
                                        <p:attrNameLst>
                                          <p:attrName>style.visibility</p:attrName>
                                        </p:attrNameLst>
                                      </p:cBhvr>
                                      <p:to>
                                        <p:strVal val="visible"/>
                                      </p:to>
                                    </p:set>
                                    <p:anim calcmode="lin" valueType="num">
                                      <p:cBhvr additive="base">
                                        <p:cTn id="12" dur="500" fill="hold"/>
                                        <p:tgtEl>
                                          <p:spTgt spid="146462"/>
                                        </p:tgtEl>
                                        <p:attrNameLst>
                                          <p:attrName>ppt_x</p:attrName>
                                        </p:attrNameLst>
                                      </p:cBhvr>
                                      <p:tavLst>
                                        <p:tav tm="0">
                                          <p:val>
                                            <p:strVal val="#ppt_x"/>
                                          </p:val>
                                        </p:tav>
                                        <p:tav tm="100000">
                                          <p:val>
                                            <p:strVal val="#ppt_x"/>
                                          </p:val>
                                        </p:tav>
                                      </p:tavLst>
                                    </p:anim>
                                    <p:anim calcmode="lin" valueType="num">
                                      <p:cBhvr additive="base">
                                        <p:cTn id="13" dur="500" fill="hold"/>
                                        <p:tgtEl>
                                          <p:spTgt spid="146462"/>
                                        </p:tgtEl>
                                        <p:attrNameLst>
                                          <p:attrName>ppt_y</p:attrName>
                                        </p:attrNameLst>
                                      </p:cBhvr>
                                      <p:tavLst>
                                        <p:tav tm="0">
                                          <p:val>
                                            <p:strVal val="0-#ppt_h/2"/>
                                          </p:val>
                                        </p:tav>
                                        <p:tav tm="100000">
                                          <p:val>
                                            <p:strVal val="#ppt_y"/>
                                          </p:val>
                                        </p:tav>
                                      </p:tavLst>
                                    </p:anim>
                                  </p:childTnLst>
                                </p:cTn>
                              </p:par>
                            </p:childTnLst>
                          </p:cTn>
                        </p:par>
                        <p:par>
                          <p:cTn id="14" fill="hold" nodeType="afterGroup">
                            <p:stCondLst>
                              <p:cond delay="500"/>
                            </p:stCondLst>
                            <p:childTnLst>
                              <p:par>
                                <p:cTn id="15" presetID="23" presetClass="entr" presetSubtype="528" fill="hold" grpId="0" nodeType="afterEffect">
                                  <p:stCondLst>
                                    <p:cond delay="500"/>
                                  </p:stCondLst>
                                  <p:childTnLst>
                                    <p:set>
                                      <p:cBhvr>
                                        <p:cTn id="16" dur="1" fill="hold">
                                          <p:stCondLst>
                                            <p:cond delay="0"/>
                                          </p:stCondLst>
                                        </p:cTn>
                                        <p:tgtEl>
                                          <p:spTgt spid="146559"/>
                                        </p:tgtEl>
                                        <p:attrNameLst>
                                          <p:attrName>style.visibility</p:attrName>
                                        </p:attrNameLst>
                                      </p:cBhvr>
                                      <p:to>
                                        <p:strVal val="visible"/>
                                      </p:to>
                                    </p:set>
                                    <p:anim calcmode="lin" valueType="num">
                                      <p:cBhvr>
                                        <p:cTn id="17" dur="500" fill="hold"/>
                                        <p:tgtEl>
                                          <p:spTgt spid="146559"/>
                                        </p:tgtEl>
                                        <p:attrNameLst>
                                          <p:attrName>ppt_w</p:attrName>
                                        </p:attrNameLst>
                                      </p:cBhvr>
                                      <p:tavLst>
                                        <p:tav tm="0">
                                          <p:val>
                                            <p:fltVal val="0"/>
                                          </p:val>
                                        </p:tav>
                                        <p:tav tm="100000">
                                          <p:val>
                                            <p:strVal val="#ppt_w"/>
                                          </p:val>
                                        </p:tav>
                                      </p:tavLst>
                                    </p:anim>
                                    <p:anim calcmode="lin" valueType="num">
                                      <p:cBhvr>
                                        <p:cTn id="18" dur="500" fill="hold"/>
                                        <p:tgtEl>
                                          <p:spTgt spid="146559"/>
                                        </p:tgtEl>
                                        <p:attrNameLst>
                                          <p:attrName>ppt_h</p:attrName>
                                        </p:attrNameLst>
                                      </p:cBhvr>
                                      <p:tavLst>
                                        <p:tav tm="0">
                                          <p:val>
                                            <p:fltVal val="0"/>
                                          </p:val>
                                        </p:tav>
                                        <p:tav tm="100000">
                                          <p:val>
                                            <p:strVal val="#ppt_h"/>
                                          </p:val>
                                        </p:tav>
                                      </p:tavLst>
                                    </p:anim>
                                    <p:anim calcmode="lin" valueType="num">
                                      <p:cBhvr>
                                        <p:cTn id="19" dur="500" fill="hold"/>
                                        <p:tgtEl>
                                          <p:spTgt spid="146559"/>
                                        </p:tgtEl>
                                        <p:attrNameLst>
                                          <p:attrName>ppt_x</p:attrName>
                                        </p:attrNameLst>
                                      </p:cBhvr>
                                      <p:tavLst>
                                        <p:tav tm="0">
                                          <p:val>
                                            <p:fltVal val="0.5"/>
                                          </p:val>
                                        </p:tav>
                                        <p:tav tm="100000">
                                          <p:val>
                                            <p:strVal val="#ppt_x"/>
                                          </p:val>
                                        </p:tav>
                                      </p:tavLst>
                                    </p:anim>
                                    <p:anim calcmode="lin" valueType="num">
                                      <p:cBhvr>
                                        <p:cTn id="20" dur="500" fill="hold"/>
                                        <p:tgtEl>
                                          <p:spTgt spid="146559"/>
                                        </p:tgtEl>
                                        <p:attrNameLst>
                                          <p:attrName>ppt_y</p:attrName>
                                        </p:attrNameLst>
                                      </p:cBhvr>
                                      <p:tavLst>
                                        <p:tav tm="0">
                                          <p:val>
                                            <p:fltVal val="0.5"/>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46463"/>
                                        </p:tgtEl>
                                        <p:attrNameLst>
                                          <p:attrName>style.visibility</p:attrName>
                                        </p:attrNameLst>
                                      </p:cBhvr>
                                      <p:to>
                                        <p:strVal val="visible"/>
                                      </p:to>
                                    </p:set>
                                    <p:anim calcmode="lin" valueType="num">
                                      <p:cBhvr additive="base">
                                        <p:cTn id="25" dur="500" fill="hold"/>
                                        <p:tgtEl>
                                          <p:spTgt spid="146463"/>
                                        </p:tgtEl>
                                        <p:attrNameLst>
                                          <p:attrName>ppt_x</p:attrName>
                                        </p:attrNameLst>
                                      </p:cBhvr>
                                      <p:tavLst>
                                        <p:tav tm="0">
                                          <p:val>
                                            <p:strVal val="1+#ppt_w/2"/>
                                          </p:val>
                                        </p:tav>
                                        <p:tav tm="100000">
                                          <p:val>
                                            <p:strVal val="#ppt_x"/>
                                          </p:val>
                                        </p:tav>
                                      </p:tavLst>
                                    </p:anim>
                                    <p:anim calcmode="lin" valueType="num">
                                      <p:cBhvr additive="base">
                                        <p:cTn id="26" dur="500" fill="hold"/>
                                        <p:tgtEl>
                                          <p:spTgt spid="146463"/>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500"/>
                            </p:stCondLst>
                            <p:childTnLst>
                              <p:par>
                                <p:cTn id="28" presetID="23" presetClass="entr" presetSubtype="528" fill="hold" grpId="0" nodeType="afterEffect">
                                  <p:stCondLst>
                                    <p:cond delay="500"/>
                                  </p:stCondLst>
                                  <p:childTnLst>
                                    <p:set>
                                      <p:cBhvr>
                                        <p:cTn id="29" dur="1" fill="hold">
                                          <p:stCondLst>
                                            <p:cond delay="0"/>
                                          </p:stCondLst>
                                        </p:cTn>
                                        <p:tgtEl>
                                          <p:spTgt spid="146560"/>
                                        </p:tgtEl>
                                        <p:attrNameLst>
                                          <p:attrName>style.visibility</p:attrName>
                                        </p:attrNameLst>
                                      </p:cBhvr>
                                      <p:to>
                                        <p:strVal val="visible"/>
                                      </p:to>
                                    </p:set>
                                    <p:anim calcmode="lin" valueType="num">
                                      <p:cBhvr>
                                        <p:cTn id="30" dur="500" fill="hold"/>
                                        <p:tgtEl>
                                          <p:spTgt spid="146560"/>
                                        </p:tgtEl>
                                        <p:attrNameLst>
                                          <p:attrName>ppt_w</p:attrName>
                                        </p:attrNameLst>
                                      </p:cBhvr>
                                      <p:tavLst>
                                        <p:tav tm="0">
                                          <p:val>
                                            <p:fltVal val="0"/>
                                          </p:val>
                                        </p:tav>
                                        <p:tav tm="100000">
                                          <p:val>
                                            <p:strVal val="#ppt_w"/>
                                          </p:val>
                                        </p:tav>
                                      </p:tavLst>
                                    </p:anim>
                                    <p:anim calcmode="lin" valueType="num">
                                      <p:cBhvr>
                                        <p:cTn id="31" dur="500" fill="hold"/>
                                        <p:tgtEl>
                                          <p:spTgt spid="146560"/>
                                        </p:tgtEl>
                                        <p:attrNameLst>
                                          <p:attrName>ppt_h</p:attrName>
                                        </p:attrNameLst>
                                      </p:cBhvr>
                                      <p:tavLst>
                                        <p:tav tm="0">
                                          <p:val>
                                            <p:fltVal val="0"/>
                                          </p:val>
                                        </p:tav>
                                        <p:tav tm="100000">
                                          <p:val>
                                            <p:strVal val="#ppt_h"/>
                                          </p:val>
                                        </p:tav>
                                      </p:tavLst>
                                    </p:anim>
                                    <p:anim calcmode="lin" valueType="num">
                                      <p:cBhvr>
                                        <p:cTn id="32" dur="500" fill="hold"/>
                                        <p:tgtEl>
                                          <p:spTgt spid="146560"/>
                                        </p:tgtEl>
                                        <p:attrNameLst>
                                          <p:attrName>ppt_x</p:attrName>
                                        </p:attrNameLst>
                                      </p:cBhvr>
                                      <p:tavLst>
                                        <p:tav tm="0">
                                          <p:val>
                                            <p:fltVal val="0.5"/>
                                          </p:val>
                                        </p:tav>
                                        <p:tav tm="100000">
                                          <p:val>
                                            <p:strVal val="#ppt_x"/>
                                          </p:val>
                                        </p:tav>
                                      </p:tavLst>
                                    </p:anim>
                                    <p:anim calcmode="lin" valueType="num">
                                      <p:cBhvr>
                                        <p:cTn id="33" dur="500" fill="hold"/>
                                        <p:tgtEl>
                                          <p:spTgt spid="14656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559" grpId="0" autoUpdateAnimBg="0"/>
      <p:bldP spid="146560" grpId="0" autoUpdateAnimBg="0"/>
      <p:bldP spid="146463" grpId="0" animBg="1"/>
      <p:bldP spid="14646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5" name="Rectangle 3"/>
          <p:cNvSpPr>
            <a:spLocks noChangeArrowheads="1"/>
          </p:cNvSpPr>
          <p:nvPr/>
        </p:nvSpPr>
        <p:spPr bwMode="auto">
          <a:xfrm>
            <a:off x="1963738" y="4578350"/>
            <a:ext cx="817562" cy="454025"/>
          </a:xfrm>
          <a:prstGeom prst="rect">
            <a:avLst/>
          </a:prstGeom>
          <a:noFill/>
          <a:ln w="12700">
            <a:noFill/>
            <a:miter lim="800000"/>
            <a:headEnd/>
            <a:tailEnd/>
          </a:ln>
          <a:effectLst>
            <a:outerShdw dist="45791" dir="2021404" algn="ctr" rotWithShape="0">
              <a:schemeClr val="tx1"/>
            </a:outerShdw>
          </a:effectLst>
        </p:spPr>
        <p:txBody>
          <a:bodyPr lIns="90487" tIns="44450" rIns="90487" bIns="44450">
            <a:spAutoFit/>
          </a:bodyPr>
          <a:lstStyle/>
          <a:p>
            <a:pPr>
              <a:defRPr/>
            </a:pPr>
            <a:r>
              <a:rPr lang="en-US" sz="2400">
                <a:latin typeface="WinInnwa" pitchFamily="2" charset="0"/>
                <a:ea typeface="+mn-ea"/>
              </a:rPr>
              <a:t>1</a:t>
            </a:r>
          </a:p>
        </p:txBody>
      </p:sp>
      <p:sp>
        <p:nvSpPr>
          <p:cNvPr id="151556" name="Rectangle 4"/>
          <p:cNvSpPr>
            <a:spLocks noChangeArrowheads="1"/>
          </p:cNvSpPr>
          <p:nvPr/>
        </p:nvSpPr>
        <p:spPr bwMode="auto">
          <a:xfrm>
            <a:off x="2319338" y="3652838"/>
            <a:ext cx="817562" cy="515937"/>
          </a:xfrm>
          <a:prstGeom prst="rect">
            <a:avLst/>
          </a:prstGeom>
          <a:noFill/>
          <a:ln w="12700">
            <a:noFill/>
            <a:miter lim="800000"/>
            <a:headEnd/>
            <a:tailEnd/>
          </a:ln>
          <a:effectLst>
            <a:outerShdw dist="45791" dir="2021404" algn="ctr" rotWithShape="0">
              <a:schemeClr val="tx1"/>
            </a:outerShdw>
          </a:effectLst>
        </p:spPr>
        <p:txBody>
          <a:bodyPr lIns="90487" tIns="44450" rIns="90487" bIns="44450">
            <a:spAutoFit/>
          </a:bodyPr>
          <a:lstStyle/>
          <a:p>
            <a:pPr>
              <a:defRPr/>
            </a:pPr>
            <a:r>
              <a:rPr lang="en-US" sz="2800">
                <a:latin typeface="WinInnwa" pitchFamily="2" charset="0"/>
                <a:ea typeface="+mn-ea"/>
              </a:rPr>
              <a:t>2</a:t>
            </a:r>
          </a:p>
        </p:txBody>
      </p:sp>
      <p:sp>
        <p:nvSpPr>
          <p:cNvPr id="151557" name="Rectangle 5"/>
          <p:cNvSpPr>
            <a:spLocks noChangeArrowheads="1"/>
          </p:cNvSpPr>
          <p:nvPr/>
        </p:nvSpPr>
        <p:spPr bwMode="auto">
          <a:xfrm>
            <a:off x="3190875" y="2897188"/>
            <a:ext cx="817563" cy="515937"/>
          </a:xfrm>
          <a:prstGeom prst="rect">
            <a:avLst/>
          </a:prstGeom>
          <a:noFill/>
          <a:ln w="12700">
            <a:noFill/>
            <a:miter lim="800000"/>
            <a:headEnd/>
            <a:tailEnd/>
          </a:ln>
          <a:effectLst>
            <a:outerShdw dist="45791" dir="2021404" algn="ctr" rotWithShape="0">
              <a:schemeClr val="tx1"/>
            </a:outerShdw>
          </a:effectLst>
        </p:spPr>
        <p:txBody>
          <a:bodyPr lIns="90487" tIns="44450" rIns="90487" bIns="44450">
            <a:spAutoFit/>
          </a:bodyPr>
          <a:lstStyle/>
          <a:p>
            <a:pPr>
              <a:defRPr/>
            </a:pPr>
            <a:r>
              <a:rPr lang="en-US" sz="2800">
                <a:latin typeface="WinInnwa" pitchFamily="2" charset="0"/>
                <a:ea typeface="+mn-ea"/>
              </a:rPr>
              <a:t>3</a:t>
            </a:r>
          </a:p>
        </p:txBody>
      </p:sp>
      <p:sp>
        <p:nvSpPr>
          <p:cNvPr id="151558" name="Rectangle 6"/>
          <p:cNvSpPr>
            <a:spLocks noChangeArrowheads="1"/>
          </p:cNvSpPr>
          <p:nvPr/>
        </p:nvSpPr>
        <p:spPr bwMode="auto">
          <a:xfrm>
            <a:off x="4529138" y="2632075"/>
            <a:ext cx="817562" cy="515938"/>
          </a:xfrm>
          <a:prstGeom prst="rect">
            <a:avLst/>
          </a:prstGeom>
          <a:noFill/>
          <a:ln w="12700">
            <a:noFill/>
            <a:miter lim="800000"/>
            <a:headEnd/>
            <a:tailEnd/>
          </a:ln>
          <a:effectLst>
            <a:outerShdw dist="45791" dir="2021404" algn="ctr" rotWithShape="0">
              <a:schemeClr val="tx1"/>
            </a:outerShdw>
          </a:effectLst>
        </p:spPr>
        <p:txBody>
          <a:bodyPr lIns="90487" tIns="44450" rIns="90487" bIns="44450">
            <a:spAutoFit/>
          </a:bodyPr>
          <a:lstStyle/>
          <a:p>
            <a:pPr>
              <a:defRPr/>
            </a:pPr>
            <a:r>
              <a:rPr lang="en-US" sz="2800">
                <a:latin typeface="WinInnwa" pitchFamily="2" charset="0"/>
                <a:ea typeface="+mn-ea"/>
              </a:rPr>
              <a:t>4</a:t>
            </a:r>
          </a:p>
        </p:txBody>
      </p:sp>
      <p:sp>
        <p:nvSpPr>
          <p:cNvPr id="151559" name="Rectangle 7"/>
          <p:cNvSpPr>
            <a:spLocks noChangeArrowheads="1"/>
          </p:cNvSpPr>
          <p:nvPr/>
        </p:nvSpPr>
        <p:spPr bwMode="auto">
          <a:xfrm>
            <a:off x="5489575" y="2936875"/>
            <a:ext cx="817563" cy="515938"/>
          </a:xfrm>
          <a:prstGeom prst="rect">
            <a:avLst/>
          </a:prstGeom>
          <a:noFill/>
          <a:ln w="12700">
            <a:noFill/>
            <a:miter lim="800000"/>
            <a:headEnd/>
            <a:tailEnd/>
          </a:ln>
          <a:effectLst>
            <a:outerShdw dist="45791" dir="2021404" algn="ctr" rotWithShape="0">
              <a:schemeClr val="tx1"/>
            </a:outerShdw>
          </a:effectLst>
        </p:spPr>
        <p:txBody>
          <a:bodyPr lIns="90487" tIns="44450" rIns="90487" bIns="44450">
            <a:spAutoFit/>
          </a:bodyPr>
          <a:lstStyle/>
          <a:p>
            <a:pPr>
              <a:defRPr/>
            </a:pPr>
            <a:r>
              <a:rPr lang="en-US" sz="2800">
                <a:latin typeface="WinInnwa" pitchFamily="2" charset="0"/>
                <a:ea typeface="+mn-ea"/>
              </a:rPr>
              <a:t>5</a:t>
            </a:r>
          </a:p>
        </p:txBody>
      </p:sp>
      <p:sp>
        <p:nvSpPr>
          <p:cNvPr id="16391" name="Rectangle 8"/>
          <p:cNvSpPr>
            <a:spLocks noChangeArrowheads="1"/>
          </p:cNvSpPr>
          <p:nvPr/>
        </p:nvSpPr>
        <p:spPr bwMode="auto">
          <a:xfrm>
            <a:off x="6018213" y="3384550"/>
            <a:ext cx="817562" cy="515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r>
              <a:rPr lang="en-US" sz="2800">
                <a:latin typeface="WinInnwa" charset="0"/>
              </a:rPr>
              <a:t>6</a:t>
            </a:r>
          </a:p>
        </p:txBody>
      </p:sp>
      <p:sp>
        <p:nvSpPr>
          <p:cNvPr id="151561" name="Rectangle 9"/>
          <p:cNvSpPr>
            <a:spLocks noChangeArrowheads="1"/>
          </p:cNvSpPr>
          <p:nvPr/>
        </p:nvSpPr>
        <p:spPr bwMode="auto">
          <a:xfrm>
            <a:off x="6454775" y="4089400"/>
            <a:ext cx="817563" cy="515938"/>
          </a:xfrm>
          <a:prstGeom prst="rect">
            <a:avLst/>
          </a:prstGeom>
          <a:noFill/>
          <a:ln w="12700">
            <a:noFill/>
            <a:miter lim="800000"/>
            <a:headEnd/>
            <a:tailEnd/>
          </a:ln>
          <a:effectLst>
            <a:outerShdw dist="45791" dir="2021404" algn="ctr" rotWithShape="0">
              <a:schemeClr val="tx1"/>
            </a:outerShdw>
          </a:effectLst>
        </p:spPr>
        <p:txBody>
          <a:bodyPr lIns="90487" tIns="44450" rIns="90487" bIns="44450">
            <a:spAutoFit/>
          </a:bodyPr>
          <a:lstStyle/>
          <a:p>
            <a:pPr>
              <a:defRPr/>
            </a:pPr>
            <a:r>
              <a:rPr lang="en-US" sz="2800">
                <a:latin typeface="WinInnwa" pitchFamily="2" charset="0"/>
                <a:ea typeface="+mn-ea"/>
              </a:rPr>
              <a:t>7</a:t>
            </a:r>
          </a:p>
        </p:txBody>
      </p:sp>
      <p:sp>
        <p:nvSpPr>
          <p:cNvPr id="16393" name="Line 16"/>
          <p:cNvSpPr>
            <a:spLocks noChangeShapeType="1"/>
          </p:cNvSpPr>
          <p:nvPr/>
        </p:nvSpPr>
        <p:spPr bwMode="auto">
          <a:xfrm flipV="1">
            <a:off x="5219700" y="4702175"/>
            <a:ext cx="1600200" cy="355600"/>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394" name="Line 17"/>
          <p:cNvSpPr>
            <a:spLocks noChangeShapeType="1"/>
          </p:cNvSpPr>
          <p:nvPr/>
        </p:nvSpPr>
        <p:spPr bwMode="auto">
          <a:xfrm flipV="1">
            <a:off x="5456238" y="5230813"/>
            <a:ext cx="1427162" cy="20637"/>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1570" name="Rectangle 18"/>
          <p:cNvSpPr>
            <a:spLocks noChangeArrowheads="1"/>
          </p:cNvSpPr>
          <p:nvPr/>
        </p:nvSpPr>
        <p:spPr bwMode="auto">
          <a:xfrm>
            <a:off x="7127875" y="4819650"/>
            <a:ext cx="817563" cy="515938"/>
          </a:xfrm>
          <a:prstGeom prst="rect">
            <a:avLst/>
          </a:prstGeom>
          <a:noFill/>
          <a:ln w="12700">
            <a:noFill/>
            <a:miter lim="800000"/>
            <a:headEnd/>
            <a:tailEnd/>
          </a:ln>
          <a:effectLst>
            <a:outerShdw dist="45791" dir="2021404" algn="ctr" rotWithShape="0">
              <a:schemeClr val="tx1"/>
            </a:outerShdw>
          </a:effectLst>
        </p:spPr>
        <p:txBody>
          <a:bodyPr lIns="90487" tIns="44450" rIns="90487" bIns="44450">
            <a:spAutoFit/>
          </a:bodyPr>
          <a:lstStyle/>
          <a:p>
            <a:pPr>
              <a:defRPr/>
            </a:pPr>
            <a:r>
              <a:rPr lang="en-US" sz="2800">
                <a:latin typeface="WinInnwa" pitchFamily="2" charset="0"/>
                <a:ea typeface="+mn-ea"/>
              </a:rPr>
              <a:t>8</a:t>
            </a:r>
          </a:p>
        </p:txBody>
      </p:sp>
      <p:sp>
        <p:nvSpPr>
          <p:cNvPr id="16396" name="Freeform 19"/>
          <p:cNvSpPr>
            <a:spLocks/>
          </p:cNvSpPr>
          <p:nvPr/>
        </p:nvSpPr>
        <p:spPr bwMode="auto">
          <a:xfrm>
            <a:off x="1927225" y="4895850"/>
            <a:ext cx="52388" cy="179388"/>
          </a:xfrm>
          <a:custGeom>
            <a:avLst/>
            <a:gdLst>
              <a:gd name="T0" fmla="*/ 40322879 w 33"/>
              <a:gd name="T1" fmla="*/ 257056684 h 113"/>
              <a:gd name="T2" fmla="*/ 40322879 w 33"/>
              <a:gd name="T3" fmla="*/ 236895383 h 113"/>
              <a:gd name="T4" fmla="*/ 45363237 w 33"/>
              <a:gd name="T5" fmla="*/ 216734082 h 113"/>
              <a:gd name="T6" fmla="*/ 50403595 w 33"/>
              <a:gd name="T7" fmla="*/ 196572732 h 113"/>
              <a:gd name="T8" fmla="*/ 55443966 w 33"/>
              <a:gd name="T9" fmla="*/ 176411431 h 113"/>
              <a:gd name="T10" fmla="*/ 55443966 w 33"/>
              <a:gd name="T11" fmla="*/ 156250130 h 113"/>
              <a:gd name="T12" fmla="*/ 60484324 w 33"/>
              <a:gd name="T13" fmla="*/ 136088830 h 113"/>
              <a:gd name="T14" fmla="*/ 60484324 w 33"/>
              <a:gd name="T15" fmla="*/ 115927529 h 113"/>
              <a:gd name="T16" fmla="*/ 70565041 w 33"/>
              <a:gd name="T17" fmla="*/ 95766203 h 113"/>
              <a:gd name="T18" fmla="*/ 70565041 w 33"/>
              <a:gd name="T19" fmla="*/ 75604903 h 113"/>
              <a:gd name="T20" fmla="*/ 70565041 w 33"/>
              <a:gd name="T21" fmla="*/ 55443602 h 113"/>
              <a:gd name="T22" fmla="*/ 70565041 w 33"/>
              <a:gd name="T23" fmla="*/ 35282289 h 113"/>
              <a:gd name="T24" fmla="*/ 75605399 w 33"/>
              <a:gd name="T25" fmla="*/ 15120982 h 113"/>
              <a:gd name="T26" fmla="*/ 70565041 w 33"/>
              <a:gd name="T27" fmla="*/ 0 h 113"/>
              <a:gd name="T28" fmla="*/ 55443966 w 33"/>
              <a:gd name="T29" fmla="*/ 10080653 h 113"/>
              <a:gd name="T30" fmla="*/ 35282520 w 33"/>
              <a:gd name="T31" fmla="*/ 10080653 h 113"/>
              <a:gd name="T32" fmla="*/ 20161439 w 33"/>
              <a:gd name="T33" fmla="*/ 20161307 h 113"/>
              <a:gd name="T34" fmla="*/ 15121081 w 33"/>
              <a:gd name="T35" fmla="*/ 40322614 h 113"/>
              <a:gd name="T36" fmla="*/ 10080720 w 33"/>
              <a:gd name="T37" fmla="*/ 60483927 h 113"/>
              <a:gd name="T38" fmla="*/ 10080720 w 33"/>
              <a:gd name="T39" fmla="*/ 80645228 h 113"/>
              <a:gd name="T40" fmla="*/ 10080720 w 33"/>
              <a:gd name="T41" fmla="*/ 100806529 h 113"/>
              <a:gd name="T42" fmla="*/ 5040360 w 33"/>
              <a:gd name="T43" fmla="*/ 120967854 h 113"/>
              <a:gd name="T44" fmla="*/ 0 w 33"/>
              <a:gd name="T45" fmla="*/ 141129155 h 113"/>
              <a:gd name="T46" fmla="*/ 0 w 33"/>
              <a:gd name="T47" fmla="*/ 161290456 h 113"/>
              <a:gd name="T48" fmla="*/ 0 w 33"/>
              <a:gd name="T49" fmla="*/ 181451756 h 113"/>
              <a:gd name="T50" fmla="*/ 5040360 w 33"/>
              <a:gd name="T51" fmla="*/ 201613057 h 113"/>
              <a:gd name="T52" fmla="*/ 15121081 w 33"/>
              <a:gd name="T53" fmla="*/ 221774407 h 113"/>
              <a:gd name="T54" fmla="*/ 15121081 w 33"/>
              <a:gd name="T55" fmla="*/ 241935708 h 113"/>
              <a:gd name="T56" fmla="*/ 10080720 w 33"/>
              <a:gd name="T57" fmla="*/ 262097009 h 113"/>
              <a:gd name="T58" fmla="*/ 20161439 w 33"/>
              <a:gd name="T59" fmla="*/ 282258310 h 113"/>
              <a:gd name="T60" fmla="*/ 40322879 w 33"/>
              <a:gd name="T61" fmla="*/ 272177659 h 113"/>
              <a:gd name="T62" fmla="*/ 30242162 w 33"/>
              <a:gd name="T63" fmla="*/ 257056684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
              <a:gd name="T97" fmla="*/ 0 h 113"/>
              <a:gd name="T98" fmla="*/ 33 w 33"/>
              <a:gd name="T99" fmla="*/ 113 h 1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th-TH">
              <a:latin typeface="WinInnwa" charset="0"/>
            </a:endParaRPr>
          </a:p>
        </p:txBody>
      </p:sp>
      <p:sp>
        <p:nvSpPr>
          <p:cNvPr id="151589" name="Rectangle 37"/>
          <p:cNvSpPr>
            <a:spLocks noChangeArrowheads="1"/>
          </p:cNvSpPr>
          <p:nvPr/>
        </p:nvSpPr>
        <p:spPr bwMode="auto">
          <a:xfrm>
            <a:off x="3548063" y="182563"/>
            <a:ext cx="1173397" cy="366767"/>
          </a:xfrm>
          <a:prstGeom prst="rect">
            <a:avLst/>
          </a:prstGeom>
          <a:noFill/>
          <a:ln w="12700">
            <a:noFill/>
            <a:miter lim="800000"/>
            <a:headEnd/>
            <a:tailEnd/>
          </a:ln>
          <a:effectLst>
            <a:outerShdw dist="85194" dir="3806097" algn="ctr" rotWithShape="0">
              <a:schemeClr val="tx1"/>
            </a:outerShdw>
          </a:effectLst>
        </p:spPr>
        <p:txBody>
          <a:bodyPr wrap="none" lIns="90487" tIns="44450" rIns="90487" bIns="44450">
            <a:spAutoFit/>
          </a:bodyPr>
          <a:lstStyle/>
          <a:p>
            <a:pPr>
              <a:spcBef>
                <a:spcPct val="0"/>
              </a:spcBef>
              <a:defRPr/>
            </a:pPr>
            <a:r>
              <a:rPr lang="en-US" dirty="0">
                <a:latin typeface="WinInnwa" pitchFamily="2" charset="0"/>
                <a:ea typeface="+mn-ea"/>
              </a:rPr>
              <a:t> </a:t>
            </a:r>
            <a:r>
              <a:rPr lang="en-US" dirty="0" err="1">
                <a:latin typeface="Pyidaungsu" panose="020B0502040204020203" pitchFamily="34" charset="0"/>
                <a:ea typeface="+mn-ea"/>
                <a:cs typeface="Pyidaungsu" panose="020B0502040204020203" pitchFamily="34" charset="0"/>
              </a:rPr>
              <a:t>နှစ</a:t>
            </a:r>
            <a:r>
              <a:rPr lang="en-US" dirty="0">
                <a:latin typeface="Pyidaungsu" panose="020B0502040204020203" pitchFamily="34" charset="0"/>
                <a:ea typeface="+mn-ea"/>
                <a:cs typeface="Pyidaungsu" panose="020B0502040204020203" pitchFamily="34" charset="0"/>
              </a:rPr>
              <a:t>် ၁၆၀၀</a:t>
            </a:r>
            <a:endParaRPr lang="en-US" sz="1400" dirty="0">
              <a:latin typeface="Pyidaungsu" panose="020B0502040204020203" pitchFamily="34" charset="0"/>
              <a:ea typeface="+mn-ea"/>
              <a:cs typeface="Pyidaungsu" panose="020B0502040204020203" pitchFamily="34" charset="0"/>
            </a:endParaRPr>
          </a:p>
        </p:txBody>
      </p:sp>
      <p:sp>
        <p:nvSpPr>
          <p:cNvPr id="151590" name="Rectangle 38"/>
          <p:cNvSpPr>
            <a:spLocks noChangeArrowheads="1"/>
          </p:cNvSpPr>
          <p:nvPr/>
        </p:nvSpPr>
        <p:spPr bwMode="auto">
          <a:xfrm>
            <a:off x="3529014" y="636588"/>
            <a:ext cx="2489200" cy="366767"/>
          </a:xfrm>
          <a:prstGeom prst="rect">
            <a:avLst/>
          </a:prstGeom>
          <a:noFill/>
          <a:ln w="12700">
            <a:noFill/>
            <a:miter lim="800000"/>
            <a:headEnd/>
            <a:tailEnd/>
          </a:ln>
          <a:effectLst>
            <a:outerShdw dist="85194" dir="3806097" algn="ctr" rotWithShape="0">
              <a:schemeClr val="tx1"/>
            </a:outerShdw>
          </a:effectLst>
        </p:spPr>
        <p:txBody>
          <a:bodyPr wrap="square" lIns="90487" tIns="44450" rIns="90487" bIns="44450">
            <a:spAutoFit/>
          </a:bodyPr>
          <a:lstStyle/>
          <a:p>
            <a:pPr>
              <a:spcBef>
                <a:spcPct val="0"/>
              </a:spcBef>
              <a:defRPr/>
            </a:pPr>
            <a:r>
              <a:rPr lang="en-US" dirty="0" err="1">
                <a:latin typeface="Pyidaungsu" panose="020B0502040204020203" pitchFamily="34" charset="0"/>
                <a:ea typeface="+mn-ea"/>
                <a:cs typeface="Pyidaungsu" panose="020B0502040204020203" pitchFamily="34" charset="0"/>
              </a:rPr>
              <a:t>စာရေးသူ</a:t>
            </a:r>
            <a:r>
              <a:rPr lang="en-US" dirty="0">
                <a:latin typeface="Pyidaungsu" panose="020B0502040204020203" pitchFamily="34" charset="0"/>
                <a:ea typeface="+mn-ea"/>
                <a:cs typeface="Pyidaungsu" panose="020B0502040204020203" pitchFamily="34" charset="0"/>
              </a:rPr>
              <a:t> ၄၀ </a:t>
            </a:r>
            <a:r>
              <a:rPr lang="en-US" dirty="0" err="1">
                <a:latin typeface="Pyidaungsu" panose="020B0502040204020203" pitchFamily="34" charset="0"/>
                <a:ea typeface="+mn-ea"/>
                <a:cs typeface="Pyidaungsu" panose="020B0502040204020203" pitchFamily="34" charset="0"/>
              </a:rPr>
              <a:t>ဦး</a:t>
            </a:r>
            <a:endParaRPr lang="en-US" sz="1400" dirty="0">
              <a:latin typeface="Pyidaungsu" panose="020B0502040204020203" pitchFamily="34" charset="0"/>
              <a:ea typeface="+mn-ea"/>
              <a:cs typeface="Pyidaungsu" panose="020B0502040204020203" pitchFamily="34" charset="0"/>
            </a:endParaRPr>
          </a:p>
        </p:txBody>
      </p:sp>
      <p:grpSp>
        <p:nvGrpSpPr>
          <p:cNvPr id="16399" name="Group 66"/>
          <p:cNvGrpSpPr>
            <a:grpSpLocks/>
          </p:cNvGrpSpPr>
          <p:nvPr/>
        </p:nvGrpSpPr>
        <p:grpSpPr bwMode="auto">
          <a:xfrm>
            <a:off x="2147888" y="2376488"/>
            <a:ext cx="5403850" cy="2830512"/>
            <a:chOff x="1344" y="1552"/>
            <a:chExt cx="3404" cy="1783"/>
          </a:xfrm>
        </p:grpSpPr>
        <p:sp>
          <p:nvSpPr>
            <p:cNvPr id="16422" name="Line 67"/>
            <p:cNvSpPr>
              <a:spLocks noChangeShapeType="1"/>
            </p:cNvSpPr>
            <p:nvPr/>
          </p:nvSpPr>
          <p:spPr bwMode="auto">
            <a:xfrm flipV="1">
              <a:off x="3671" y="3296"/>
              <a:ext cx="644" cy="12"/>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423" name="Line 68"/>
            <p:cNvSpPr>
              <a:spLocks noChangeShapeType="1"/>
            </p:cNvSpPr>
            <p:nvPr/>
          </p:nvSpPr>
          <p:spPr bwMode="auto">
            <a:xfrm>
              <a:off x="1344" y="3218"/>
              <a:ext cx="971" cy="71"/>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424" name="Line 69"/>
            <p:cNvSpPr>
              <a:spLocks noChangeShapeType="1"/>
            </p:cNvSpPr>
            <p:nvPr/>
          </p:nvSpPr>
          <p:spPr bwMode="auto">
            <a:xfrm>
              <a:off x="1506" y="2660"/>
              <a:ext cx="894" cy="484"/>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425" name="Line 70"/>
            <p:cNvSpPr>
              <a:spLocks noChangeShapeType="1"/>
            </p:cNvSpPr>
            <p:nvPr/>
          </p:nvSpPr>
          <p:spPr bwMode="auto">
            <a:xfrm>
              <a:off x="1930" y="2122"/>
              <a:ext cx="582" cy="798"/>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426" name="Line 71"/>
            <p:cNvSpPr>
              <a:spLocks noChangeShapeType="1"/>
            </p:cNvSpPr>
            <p:nvPr/>
          </p:nvSpPr>
          <p:spPr bwMode="auto">
            <a:xfrm rot="578684">
              <a:off x="2594" y="1808"/>
              <a:ext cx="279" cy="1052"/>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427" name="Line 72"/>
            <p:cNvSpPr>
              <a:spLocks noChangeShapeType="1"/>
            </p:cNvSpPr>
            <p:nvPr/>
          </p:nvSpPr>
          <p:spPr bwMode="auto">
            <a:xfrm flipH="1">
              <a:off x="3078" y="2071"/>
              <a:ext cx="591" cy="875"/>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428" name="Line 73"/>
            <p:cNvSpPr>
              <a:spLocks noChangeShapeType="1"/>
            </p:cNvSpPr>
            <p:nvPr/>
          </p:nvSpPr>
          <p:spPr bwMode="auto">
            <a:xfrm flipH="1">
              <a:off x="3211" y="2410"/>
              <a:ext cx="797" cy="625"/>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6429" name="Line 74"/>
            <p:cNvSpPr>
              <a:spLocks noChangeShapeType="1"/>
            </p:cNvSpPr>
            <p:nvPr/>
          </p:nvSpPr>
          <p:spPr bwMode="auto">
            <a:xfrm flipV="1">
              <a:off x="3264" y="2946"/>
              <a:ext cx="1017" cy="264"/>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51627" name="Rectangle 75"/>
            <p:cNvSpPr>
              <a:spLocks noChangeArrowheads="1"/>
            </p:cNvSpPr>
            <p:nvPr/>
          </p:nvSpPr>
          <p:spPr bwMode="auto">
            <a:xfrm rot="5246759">
              <a:off x="2163" y="2375"/>
              <a:ext cx="1290" cy="250"/>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r>
                <a:rPr lang="en-US" sz="2000" dirty="0" err="1">
                  <a:solidFill>
                    <a:srgbClr val="21ED11"/>
                  </a:solidFill>
                  <a:latin typeface="Pyidaungsu" panose="020B0502040204020203" pitchFamily="34" charset="0"/>
                  <a:ea typeface="+mn-ea"/>
                  <a:cs typeface="Pyidaungsu" panose="020B0502040204020203" pitchFamily="34" charset="0"/>
                </a:rPr>
                <a:t>ပရောဖက</a:t>
              </a:r>
              <a:r>
                <a:rPr lang="en-US" sz="2000" dirty="0">
                  <a:solidFill>
                    <a:srgbClr val="21ED11"/>
                  </a:solidFill>
                  <a:latin typeface="Pyidaungsu" panose="020B0502040204020203" pitchFamily="34" charset="0"/>
                  <a:ea typeface="+mn-ea"/>
                  <a:cs typeface="Pyidaungsu" panose="020B0502040204020203" pitchFamily="34" charset="0"/>
                </a:rPr>
                <a:t>်</a:t>
              </a:r>
              <a:endParaRPr lang="en-US" sz="1600" dirty="0">
                <a:latin typeface="Pyidaungsu" panose="020B0502040204020203" pitchFamily="34" charset="0"/>
                <a:ea typeface="+mn-ea"/>
                <a:cs typeface="Pyidaungsu" panose="020B0502040204020203" pitchFamily="34" charset="0"/>
              </a:endParaRPr>
            </a:p>
          </p:txBody>
        </p:sp>
        <p:sp>
          <p:nvSpPr>
            <p:cNvPr id="151628" name="Rectangle 76"/>
            <p:cNvSpPr>
              <a:spLocks noChangeArrowheads="1"/>
            </p:cNvSpPr>
            <p:nvPr/>
          </p:nvSpPr>
          <p:spPr bwMode="auto">
            <a:xfrm>
              <a:off x="3422" y="3143"/>
              <a:ext cx="1326" cy="192"/>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r>
                <a:rPr lang="en-US" sz="1400" dirty="0" err="1">
                  <a:latin typeface="Pyidaungsu" panose="020B0502040204020203" pitchFamily="34" charset="0"/>
                  <a:ea typeface="+mn-ea"/>
                  <a:cs typeface="Pyidaungsu" panose="020B0502040204020203" pitchFamily="34" charset="0"/>
                </a:rPr>
                <a:t>ဗျာဒိတ်ကျမ်း</a:t>
              </a:r>
              <a:endParaRPr lang="en-US" sz="1400" dirty="0">
                <a:latin typeface="Pyidaungsu" panose="020B0502040204020203" pitchFamily="34" charset="0"/>
                <a:ea typeface="+mn-ea"/>
                <a:cs typeface="Pyidaungsu" panose="020B0502040204020203" pitchFamily="34" charset="0"/>
              </a:endParaRPr>
            </a:p>
          </p:txBody>
        </p:sp>
        <p:sp>
          <p:nvSpPr>
            <p:cNvPr id="151629" name="Rectangle 77"/>
            <p:cNvSpPr>
              <a:spLocks noChangeArrowheads="1"/>
            </p:cNvSpPr>
            <p:nvPr/>
          </p:nvSpPr>
          <p:spPr bwMode="auto">
            <a:xfrm rot="3267768">
              <a:off x="1816" y="2535"/>
              <a:ext cx="1118" cy="212"/>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r>
                <a:rPr lang="en-US" sz="1600" dirty="0" err="1">
                  <a:solidFill>
                    <a:srgbClr val="21ED11"/>
                  </a:solidFill>
                  <a:latin typeface="Pyidaungsu" panose="020B0502040204020203" pitchFamily="34" charset="0"/>
                  <a:cs typeface="Pyidaungsu" panose="020B0502040204020203" pitchFamily="34" charset="0"/>
                </a:rPr>
                <a:t>ကဗျာလင</a:t>
              </a:r>
              <a:r>
                <a:rPr lang="en-US" sz="1600" dirty="0">
                  <a:solidFill>
                    <a:srgbClr val="21ED11"/>
                  </a:solidFill>
                  <a:latin typeface="Pyidaungsu" panose="020B0502040204020203" pitchFamily="34" charset="0"/>
                  <a:cs typeface="Pyidaungsu" panose="020B0502040204020203" pitchFamily="34" charset="0"/>
                </a:rPr>
                <a:t>်္</a:t>
              </a:r>
              <a:r>
                <a:rPr lang="en-US" sz="1600" dirty="0" err="1">
                  <a:solidFill>
                    <a:srgbClr val="21ED11"/>
                  </a:solidFill>
                  <a:latin typeface="Pyidaungsu" panose="020B0502040204020203" pitchFamily="34" charset="0"/>
                  <a:cs typeface="Pyidaungsu" panose="020B0502040204020203" pitchFamily="34" charset="0"/>
                </a:rPr>
                <a:t>ကာ</a:t>
              </a:r>
              <a:endParaRPr lang="en-US" sz="1600" dirty="0">
                <a:solidFill>
                  <a:srgbClr val="21ED11"/>
                </a:solidFill>
                <a:latin typeface="Pyidaungsu" panose="020B0502040204020203" pitchFamily="34" charset="0"/>
                <a:cs typeface="Pyidaungsu" panose="020B0502040204020203" pitchFamily="34" charset="0"/>
              </a:endParaRPr>
            </a:p>
          </p:txBody>
        </p:sp>
        <p:sp>
          <p:nvSpPr>
            <p:cNvPr id="151630" name="Rectangle 78"/>
            <p:cNvSpPr>
              <a:spLocks noChangeArrowheads="1"/>
            </p:cNvSpPr>
            <p:nvPr/>
          </p:nvSpPr>
          <p:spPr bwMode="auto">
            <a:xfrm rot="20643327">
              <a:off x="3426" y="2851"/>
              <a:ext cx="902" cy="192"/>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r>
                <a:rPr lang="en-US" sz="1400" dirty="0" err="1">
                  <a:solidFill>
                    <a:schemeClr val="hlink"/>
                  </a:solidFill>
                  <a:latin typeface="Pyidaungsu" panose="020B0502040204020203" pitchFamily="34" charset="0"/>
                  <a:ea typeface="+mn-ea"/>
                  <a:cs typeface="Pyidaungsu" panose="020B0502040204020203" pitchFamily="34" charset="0"/>
                </a:rPr>
                <a:t>ရေးစာစောင်များ</a:t>
              </a:r>
              <a:endParaRPr lang="en-US" sz="1600" dirty="0">
                <a:latin typeface="WinInnwa" pitchFamily="2" charset="0"/>
                <a:ea typeface="+mn-ea"/>
              </a:endParaRPr>
            </a:p>
          </p:txBody>
        </p:sp>
        <p:sp>
          <p:nvSpPr>
            <p:cNvPr id="151631" name="Rectangle 79"/>
            <p:cNvSpPr>
              <a:spLocks noChangeArrowheads="1"/>
            </p:cNvSpPr>
            <p:nvPr/>
          </p:nvSpPr>
          <p:spPr bwMode="auto">
            <a:xfrm rot="19276533">
              <a:off x="3342" y="2363"/>
              <a:ext cx="622" cy="561"/>
            </a:xfrm>
            <a:prstGeom prst="rect">
              <a:avLst/>
            </a:prstGeom>
            <a:noFill/>
            <a:ln w="12700">
              <a:noFill/>
              <a:miter lim="800000"/>
              <a:headEnd/>
              <a:tailEnd/>
            </a:ln>
            <a:effectLst>
              <a:outerShdw dist="45791" dir="3378596" algn="ctr" rotWithShape="0">
                <a:schemeClr val="tx1"/>
              </a:outerShdw>
            </a:effectLst>
          </p:spPr>
          <p:txBody>
            <a:bodyPr lIns="90487" tIns="44450" rIns="90487" bIns="44450">
              <a:spAutoFit/>
            </a:bodyPr>
            <a:lstStyle/>
            <a:p>
              <a:pPr>
                <a:defRPr/>
              </a:pPr>
              <a:r>
                <a:rPr lang="en-US" dirty="0">
                  <a:latin typeface="WinInnwa" pitchFamily="2" charset="0"/>
                  <a:ea typeface="+mn-ea"/>
                </a:rPr>
                <a:t> </a:t>
              </a:r>
              <a:r>
                <a:rPr lang="en-US" sz="1400" dirty="0" err="1">
                  <a:latin typeface="Pyidaungsu" panose="020B0502040204020203" pitchFamily="34" charset="0"/>
                  <a:ea typeface="+mn-ea"/>
                  <a:cs typeface="Pyidaungsu" panose="020B0502040204020203" pitchFamily="34" charset="0"/>
                </a:rPr>
                <a:t>တမန်တော</a:t>
              </a:r>
              <a:r>
                <a:rPr lang="en-US" sz="1400" dirty="0">
                  <a:latin typeface="Pyidaungsu" panose="020B0502040204020203" pitchFamily="34" charset="0"/>
                  <a:ea typeface="+mn-ea"/>
                  <a:cs typeface="Pyidaungsu" panose="020B0502040204020203" pitchFamily="34" charset="0"/>
                </a:rPr>
                <a:t>်</a:t>
              </a:r>
              <a:r>
                <a:rPr lang="en-US" sz="2000" dirty="0">
                  <a:latin typeface="WinInnwa" pitchFamily="2" charset="0"/>
                  <a:ea typeface="+mn-ea"/>
                </a:rPr>
                <a:t>	</a:t>
              </a:r>
              <a:endParaRPr lang="en-US" dirty="0">
                <a:latin typeface="WinInnwa" pitchFamily="2" charset="0"/>
                <a:ea typeface="+mn-ea"/>
              </a:endParaRPr>
            </a:p>
          </p:txBody>
        </p:sp>
        <p:sp>
          <p:nvSpPr>
            <p:cNvPr id="151632" name="Rectangle 80"/>
            <p:cNvSpPr>
              <a:spLocks noChangeArrowheads="1"/>
            </p:cNvSpPr>
            <p:nvPr/>
          </p:nvSpPr>
          <p:spPr bwMode="auto">
            <a:xfrm rot="1755647">
              <a:off x="1402" y="2756"/>
              <a:ext cx="1249" cy="212"/>
            </a:xfrm>
            <a:prstGeom prst="rect">
              <a:avLst/>
            </a:prstGeom>
            <a:noFill/>
            <a:ln w="12700">
              <a:noFill/>
              <a:miter lim="800000"/>
              <a:headEnd/>
              <a:tailEnd/>
            </a:ln>
            <a:effectLst>
              <a:outerShdw dist="45791" dir="3378596" algn="ctr" rotWithShape="0">
                <a:schemeClr val="tx1"/>
              </a:outerShdw>
            </a:effectLst>
          </p:spPr>
          <p:txBody>
            <a:bodyPr wrap="square" lIns="90487" tIns="44450" rIns="90487" bIns="44450">
              <a:spAutoFit/>
            </a:bodyPr>
            <a:lstStyle/>
            <a:p>
              <a:pPr>
                <a:defRPr/>
              </a:pPr>
              <a:r>
                <a:rPr lang="en-US" sz="1600" dirty="0" err="1">
                  <a:solidFill>
                    <a:srgbClr val="21ED11"/>
                  </a:solidFill>
                  <a:latin typeface="Pyidaungsu" panose="020B0502040204020203" pitchFamily="34" charset="0"/>
                  <a:ea typeface="+mn-ea"/>
                  <a:cs typeface="Pyidaungsu" panose="020B0502040204020203" pitchFamily="34" charset="0"/>
                </a:rPr>
                <a:t>သမိုင်းအဖြစ်အပျက</a:t>
              </a:r>
              <a:r>
                <a:rPr lang="en-US" sz="1600" dirty="0">
                  <a:solidFill>
                    <a:srgbClr val="21ED11"/>
                  </a:solidFill>
                  <a:latin typeface="Pyidaungsu" panose="020B0502040204020203" pitchFamily="34" charset="0"/>
                  <a:ea typeface="+mn-ea"/>
                  <a:cs typeface="Pyidaungsu" panose="020B0502040204020203" pitchFamily="34" charset="0"/>
                </a:rPr>
                <a:t>်</a:t>
              </a:r>
              <a:endParaRPr lang="en-US" sz="2000" dirty="0">
                <a:latin typeface="WinInnwa" pitchFamily="2" charset="0"/>
                <a:ea typeface="+mn-ea"/>
              </a:endParaRPr>
            </a:p>
          </p:txBody>
        </p:sp>
        <p:sp>
          <p:nvSpPr>
            <p:cNvPr id="151633" name="Rectangle 81"/>
            <p:cNvSpPr>
              <a:spLocks noChangeArrowheads="1"/>
            </p:cNvSpPr>
            <p:nvPr/>
          </p:nvSpPr>
          <p:spPr bwMode="auto">
            <a:xfrm rot="240000">
              <a:off x="1596" y="3075"/>
              <a:ext cx="502" cy="212"/>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r>
                <a:rPr lang="en-US" sz="1600" dirty="0" err="1">
                  <a:solidFill>
                    <a:srgbClr val="21ED11"/>
                  </a:solidFill>
                  <a:latin typeface="Pyidaungsu" panose="020B0502040204020203" pitchFamily="34" charset="0"/>
                  <a:ea typeface="+mn-ea"/>
                  <a:cs typeface="Pyidaungsu" panose="020B0502040204020203" pitchFamily="34" charset="0"/>
                </a:rPr>
                <a:t>ပညတ</a:t>
              </a:r>
              <a:r>
                <a:rPr lang="en-US" sz="1600" dirty="0">
                  <a:solidFill>
                    <a:srgbClr val="21ED11"/>
                  </a:solidFill>
                  <a:latin typeface="Pyidaungsu" panose="020B0502040204020203" pitchFamily="34" charset="0"/>
                  <a:ea typeface="+mn-ea"/>
                  <a:cs typeface="Pyidaungsu" panose="020B0502040204020203" pitchFamily="34" charset="0"/>
                </a:rPr>
                <a:t>်</a:t>
              </a:r>
              <a:endParaRPr lang="en-US" sz="1600" dirty="0">
                <a:latin typeface="Pyidaungsu" panose="020B0502040204020203" pitchFamily="34" charset="0"/>
                <a:ea typeface="+mn-ea"/>
                <a:cs typeface="Pyidaungsu" panose="020B0502040204020203" pitchFamily="34" charset="0"/>
              </a:endParaRPr>
            </a:p>
          </p:txBody>
        </p:sp>
        <p:sp>
          <p:nvSpPr>
            <p:cNvPr id="151634" name="Rectangle 82"/>
            <p:cNvSpPr>
              <a:spLocks noChangeArrowheads="1"/>
            </p:cNvSpPr>
            <p:nvPr/>
          </p:nvSpPr>
          <p:spPr bwMode="auto">
            <a:xfrm rot="18254599">
              <a:off x="2916" y="2047"/>
              <a:ext cx="1222" cy="231"/>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r>
                <a:rPr lang="en-US" dirty="0">
                  <a:latin typeface="WinInnwa" pitchFamily="2" charset="0"/>
                  <a:ea typeface="+mn-ea"/>
                </a:rPr>
                <a:t> </a:t>
              </a:r>
              <a:r>
                <a:rPr lang="en-US" dirty="0" err="1">
                  <a:latin typeface="Pyidaungsu" panose="020B0502040204020203" pitchFamily="34" charset="0"/>
                  <a:ea typeface="+mn-ea"/>
                  <a:cs typeface="Pyidaungsu" panose="020B0502040204020203" pitchFamily="34" charset="0"/>
                </a:rPr>
                <a:t>ခရစ်ဝင်ကျမ်း</a:t>
              </a:r>
              <a:endParaRPr lang="en-US" sz="1600" dirty="0">
                <a:latin typeface="Pyidaungsu" panose="020B0502040204020203" pitchFamily="34" charset="0"/>
                <a:ea typeface="+mn-ea"/>
                <a:cs typeface="Pyidaungsu" panose="020B0502040204020203" pitchFamily="34" charset="0"/>
              </a:endParaRPr>
            </a:p>
          </p:txBody>
        </p:sp>
      </p:grpSp>
      <p:sp>
        <p:nvSpPr>
          <p:cNvPr id="151636" name="Oval 84"/>
          <p:cNvSpPr>
            <a:spLocks noChangeArrowheads="1"/>
          </p:cNvSpPr>
          <p:nvPr/>
        </p:nvSpPr>
        <p:spPr bwMode="auto">
          <a:xfrm>
            <a:off x="3302000" y="150813"/>
            <a:ext cx="2308225" cy="434975"/>
          </a:xfrm>
          <a:prstGeom prst="ellipse">
            <a:avLst/>
          </a:prstGeom>
          <a:noFill/>
          <a:ln w="57150">
            <a:solidFill>
              <a:schemeClr val="hlink"/>
            </a:solidFill>
            <a:round/>
            <a:headEnd/>
            <a:tailEnd/>
          </a:ln>
          <a:effectLst>
            <a:outerShdw dist="71842" dir="2700000" algn="ctr" rotWithShape="0">
              <a:schemeClr val="tx1"/>
            </a:outerShdw>
          </a:effectLst>
        </p:spPr>
        <p:txBody>
          <a:bodyPr wrap="none" anchor="ctr"/>
          <a:lstStyle/>
          <a:p>
            <a:pPr>
              <a:defRPr/>
            </a:pPr>
            <a:endParaRPr lang="th-TH">
              <a:latin typeface="WinInnwa" pitchFamily="2" charset="0"/>
              <a:ea typeface="+mn-ea"/>
            </a:endParaRPr>
          </a:p>
        </p:txBody>
      </p:sp>
      <p:sp>
        <p:nvSpPr>
          <p:cNvPr id="151638" name="Oval 86"/>
          <p:cNvSpPr>
            <a:spLocks noChangeArrowheads="1"/>
          </p:cNvSpPr>
          <p:nvPr/>
        </p:nvSpPr>
        <p:spPr bwMode="auto">
          <a:xfrm>
            <a:off x="3249613" y="530225"/>
            <a:ext cx="2622550" cy="552450"/>
          </a:xfrm>
          <a:prstGeom prst="ellipse">
            <a:avLst/>
          </a:prstGeom>
          <a:noFill/>
          <a:ln w="57150">
            <a:solidFill>
              <a:schemeClr val="hlink"/>
            </a:solidFill>
            <a:round/>
            <a:headEnd/>
            <a:tailEnd/>
          </a:ln>
          <a:effectLst>
            <a:outerShdw dist="71842" dir="2700000" algn="ctr" rotWithShape="0">
              <a:schemeClr val="tx1"/>
            </a:outerShdw>
          </a:effectLst>
        </p:spPr>
        <p:txBody>
          <a:bodyPr wrap="none" anchor="ctr"/>
          <a:lstStyle/>
          <a:p>
            <a:pPr>
              <a:defRPr/>
            </a:pPr>
            <a:endParaRPr lang="th-TH">
              <a:latin typeface="WinInnwa" pitchFamily="2" charset="0"/>
              <a:ea typeface="+mn-ea"/>
            </a:endParaRPr>
          </a:p>
        </p:txBody>
      </p:sp>
      <p:sp>
        <p:nvSpPr>
          <p:cNvPr id="151642" name="Text Box 90"/>
          <p:cNvSpPr txBox="1">
            <a:spLocks noChangeArrowheads="1"/>
          </p:cNvSpPr>
          <p:nvPr/>
        </p:nvSpPr>
        <p:spPr bwMode="auto">
          <a:xfrm>
            <a:off x="5969000" y="1212850"/>
            <a:ext cx="2870200" cy="461665"/>
          </a:xfrm>
          <a:prstGeom prst="rect">
            <a:avLst/>
          </a:prstGeom>
          <a:noFill/>
          <a:ln w="12700">
            <a:noFill/>
            <a:miter lim="800000"/>
            <a:headEnd/>
            <a:tailEnd/>
          </a:ln>
          <a:effectLst>
            <a:outerShdw dist="71842" dir="2700000" algn="ctr" rotWithShape="0">
              <a:schemeClr val="tx1"/>
            </a:outerShdw>
          </a:effectLst>
        </p:spPr>
        <p:txBody>
          <a:bodyPr>
            <a:spAutoFit/>
          </a:bodyPr>
          <a:lstStyle/>
          <a:p>
            <a:pPr>
              <a:defRPr/>
            </a:pPr>
            <a:r>
              <a:rPr lang="en-US" sz="2400" dirty="0">
                <a:solidFill>
                  <a:srgbClr val="E81034"/>
                </a:solidFill>
                <a:latin typeface="WinInnwa" pitchFamily="2" charset="0"/>
                <a:ea typeface="+mn-ea"/>
              </a:rPr>
              <a:t> </a:t>
            </a:r>
            <a:r>
              <a:rPr lang="en-US" sz="2000" dirty="0" err="1">
                <a:solidFill>
                  <a:srgbClr val="E81034"/>
                </a:solidFill>
                <a:latin typeface="Pyidaungsu" panose="020B0502040204020203" pitchFamily="34" charset="0"/>
                <a:ea typeface="+mn-ea"/>
                <a:cs typeface="Pyidaungsu" panose="020B0502040204020203" pitchFamily="34" charset="0"/>
              </a:rPr>
              <a:t>စစ်ခေါင်းဆောင်များ</a:t>
            </a:r>
            <a:endParaRPr lang="en-US" dirty="0">
              <a:solidFill>
                <a:srgbClr val="E81034"/>
              </a:solidFill>
              <a:latin typeface="Pyidaungsu" panose="020B0502040204020203" pitchFamily="34" charset="0"/>
              <a:ea typeface="+mn-ea"/>
              <a:cs typeface="Pyidaungsu" panose="020B0502040204020203" pitchFamily="34" charset="0"/>
            </a:endParaRPr>
          </a:p>
        </p:txBody>
      </p:sp>
      <p:sp>
        <p:nvSpPr>
          <p:cNvPr id="151643" name="Text Box 91"/>
          <p:cNvSpPr txBox="1">
            <a:spLocks noChangeArrowheads="1"/>
          </p:cNvSpPr>
          <p:nvPr/>
        </p:nvSpPr>
        <p:spPr bwMode="auto">
          <a:xfrm>
            <a:off x="-398463" y="3559175"/>
            <a:ext cx="2330451" cy="523220"/>
          </a:xfrm>
          <a:prstGeom prst="rect">
            <a:avLst/>
          </a:prstGeom>
          <a:noFill/>
          <a:ln w="12700">
            <a:noFill/>
            <a:miter lim="800000"/>
            <a:headEnd/>
            <a:tailEnd/>
          </a:ln>
          <a:effectLst>
            <a:outerShdw dist="71842" dir="2700000" algn="ctr" rotWithShape="0">
              <a:schemeClr val="tx1"/>
            </a:outerShdw>
          </a:effectLst>
        </p:spPr>
        <p:txBody>
          <a:bodyPr>
            <a:spAutoFit/>
          </a:bodyPr>
          <a:lstStyle/>
          <a:p>
            <a:pPr algn="r">
              <a:defRPr/>
            </a:pPr>
            <a:r>
              <a:rPr lang="en-US" sz="2800" dirty="0">
                <a:solidFill>
                  <a:srgbClr val="E81034"/>
                </a:solidFill>
                <a:latin typeface="WinInnwa" pitchFamily="2" charset="0"/>
                <a:ea typeface="+mn-ea"/>
              </a:rPr>
              <a:t> </a:t>
            </a:r>
            <a:r>
              <a:rPr lang="en-US" dirty="0" err="1">
                <a:solidFill>
                  <a:srgbClr val="E81034"/>
                </a:solidFill>
                <a:latin typeface="Pyidaungsu" panose="020B0502040204020203" pitchFamily="34" charset="0"/>
                <a:ea typeface="+mn-ea"/>
                <a:cs typeface="Pyidaungsu" panose="020B0502040204020203" pitchFamily="34" charset="0"/>
              </a:rPr>
              <a:t>သစ်ခုတ်သမားများ</a:t>
            </a:r>
            <a:r>
              <a:rPr lang="en-US" sz="2800" dirty="0">
                <a:solidFill>
                  <a:srgbClr val="E81034"/>
                </a:solidFill>
                <a:latin typeface="WinInnwa" pitchFamily="2" charset="0"/>
                <a:ea typeface="+mn-ea"/>
              </a:rPr>
              <a:t> </a:t>
            </a:r>
          </a:p>
        </p:txBody>
      </p:sp>
      <p:sp>
        <p:nvSpPr>
          <p:cNvPr id="151644" name="Text Box 92"/>
          <p:cNvSpPr txBox="1">
            <a:spLocks noChangeArrowheads="1"/>
          </p:cNvSpPr>
          <p:nvPr/>
        </p:nvSpPr>
        <p:spPr bwMode="auto">
          <a:xfrm>
            <a:off x="0" y="2816225"/>
            <a:ext cx="2330450" cy="461665"/>
          </a:xfrm>
          <a:prstGeom prst="rect">
            <a:avLst/>
          </a:prstGeom>
          <a:noFill/>
          <a:ln w="12700">
            <a:noFill/>
            <a:miter lim="800000"/>
            <a:headEnd/>
            <a:tailEnd/>
          </a:ln>
          <a:effectLst>
            <a:outerShdw dist="71842" dir="2700000" algn="ctr" rotWithShape="0">
              <a:schemeClr val="tx1"/>
            </a:outerShdw>
          </a:effectLst>
        </p:spPr>
        <p:txBody>
          <a:bodyPr>
            <a:spAutoFit/>
          </a:bodyPr>
          <a:lstStyle/>
          <a:p>
            <a:pPr>
              <a:defRPr/>
            </a:pPr>
            <a:r>
              <a:rPr lang="en-US" sz="2400" dirty="0">
                <a:solidFill>
                  <a:srgbClr val="1BEEFD"/>
                </a:solidFill>
                <a:latin typeface="WinInnwa" pitchFamily="2" charset="0"/>
                <a:ea typeface="+mn-ea"/>
              </a:rPr>
              <a:t> </a:t>
            </a:r>
            <a:r>
              <a:rPr lang="en-US" dirty="0" err="1">
                <a:solidFill>
                  <a:srgbClr val="1BEEFD"/>
                </a:solidFill>
                <a:latin typeface="Pyidaungsu" panose="020B0502040204020203" pitchFamily="34" charset="0"/>
                <a:ea typeface="+mn-ea"/>
                <a:cs typeface="Pyidaungsu" panose="020B0502040204020203" pitchFamily="34" charset="0"/>
              </a:rPr>
              <a:t>ဘုန်းတော်ကြီးများ</a:t>
            </a:r>
            <a:endParaRPr lang="en-US" sz="1600" dirty="0">
              <a:solidFill>
                <a:srgbClr val="1BEEFD"/>
              </a:solidFill>
              <a:latin typeface="Pyidaungsu" panose="020B0502040204020203" pitchFamily="34" charset="0"/>
              <a:ea typeface="+mn-ea"/>
              <a:cs typeface="Pyidaungsu" panose="020B0502040204020203" pitchFamily="34" charset="0"/>
            </a:endParaRPr>
          </a:p>
        </p:txBody>
      </p:sp>
      <p:sp>
        <p:nvSpPr>
          <p:cNvPr id="151645" name="Text Box 93"/>
          <p:cNvSpPr txBox="1">
            <a:spLocks noChangeArrowheads="1"/>
          </p:cNvSpPr>
          <p:nvPr/>
        </p:nvSpPr>
        <p:spPr bwMode="auto">
          <a:xfrm>
            <a:off x="6538913" y="2347913"/>
            <a:ext cx="1916112" cy="461665"/>
          </a:xfrm>
          <a:prstGeom prst="rect">
            <a:avLst/>
          </a:prstGeom>
          <a:noFill/>
          <a:ln w="12700">
            <a:noFill/>
            <a:miter lim="800000"/>
            <a:headEnd/>
            <a:tailEnd/>
          </a:ln>
          <a:effectLst>
            <a:outerShdw dist="71842" dir="2700000" algn="ctr" rotWithShape="0">
              <a:schemeClr val="tx1"/>
            </a:outerShdw>
          </a:effectLst>
        </p:spPr>
        <p:txBody>
          <a:bodyPr>
            <a:spAutoFit/>
          </a:bodyPr>
          <a:lstStyle/>
          <a:p>
            <a:pPr>
              <a:defRPr/>
            </a:pPr>
            <a:r>
              <a:rPr lang="en-US" sz="2400" dirty="0">
                <a:solidFill>
                  <a:srgbClr val="1BEEFD"/>
                </a:solidFill>
                <a:latin typeface="WinInnwa" pitchFamily="2" charset="0"/>
                <a:ea typeface="+mn-ea"/>
              </a:rPr>
              <a:t> </a:t>
            </a:r>
            <a:r>
              <a:rPr lang="en-US" sz="2000" dirty="0" err="1">
                <a:solidFill>
                  <a:srgbClr val="1BEEFD"/>
                </a:solidFill>
                <a:latin typeface="Pyidaungsu" panose="020B0502040204020203" pitchFamily="34" charset="0"/>
                <a:ea typeface="+mn-ea"/>
                <a:cs typeface="Pyidaungsu" panose="020B0502040204020203" pitchFamily="34" charset="0"/>
              </a:rPr>
              <a:t>ကဗျာဆရာများ</a:t>
            </a:r>
            <a:endParaRPr lang="en-US" dirty="0">
              <a:solidFill>
                <a:srgbClr val="1BEEFD"/>
              </a:solidFill>
              <a:latin typeface="Pyidaungsu" panose="020B0502040204020203" pitchFamily="34" charset="0"/>
              <a:ea typeface="+mn-ea"/>
              <a:cs typeface="Pyidaungsu" panose="020B0502040204020203" pitchFamily="34" charset="0"/>
            </a:endParaRPr>
          </a:p>
        </p:txBody>
      </p:sp>
      <p:sp>
        <p:nvSpPr>
          <p:cNvPr id="151646" name="Text Box 94"/>
          <p:cNvSpPr txBox="1">
            <a:spLocks noChangeArrowheads="1"/>
          </p:cNvSpPr>
          <p:nvPr/>
        </p:nvSpPr>
        <p:spPr bwMode="auto">
          <a:xfrm>
            <a:off x="7107238" y="3940175"/>
            <a:ext cx="2036762" cy="461665"/>
          </a:xfrm>
          <a:prstGeom prst="rect">
            <a:avLst/>
          </a:prstGeom>
          <a:noFill/>
          <a:ln w="12700">
            <a:noFill/>
            <a:miter lim="800000"/>
            <a:headEnd/>
            <a:tailEnd/>
          </a:ln>
          <a:effectLst>
            <a:outerShdw dist="71842" dir="2700000" algn="ctr" rotWithShape="0">
              <a:schemeClr val="tx1"/>
            </a:outerShdw>
          </a:effectLst>
        </p:spPr>
        <p:txBody>
          <a:bodyPr>
            <a:spAutoFit/>
          </a:bodyPr>
          <a:lstStyle/>
          <a:p>
            <a:pPr>
              <a:defRPr/>
            </a:pPr>
            <a:r>
              <a:rPr lang="en-US" sz="2400" dirty="0">
                <a:solidFill>
                  <a:srgbClr val="1BEEFD"/>
                </a:solidFill>
                <a:latin typeface="WinInnwa" pitchFamily="2" charset="0"/>
                <a:ea typeface="+mn-ea"/>
              </a:rPr>
              <a:t> </a:t>
            </a:r>
            <a:r>
              <a:rPr lang="en-US" dirty="0" err="1">
                <a:solidFill>
                  <a:srgbClr val="1BEEFD"/>
                </a:solidFill>
                <a:latin typeface="Pyidaungsu" panose="020B0502040204020203" pitchFamily="34" charset="0"/>
                <a:ea typeface="+mn-ea"/>
                <a:cs typeface="Pyidaungsu" panose="020B0502040204020203" pitchFamily="34" charset="0"/>
              </a:rPr>
              <a:t>ရင်းနှီးမ</a:t>
            </a:r>
            <a:r>
              <a:rPr lang="en-US" dirty="0">
                <a:solidFill>
                  <a:srgbClr val="1BEEFD"/>
                </a:solidFill>
                <a:latin typeface="Pyidaungsu" panose="020B0502040204020203" pitchFamily="34" charset="0"/>
                <a:ea typeface="+mn-ea"/>
                <a:cs typeface="Pyidaungsu" panose="020B0502040204020203" pitchFamily="34" charset="0"/>
              </a:rPr>
              <a:t>ြှ</a:t>
            </a:r>
            <a:r>
              <a:rPr lang="en-US" dirty="0" err="1">
                <a:solidFill>
                  <a:srgbClr val="1BEEFD"/>
                </a:solidFill>
                <a:latin typeface="Pyidaungsu" panose="020B0502040204020203" pitchFamily="34" charset="0"/>
                <a:ea typeface="+mn-ea"/>
                <a:cs typeface="Pyidaungsu" panose="020B0502040204020203" pitchFamily="34" charset="0"/>
              </a:rPr>
              <a:t>ုပ်နှံသူများ</a:t>
            </a:r>
            <a:endParaRPr lang="en-US" sz="1600" dirty="0">
              <a:solidFill>
                <a:srgbClr val="1BEEFD"/>
              </a:solidFill>
              <a:latin typeface="Pyidaungsu" panose="020B0502040204020203" pitchFamily="34" charset="0"/>
              <a:ea typeface="+mn-ea"/>
              <a:cs typeface="Pyidaungsu" panose="020B0502040204020203" pitchFamily="34" charset="0"/>
            </a:endParaRPr>
          </a:p>
        </p:txBody>
      </p:sp>
      <p:sp>
        <p:nvSpPr>
          <p:cNvPr id="151647" name="Text Box 95"/>
          <p:cNvSpPr txBox="1">
            <a:spLocks noChangeArrowheads="1"/>
          </p:cNvSpPr>
          <p:nvPr/>
        </p:nvSpPr>
        <p:spPr bwMode="auto">
          <a:xfrm>
            <a:off x="7178675" y="3081338"/>
            <a:ext cx="1554163" cy="461665"/>
          </a:xfrm>
          <a:prstGeom prst="rect">
            <a:avLst/>
          </a:prstGeom>
          <a:noFill/>
          <a:ln w="12700">
            <a:noFill/>
            <a:miter lim="800000"/>
            <a:headEnd/>
            <a:tailEnd/>
          </a:ln>
          <a:effectLst>
            <a:outerShdw dist="71842" dir="2700000" algn="ctr" rotWithShape="0">
              <a:schemeClr val="tx1"/>
            </a:outerShdw>
          </a:effectLst>
        </p:spPr>
        <p:txBody>
          <a:bodyPr>
            <a:spAutoFit/>
          </a:bodyPr>
          <a:lstStyle/>
          <a:p>
            <a:pPr>
              <a:defRPr/>
            </a:pPr>
            <a:r>
              <a:rPr lang="en-US" sz="2400" dirty="0">
                <a:solidFill>
                  <a:srgbClr val="1BEEFD"/>
                </a:solidFill>
                <a:latin typeface="WinInnwa" pitchFamily="2" charset="0"/>
                <a:ea typeface="+mn-ea"/>
              </a:rPr>
              <a:t> </a:t>
            </a:r>
            <a:r>
              <a:rPr lang="en-US" sz="2000" dirty="0" err="1">
                <a:solidFill>
                  <a:srgbClr val="1BEEFD"/>
                </a:solidFill>
                <a:latin typeface="Pyidaungsu" panose="020B0502040204020203" pitchFamily="34" charset="0"/>
                <a:ea typeface="+mn-ea"/>
                <a:cs typeface="Pyidaungsu" panose="020B0502040204020203" pitchFamily="34" charset="0"/>
              </a:rPr>
              <a:t>ဘုရင်များ</a:t>
            </a:r>
            <a:endParaRPr lang="en-US" dirty="0">
              <a:solidFill>
                <a:srgbClr val="1BEEFD"/>
              </a:solidFill>
              <a:latin typeface="Pyidaungsu" panose="020B0502040204020203" pitchFamily="34" charset="0"/>
              <a:ea typeface="+mn-ea"/>
              <a:cs typeface="Pyidaungsu" panose="020B0502040204020203" pitchFamily="34" charset="0"/>
            </a:endParaRPr>
          </a:p>
        </p:txBody>
      </p:sp>
      <p:sp>
        <p:nvSpPr>
          <p:cNvPr id="151648" name="Text Box 96"/>
          <p:cNvSpPr txBox="1">
            <a:spLocks noChangeArrowheads="1"/>
          </p:cNvSpPr>
          <p:nvPr/>
        </p:nvSpPr>
        <p:spPr bwMode="auto">
          <a:xfrm>
            <a:off x="2017713" y="1116013"/>
            <a:ext cx="3116262" cy="369332"/>
          </a:xfrm>
          <a:prstGeom prst="rect">
            <a:avLst/>
          </a:prstGeom>
          <a:noFill/>
          <a:ln w="12700">
            <a:noFill/>
            <a:miter lim="800000"/>
            <a:headEnd/>
            <a:tailEnd/>
          </a:ln>
          <a:effectLst>
            <a:outerShdw dist="71842" dir="2700000" algn="ctr" rotWithShape="0">
              <a:schemeClr val="tx1"/>
            </a:outerShdw>
          </a:effectLst>
        </p:spPr>
        <p:txBody>
          <a:bodyPr>
            <a:spAutoFit/>
          </a:bodyPr>
          <a:lstStyle/>
          <a:p>
            <a:pPr>
              <a:defRPr/>
            </a:pPr>
            <a:r>
              <a:rPr lang="en-US" dirty="0" err="1">
                <a:solidFill>
                  <a:srgbClr val="1BEEFD"/>
                </a:solidFill>
                <a:latin typeface="Pyidaungsu" panose="020B0502040204020203" pitchFamily="34" charset="0"/>
                <a:ea typeface="+mn-ea"/>
                <a:cs typeface="Pyidaungsu" panose="020B0502040204020203" pitchFamily="34" charset="0"/>
              </a:rPr>
              <a:t>လူမျိုးစုပဲ</a:t>
            </a:r>
            <a:endParaRPr lang="en-US" dirty="0">
              <a:solidFill>
                <a:srgbClr val="1BEEFD"/>
              </a:solidFill>
              <a:latin typeface="Pyidaungsu" panose="020B0502040204020203" pitchFamily="34" charset="0"/>
              <a:ea typeface="+mn-ea"/>
              <a:cs typeface="Pyidaungsu" panose="020B0502040204020203" pitchFamily="34" charset="0"/>
            </a:endParaRPr>
          </a:p>
        </p:txBody>
      </p:sp>
      <p:sp>
        <p:nvSpPr>
          <p:cNvPr id="151654" name="Text Box 102"/>
          <p:cNvSpPr txBox="1">
            <a:spLocks noChangeArrowheads="1"/>
          </p:cNvSpPr>
          <p:nvPr/>
        </p:nvSpPr>
        <p:spPr bwMode="auto">
          <a:xfrm>
            <a:off x="279400" y="1876425"/>
            <a:ext cx="3062288" cy="461665"/>
          </a:xfrm>
          <a:prstGeom prst="rect">
            <a:avLst/>
          </a:prstGeom>
          <a:noFill/>
          <a:ln w="12700">
            <a:noFill/>
            <a:miter lim="800000"/>
            <a:headEnd/>
            <a:tailEnd/>
          </a:ln>
          <a:effectLst>
            <a:outerShdw dist="71842" dir="2700000" algn="ctr" rotWithShape="0">
              <a:schemeClr val="tx1"/>
            </a:outerShdw>
          </a:effectLst>
        </p:spPr>
        <p:txBody>
          <a:bodyPr>
            <a:spAutoFit/>
          </a:bodyPr>
          <a:lstStyle/>
          <a:p>
            <a:pPr>
              <a:defRPr/>
            </a:pPr>
            <a:r>
              <a:rPr lang="en-US" sz="2400" dirty="0">
                <a:solidFill>
                  <a:srgbClr val="1BEEFD"/>
                </a:solidFill>
                <a:latin typeface="WinInnwa" pitchFamily="2" charset="0"/>
                <a:ea typeface="+mn-ea"/>
              </a:rPr>
              <a:t> </a:t>
            </a:r>
            <a:r>
              <a:rPr lang="en-US" sz="2000" dirty="0" err="1">
                <a:solidFill>
                  <a:srgbClr val="1BEEFD"/>
                </a:solidFill>
                <a:latin typeface="Pyidaungsu" panose="020B0502040204020203" pitchFamily="34" charset="0"/>
                <a:ea typeface="+mn-ea"/>
                <a:cs typeface="Pyidaungsu" panose="020B0502040204020203" pitchFamily="34" charset="0"/>
              </a:rPr>
              <a:t>စီးပွားရေသမားများ</a:t>
            </a:r>
            <a:endParaRPr lang="en-US" dirty="0">
              <a:solidFill>
                <a:srgbClr val="1BEEFD"/>
              </a:solidFill>
              <a:latin typeface="Pyidaungsu" panose="020B0502040204020203" pitchFamily="34" charset="0"/>
              <a:ea typeface="+mn-ea"/>
              <a:cs typeface="Pyidaungsu" panose="020B0502040204020203" pitchFamily="34" charset="0"/>
            </a:endParaRPr>
          </a:p>
        </p:txBody>
      </p:sp>
      <p:sp>
        <p:nvSpPr>
          <p:cNvPr id="16410" name="Text Box 250"/>
          <p:cNvSpPr txBox="1">
            <a:spLocks noChangeArrowheads="1"/>
          </p:cNvSpPr>
          <p:nvPr/>
        </p:nvSpPr>
        <p:spPr bwMode="auto">
          <a:xfrm>
            <a:off x="8720138" y="80963"/>
            <a:ext cx="26193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2000" b="0">
                <a:solidFill>
                  <a:srgbClr val="FFA27C"/>
                </a:solidFill>
                <a:latin typeface="WinInnwa" charset="0"/>
              </a:rPr>
              <a:t> </a:t>
            </a:r>
          </a:p>
        </p:txBody>
      </p:sp>
      <p:sp>
        <p:nvSpPr>
          <p:cNvPr id="151808" name="Text Box 256"/>
          <p:cNvSpPr txBox="1">
            <a:spLocks noChangeArrowheads="1"/>
          </p:cNvSpPr>
          <p:nvPr/>
        </p:nvSpPr>
        <p:spPr bwMode="auto">
          <a:xfrm>
            <a:off x="461963" y="204788"/>
            <a:ext cx="2493962" cy="461665"/>
          </a:xfrm>
          <a:prstGeom prst="rect">
            <a:avLst/>
          </a:prstGeom>
          <a:solidFill>
            <a:schemeClr val="bg1"/>
          </a:solidFill>
          <a:ln w="76200">
            <a:solidFill>
              <a:schemeClr val="hlink"/>
            </a:solidFill>
            <a:miter lim="800000"/>
            <a:headEnd/>
            <a:tailEnd/>
          </a:ln>
        </p:spPr>
        <p:txBody>
          <a:bodyP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r>
              <a:rPr lang="en-US" sz="2400" dirty="0" err="1">
                <a:solidFill>
                  <a:schemeClr val="tx1"/>
                </a:solidFill>
                <a:latin typeface="Pyidaungsu" panose="020B0502040204020203" pitchFamily="34" charset="0"/>
                <a:cs typeface="Pyidaungsu" panose="020B0502040204020203" pitchFamily="34" charset="0"/>
              </a:rPr>
              <a:t>လိုင်း</a:t>
            </a:r>
            <a:r>
              <a:rPr lang="en-US" sz="2400" dirty="0">
                <a:solidFill>
                  <a:schemeClr val="tx1"/>
                </a:solidFill>
                <a:latin typeface="Pyidaungsu" panose="020B0502040204020203" pitchFamily="34" charset="0"/>
                <a:cs typeface="Pyidaungsu" panose="020B0502040204020203" pitchFamily="34" charset="0"/>
              </a:rPr>
              <a:t> A &amp; B</a:t>
            </a:r>
            <a:endParaRPr lang="en-US" sz="2000" b="0" dirty="0">
              <a:solidFill>
                <a:schemeClr val="tx1"/>
              </a:solidFill>
              <a:latin typeface="Pyidaungsu" panose="020B0502040204020203" pitchFamily="34" charset="0"/>
              <a:cs typeface="Pyidaungsu" panose="020B0502040204020203" pitchFamily="34" charset="0"/>
            </a:endParaRPr>
          </a:p>
        </p:txBody>
      </p:sp>
      <p:sp>
        <p:nvSpPr>
          <p:cNvPr id="151814" name="Rectangle 262"/>
          <p:cNvSpPr>
            <a:spLocks noChangeArrowheads="1"/>
          </p:cNvSpPr>
          <p:nvPr/>
        </p:nvSpPr>
        <p:spPr bwMode="auto">
          <a:xfrm>
            <a:off x="8091488" y="6427788"/>
            <a:ext cx="293687" cy="246062"/>
          </a:xfrm>
          <a:prstGeom prst="rect">
            <a:avLst/>
          </a:prstGeom>
          <a:noFill/>
          <a:ln w="12700">
            <a:noFill/>
            <a:miter lim="800000"/>
            <a:headEnd/>
            <a:tailEnd/>
          </a:ln>
          <a:effectLst/>
        </p:spPr>
        <p:txBody>
          <a:bodyPr wrap="none" anchor="ctr">
            <a:spAutoFit/>
          </a:bodyPr>
          <a:lstStyle/>
          <a:p>
            <a:pPr algn="ctr">
              <a:spcBef>
                <a:spcPct val="0"/>
              </a:spcBef>
              <a:defRPr/>
            </a:pPr>
            <a:r>
              <a:rPr lang="en-US" sz="1000">
                <a:solidFill>
                  <a:schemeClr val="bg1"/>
                </a:solidFill>
                <a:effectLst>
                  <a:outerShdw blurRad="38100" dist="38100" dir="2700000" algn="tl">
                    <a:srgbClr val="000000"/>
                  </a:outerShdw>
                </a:effectLst>
                <a:latin typeface="WinInnwa" pitchFamily="2" charset="0"/>
                <a:ea typeface="+mn-ea"/>
              </a:rPr>
              <a:t>14</a:t>
            </a:r>
            <a:endParaRPr lang="en-US" sz="1000">
              <a:solidFill>
                <a:schemeClr val="tx1"/>
              </a:solidFill>
              <a:effectLst>
                <a:outerShdw blurRad="38100" dist="38100" dir="2700000" algn="tl">
                  <a:srgbClr val="FFFFFF"/>
                </a:outerShdw>
              </a:effectLst>
              <a:latin typeface="WinInnwa" pitchFamily="2" charset="0"/>
              <a:ea typeface="+mn-ea"/>
            </a:endParaRPr>
          </a:p>
        </p:txBody>
      </p:sp>
      <p:sp>
        <p:nvSpPr>
          <p:cNvPr id="16413" name="Text Box 263"/>
          <p:cNvSpPr txBox="1">
            <a:spLocks noChangeArrowheads="1"/>
          </p:cNvSpPr>
          <p:nvPr/>
        </p:nvSpPr>
        <p:spPr bwMode="auto">
          <a:xfrm>
            <a:off x="8502650" y="6353175"/>
            <a:ext cx="2809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1800">
                <a:solidFill>
                  <a:srgbClr val="FFFFFF"/>
                </a:solidFill>
                <a:latin typeface="WinInnwa" charset="0"/>
              </a:rPr>
              <a:t>4</a:t>
            </a:r>
          </a:p>
        </p:txBody>
      </p:sp>
      <p:grpSp>
        <p:nvGrpSpPr>
          <p:cNvPr id="3" name="Group 264"/>
          <p:cNvGrpSpPr>
            <a:grpSpLocks/>
          </p:cNvGrpSpPr>
          <p:nvPr/>
        </p:nvGrpSpPr>
        <p:grpSpPr bwMode="auto">
          <a:xfrm>
            <a:off x="277019" y="1903445"/>
            <a:ext cx="5377331" cy="4224357"/>
            <a:chOff x="425" y="1222"/>
            <a:chExt cx="2724" cy="2064"/>
          </a:xfrm>
        </p:grpSpPr>
        <p:grpSp>
          <p:nvGrpSpPr>
            <p:cNvPr id="16415" name="Group 265"/>
            <p:cNvGrpSpPr>
              <a:grpSpLocks/>
            </p:cNvGrpSpPr>
            <p:nvPr/>
          </p:nvGrpSpPr>
          <p:grpSpPr bwMode="auto">
            <a:xfrm>
              <a:off x="425" y="1222"/>
              <a:ext cx="2724" cy="2064"/>
              <a:chOff x="425" y="1222"/>
              <a:chExt cx="2724" cy="2064"/>
            </a:xfrm>
          </p:grpSpPr>
          <p:pic>
            <p:nvPicPr>
              <p:cNvPr id="16417" name="Picture 266"/>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25" y="1222"/>
                <a:ext cx="2724" cy="20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6418" name="Group 267"/>
              <p:cNvGrpSpPr>
                <a:grpSpLocks/>
              </p:cNvGrpSpPr>
              <p:nvPr/>
            </p:nvGrpSpPr>
            <p:grpSpPr bwMode="auto">
              <a:xfrm>
                <a:off x="500" y="1257"/>
                <a:ext cx="1830" cy="1792"/>
                <a:chOff x="500" y="1257"/>
                <a:chExt cx="1830" cy="1792"/>
              </a:xfrm>
            </p:grpSpPr>
            <p:sp>
              <p:nvSpPr>
                <p:cNvPr id="16419" name="AutoShape 268"/>
                <p:cNvSpPr>
                  <a:spLocks noChangeArrowheads="1"/>
                </p:cNvSpPr>
                <p:nvPr/>
              </p:nvSpPr>
              <p:spPr bwMode="auto">
                <a:xfrm>
                  <a:off x="897" y="1257"/>
                  <a:ext cx="484" cy="150"/>
                </a:xfrm>
                <a:prstGeom prst="rightArrow">
                  <a:avLst>
                    <a:gd name="adj1" fmla="val 50000"/>
                    <a:gd name="adj2" fmla="val 80667"/>
                  </a:avLst>
                </a:prstGeom>
                <a:solidFill>
                  <a:schemeClr val="hlink"/>
                </a:solidFill>
                <a:ln w="12700">
                  <a:solidFill>
                    <a:schemeClr val="tx1"/>
                  </a:solidFill>
                  <a:miter lim="800000"/>
                  <a:headEnd/>
                  <a:tailEnd/>
                </a:ln>
              </p:spPr>
              <p:txBody>
                <a:bodyPr wrap="none" anchor="ctr"/>
                <a:lstStyle/>
                <a:p>
                  <a:endParaRPr lang="th-TH">
                    <a:latin typeface="WinInnwa" charset="0"/>
                  </a:endParaRPr>
                </a:p>
              </p:txBody>
            </p:sp>
            <p:sp>
              <p:nvSpPr>
                <p:cNvPr id="16420" name="AutoShape 269"/>
                <p:cNvSpPr>
                  <a:spLocks noChangeArrowheads="1"/>
                </p:cNvSpPr>
                <p:nvPr/>
              </p:nvSpPr>
              <p:spPr bwMode="auto">
                <a:xfrm>
                  <a:off x="1846" y="1687"/>
                  <a:ext cx="484" cy="150"/>
                </a:xfrm>
                <a:prstGeom prst="rightArrow">
                  <a:avLst>
                    <a:gd name="adj1" fmla="val 50000"/>
                    <a:gd name="adj2" fmla="val 80667"/>
                  </a:avLst>
                </a:prstGeom>
                <a:solidFill>
                  <a:schemeClr val="hlink"/>
                </a:solidFill>
                <a:ln w="12700">
                  <a:solidFill>
                    <a:schemeClr val="tx1"/>
                  </a:solidFill>
                  <a:miter lim="800000"/>
                  <a:headEnd/>
                  <a:tailEnd/>
                </a:ln>
              </p:spPr>
              <p:txBody>
                <a:bodyPr wrap="none" anchor="ctr"/>
                <a:lstStyle/>
                <a:p>
                  <a:endParaRPr lang="th-TH">
                    <a:latin typeface="WinInnwa" charset="0"/>
                  </a:endParaRPr>
                </a:p>
              </p:txBody>
            </p:sp>
            <p:sp>
              <p:nvSpPr>
                <p:cNvPr id="16421" name="AutoShape 270"/>
                <p:cNvSpPr>
                  <a:spLocks noChangeArrowheads="1"/>
                </p:cNvSpPr>
                <p:nvPr/>
              </p:nvSpPr>
              <p:spPr bwMode="auto">
                <a:xfrm>
                  <a:off x="500" y="2899"/>
                  <a:ext cx="484" cy="150"/>
                </a:xfrm>
                <a:prstGeom prst="rightArrow">
                  <a:avLst>
                    <a:gd name="adj1" fmla="val 50000"/>
                    <a:gd name="adj2" fmla="val 80667"/>
                  </a:avLst>
                </a:prstGeom>
                <a:solidFill>
                  <a:schemeClr val="hlink"/>
                </a:solidFill>
                <a:ln w="12700">
                  <a:solidFill>
                    <a:schemeClr val="tx1"/>
                  </a:solidFill>
                  <a:miter lim="800000"/>
                  <a:headEnd/>
                  <a:tailEnd/>
                </a:ln>
              </p:spPr>
              <p:txBody>
                <a:bodyPr wrap="none" anchor="ctr"/>
                <a:lstStyle/>
                <a:p>
                  <a:endParaRPr lang="th-TH">
                    <a:latin typeface="WinInnwa" charset="0"/>
                  </a:endParaRPr>
                </a:p>
              </p:txBody>
            </p:sp>
          </p:grpSp>
        </p:grpSp>
        <p:sp>
          <p:nvSpPr>
            <p:cNvPr id="16416" name="Rectangle 271"/>
            <p:cNvSpPr>
              <a:spLocks noChangeArrowheads="1"/>
            </p:cNvSpPr>
            <p:nvPr/>
          </p:nvSpPr>
          <p:spPr bwMode="auto">
            <a:xfrm>
              <a:off x="2523" y="3084"/>
              <a:ext cx="593" cy="130"/>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th-TH">
                <a:latin typeface="WinInnwa" charset="0"/>
              </a:endParaRPr>
            </a:p>
          </p:txBody>
        </p:sp>
      </p:gr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1808"/>
                                        </p:tgtEl>
                                        <p:attrNameLst>
                                          <p:attrName>style.visibility</p:attrName>
                                        </p:attrNameLst>
                                      </p:cBhvr>
                                      <p:to>
                                        <p:strVal val="visible"/>
                                      </p:to>
                                    </p:set>
                                    <p:anim calcmode="lin" valueType="num">
                                      <p:cBhvr additive="base">
                                        <p:cTn id="13" dur="500" fill="hold"/>
                                        <p:tgtEl>
                                          <p:spTgt spid="151808"/>
                                        </p:tgtEl>
                                        <p:attrNameLst>
                                          <p:attrName>ppt_x</p:attrName>
                                        </p:attrNameLst>
                                      </p:cBhvr>
                                      <p:tavLst>
                                        <p:tav tm="0">
                                          <p:val>
                                            <p:strVal val="0-#ppt_w/2"/>
                                          </p:val>
                                        </p:tav>
                                        <p:tav tm="100000">
                                          <p:val>
                                            <p:strVal val="#ppt_x"/>
                                          </p:val>
                                        </p:tav>
                                      </p:tavLst>
                                    </p:anim>
                                    <p:anim calcmode="lin" valueType="num">
                                      <p:cBhvr additive="base">
                                        <p:cTn id="14" dur="500" fill="hold"/>
                                        <p:tgtEl>
                                          <p:spTgt spid="151808"/>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36" fill="hold" grpId="0" nodeType="clickEffect">
                                  <p:stCondLst>
                                    <p:cond delay="0"/>
                                  </p:stCondLst>
                                  <p:childTnLst>
                                    <p:set>
                                      <p:cBhvr>
                                        <p:cTn id="18" dur="1" fill="hold">
                                          <p:stCondLst>
                                            <p:cond delay="0"/>
                                          </p:stCondLst>
                                        </p:cTn>
                                        <p:tgtEl>
                                          <p:spTgt spid="151589"/>
                                        </p:tgtEl>
                                        <p:attrNameLst>
                                          <p:attrName>style.visibility</p:attrName>
                                        </p:attrNameLst>
                                      </p:cBhvr>
                                      <p:to>
                                        <p:strVal val="visible"/>
                                      </p:to>
                                    </p:set>
                                    <p:anim calcmode="lin" valueType="num">
                                      <p:cBhvr>
                                        <p:cTn id="19" dur="500" fill="hold"/>
                                        <p:tgtEl>
                                          <p:spTgt spid="151589"/>
                                        </p:tgtEl>
                                        <p:attrNameLst>
                                          <p:attrName>ppt_w</p:attrName>
                                        </p:attrNameLst>
                                      </p:cBhvr>
                                      <p:tavLst>
                                        <p:tav tm="0">
                                          <p:val>
                                            <p:strVal val="(6*min(max(#ppt_w*#ppt_h,.3),1)-7.4)/-.7*#ppt_w"/>
                                          </p:val>
                                        </p:tav>
                                        <p:tav tm="100000">
                                          <p:val>
                                            <p:strVal val="#ppt_w"/>
                                          </p:val>
                                        </p:tav>
                                      </p:tavLst>
                                    </p:anim>
                                    <p:anim calcmode="lin" valueType="num">
                                      <p:cBhvr>
                                        <p:cTn id="20" dur="500" fill="hold"/>
                                        <p:tgtEl>
                                          <p:spTgt spid="151589"/>
                                        </p:tgtEl>
                                        <p:attrNameLst>
                                          <p:attrName>ppt_h</p:attrName>
                                        </p:attrNameLst>
                                      </p:cBhvr>
                                      <p:tavLst>
                                        <p:tav tm="0">
                                          <p:val>
                                            <p:strVal val="(6*min(max(#ppt_w*#ppt_h,.3),1)-7.4)/-.7*#ppt_h"/>
                                          </p:val>
                                        </p:tav>
                                        <p:tav tm="100000">
                                          <p:val>
                                            <p:strVal val="#ppt_h"/>
                                          </p:val>
                                        </p:tav>
                                      </p:tavLst>
                                    </p:anim>
                                    <p:anim calcmode="lin" valueType="num">
                                      <p:cBhvr>
                                        <p:cTn id="21" dur="500" fill="hold"/>
                                        <p:tgtEl>
                                          <p:spTgt spid="151589"/>
                                        </p:tgtEl>
                                        <p:attrNameLst>
                                          <p:attrName>ppt_x</p:attrName>
                                        </p:attrNameLst>
                                      </p:cBhvr>
                                      <p:tavLst>
                                        <p:tav tm="0">
                                          <p:val>
                                            <p:fltVal val="0.5"/>
                                          </p:val>
                                        </p:tav>
                                        <p:tav tm="100000">
                                          <p:val>
                                            <p:strVal val="#ppt_x"/>
                                          </p:val>
                                        </p:tav>
                                      </p:tavLst>
                                    </p:anim>
                                    <p:anim calcmode="lin" valueType="num">
                                      <p:cBhvr>
                                        <p:cTn id="22" dur="500" fill="hold"/>
                                        <p:tgtEl>
                                          <p:spTgt spid="151589"/>
                                        </p:tgtEl>
                                        <p:attrNameLst>
                                          <p:attrName>ppt_y</p:attrName>
                                        </p:attrNameLst>
                                      </p:cBhvr>
                                      <p:tavLst>
                                        <p:tav tm="0">
                                          <p:val>
                                            <p:strVal val="1+(6*min(max(#ppt_w*#ppt_h,.3),1)-7.4)/-.7*#ppt_h/2"/>
                                          </p:val>
                                        </p:tav>
                                        <p:tav tm="100000">
                                          <p:val>
                                            <p:strVal val="#ppt_y"/>
                                          </p:val>
                                        </p:tav>
                                      </p:tavLst>
                                    </p:anim>
                                  </p:childTnLst>
                                </p:cTn>
                              </p:par>
                            </p:childTnLst>
                          </p:cTn>
                        </p:par>
                        <p:par>
                          <p:cTn id="23" fill="hold" nodeType="afterGroup">
                            <p:stCondLst>
                              <p:cond delay="500"/>
                            </p:stCondLst>
                            <p:childTnLst>
                              <p:par>
                                <p:cTn id="24" presetID="23" presetClass="entr" presetSubtype="528" fill="hold" grpId="0" nodeType="afterEffect">
                                  <p:stCondLst>
                                    <p:cond delay="1000"/>
                                  </p:stCondLst>
                                  <p:childTnLst>
                                    <p:set>
                                      <p:cBhvr>
                                        <p:cTn id="25" dur="1" fill="hold">
                                          <p:stCondLst>
                                            <p:cond delay="0"/>
                                          </p:stCondLst>
                                        </p:cTn>
                                        <p:tgtEl>
                                          <p:spTgt spid="151636"/>
                                        </p:tgtEl>
                                        <p:attrNameLst>
                                          <p:attrName>style.visibility</p:attrName>
                                        </p:attrNameLst>
                                      </p:cBhvr>
                                      <p:to>
                                        <p:strVal val="visible"/>
                                      </p:to>
                                    </p:set>
                                    <p:anim calcmode="lin" valueType="num">
                                      <p:cBhvr>
                                        <p:cTn id="26" dur="500" fill="hold"/>
                                        <p:tgtEl>
                                          <p:spTgt spid="151636"/>
                                        </p:tgtEl>
                                        <p:attrNameLst>
                                          <p:attrName>ppt_w</p:attrName>
                                        </p:attrNameLst>
                                      </p:cBhvr>
                                      <p:tavLst>
                                        <p:tav tm="0">
                                          <p:val>
                                            <p:fltVal val="0"/>
                                          </p:val>
                                        </p:tav>
                                        <p:tav tm="100000">
                                          <p:val>
                                            <p:strVal val="#ppt_w"/>
                                          </p:val>
                                        </p:tav>
                                      </p:tavLst>
                                    </p:anim>
                                    <p:anim calcmode="lin" valueType="num">
                                      <p:cBhvr>
                                        <p:cTn id="27" dur="500" fill="hold"/>
                                        <p:tgtEl>
                                          <p:spTgt spid="151636"/>
                                        </p:tgtEl>
                                        <p:attrNameLst>
                                          <p:attrName>ppt_h</p:attrName>
                                        </p:attrNameLst>
                                      </p:cBhvr>
                                      <p:tavLst>
                                        <p:tav tm="0">
                                          <p:val>
                                            <p:fltVal val="0"/>
                                          </p:val>
                                        </p:tav>
                                        <p:tav tm="100000">
                                          <p:val>
                                            <p:strVal val="#ppt_h"/>
                                          </p:val>
                                        </p:tav>
                                      </p:tavLst>
                                    </p:anim>
                                    <p:anim calcmode="lin" valueType="num">
                                      <p:cBhvr>
                                        <p:cTn id="28" dur="500" fill="hold"/>
                                        <p:tgtEl>
                                          <p:spTgt spid="151636"/>
                                        </p:tgtEl>
                                        <p:attrNameLst>
                                          <p:attrName>ppt_x</p:attrName>
                                        </p:attrNameLst>
                                      </p:cBhvr>
                                      <p:tavLst>
                                        <p:tav tm="0">
                                          <p:val>
                                            <p:fltVal val="0.5"/>
                                          </p:val>
                                        </p:tav>
                                        <p:tav tm="100000">
                                          <p:val>
                                            <p:strVal val="#ppt_x"/>
                                          </p:val>
                                        </p:tav>
                                      </p:tavLst>
                                    </p:anim>
                                    <p:anim calcmode="lin" valueType="num">
                                      <p:cBhvr>
                                        <p:cTn id="29" dur="500" fill="hold"/>
                                        <p:tgtEl>
                                          <p:spTgt spid="151636"/>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151636"/>
                                        </p:tgtEl>
                                        <p:attrNameLst>
                                          <p:attrName>style.visibility</p:attrName>
                                        </p:attrNameLst>
                                      </p:cBhvr>
                                      <p:to>
                                        <p:strVal val="hidden"/>
                                      </p:to>
                                    </p:set>
                                  </p:subTnLst>
                                </p:cTn>
                              </p:par>
                            </p:childTnLst>
                          </p:cTn>
                        </p:par>
                      </p:childTnLst>
                    </p:cTn>
                  </p:par>
                  <p:par>
                    <p:cTn id="30" fill="hold" nodeType="clickPar">
                      <p:stCondLst>
                        <p:cond delay="indefinite"/>
                      </p:stCondLst>
                      <p:childTnLst>
                        <p:par>
                          <p:cTn id="31" fill="hold" nodeType="withGroup">
                            <p:stCondLst>
                              <p:cond delay="0"/>
                            </p:stCondLst>
                            <p:childTnLst>
                              <p:par>
                                <p:cTn id="32" presetID="23" presetClass="entr" presetSubtype="36" fill="hold" grpId="0" nodeType="clickEffect">
                                  <p:stCondLst>
                                    <p:cond delay="0"/>
                                  </p:stCondLst>
                                  <p:childTnLst>
                                    <p:set>
                                      <p:cBhvr>
                                        <p:cTn id="33" dur="1" fill="hold">
                                          <p:stCondLst>
                                            <p:cond delay="0"/>
                                          </p:stCondLst>
                                        </p:cTn>
                                        <p:tgtEl>
                                          <p:spTgt spid="151590"/>
                                        </p:tgtEl>
                                        <p:attrNameLst>
                                          <p:attrName>style.visibility</p:attrName>
                                        </p:attrNameLst>
                                      </p:cBhvr>
                                      <p:to>
                                        <p:strVal val="visible"/>
                                      </p:to>
                                    </p:set>
                                    <p:anim calcmode="lin" valueType="num">
                                      <p:cBhvr>
                                        <p:cTn id="34" dur="500" fill="hold"/>
                                        <p:tgtEl>
                                          <p:spTgt spid="151590"/>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1590"/>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1590"/>
                                        </p:tgtEl>
                                        <p:attrNameLst>
                                          <p:attrName>ppt_x</p:attrName>
                                        </p:attrNameLst>
                                      </p:cBhvr>
                                      <p:tavLst>
                                        <p:tav tm="0">
                                          <p:val>
                                            <p:fltVal val="0.5"/>
                                          </p:val>
                                        </p:tav>
                                        <p:tav tm="100000">
                                          <p:val>
                                            <p:strVal val="#ppt_x"/>
                                          </p:val>
                                        </p:tav>
                                      </p:tavLst>
                                    </p:anim>
                                    <p:anim calcmode="lin" valueType="num">
                                      <p:cBhvr>
                                        <p:cTn id="37" dur="500" fill="hold"/>
                                        <p:tgtEl>
                                          <p:spTgt spid="151590"/>
                                        </p:tgtEl>
                                        <p:attrNameLst>
                                          <p:attrName>ppt_y</p:attrName>
                                        </p:attrNameLst>
                                      </p:cBhvr>
                                      <p:tavLst>
                                        <p:tav tm="0">
                                          <p:val>
                                            <p:strVal val="1+(6*min(max(#ppt_w*#ppt_h,.3),1)-7.4)/-.7*#ppt_h/2"/>
                                          </p:val>
                                        </p:tav>
                                        <p:tav tm="100000">
                                          <p:val>
                                            <p:strVal val="#ppt_y"/>
                                          </p:val>
                                        </p:tav>
                                      </p:tavLst>
                                    </p:anim>
                                  </p:childTnLst>
                                </p:cTn>
                              </p:par>
                            </p:childTnLst>
                          </p:cTn>
                        </p:par>
                        <p:par>
                          <p:cTn id="38" fill="hold" nodeType="afterGroup">
                            <p:stCondLst>
                              <p:cond delay="500"/>
                            </p:stCondLst>
                            <p:childTnLst>
                              <p:par>
                                <p:cTn id="39" presetID="23" presetClass="entr" presetSubtype="528" fill="hold" grpId="0" nodeType="afterEffect">
                                  <p:stCondLst>
                                    <p:cond delay="1000"/>
                                  </p:stCondLst>
                                  <p:childTnLst>
                                    <p:set>
                                      <p:cBhvr>
                                        <p:cTn id="40" dur="1" fill="hold">
                                          <p:stCondLst>
                                            <p:cond delay="0"/>
                                          </p:stCondLst>
                                        </p:cTn>
                                        <p:tgtEl>
                                          <p:spTgt spid="151638"/>
                                        </p:tgtEl>
                                        <p:attrNameLst>
                                          <p:attrName>style.visibility</p:attrName>
                                        </p:attrNameLst>
                                      </p:cBhvr>
                                      <p:to>
                                        <p:strVal val="visible"/>
                                      </p:to>
                                    </p:set>
                                    <p:anim calcmode="lin" valueType="num">
                                      <p:cBhvr>
                                        <p:cTn id="41" dur="500" fill="hold"/>
                                        <p:tgtEl>
                                          <p:spTgt spid="151638"/>
                                        </p:tgtEl>
                                        <p:attrNameLst>
                                          <p:attrName>ppt_w</p:attrName>
                                        </p:attrNameLst>
                                      </p:cBhvr>
                                      <p:tavLst>
                                        <p:tav tm="0">
                                          <p:val>
                                            <p:fltVal val="0"/>
                                          </p:val>
                                        </p:tav>
                                        <p:tav tm="100000">
                                          <p:val>
                                            <p:strVal val="#ppt_w"/>
                                          </p:val>
                                        </p:tav>
                                      </p:tavLst>
                                    </p:anim>
                                    <p:anim calcmode="lin" valueType="num">
                                      <p:cBhvr>
                                        <p:cTn id="42" dur="500" fill="hold"/>
                                        <p:tgtEl>
                                          <p:spTgt spid="151638"/>
                                        </p:tgtEl>
                                        <p:attrNameLst>
                                          <p:attrName>ppt_h</p:attrName>
                                        </p:attrNameLst>
                                      </p:cBhvr>
                                      <p:tavLst>
                                        <p:tav tm="0">
                                          <p:val>
                                            <p:fltVal val="0"/>
                                          </p:val>
                                        </p:tav>
                                        <p:tav tm="100000">
                                          <p:val>
                                            <p:strVal val="#ppt_h"/>
                                          </p:val>
                                        </p:tav>
                                      </p:tavLst>
                                    </p:anim>
                                    <p:anim calcmode="lin" valueType="num">
                                      <p:cBhvr>
                                        <p:cTn id="43" dur="500" fill="hold"/>
                                        <p:tgtEl>
                                          <p:spTgt spid="151638"/>
                                        </p:tgtEl>
                                        <p:attrNameLst>
                                          <p:attrName>ppt_x</p:attrName>
                                        </p:attrNameLst>
                                      </p:cBhvr>
                                      <p:tavLst>
                                        <p:tav tm="0">
                                          <p:val>
                                            <p:fltVal val="0.5"/>
                                          </p:val>
                                        </p:tav>
                                        <p:tav tm="100000">
                                          <p:val>
                                            <p:strVal val="#ppt_x"/>
                                          </p:val>
                                        </p:tav>
                                      </p:tavLst>
                                    </p:anim>
                                    <p:anim calcmode="lin" valueType="num">
                                      <p:cBhvr>
                                        <p:cTn id="44" dur="500" fill="hold"/>
                                        <p:tgtEl>
                                          <p:spTgt spid="151638"/>
                                        </p:tgtEl>
                                        <p:attrNameLst>
                                          <p:attrName>ppt_y</p:attrName>
                                        </p:attrNameLst>
                                      </p:cBhvr>
                                      <p:tavLst>
                                        <p:tav tm="0">
                                          <p:val>
                                            <p:fltVal val="0.5"/>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3" presetClass="entr" presetSubtype="528" fill="hold" grpId="0" nodeType="clickEffect">
                                  <p:stCondLst>
                                    <p:cond delay="0"/>
                                  </p:stCondLst>
                                  <p:childTnLst>
                                    <p:set>
                                      <p:cBhvr>
                                        <p:cTn id="48" dur="1" fill="hold">
                                          <p:stCondLst>
                                            <p:cond delay="0"/>
                                          </p:stCondLst>
                                        </p:cTn>
                                        <p:tgtEl>
                                          <p:spTgt spid="151647"/>
                                        </p:tgtEl>
                                        <p:attrNameLst>
                                          <p:attrName>style.visibility</p:attrName>
                                        </p:attrNameLst>
                                      </p:cBhvr>
                                      <p:to>
                                        <p:strVal val="visible"/>
                                      </p:to>
                                    </p:set>
                                    <p:anim calcmode="lin" valueType="num">
                                      <p:cBhvr>
                                        <p:cTn id="49" dur="500" fill="hold"/>
                                        <p:tgtEl>
                                          <p:spTgt spid="151647"/>
                                        </p:tgtEl>
                                        <p:attrNameLst>
                                          <p:attrName>ppt_w</p:attrName>
                                        </p:attrNameLst>
                                      </p:cBhvr>
                                      <p:tavLst>
                                        <p:tav tm="0">
                                          <p:val>
                                            <p:fltVal val="0"/>
                                          </p:val>
                                        </p:tav>
                                        <p:tav tm="100000">
                                          <p:val>
                                            <p:strVal val="#ppt_w"/>
                                          </p:val>
                                        </p:tav>
                                      </p:tavLst>
                                    </p:anim>
                                    <p:anim calcmode="lin" valueType="num">
                                      <p:cBhvr>
                                        <p:cTn id="50" dur="500" fill="hold"/>
                                        <p:tgtEl>
                                          <p:spTgt spid="151647"/>
                                        </p:tgtEl>
                                        <p:attrNameLst>
                                          <p:attrName>ppt_h</p:attrName>
                                        </p:attrNameLst>
                                      </p:cBhvr>
                                      <p:tavLst>
                                        <p:tav tm="0">
                                          <p:val>
                                            <p:fltVal val="0"/>
                                          </p:val>
                                        </p:tav>
                                        <p:tav tm="100000">
                                          <p:val>
                                            <p:strVal val="#ppt_h"/>
                                          </p:val>
                                        </p:tav>
                                      </p:tavLst>
                                    </p:anim>
                                    <p:anim calcmode="lin" valueType="num">
                                      <p:cBhvr>
                                        <p:cTn id="51" dur="500" fill="hold"/>
                                        <p:tgtEl>
                                          <p:spTgt spid="151647"/>
                                        </p:tgtEl>
                                        <p:attrNameLst>
                                          <p:attrName>ppt_x</p:attrName>
                                        </p:attrNameLst>
                                      </p:cBhvr>
                                      <p:tavLst>
                                        <p:tav tm="0">
                                          <p:val>
                                            <p:fltVal val="0.5"/>
                                          </p:val>
                                        </p:tav>
                                        <p:tav tm="100000">
                                          <p:val>
                                            <p:strVal val="#ppt_x"/>
                                          </p:val>
                                        </p:tav>
                                      </p:tavLst>
                                    </p:anim>
                                    <p:anim calcmode="lin" valueType="num">
                                      <p:cBhvr>
                                        <p:cTn id="52" dur="500" fill="hold"/>
                                        <p:tgtEl>
                                          <p:spTgt spid="151647"/>
                                        </p:tgtEl>
                                        <p:attrNameLst>
                                          <p:attrName>ppt_y</p:attrName>
                                        </p:attrNameLst>
                                      </p:cBhvr>
                                      <p:tavLst>
                                        <p:tav tm="0">
                                          <p:val>
                                            <p:fltVal val="0.5"/>
                                          </p:val>
                                        </p:tav>
                                        <p:tav tm="100000">
                                          <p:val>
                                            <p:strVal val="#ppt_y"/>
                                          </p:val>
                                        </p:tav>
                                      </p:tavLst>
                                    </p:anim>
                                  </p:childTnLst>
                                </p:cTn>
                              </p:par>
                            </p:childTnLst>
                          </p:cTn>
                        </p:par>
                        <p:par>
                          <p:cTn id="53" fill="hold" nodeType="afterGroup">
                            <p:stCondLst>
                              <p:cond delay="500"/>
                            </p:stCondLst>
                            <p:childTnLst>
                              <p:par>
                                <p:cTn id="54" presetID="23" presetClass="entr" presetSubtype="528" fill="hold" grpId="0" nodeType="afterEffect">
                                  <p:stCondLst>
                                    <p:cond delay="0"/>
                                  </p:stCondLst>
                                  <p:childTnLst>
                                    <p:set>
                                      <p:cBhvr>
                                        <p:cTn id="55" dur="1" fill="hold">
                                          <p:stCondLst>
                                            <p:cond delay="0"/>
                                          </p:stCondLst>
                                        </p:cTn>
                                        <p:tgtEl>
                                          <p:spTgt spid="151643"/>
                                        </p:tgtEl>
                                        <p:attrNameLst>
                                          <p:attrName>style.visibility</p:attrName>
                                        </p:attrNameLst>
                                      </p:cBhvr>
                                      <p:to>
                                        <p:strVal val="visible"/>
                                      </p:to>
                                    </p:set>
                                    <p:anim calcmode="lin" valueType="num">
                                      <p:cBhvr>
                                        <p:cTn id="56" dur="500" fill="hold"/>
                                        <p:tgtEl>
                                          <p:spTgt spid="151643"/>
                                        </p:tgtEl>
                                        <p:attrNameLst>
                                          <p:attrName>ppt_w</p:attrName>
                                        </p:attrNameLst>
                                      </p:cBhvr>
                                      <p:tavLst>
                                        <p:tav tm="0">
                                          <p:val>
                                            <p:fltVal val="0"/>
                                          </p:val>
                                        </p:tav>
                                        <p:tav tm="100000">
                                          <p:val>
                                            <p:strVal val="#ppt_w"/>
                                          </p:val>
                                        </p:tav>
                                      </p:tavLst>
                                    </p:anim>
                                    <p:anim calcmode="lin" valueType="num">
                                      <p:cBhvr>
                                        <p:cTn id="57" dur="500" fill="hold"/>
                                        <p:tgtEl>
                                          <p:spTgt spid="151643"/>
                                        </p:tgtEl>
                                        <p:attrNameLst>
                                          <p:attrName>ppt_h</p:attrName>
                                        </p:attrNameLst>
                                      </p:cBhvr>
                                      <p:tavLst>
                                        <p:tav tm="0">
                                          <p:val>
                                            <p:fltVal val="0"/>
                                          </p:val>
                                        </p:tav>
                                        <p:tav tm="100000">
                                          <p:val>
                                            <p:strVal val="#ppt_h"/>
                                          </p:val>
                                        </p:tav>
                                      </p:tavLst>
                                    </p:anim>
                                    <p:anim calcmode="lin" valueType="num">
                                      <p:cBhvr>
                                        <p:cTn id="58" dur="500" fill="hold"/>
                                        <p:tgtEl>
                                          <p:spTgt spid="151643"/>
                                        </p:tgtEl>
                                        <p:attrNameLst>
                                          <p:attrName>ppt_x</p:attrName>
                                        </p:attrNameLst>
                                      </p:cBhvr>
                                      <p:tavLst>
                                        <p:tav tm="0">
                                          <p:val>
                                            <p:fltVal val="0.5"/>
                                          </p:val>
                                        </p:tav>
                                        <p:tav tm="100000">
                                          <p:val>
                                            <p:strVal val="#ppt_x"/>
                                          </p:val>
                                        </p:tav>
                                      </p:tavLst>
                                    </p:anim>
                                    <p:anim calcmode="lin" valueType="num">
                                      <p:cBhvr>
                                        <p:cTn id="59" dur="500" fill="hold"/>
                                        <p:tgtEl>
                                          <p:spTgt spid="151643"/>
                                        </p:tgtEl>
                                        <p:attrNameLst>
                                          <p:attrName>ppt_y</p:attrName>
                                        </p:attrNameLst>
                                      </p:cBhvr>
                                      <p:tavLst>
                                        <p:tav tm="0">
                                          <p:val>
                                            <p:fltVal val="0.5"/>
                                          </p:val>
                                        </p:tav>
                                        <p:tav tm="100000">
                                          <p:val>
                                            <p:strVal val="#ppt_y"/>
                                          </p:val>
                                        </p:tav>
                                      </p:tavLst>
                                    </p:anim>
                                  </p:childTnLst>
                                </p:cTn>
                              </p:par>
                            </p:childTnLst>
                          </p:cTn>
                        </p:par>
                        <p:par>
                          <p:cTn id="60" fill="hold" nodeType="afterGroup">
                            <p:stCondLst>
                              <p:cond delay="1000"/>
                            </p:stCondLst>
                            <p:childTnLst>
                              <p:par>
                                <p:cTn id="61" presetID="23" presetClass="entr" presetSubtype="528" fill="hold" grpId="0" nodeType="afterEffect">
                                  <p:stCondLst>
                                    <p:cond delay="0"/>
                                  </p:stCondLst>
                                  <p:childTnLst>
                                    <p:set>
                                      <p:cBhvr>
                                        <p:cTn id="62" dur="1" fill="hold">
                                          <p:stCondLst>
                                            <p:cond delay="0"/>
                                          </p:stCondLst>
                                        </p:cTn>
                                        <p:tgtEl>
                                          <p:spTgt spid="151646"/>
                                        </p:tgtEl>
                                        <p:attrNameLst>
                                          <p:attrName>style.visibility</p:attrName>
                                        </p:attrNameLst>
                                      </p:cBhvr>
                                      <p:to>
                                        <p:strVal val="visible"/>
                                      </p:to>
                                    </p:set>
                                    <p:anim calcmode="lin" valueType="num">
                                      <p:cBhvr>
                                        <p:cTn id="63" dur="500" fill="hold"/>
                                        <p:tgtEl>
                                          <p:spTgt spid="151646"/>
                                        </p:tgtEl>
                                        <p:attrNameLst>
                                          <p:attrName>ppt_w</p:attrName>
                                        </p:attrNameLst>
                                      </p:cBhvr>
                                      <p:tavLst>
                                        <p:tav tm="0">
                                          <p:val>
                                            <p:fltVal val="0"/>
                                          </p:val>
                                        </p:tav>
                                        <p:tav tm="100000">
                                          <p:val>
                                            <p:strVal val="#ppt_w"/>
                                          </p:val>
                                        </p:tav>
                                      </p:tavLst>
                                    </p:anim>
                                    <p:anim calcmode="lin" valueType="num">
                                      <p:cBhvr>
                                        <p:cTn id="64" dur="500" fill="hold"/>
                                        <p:tgtEl>
                                          <p:spTgt spid="151646"/>
                                        </p:tgtEl>
                                        <p:attrNameLst>
                                          <p:attrName>ppt_h</p:attrName>
                                        </p:attrNameLst>
                                      </p:cBhvr>
                                      <p:tavLst>
                                        <p:tav tm="0">
                                          <p:val>
                                            <p:fltVal val="0"/>
                                          </p:val>
                                        </p:tav>
                                        <p:tav tm="100000">
                                          <p:val>
                                            <p:strVal val="#ppt_h"/>
                                          </p:val>
                                        </p:tav>
                                      </p:tavLst>
                                    </p:anim>
                                    <p:anim calcmode="lin" valueType="num">
                                      <p:cBhvr>
                                        <p:cTn id="65" dur="500" fill="hold"/>
                                        <p:tgtEl>
                                          <p:spTgt spid="151646"/>
                                        </p:tgtEl>
                                        <p:attrNameLst>
                                          <p:attrName>ppt_x</p:attrName>
                                        </p:attrNameLst>
                                      </p:cBhvr>
                                      <p:tavLst>
                                        <p:tav tm="0">
                                          <p:val>
                                            <p:fltVal val="0.5"/>
                                          </p:val>
                                        </p:tav>
                                        <p:tav tm="100000">
                                          <p:val>
                                            <p:strVal val="#ppt_x"/>
                                          </p:val>
                                        </p:tav>
                                      </p:tavLst>
                                    </p:anim>
                                    <p:anim calcmode="lin" valueType="num">
                                      <p:cBhvr>
                                        <p:cTn id="66" dur="500" fill="hold"/>
                                        <p:tgtEl>
                                          <p:spTgt spid="151646"/>
                                        </p:tgtEl>
                                        <p:attrNameLst>
                                          <p:attrName>ppt_y</p:attrName>
                                        </p:attrNameLst>
                                      </p:cBhvr>
                                      <p:tavLst>
                                        <p:tav tm="0">
                                          <p:val>
                                            <p:fltVal val="0.5"/>
                                          </p:val>
                                        </p:tav>
                                        <p:tav tm="100000">
                                          <p:val>
                                            <p:strVal val="#ppt_y"/>
                                          </p:val>
                                        </p:tav>
                                      </p:tavLst>
                                    </p:anim>
                                  </p:childTnLst>
                                </p:cTn>
                              </p:par>
                            </p:childTnLst>
                          </p:cTn>
                        </p:par>
                        <p:par>
                          <p:cTn id="67" fill="hold" nodeType="afterGroup">
                            <p:stCondLst>
                              <p:cond delay="1500"/>
                            </p:stCondLst>
                            <p:childTnLst>
                              <p:par>
                                <p:cTn id="68" presetID="23" presetClass="entr" presetSubtype="528" fill="hold" grpId="0" nodeType="afterEffect">
                                  <p:stCondLst>
                                    <p:cond delay="0"/>
                                  </p:stCondLst>
                                  <p:childTnLst>
                                    <p:set>
                                      <p:cBhvr>
                                        <p:cTn id="69" dur="1" fill="hold">
                                          <p:stCondLst>
                                            <p:cond delay="0"/>
                                          </p:stCondLst>
                                        </p:cTn>
                                        <p:tgtEl>
                                          <p:spTgt spid="151654"/>
                                        </p:tgtEl>
                                        <p:attrNameLst>
                                          <p:attrName>style.visibility</p:attrName>
                                        </p:attrNameLst>
                                      </p:cBhvr>
                                      <p:to>
                                        <p:strVal val="visible"/>
                                      </p:to>
                                    </p:set>
                                    <p:anim calcmode="lin" valueType="num">
                                      <p:cBhvr>
                                        <p:cTn id="70" dur="500" fill="hold"/>
                                        <p:tgtEl>
                                          <p:spTgt spid="151654"/>
                                        </p:tgtEl>
                                        <p:attrNameLst>
                                          <p:attrName>ppt_w</p:attrName>
                                        </p:attrNameLst>
                                      </p:cBhvr>
                                      <p:tavLst>
                                        <p:tav tm="0">
                                          <p:val>
                                            <p:fltVal val="0"/>
                                          </p:val>
                                        </p:tav>
                                        <p:tav tm="100000">
                                          <p:val>
                                            <p:strVal val="#ppt_w"/>
                                          </p:val>
                                        </p:tav>
                                      </p:tavLst>
                                    </p:anim>
                                    <p:anim calcmode="lin" valueType="num">
                                      <p:cBhvr>
                                        <p:cTn id="71" dur="500" fill="hold"/>
                                        <p:tgtEl>
                                          <p:spTgt spid="151654"/>
                                        </p:tgtEl>
                                        <p:attrNameLst>
                                          <p:attrName>ppt_h</p:attrName>
                                        </p:attrNameLst>
                                      </p:cBhvr>
                                      <p:tavLst>
                                        <p:tav tm="0">
                                          <p:val>
                                            <p:fltVal val="0"/>
                                          </p:val>
                                        </p:tav>
                                        <p:tav tm="100000">
                                          <p:val>
                                            <p:strVal val="#ppt_h"/>
                                          </p:val>
                                        </p:tav>
                                      </p:tavLst>
                                    </p:anim>
                                    <p:anim calcmode="lin" valueType="num">
                                      <p:cBhvr>
                                        <p:cTn id="72" dur="500" fill="hold"/>
                                        <p:tgtEl>
                                          <p:spTgt spid="151654"/>
                                        </p:tgtEl>
                                        <p:attrNameLst>
                                          <p:attrName>ppt_x</p:attrName>
                                        </p:attrNameLst>
                                      </p:cBhvr>
                                      <p:tavLst>
                                        <p:tav tm="0">
                                          <p:val>
                                            <p:fltVal val="0.5"/>
                                          </p:val>
                                        </p:tav>
                                        <p:tav tm="100000">
                                          <p:val>
                                            <p:strVal val="#ppt_x"/>
                                          </p:val>
                                        </p:tav>
                                      </p:tavLst>
                                    </p:anim>
                                    <p:anim calcmode="lin" valueType="num">
                                      <p:cBhvr>
                                        <p:cTn id="73" dur="500" fill="hold"/>
                                        <p:tgtEl>
                                          <p:spTgt spid="151654"/>
                                        </p:tgtEl>
                                        <p:attrNameLst>
                                          <p:attrName>ppt_y</p:attrName>
                                        </p:attrNameLst>
                                      </p:cBhvr>
                                      <p:tavLst>
                                        <p:tav tm="0">
                                          <p:val>
                                            <p:fltVal val="0.5"/>
                                          </p:val>
                                        </p:tav>
                                        <p:tav tm="100000">
                                          <p:val>
                                            <p:strVal val="#ppt_y"/>
                                          </p:val>
                                        </p:tav>
                                      </p:tavLst>
                                    </p:anim>
                                  </p:childTnLst>
                                </p:cTn>
                              </p:par>
                            </p:childTnLst>
                          </p:cTn>
                        </p:par>
                        <p:par>
                          <p:cTn id="74" fill="hold" nodeType="afterGroup">
                            <p:stCondLst>
                              <p:cond delay="2000"/>
                            </p:stCondLst>
                            <p:childTnLst>
                              <p:par>
                                <p:cTn id="75" presetID="23" presetClass="entr" presetSubtype="528" fill="hold" grpId="0" nodeType="afterEffect">
                                  <p:stCondLst>
                                    <p:cond delay="0"/>
                                  </p:stCondLst>
                                  <p:childTnLst>
                                    <p:set>
                                      <p:cBhvr>
                                        <p:cTn id="76" dur="1" fill="hold">
                                          <p:stCondLst>
                                            <p:cond delay="0"/>
                                          </p:stCondLst>
                                        </p:cTn>
                                        <p:tgtEl>
                                          <p:spTgt spid="151645"/>
                                        </p:tgtEl>
                                        <p:attrNameLst>
                                          <p:attrName>style.visibility</p:attrName>
                                        </p:attrNameLst>
                                      </p:cBhvr>
                                      <p:to>
                                        <p:strVal val="visible"/>
                                      </p:to>
                                    </p:set>
                                    <p:anim calcmode="lin" valueType="num">
                                      <p:cBhvr>
                                        <p:cTn id="77" dur="500" fill="hold"/>
                                        <p:tgtEl>
                                          <p:spTgt spid="151645"/>
                                        </p:tgtEl>
                                        <p:attrNameLst>
                                          <p:attrName>ppt_w</p:attrName>
                                        </p:attrNameLst>
                                      </p:cBhvr>
                                      <p:tavLst>
                                        <p:tav tm="0">
                                          <p:val>
                                            <p:fltVal val="0"/>
                                          </p:val>
                                        </p:tav>
                                        <p:tav tm="100000">
                                          <p:val>
                                            <p:strVal val="#ppt_w"/>
                                          </p:val>
                                        </p:tav>
                                      </p:tavLst>
                                    </p:anim>
                                    <p:anim calcmode="lin" valueType="num">
                                      <p:cBhvr>
                                        <p:cTn id="78" dur="500" fill="hold"/>
                                        <p:tgtEl>
                                          <p:spTgt spid="151645"/>
                                        </p:tgtEl>
                                        <p:attrNameLst>
                                          <p:attrName>ppt_h</p:attrName>
                                        </p:attrNameLst>
                                      </p:cBhvr>
                                      <p:tavLst>
                                        <p:tav tm="0">
                                          <p:val>
                                            <p:fltVal val="0"/>
                                          </p:val>
                                        </p:tav>
                                        <p:tav tm="100000">
                                          <p:val>
                                            <p:strVal val="#ppt_h"/>
                                          </p:val>
                                        </p:tav>
                                      </p:tavLst>
                                    </p:anim>
                                    <p:anim calcmode="lin" valueType="num">
                                      <p:cBhvr>
                                        <p:cTn id="79" dur="500" fill="hold"/>
                                        <p:tgtEl>
                                          <p:spTgt spid="151645"/>
                                        </p:tgtEl>
                                        <p:attrNameLst>
                                          <p:attrName>ppt_x</p:attrName>
                                        </p:attrNameLst>
                                      </p:cBhvr>
                                      <p:tavLst>
                                        <p:tav tm="0">
                                          <p:val>
                                            <p:fltVal val="0.5"/>
                                          </p:val>
                                        </p:tav>
                                        <p:tav tm="100000">
                                          <p:val>
                                            <p:strVal val="#ppt_x"/>
                                          </p:val>
                                        </p:tav>
                                      </p:tavLst>
                                    </p:anim>
                                    <p:anim calcmode="lin" valueType="num">
                                      <p:cBhvr>
                                        <p:cTn id="80" dur="500" fill="hold"/>
                                        <p:tgtEl>
                                          <p:spTgt spid="151645"/>
                                        </p:tgtEl>
                                        <p:attrNameLst>
                                          <p:attrName>ppt_y</p:attrName>
                                        </p:attrNameLst>
                                      </p:cBhvr>
                                      <p:tavLst>
                                        <p:tav tm="0">
                                          <p:val>
                                            <p:fltVal val="0.5"/>
                                          </p:val>
                                        </p:tav>
                                        <p:tav tm="100000">
                                          <p:val>
                                            <p:strVal val="#ppt_y"/>
                                          </p:val>
                                        </p:tav>
                                      </p:tavLst>
                                    </p:anim>
                                  </p:childTnLst>
                                </p:cTn>
                              </p:par>
                            </p:childTnLst>
                          </p:cTn>
                        </p:par>
                        <p:par>
                          <p:cTn id="81" fill="hold" nodeType="afterGroup">
                            <p:stCondLst>
                              <p:cond delay="2500"/>
                            </p:stCondLst>
                            <p:childTnLst>
                              <p:par>
                                <p:cTn id="82" presetID="23" presetClass="entr" presetSubtype="528" fill="hold" grpId="0" nodeType="afterEffect">
                                  <p:stCondLst>
                                    <p:cond delay="0"/>
                                  </p:stCondLst>
                                  <p:childTnLst>
                                    <p:set>
                                      <p:cBhvr>
                                        <p:cTn id="83" dur="1" fill="hold">
                                          <p:stCondLst>
                                            <p:cond delay="0"/>
                                          </p:stCondLst>
                                        </p:cTn>
                                        <p:tgtEl>
                                          <p:spTgt spid="151644"/>
                                        </p:tgtEl>
                                        <p:attrNameLst>
                                          <p:attrName>style.visibility</p:attrName>
                                        </p:attrNameLst>
                                      </p:cBhvr>
                                      <p:to>
                                        <p:strVal val="visible"/>
                                      </p:to>
                                    </p:set>
                                    <p:anim calcmode="lin" valueType="num">
                                      <p:cBhvr>
                                        <p:cTn id="84" dur="500" fill="hold"/>
                                        <p:tgtEl>
                                          <p:spTgt spid="151644"/>
                                        </p:tgtEl>
                                        <p:attrNameLst>
                                          <p:attrName>ppt_w</p:attrName>
                                        </p:attrNameLst>
                                      </p:cBhvr>
                                      <p:tavLst>
                                        <p:tav tm="0">
                                          <p:val>
                                            <p:fltVal val="0"/>
                                          </p:val>
                                        </p:tav>
                                        <p:tav tm="100000">
                                          <p:val>
                                            <p:strVal val="#ppt_w"/>
                                          </p:val>
                                        </p:tav>
                                      </p:tavLst>
                                    </p:anim>
                                    <p:anim calcmode="lin" valueType="num">
                                      <p:cBhvr>
                                        <p:cTn id="85" dur="500" fill="hold"/>
                                        <p:tgtEl>
                                          <p:spTgt spid="151644"/>
                                        </p:tgtEl>
                                        <p:attrNameLst>
                                          <p:attrName>ppt_h</p:attrName>
                                        </p:attrNameLst>
                                      </p:cBhvr>
                                      <p:tavLst>
                                        <p:tav tm="0">
                                          <p:val>
                                            <p:fltVal val="0"/>
                                          </p:val>
                                        </p:tav>
                                        <p:tav tm="100000">
                                          <p:val>
                                            <p:strVal val="#ppt_h"/>
                                          </p:val>
                                        </p:tav>
                                      </p:tavLst>
                                    </p:anim>
                                    <p:anim calcmode="lin" valueType="num">
                                      <p:cBhvr>
                                        <p:cTn id="86" dur="500" fill="hold"/>
                                        <p:tgtEl>
                                          <p:spTgt spid="151644"/>
                                        </p:tgtEl>
                                        <p:attrNameLst>
                                          <p:attrName>ppt_x</p:attrName>
                                        </p:attrNameLst>
                                      </p:cBhvr>
                                      <p:tavLst>
                                        <p:tav tm="0">
                                          <p:val>
                                            <p:fltVal val="0.5"/>
                                          </p:val>
                                        </p:tav>
                                        <p:tav tm="100000">
                                          <p:val>
                                            <p:strVal val="#ppt_x"/>
                                          </p:val>
                                        </p:tav>
                                      </p:tavLst>
                                    </p:anim>
                                    <p:anim calcmode="lin" valueType="num">
                                      <p:cBhvr>
                                        <p:cTn id="87" dur="500" fill="hold"/>
                                        <p:tgtEl>
                                          <p:spTgt spid="151644"/>
                                        </p:tgtEl>
                                        <p:attrNameLst>
                                          <p:attrName>ppt_y</p:attrName>
                                        </p:attrNameLst>
                                      </p:cBhvr>
                                      <p:tavLst>
                                        <p:tav tm="0">
                                          <p:val>
                                            <p:fltVal val="0.5"/>
                                          </p:val>
                                        </p:tav>
                                        <p:tav tm="100000">
                                          <p:val>
                                            <p:strVal val="#ppt_y"/>
                                          </p:val>
                                        </p:tav>
                                      </p:tavLst>
                                    </p:anim>
                                  </p:childTnLst>
                                </p:cTn>
                              </p:par>
                            </p:childTnLst>
                          </p:cTn>
                        </p:par>
                        <p:par>
                          <p:cTn id="88" fill="hold" nodeType="afterGroup">
                            <p:stCondLst>
                              <p:cond delay="3000"/>
                            </p:stCondLst>
                            <p:childTnLst>
                              <p:par>
                                <p:cTn id="89" presetID="23" presetClass="entr" presetSubtype="528" fill="hold" grpId="0" nodeType="afterEffect">
                                  <p:stCondLst>
                                    <p:cond delay="0"/>
                                  </p:stCondLst>
                                  <p:childTnLst>
                                    <p:set>
                                      <p:cBhvr>
                                        <p:cTn id="90" dur="1" fill="hold">
                                          <p:stCondLst>
                                            <p:cond delay="0"/>
                                          </p:stCondLst>
                                        </p:cTn>
                                        <p:tgtEl>
                                          <p:spTgt spid="151642"/>
                                        </p:tgtEl>
                                        <p:attrNameLst>
                                          <p:attrName>style.visibility</p:attrName>
                                        </p:attrNameLst>
                                      </p:cBhvr>
                                      <p:to>
                                        <p:strVal val="visible"/>
                                      </p:to>
                                    </p:set>
                                    <p:anim calcmode="lin" valueType="num">
                                      <p:cBhvr>
                                        <p:cTn id="91" dur="500" fill="hold"/>
                                        <p:tgtEl>
                                          <p:spTgt spid="151642"/>
                                        </p:tgtEl>
                                        <p:attrNameLst>
                                          <p:attrName>ppt_w</p:attrName>
                                        </p:attrNameLst>
                                      </p:cBhvr>
                                      <p:tavLst>
                                        <p:tav tm="0">
                                          <p:val>
                                            <p:fltVal val="0"/>
                                          </p:val>
                                        </p:tav>
                                        <p:tav tm="100000">
                                          <p:val>
                                            <p:strVal val="#ppt_w"/>
                                          </p:val>
                                        </p:tav>
                                      </p:tavLst>
                                    </p:anim>
                                    <p:anim calcmode="lin" valueType="num">
                                      <p:cBhvr>
                                        <p:cTn id="92" dur="500" fill="hold"/>
                                        <p:tgtEl>
                                          <p:spTgt spid="151642"/>
                                        </p:tgtEl>
                                        <p:attrNameLst>
                                          <p:attrName>ppt_h</p:attrName>
                                        </p:attrNameLst>
                                      </p:cBhvr>
                                      <p:tavLst>
                                        <p:tav tm="0">
                                          <p:val>
                                            <p:fltVal val="0"/>
                                          </p:val>
                                        </p:tav>
                                        <p:tav tm="100000">
                                          <p:val>
                                            <p:strVal val="#ppt_h"/>
                                          </p:val>
                                        </p:tav>
                                      </p:tavLst>
                                    </p:anim>
                                    <p:anim calcmode="lin" valueType="num">
                                      <p:cBhvr>
                                        <p:cTn id="93" dur="500" fill="hold"/>
                                        <p:tgtEl>
                                          <p:spTgt spid="151642"/>
                                        </p:tgtEl>
                                        <p:attrNameLst>
                                          <p:attrName>ppt_x</p:attrName>
                                        </p:attrNameLst>
                                      </p:cBhvr>
                                      <p:tavLst>
                                        <p:tav tm="0">
                                          <p:val>
                                            <p:fltVal val="0.5"/>
                                          </p:val>
                                        </p:tav>
                                        <p:tav tm="100000">
                                          <p:val>
                                            <p:strVal val="#ppt_x"/>
                                          </p:val>
                                        </p:tav>
                                      </p:tavLst>
                                    </p:anim>
                                    <p:anim calcmode="lin" valueType="num">
                                      <p:cBhvr>
                                        <p:cTn id="94" dur="500" fill="hold"/>
                                        <p:tgtEl>
                                          <p:spTgt spid="151642"/>
                                        </p:tgtEl>
                                        <p:attrNameLst>
                                          <p:attrName>ppt_y</p:attrName>
                                        </p:attrNameLst>
                                      </p:cBhvr>
                                      <p:tavLst>
                                        <p:tav tm="0">
                                          <p:val>
                                            <p:fltVal val="0.5"/>
                                          </p:val>
                                        </p:tav>
                                        <p:tav tm="100000">
                                          <p:val>
                                            <p:strVal val="#ppt_y"/>
                                          </p:val>
                                        </p:tav>
                                      </p:tavLst>
                                    </p:anim>
                                  </p:childTnLst>
                                </p:cTn>
                              </p:par>
                            </p:childTnLst>
                          </p:cTn>
                        </p:par>
                        <p:par>
                          <p:cTn id="95" fill="hold" nodeType="afterGroup">
                            <p:stCondLst>
                              <p:cond delay="3500"/>
                            </p:stCondLst>
                            <p:childTnLst>
                              <p:par>
                                <p:cTn id="96" presetID="23" presetClass="entr" presetSubtype="528" fill="hold" grpId="0" nodeType="afterEffect">
                                  <p:stCondLst>
                                    <p:cond delay="0"/>
                                  </p:stCondLst>
                                  <p:childTnLst>
                                    <p:set>
                                      <p:cBhvr>
                                        <p:cTn id="97" dur="1" fill="hold">
                                          <p:stCondLst>
                                            <p:cond delay="0"/>
                                          </p:stCondLst>
                                        </p:cTn>
                                        <p:tgtEl>
                                          <p:spTgt spid="151648"/>
                                        </p:tgtEl>
                                        <p:attrNameLst>
                                          <p:attrName>style.visibility</p:attrName>
                                        </p:attrNameLst>
                                      </p:cBhvr>
                                      <p:to>
                                        <p:strVal val="visible"/>
                                      </p:to>
                                    </p:set>
                                    <p:anim calcmode="lin" valueType="num">
                                      <p:cBhvr>
                                        <p:cTn id="98" dur="500" fill="hold"/>
                                        <p:tgtEl>
                                          <p:spTgt spid="151648"/>
                                        </p:tgtEl>
                                        <p:attrNameLst>
                                          <p:attrName>ppt_w</p:attrName>
                                        </p:attrNameLst>
                                      </p:cBhvr>
                                      <p:tavLst>
                                        <p:tav tm="0">
                                          <p:val>
                                            <p:fltVal val="0"/>
                                          </p:val>
                                        </p:tav>
                                        <p:tav tm="100000">
                                          <p:val>
                                            <p:strVal val="#ppt_w"/>
                                          </p:val>
                                        </p:tav>
                                      </p:tavLst>
                                    </p:anim>
                                    <p:anim calcmode="lin" valueType="num">
                                      <p:cBhvr>
                                        <p:cTn id="99" dur="500" fill="hold"/>
                                        <p:tgtEl>
                                          <p:spTgt spid="151648"/>
                                        </p:tgtEl>
                                        <p:attrNameLst>
                                          <p:attrName>ppt_h</p:attrName>
                                        </p:attrNameLst>
                                      </p:cBhvr>
                                      <p:tavLst>
                                        <p:tav tm="0">
                                          <p:val>
                                            <p:fltVal val="0"/>
                                          </p:val>
                                        </p:tav>
                                        <p:tav tm="100000">
                                          <p:val>
                                            <p:strVal val="#ppt_h"/>
                                          </p:val>
                                        </p:tav>
                                      </p:tavLst>
                                    </p:anim>
                                    <p:anim calcmode="lin" valueType="num">
                                      <p:cBhvr>
                                        <p:cTn id="100" dur="500" fill="hold"/>
                                        <p:tgtEl>
                                          <p:spTgt spid="151648"/>
                                        </p:tgtEl>
                                        <p:attrNameLst>
                                          <p:attrName>ppt_x</p:attrName>
                                        </p:attrNameLst>
                                      </p:cBhvr>
                                      <p:tavLst>
                                        <p:tav tm="0">
                                          <p:val>
                                            <p:fltVal val="0.5"/>
                                          </p:val>
                                        </p:tav>
                                        <p:tav tm="100000">
                                          <p:val>
                                            <p:strVal val="#ppt_x"/>
                                          </p:val>
                                        </p:tav>
                                      </p:tavLst>
                                    </p:anim>
                                    <p:anim calcmode="lin" valueType="num">
                                      <p:cBhvr>
                                        <p:cTn id="101" dur="500" fill="hold"/>
                                        <p:tgtEl>
                                          <p:spTgt spid="15164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89" grpId="0" autoUpdateAnimBg="0"/>
      <p:bldP spid="151590" grpId="0" autoUpdateAnimBg="0"/>
      <p:bldP spid="151636" grpId="0" animBg="1"/>
      <p:bldP spid="151638" grpId="0" animBg="1"/>
      <p:bldP spid="151642" grpId="0" autoUpdateAnimBg="0"/>
      <p:bldP spid="151643" grpId="0" autoUpdateAnimBg="0"/>
      <p:bldP spid="151644" grpId="0" autoUpdateAnimBg="0"/>
      <p:bldP spid="151645" grpId="0" autoUpdateAnimBg="0"/>
      <p:bldP spid="151646" grpId="0" autoUpdateAnimBg="0"/>
      <p:bldP spid="151647" grpId="0" autoUpdateAnimBg="0"/>
      <p:bldP spid="151648" grpId="0" autoUpdateAnimBg="0"/>
      <p:bldP spid="151654" grpId="0" autoUpdateAnimBg="0"/>
      <p:bldP spid="151808" grpId="0" animBg="1"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93" name="Rectangle 17"/>
          <p:cNvSpPr>
            <a:spLocks noChangeArrowheads="1"/>
          </p:cNvSpPr>
          <p:nvPr/>
        </p:nvSpPr>
        <p:spPr bwMode="auto">
          <a:xfrm>
            <a:off x="1963738" y="4578350"/>
            <a:ext cx="817562" cy="454025"/>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400" b="1">
                <a:solidFill>
                  <a:srgbClr val="FFFF00"/>
                </a:solidFill>
                <a:latin typeface="Times" charset="0"/>
                <a:ea typeface="+mn-ea"/>
                <a:cs typeface="+mn-cs"/>
              </a:rPr>
              <a:t>1</a:t>
            </a:r>
          </a:p>
        </p:txBody>
      </p:sp>
      <p:sp>
        <p:nvSpPr>
          <p:cNvPr id="152594" name="Rectangle 18"/>
          <p:cNvSpPr>
            <a:spLocks noChangeArrowheads="1"/>
          </p:cNvSpPr>
          <p:nvPr/>
        </p:nvSpPr>
        <p:spPr bwMode="auto">
          <a:xfrm>
            <a:off x="2319338" y="3652838"/>
            <a:ext cx="817562" cy="515937"/>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a:solidFill>
                  <a:srgbClr val="FFFF00"/>
                </a:solidFill>
                <a:latin typeface="Times" charset="0"/>
                <a:ea typeface="+mn-ea"/>
                <a:cs typeface="+mn-cs"/>
              </a:rPr>
              <a:t>2</a:t>
            </a:r>
          </a:p>
        </p:txBody>
      </p:sp>
      <p:sp>
        <p:nvSpPr>
          <p:cNvPr id="152595" name="Rectangle 19"/>
          <p:cNvSpPr>
            <a:spLocks noChangeArrowheads="1"/>
          </p:cNvSpPr>
          <p:nvPr/>
        </p:nvSpPr>
        <p:spPr bwMode="auto">
          <a:xfrm>
            <a:off x="3190875" y="2897188"/>
            <a:ext cx="817563" cy="515937"/>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a:solidFill>
                  <a:srgbClr val="FFFF00"/>
                </a:solidFill>
                <a:latin typeface="Times" charset="0"/>
                <a:ea typeface="+mn-ea"/>
                <a:cs typeface="+mn-cs"/>
              </a:rPr>
              <a:t>3</a:t>
            </a:r>
          </a:p>
        </p:txBody>
      </p:sp>
      <p:sp>
        <p:nvSpPr>
          <p:cNvPr id="152596" name="Rectangle 20"/>
          <p:cNvSpPr>
            <a:spLocks noChangeArrowheads="1"/>
          </p:cNvSpPr>
          <p:nvPr/>
        </p:nvSpPr>
        <p:spPr bwMode="auto">
          <a:xfrm>
            <a:off x="4529138" y="2632075"/>
            <a:ext cx="817562" cy="51593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a:solidFill>
                  <a:srgbClr val="FFFF00"/>
                </a:solidFill>
                <a:latin typeface="Times" charset="0"/>
                <a:ea typeface="+mn-ea"/>
                <a:cs typeface="+mn-cs"/>
              </a:rPr>
              <a:t>4</a:t>
            </a:r>
          </a:p>
        </p:txBody>
      </p:sp>
      <p:sp>
        <p:nvSpPr>
          <p:cNvPr id="152597" name="Rectangle 21"/>
          <p:cNvSpPr>
            <a:spLocks noChangeArrowheads="1"/>
          </p:cNvSpPr>
          <p:nvPr/>
        </p:nvSpPr>
        <p:spPr bwMode="auto">
          <a:xfrm>
            <a:off x="5489575" y="2936875"/>
            <a:ext cx="817563" cy="51593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a:solidFill>
                  <a:srgbClr val="FFFF00"/>
                </a:solidFill>
                <a:latin typeface="Times" charset="0"/>
                <a:ea typeface="+mn-ea"/>
                <a:cs typeface="+mn-cs"/>
              </a:rPr>
              <a:t>5</a:t>
            </a:r>
          </a:p>
        </p:txBody>
      </p:sp>
      <p:sp>
        <p:nvSpPr>
          <p:cNvPr id="33798" name="Rectangle 22"/>
          <p:cNvSpPr>
            <a:spLocks noChangeArrowheads="1"/>
          </p:cNvSpPr>
          <p:nvPr/>
        </p:nvSpPr>
        <p:spPr bwMode="auto">
          <a:xfrm>
            <a:off x="6018213" y="3384550"/>
            <a:ext cx="817562" cy="5159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7" tIns="44450" rIns="90487" bIns="44450">
            <a:spAutoFit/>
          </a:bodyPr>
          <a:lstStyle/>
          <a:p>
            <a:pPr>
              <a:spcBef>
                <a:spcPct val="50000"/>
              </a:spcBef>
            </a:pPr>
            <a:r>
              <a:rPr lang="en-US" sz="2800" b="1">
                <a:solidFill>
                  <a:srgbClr val="FFFF00"/>
                </a:solidFill>
                <a:latin typeface="Times" charset="0"/>
              </a:rPr>
              <a:t>6</a:t>
            </a:r>
          </a:p>
        </p:txBody>
      </p:sp>
      <p:sp>
        <p:nvSpPr>
          <p:cNvPr id="152599" name="Rectangle 23"/>
          <p:cNvSpPr>
            <a:spLocks noChangeArrowheads="1"/>
          </p:cNvSpPr>
          <p:nvPr/>
        </p:nvSpPr>
        <p:spPr bwMode="auto">
          <a:xfrm>
            <a:off x="6454775" y="4089400"/>
            <a:ext cx="817563" cy="51593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a:solidFill>
                  <a:srgbClr val="FFFF00"/>
                </a:solidFill>
                <a:latin typeface="Times" charset="0"/>
                <a:ea typeface="+mn-ea"/>
                <a:cs typeface="+mn-cs"/>
              </a:rPr>
              <a:t>7</a:t>
            </a:r>
          </a:p>
        </p:txBody>
      </p:sp>
      <p:sp>
        <p:nvSpPr>
          <p:cNvPr id="152608" name="Rectangle 32"/>
          <p:cNvSpPr>
            <a:spLocks noChangeArrowheads="1"/>
          </p:cNvSpPr>
          <p:nvPr/>
        </p:nvSpPr>
        <p:spPr bwMode="auto">
          <a:xfrm>
            <a:off x="7127875" y="4819650"/>
            <a:ext cx="817563" cy="515938"/>
          </a:xfrm>
          <a:prstGeom prst="rect">
            <a:avLst/>
          </a:prstGeom>
          <a:noFill/>
          <a:ln w="12700">
            <a:noFill/>
            <a:miter lim="800000"/>
            <a:headEnd/>
            <a:tailEnd/>
          </a:ln>
          <a:effectLst>
            <a:outerShdw blurRad="63500" dist="46662" dir="2115817" algn="ctr" rotWithShape="0">
              <a:schemeClr val="tx1">
                <a:alpha val="74998"/>
              </a:schemeClr>
            </a:outerShdw>
          </a:effectLst>
        </p:spPr>
        <p:txBody>
          <a:bodyPr lIns="90487" tIns="44450" rIns="90487" bIns="44450">
            <a:spAutoFit/>
          </a:bodyPr>
          <a:lstStyle/>
          <a:p>
            <a:pPr>
              <a:spcBef>
                <a:spcPct val="50000"/>
              </a:spcBef>
              <a:defRPr/>
            </a:pPr>
            <a:r>
              <a:rPr lang="en-US" sz="2800" b="1">
                <a:solidFill>
                  <a:srgbClr val="FFFF00"/>
                </a:solidFill>
                <a:latin typeface="Times" charset="0"/>
                <a:ea typeface="+mn-ea"/>
                <a:cs typeface="+mn-cs"/>
              </a:rPr>
              <a:t>8</a:t>
            </a:r>
          </a:p>
        </p:txBody>
      </p:sp>
      <p:sp>
        <p:nvSpPr>
          <p:cNvPr id="33801" name="Freeform 33"/>
          <p:cNvSpPr>
            <a:spLocks/>
          </p:cNvSpPr>
          <p:nvPr/>
        </p:nvSpPr>
        <p:spPr bwMode="auto">
          <a:xfrm>
            <a:off x="1927225" y="4895850"/>
            <a:ext cx="52388" cy="179388"/>
          </a:xfrm>
          <a:custGeom>
            <a:avLst/>
            <a:gdLst>
              <a:gd name="T0" fmla="*/ 2147483647 w 33"/>
              <a:gd name="T1" fmla="*/ 2147483647 h 113"/>
              <a:gd name="T2" fmla="*/ 2147483647 w 33"/>
              <a:gd name="T3" fmla="*/ 2147483647 h 113"/>
              <a:gd name="T4" fmla="*/ 2147483647 w 33"/>
              <a:gd name="T5" fmla="*/ 2147483647 h 113"/>
              <a:gd name="T6" fmla="*/ 2147483647 w 33"/>
              <a:gd name="T7" fmla="*/ 2147483647 h 113"/>
              <a:gd name="T8" fmla="*/ 2147483647 w 33"/>
              <a:gd name="T9" fmla="*/ 2147483647 h 113"/>
              <a:gd name="T10" fmla="*/ 2147483647 w 33"/>
              <a:gd name="T11" fmla="*/ 2147483647 h 113"/>
              <a:gd name="T12" fmla="*/ 2147483647 w 33"/>
              <a:gd name="T13" fmla="*/ 2147483647 h 113"/>
              <a:gd name="T14" fmla="*/ 2147483647 w 33"/>
              <a:gd name="T15" fmla="*/ 2147483647 h 113"/>
              <a:gd name="T16" fmla="*/ 2147483647 w 33"/>
              <a:gd name="T17" fmla="*/ 2147483647 h 113"/>
              <a:gd name="T18" fmla="*/ 2147483647 w 33"/>
              <a:gd name="T19" fmla="*/ 2147483647 h 113"/>
              <a:gd name="T20" fmla="*/ 2147483647 w 33"/>
              <a:gd name="T21" fmla="*/ 2147483647 h 113"/>
              <a:gd name="T22" fmla="*/ 2147483647 w 33"/>
              <a:gd name="T23" fmla="*/ 2147483647 h 113"/>
              <a:gd name="T24" fmla="*/ 2147483647 w 33"/>
              <a:gd name="T25" fmla="*/ 2147483647 h 113"/>
              <a:gd name="T26" fmla="*/ 2147483647 w 33"/>
              <a:gd name="T27" fmla="*/ 0 h 113"/>
              <a:gd name="T28" fmla="*/ 2147483647 w 33"/>
              <a:gd name="T29" fmla="*/ 2147483647 h 113"/>
              <a:gd name="T30" fmla="*/ 2147483647 w 33"/>
              <a:gd name="T31" fmla="*/ 2147483647 h 113"/>
              <a:gd name="T32" fmla="*/ 2147483647 w 33"/>
              <a:gd name="T33" fmla="*/ 2147483647 h 113"/>
              <a:gd name="T34" fmla="*/ 2147483647 w 33"/>
              <a:gd name="T35" fmla="*/ 2147483647 h 113"/>
              <a:gd name="T36" fmla="*/ 2147483647 w 33"/>
              <a:gd name="T37" fmla="*/ 2147483647 h 113"/>
              <a:gd name="T38" fmla="*/ 2147483647 w 33"/>
              <a:gd name="T39" fmla="*/ 2147483647 h 113"/>
              <a:gd name="T40" fmla="*/ 2147483647 w 33"/>
              <a:gd name="T41" fmla="*/ 2147483647 h 113"/>
              <a:gd name="T42" fmla="*/ 2147483647 w 33"/>
              <a:gd name="T43" fmla="*/ 2147483647 h 113"/>
              <a:gd name="T44" fmla="*/ 0 w 33"/>
              <a:gd name="T45" fmla="*/ 2147483647 h 113"/>
              <a:gd name="T46" fmla="*/ 0 w 33"/>
              <a:gd name="T47" fmla="*/ 2147483647 h 113"/>
              <a:gd name="T48" fmla="*/ 0 w 33"/>
              <a:gd name="T49" fmla="*/ 2147483647 h 113"/>
              <a:gd name="T50" fmla="*/ 2147483647 w 33"/>
              <a:gd name="T51" fmla="*/ 2147483647 h 113"/>
              <a:gd name="T52" fmla="*/ 2147483647 w 33"/>
              <a:gd name="T53" fmla="*/ 2147483647 h 113"/>
              <a:gd name="T54" fmla="*/ 2147483647 w 33"/>
              <a:gd name="T55" fmla="*/ 2147483647 h 113"/>
              <a:gd name="T56" fmla="*/ 2147483647 w 33"/>
              <a:gd name="T57" fmla="*/ 2147483647 h 113"/>
              <a:gd name="T58" fmla="*/ 2147483647 w 33"/>
              <a:gd name="T59" fmla="*/ 2147483647 h 113"/>
              <a:gd name="T60" fmla="*/ 2147483647 w 33"/>
              <a:gd name="T61" fmla="*/ 2147483647 h 113"/>
              <a:gd name="T62" fmla="*/ 2147483647 w 33"/>
              <a:gd name="T63" fmla="*/ 2147483647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
              <a:gd name="T97" fmla="*/ 0 h 113"/>
              <a:gd name="T98" fmla="*/ 33 w 33"/>
              <a:gd name="T99" fmla="*/ 113 h 1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a:noFill/>
          </a:ln>
          <a:extLst>
            <a:ext uri="{91240B29-F687-4f45-9708-019B960494DF}">
              <a14:hiddenLine xmlns:a14="http://schemas.microsoft.com/office/drawing/2010/main" xmlns="" w="12700" cap="rnd">
                <a:solidFill>
                  <a:srgbClr val="000000"/>
                </a:solidFill>
                <a:round/>
                <a:headEnd/>
                <a:tailEnd/>
              </a14:hiddenLine>
            </a:ext>
          </a:extLst>
        </p:spPr>
        <p:txBody>
          <a:bodyPr/>
          <a:lstStyle/>
          <a:p>
            <a:endParaRPr lang="en-US"/>
          </a:p>
        </p:txBody>
      </p:sp>
      <p:sp>
        <p:nvSpPr>
          <p:cNvPr id="152621" name="Oval 45"/>
          <p:cNvSpPr>
            <a:spLocks noChangeArrowheads="1"/>
          </p:cNvSpPr>
          <p:nvPr/>
        </p:nvSpPr>
        <p:spPr bwMode="auto">
          <a:xfrm>
            <a:off x="3025775" y="923925"/>
            <a:ext cx="2700338" cy="798513"/>
          </a:xfrm>
          <a:prstGeom prst="ellipse">
            <a:avLst/>
          </a:prstGeom>
          <a:noFill/>
          <a:ln w="57150">
            <a:solidFill>
              <a:schemeClr val="hlink"/>
            </a:solidFill>
            <a:round/>
            <a:headEnd/>
            <a:tailEnd/>
          </a:ln>
          <a:effectLst>
            <a:outerShdw blurRad="63500" dist="71842" dir="2700000" algn="ctr" rotWithShape="0">
              <a:schemeClr val="tx1">
                <a:alpha val="74998"/>
              </a:schemeClr>
            </a:outerShdw>
          </a:effectLst>
        </p:spPr>
        <p:txBody>
          <a:bodyPr wrap="none" anchor="ctr"/>
          <a:lstStyle/>
          <a:p>
            <a:pPr>
              <a:defRPr/>
            </a:pPr>
            <a:endParaRPr lang="en-US">
              <a:ea typeface="+mn-ea"/>
              <a:cs typeface="+mn-cs"/>
            </a:endParaRPr>
          </a:p>
        </p:txBody>
      </p:sp>
      <p:grpSp>
        <p:nvGrpSpPr>
          <p:cNvPr id="33803" name="Group 47"/>
          <p:cNvGrpSpPr>
            <a:grpSpLocks/>
          </p:cNvGrpSpPr>
          <p:nvPr/>
        </p:nvGrpSpPr>
        <p:grpSpPr bwMode="auto">
          <a:xfrm>
            <a:off x="2133600" y="2451100"/>
            <a:ext cx="5403850" cy="2871788"/>
            <a:chOff x="1344" y="1544"/>
            <a:chExt cx="3404" cy="1809"/>
          </a:xfrm>
        </p:grpSpPr>
        <p:sp>
          <p:nvSpPr>
            <p:cNvPr id="33817" name="Line 48"/>
            <p:cNvSpPr>
              <a:spLocks noChangeShapeType="1"/>
            </p:cNvSpPr>
            <p:nvPr/>
          </p:nvSpPr>
          <p:spPr bwMode="auto">
            <a:xfrm flipV="1">
              <a:off x="3671" y="3296"/>
              <a:ext cx="644" cy="12"/>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818" name="Line 49"/>
            <p:cNvSpPr>
              <a:spLocks noChangeShapeType="1"/>
            </p:cNvSpPr>
            <p:nvPr/>
          </p:nvSpPr>
          <p:spPr bwMode="auto">
            <a:xfrm>
              <a:off x="1344" y="3218"/>
              <a:ext cx="971" cy="71"/>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819" name="Line 50"/>
            <p:cNvSpPr>
              <a:spLocks noChangeShapeType="1"/>
            </p:cNvSpPr>
            <p:nvPr/>
          </p:nvSpPr>
          <p:spPr bwMode="auto">
            <a:xfrm>
              <a:off x="1506" y="2660"/>
              <a:ext cx="894" cy="484"/>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820" name="Line 51"/>
            <p:cNvSpPr>
              <a:spLocks noChangeShapeType="1"/>
            </p:cNvSpPr>
            <p:nvPr/>
          </p:nvSpPr>
          <p:spPr bwMode="auto">
            <a:xfrm>
              <a:off x="1930" y="2122"/>
              <a:ext cx="582" cy="798"/>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821" name="Line 52"/>
            <p:cNvSpPr>
              <a:spLocks noChangeShapeType="1"/>
            </p:cNvSpPr>
            <p:nvPr/>
          </p:nvSpPr>
          <p:spPr bwMode="auto">
            <a:xfrm rot="578684">
              <a:off x="2594" y="1808"/>
              <a:ext cx="279" cy="1052"/>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822" name="Line 53"/>
            <p:cNvSpPr>
              <a:spLocks noChangeShapeType="1"/>
            </p:cNvSpPr>
            <p:nvPr/>
          </p:nvSpPr>
          <p:spPr bwMode="auto">
            <a:xfrm flipH="1">
              <a:off x="3078" y="2071"/>
              <a:ext cx="591" cy="875"/>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823" name="Line 54"/>
            <p:cNvSpPr>
              <a:spLocks noChangeShapeType="1"/>
            </p:cNvSpPr>
            <p:nvPr/>
          </p:nvSpPr>
          <p:spPr bwMode="auto">
            <a:xfrm flipH="1">
              <a:off x="3211" y="2410"/>
              <a:ext cx="797" cy="625"/>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33824" name="Line 55"/>
            <p:cNvSpPr>
              <a:spLocks noChangeShapeType="1"/>
            </p:cNvSpPr>
            <p:nvPr/>
          </p:nvSpPr>
          <p:spPr bwMode="auto">
            <a:xfrm flipV="1">
              <a:off x="3264" y="2946"/>
              <a:ext cx="1017" cy="264"/>
            </a:xfrm>
            <a:prstGeom prst="line">
              <a:avLst/>
            </a:prstGeom>
            <a:noFill/>
            <a:ln w="25400">
              <a:solidFill>
                <a:srgbClr val="969696"/>
              </a:solidFill>
              <a:round/>
              <a:headEnd/>
              <a:tailEnd/>
            </a:ln>
            <a:extLst>
              <a:ext uri="{909E8E84-426E-40dd-AFC4-6F175D3DCCD1}">
                <a14:hiddenFill xmlns:a14="http://schemas.microsoft.com/office/drawing/2010/main" xmlns="">
                  <a:noFill/>
                </a14:hiddenFill>
              </a:ext>
            </a:extLst>
          </p:spPr>
          <p:txBody>
            <a:bodyPr wrap="none" anchor="ctr"/>
            <a:lstStyle/>
            <a:p>
              <a:endParaRPr lang="en-US"/>
            </a:p>
          </p:txBody>
        </p:sp>
        <p:sp>
          <p:nvSpPr>
            <p:cNvPr id="152632" name="Rectangle 56"/>
            <p:cNvSpPr>
              <a:spLocks noChangeArrowheads="1"/>
            </p:cNvSpPr>
            <p:nvPr/>
          </p:nvSpPr>
          <p:spPr bwMode="auto">
            <a:xfrm rot="5246759">
              <a:off x="2189" y="2386"/>
              <a:ext cx="1290"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1800" b="1">
                  <a:solidFill>
                    <a:srgbClr val="21ED11"/>
                  </a:solidFill>
                  <a:latin typeface="Helvetica BlackOblique" charset="0"/>
                </a:rPr>
                <a:t>PROPHETS</a:t>
              </a:r>
              <a:endParaRPr lang="en-US" sz="1800" b="1">
                <a:solidFill>
                  <a:srgbClr val="FFFF00"/>
                </a:solidFill>
                <a:latin typeface="Helvetica BlackOblique" charset="0"/>
              </a:endParaRPr>
            </a:p>
          </p:txBody>
        </p:sp>
        <p:sp>
          <p:nvSpPr>
            <p:cNvPr id="152633" name="Rectangle 57"/>
            <p:cNvSpPr>
              <a:spLocks noChangeArrowheads="1"/>
            </p:cNvSpPr>
            <p:nvPr/>
          </p:nvSpPr>
          <p:spPr bwMode="auto">
            <a:xfrm>
              <a:off x="3422" y="3143"/>
              <a:ext cx="1326" cy="210"/>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1600" b="1">
                  <a:solidFill>
                    <a:schemeClr val="hlink"/>
                  </a:solidFill>
                  <a:latin typeface="Helvetica BlackOblique" charset="0"/>
                </a:rPr>
                <a:t>REVELATION</a:t>
              </a:r>
              <a:endParaRPr lang="en-US" sz="1600" b="1">
                <a:solidFill>
                  <a:srgbClr val="FFFF00"/>
                </a:solidFill>
                <a:latin typeface="Helvetica BlackOblique" charset="0"/>
              </a:endParaRPr>
            </a:p>
          </p:txBody>
        </p:sp>
        <p:sp>
          <p:nvSpPr>
            <p:cNvPr id="152634" name="Rectangle 58"/>
            <p:cNvSpPr>
              <a:spLocks noChangeArrowheads="1"/>
            </p:cNvSpPr>
            <p:nvPr/>
          </p:nvSpPr>
          <p:spPr bwMode="auto">
            <a:xfrm rot="3267768">
              <a:off x="1817" y="2522"/>
              <a:ext cx="1118"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1800" b="1">
                  <a:solidFill>
                    <a:srgbClr val="21ED11"/>
                  </a:solidFill>
                  <a:latin typeface="Helvetica BlackOblique" charset="0"/>
                </a:rPr>
                <a:t>POETRY</a:t>
              </a:r>
              <a:endParaRPr lang="en-US" sz="1800" b="1">
                <a:solidFill>
                  <a:srgbClr val="FFFF00"/>
                </a:solidFill>
                <a:latin typeface="Helvetica BlackOblique" charset="0"/>
              </a:endParaRPr>
            </a:p>
          </p:txBody>
        </p:sp>
        <p:sp>
          <p:nvSpPr>
            <p:cNvPr id="152635" name="Rectangle 59"/>
            <p:cNvSpPr>
              <a:spLocks noChangeArrowheads="1"/>
            </p:cNvSpPr>
            <p:nvPr/>
          </p:nvSpPr>
          <p:spPr bwMode="auto">
            <a:xfrm rot="20643327">
              <a:off x="3426" y="2833"/>
              <a:ext cx="90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1800" b="1">
                  <a:solidFill>
                    <a:schemeClr val="hlink"/>
                  </a:solidFill>
                  <a:latin typeface="Helvetica BlackOblique" charset="0"/>
                </a:rPr>
                <a:t>EPISTLES</a:t>
              </a:r>
              <a:endParaRPr lang="en-US" sz="1800" b="1">
                <a:solidFill>
                  <a:srgbClr val="FFFF00"/>
                </a:solidFill>
                <a:latin typeface="Helvetica BlackOblique" charset="0"/>
              </a:endParaRPr>
            </a:p>
          </p:txBody>
        </p:sp>
        <p:sp>
          <p:nvSpPr>
            <p:cNvPr id="152636" name="Rectangle 60"/>
            <p:cNvSpPr>
              <a:spLocks noChangeArrowheads="1"/>
            </p:cNvSpPr>
            <p:nvPr/>
          </p:nvSpPr>
          <p:spPr bwMode="auto">
            <a:xfrm rot="19276533">
              <a:off x="3353" y="2465"/>
              <a:ext cx="622" cy="229"/>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1800" b="1">
                  <a:solidFill>
                    <a:schemeClr val="hlink"/>
                  </a:solidFill>
                  <a:latin typeface="Helvetica BlackOblique" charset="0"/>
                </a:rPr>
                <a:t>ACTS</a:t>
              </a:r>
              <a:endParaRPr lang="en-US" sz="1800" b="1">
                <a:solidFill>
                  <a:srgbClr val="FFFF00"/>
                </a:solidFill>
                <a:latin typeface="Helvetica BlackOblique" charset="0"/>
              </a:endParaRPr>
            </a:p>
          </p:txBody>
        </p:sp>
        <p:sp>
          <p:nvSpPr>
            <p:cNvPr id="152637" name="Rectangle 61"/>
            <p:cNvSpPr>
              <a:spLocks noChangeArrowheads="1"/>
            </p:cNvSpPr>
            <p:nvPr/>
          </p:nvSpPr>
          <p:spPr bwMode="auto">
            <a:xfrm rot="1755647">
              <a:off x="1460" y="2753"/>
              <a:ext cx="1190" cy="229"/>
            </a:xfrm>
            <a:prstGeom prst="rect">
              <a:avLst/>
            </a:prstGeom>
            <a:noFill/>
            <a:ln w="12700">
              <a:noFill/>
              <a:miter lim="800000"/>
              <a:headEnd/>
              <a:tailEnd/>
            </a:ln>
            <a:effectLst>
              <a:outerShdw blurRad="63500" dist="46662" dir="3284183" algn="ctr" rotWithShape="0">
                <a:schemeClr val="tx1">
                  <a:alpha val="74998"/>
                </a:schemeClr>
              </a:outerShdw>
            </a:effectLst>
          </p:spPr>
          <p:txBody>
            <a:bodyPr lIns="90487" tIns="44450" rIns="90487" bIns="44450">
              <a:spAutoFit/>
            </a:bodyPr>
            <a:lstStyle/>
            <a:p>
              <a:pPr>
                <a:spcBef>
                  <a:spcPct val="50000"/>
                </a:spcBef>
                <a:defRPr/>
              </a:pPr>
              <a:r>
                <a:rPr lang="en-US" sz="1800" b="1">
                  <a:solidFill>
                    <a:srgbClr val="21ED11"/>
                  </a:solidFill>
                  <a:latin typeface="Helvetica BlackOblique" charset="0"/>
                </a:rPr>
                <a:t>HISTORY</a:t>
              </a:r>
              <a:endParaRPr lang="en-US" sz="1800" b="1">
                <a:solidFill>
                  <a:srgbClr val="FFFF00"/>
                </a:solidFill>
                <a:latin typeface="Helvetica BlackOblique" charset="0"/>
              </a:endParaRPr>
            </a:p>
          </p:txBody>
        </p:sp>
        <p:sp>
          <p:nvSpPr>
            <p:cNvPr id="152638" name="Rectangle 62"/>
            <p:cNvSpPr>
              <a:spLocks noChangeArrowheads="1"/>
            </p:cNvSpPr>
            <p:nvPr/>
          </p:nvSpPr>
          <p:spPr bwMode="auto">
            <a:xfrm rot="240000">
              <a:off x="1596" y="3057"/>
              <a:ext cx="50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1800" b="1">
                  <a:solidFill>
                    <a:srgbClr val="21ED11"/>
                  </a:solidFill>
                  <a:latin typeface="Helvetica BlackOblique" charset="0"/>
                </a:rPr>
                <a:t>LAW</a:t>
              </a:r>
              <a:endParaRPr lang="en-US" sz="1800" b="1">
                <a:solidFill>
                  <a:srgbClr val="FFFF00"/>
                </a:solidFill>
                <a:latin typeface="Helvetica BlackOblique" charset="0"/>
              </a:endParaRPr>
            </a:p>
          </p:txBody>
        </p:sp>
        <p:sp>
          <p:nvSpPr>
            <p:cNvPr id="152639" name="Rectangle 63"/>
            <p:cNvSpPr>
              <a:spLocks noChangeArrowheads="1"/>
            </p:cNvSpPr>
            <p:nvPr/>
          </p:nvSpPr>
          <p:spPr bwMode="auto">
            <a:xfrm rot="18254599">
              <a:off x="2907" y="2049"/>
              <a:ext cx="1222" cy="229"/>
            </a:xfrm>
            <a:prstGeom prst="rect">
              <a:avLst/>
            </a:prstGeom>
            <a:noFill/>
            <a:ln w="12700">
              <a:noFill/>
              <a:miter lim="800000"/>
              <a:headEnd/>
              <a:tailEnd/>
            </a:ln>
            <a:effectLst>
              <a:outerShdw blurRad="63500" dist="38099" dir="2700000" algn="ctr" rotWithShape="0">
                <a:schemeClr val="tx1">
                  <a:alpha val="74998"/>
                </a:schemeClr>
              </a:outerShdw>
            </a:effectLst>
          </p:spPr>
          <p:txBody>
            <a:bodyPr lIns="90487" tIns="44450" rIns="90487" bIns="44450">
              <a:spAutoFit/>
            </a:bodyPr>
            <a:lstStyle/>
            <a:p>
              <a:pPr>
                <a:spcBef>
                  <a:spcPct val="50000"/>
                </a:spcBef>
                <a:defRPr/>
              </a:pPr>
              <a:r>
                <a:rPr lang="en-US" sz="1800" b="1">
                  <a:solidFill>
                    <a:schemeClr val="hlink"/>
                  </a:solidFill>
                  <a:latin typeface="Helvetica BlackOblique" charset="0"/>
                </a:rPr>
                <a:t>GOSPELS</a:t>
              </a:r>
              <a:endParaRPr lang="en-US" sz="1800" b="1">
                <a:solidFill>
                  <a:srgbClr val="FFFF00"/>
                </a:solidFill>
                <a:latin typeface="Helvetica BlackOblique" charset="0"/>
              </a:endParaRPr>
            </a:p>
          </p:txBody>
        </p:sp>
      </p:grpSp>
      <p:sp>
        <p:nvSpPr>
          <p:cNvPr id="152647" name="Rectangle 71"/>
          <p:cNvSpPr>
            <a:spLocks noChangeArrowheads="1"/>
          </p:cNvSpPr>
          <p:nvPr/>
        </p:nvSpPr>
        <p:spPr bwMode="auto">
          <a:xfrm>
            <a:off x="3548063" y="182563"/>
            <a:ext cx="1543050" cy="363537"/>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1800" b="1">
                <a:solidFill>
                  <a:srgbClr val="28FD53"/>
                </a:solidFill>
                <a:latin typeface="Lucida Handwriting" charset="0"/>
                <a:ea typeface="+mn-ea"/>
                <a:cs typeface="+mn-cs"/>
              </a:rPr>
              <a:t>1600 years</a:t>
            </a:r>
          </a:p>
        </p:txBody>
      </p:sp>
      <p:sp>
        <p:nvSpPr>
          <p:cNvPr id="152648" name="Rectangle 72"/>
          <p:cNvSpPr>
            <a:spLocks noChangeArrowheads="1"/>
          </p:cNvSpPr>
          <p:nvPr/>
        </p:nvSpPr>
        <p:spPr bwMode="auto">
          <a:xfrm>
            <a:off x="3529013" y="531813"/>
            <a:ext cx="1573212" cy="363537"/>
          </a:xfrm>
          <a:prstGeom prst="rect">
            <a:avLst/>
          </a:prstGeom>
          <a:noFill/>
          <a:ln w="12700">
            <a:noFill/>
            <a:miter lim="800000"/>
            <a:headEnd/>
            <a:tailEnd/>
          </a:ln>
          <a:effectLst>
            <a:outerShdw blurRad="63500" dist="85194" dir="3806097" algn="ctr" rotWithShape="0">
              <a:schemeClr val="tx1">
                <a:alpha val="74998"/>
              </a:schemeClr>
            </a:outerShdw>
          </a:effectLst>
        </p:spPr>
        <p:txBody>
          <a:bodyPr wrap="none" lIns="90487" tIns="44450" rIns="90487" bIns="44450">
            <a:spAutoFit/>
          </a:bodyPr>
          <a:lstStyle/>
          <a:p>
            <a:pPr>
              <a:defRPr/>
            </a:pPr>
            <a:r>
              <a:rPr lang="en-US" sz="1800" b="1">
                <a:solidFill>
                  <a:srgbClr val="28FD53"/>
                </a:solidFill>
                <a:latin typeface="Lucida Handwriting" charset="0"/>
                <a:ea typeface="+mn-ea"/>
                <a:cs typeface="+mn-cs"/>
              </a:rPr>
              <a:t>40 authors</a:t>
            </a:r>
          </a:p>
        </p:txBody>
      </p:sp>
      <p:sp>
        <p:nvSpPr>
          <p:cNvPr id="152650" name="Rectangle 74"/>
          <p:cNvSpPr>
            <a:spLocks noChangeArrowheads="1"/>
          </p:cNvSpPr>
          <p:nvPr/>
        </p:nvSpPr>
        <p:spPr bwMode="auto">
          <a:xfrm>
            <a:off x="3670300" y="968375"/>
            <a:ext cx="1685925" cy="333375"/>
          </a:xfrm>
          <a:prstGeom prst="rect">
            <a:avLst/>
          </a:prstGeom>
          <a:noFill/>
          <a:ln w="12700">
            <a:noFill/>
            <a:miter lim="800000"/>
            <a:headEnd/>
            <a:tailEnd/>
          </a:ln>
          <a:effectLst>
            <a:outerShdw blurRad="63500" dist="57501" dir="3723739" algn="ctr" rotWithShape="0">
              <a:schemeClr val="tx1">
                <a:alpha val="74998"/>
              </a:schemeClr>
            </a:outerShdw>
          </a:effectLst>
        </p:spPr>
        <p:txBody>
          <a:bodyPr lIns="90487" tIns="44450" rIns="90487" bIns="44450">
            <a:spAutoFit/>
          </a:bodyPr>
          <a:lstStyle/>
          <a:p>
            <a:pPr>
              <a:spcBef>
                <a:spcPct val="50000"/>
              </a:spcBef>
              <a:defRPr/>
            </a:pPr>
            <a:r>
              <a:rPr lang="en-US" sz="1600" b="1">
                <a:solidFill>
                  <a:srgbClr val="FEF800"/>
                </a:solidFill>
                <a:latin typeface="Times" charset="0"/>
                <a:ea typeface="+mn-ea"/>
                <a:cs typeface="+mn-cs"/>
              </a:rPr>
              <a:t>ONE THEME:</a:t>
            </a:r>
          </a:p>
        </p:txBody>
      </p:sp>
      <p:sp>
        <p:nvSpPr>
          <p:cNvPr id="152651" name="Rectangle 75"/>
          <p:cNvSpPr>
            <a:spLocks noChangeArrowheads="1"/>
          </p:cNvSpPr>
          <p:nvPr/>
        </p:nvSpPr>
        <p:spPr bwMode="auto">
          <a:xfrm>
            <a:off x="3055938" y="1236663"/>
            <a:ext cx="2868612" cy="393700"/>
          </a:xfrm>
          <a:prstGeom prst="rect">
            <a:avLst/>
          </a:prstGeom>
          <a:noFill/>
          <a:ln w="12700">
            <a:noFill/>
            <a:miter lim="800000"/>
            <a:headEnd/>
            <a:tailEnd/>
          </a:ln>
          <a:effectLst>
            <a:outerShdw blurRad="63500" dist="85194" dir="3806097" algn="ctr" rotWithShape="0">
              <a:schemeClr val="tx1">
                <a:alpha val="74998"/>
              </a:schemeClr>
            </a:outerShdw>
          </a:effectLst>
        </p:spPr>
        <p:txBody>
          <a:bodyPr lIns="90487" tIns="44450" rIns="90487" bIns="44450">
            <a:spAutoFit/>
          </a:bodyPr>
          <a:lstStyle/>
          <a:p>
            <a:pPr>
              <a:defRPr/>
            </a:pPr>
            <a:r>
              <a:rPr lang="en-US" sz="2000" b="1">
                <a:solidFill>
                  <a:srgbClr val="FEF800"/>
                </a:solidFill>
                <a:latin typeface="Lucida Handwriting" charset="0"/>
                <a:ea typeface="+mn-ea"/>
                <a:cs typeface="+mn-cs"/>
              </a:rPr>
              <a:t>the glory of God</a:t>
            </a:r>
          </a:p>
        </p:txBody>
      </p:sp>
      <p:sp>
        <p:nvSpPr>
          <p:cNvPr id="33808" name="Text Box 84"/>
          <p:cNvSpPr txBox="1">
            <a:spLocks noChangeArrowheads="1"/>
          </p:cNvSpPr>
          <p:nvPr/>
        </p:nvSpPr>
        <p:spPr bwMode="auto">
          <a:xfrm>
            <a:off x="538163" y="996950"/>
            <a:ext cx="2317750" cy="533400"/>
          </a:xfrm>
          <a:prstGeom prst="rect">
            <a:avLst/>
          </a:prstGeom>
          <a:solidFill>
            <a:schemeClr val="bg1"/>
          </a:solidFill>
          <a:ln w="76200">
            <a:solidFill>
              <a:schemeClr val="hlink"/>
            </a:solidFill>
            <a:miter lim="800000"/>
            <a:headEnd/>
            <a:tailEnd/>
          </a:ln>
        </p:spPr>
        <p:txBody>
          <a:bodyPr>
            <a:spAutoFit/>
          </a:bodyPr>
          <a:lstStyle>
            <a:lvl1pPr>
              <a:defRPr sz="3600">
                <a:solidFill>
                  <a:schemeClr val="tx1"/>
                </a:solidFill>
                <a:latin typeface="Comic Sans MS" charset="0"/>
                <a:ea typeface="ＭＳ Ｐゴシック" charset="0"/>
                <a:cs typeface="ＭＳ Ｐゴシック" charset="0"/>
              </a:defRPr>
            </a:lvl1pPr>
            <a:lvl2pPr marL="742950" indent="-285750">
              <a:defRPr sz="3600">
                <a:solidFill>
                  <a:schemeClr val="tx1"/>
                </a:solidFill>
                <a:latin typeface="Comic Sans MS" charset="0"/>
                <a:ea typeface="ＭＳ Ｐゴシック" charset="0"/>
              </a:defRPr>
            </a:lvl2pPr>
            <a:lvl3pPr marL="1143000" indent="-228600">
              <a:defRPr sz="3600">
                <a:solidFill>
                  <a:schemeClr val="tx1"/>
                </a:solidFill>
                <a:latin typeface="Comic Sans MS" charset="0"/>
                <a:ea typeface="ＭＳ Ｐゴシック" charset="0"/>
              </a:defRPr>
            </a:lvl3pPr>
            <a:lvl4pPr marL="1600200" indent="-228600">
              <a:defRPr sz="3600">
                <a:solidFill>
                  <a:schemeClr val="tx1"/>
                </a:solidFill>
                <a:latin typeface="Comic Sans MS" charset="0"/>
                <a:ea typeface="ＭＳ Ｐゴシック" charset="0"/>
              </a:defRPr>
            </a:lvl4pPr>
            <a:lvl5pPr marL="2057400" indent="-228600">
              <a:defRPr sz="36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36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36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36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3600">
                <a:solidFill>
                  <a:schemeClr val="tx1"/>
                </a:solidFill>
                <a:latin typeface="Comic Sans MS" charset="0"/>
                <a:ea typeface="ＭＳ Ｐゴシック" charset="0"/>
              </a:defRPr>
            </a:lvl9pPr>
          </a:lstStyle>
          <a:p>
            <a:pPr algn="ctr">
              <a:spcBef>
                <a:spcPct val="50000"/>
              </a:spcBef>
            </a:pPr>
            <a:r>
              <a:rPr lang="en-US" sz="2400">
                <a:latin typeface="Arial Black" charset="0"/>
              </a:rPr>
              <a:t>LINE C</a:t>
            </a:r>
          </a:p>
        </p:txBody>
      </p:sp>
      <p:sp>
        <p:nvSpPr>
          <p:cNvPr id="33809" name="Text Box 105"/>
          <p:cNvSpPr txBox="1">
            <a:spLocks noChangeArrowheads="1"/>
          </p:cNvSpPr>
          <p:nvPr/>
        </p:nvSpPr>
        <p:spPr bwMode="auto">
          <a:xfrm>
            <a:off x="449263" y="6445250"/>
            <a:ext cx="976312" cy="244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3600">
                <a:solidFill>
                  <a:schemeClr val="tx1"/>
                </a:solidFill>
                <a:latin typeface="Comic Sans MS" charset="0"/>
                <a:ea typeface="ＭＳ Ｐゴシック" charset="0"/>
                <a:cs typeface="ＭＳ Ｐゴシック" charset="0"/>
              </a:defRPr>
            </a:lvl1pPr>
            <a:lvl2pPr marL="742950" indent="-285750">
              <a:defRPr sz="3600">
                <a:solidFill>
                  <a:schemeClr val="tx1"/>
                </a:solidFill>
                <a:latin typeface="Comic Sans MS" charset="0"/>
                <a:ea typeface="ＭＳ Ｐゴシック" charset="0"/>
              </a:defRPr>
            </a:lvl2pPr>
            <a:lvl3pPr marL="1143000" indent="-228600">
              <a:defRPr sz="3600">
                <a:solidFill>
                  <a:schemeClr val="tx1"/>
                </a:solidFill>
                <a:latin typeface="Comic Sans MS" charset="0"/>
                <a:ea typeface="ＭＳ Ｐゴシック" charset="0"/>
              </a:defRPr>
            </a:lvl3pPr>
            <a:lvl4pPr marL="1600200" indent="-228600">
              <a:defRPr sz="3600">
                <a:solidFill>
                  <a:schemeClr val="tx1"/>
                </a:solidFill>
                <a:latin typeface="Comic Sans MS" charset="0"/>
                <a:ea typeface="ＭＳ Ｐゴシック" charset="0"/>
              </a:defRPr>
            </a:lvl4pPr>
            <a:lvl5pPr marL="2057400" indent="-228600">
              <a:defRPr sz="36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36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36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36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3600">
                <a:solidFill>
                  <a:schemeClr val="tx1"/>
                </a:solidFill>
                <a:latin typeface="Comic Sans MS" charset="0"/>
                <a:ea typeface="ＭＳ Ｐゴシック" charset="0"/>
              </a:defRPr>
            </a:lvl9pPr>
          </a:lstStyle>
          <a:p>
            <a:pPr algn="ctr">
              <a:spcBef>
                <a:spcPct val="50000"/>
              </a:spcBef>
            </a:pPr>
            <a:r>
              <a:rPr lang="en-US" sz="900" b="1">
                <a:solidFill>
                  <a:srgbClr val="FFFFFF"/>
                </a:solidFill>
                <a:latin typeface="Arial" charset="0"/>
              </a:rPr>
              <a:t>© </a:t>
            </a:r>
            <a:r>
              <a:rPr lang="en-US" sz="1000" b="1">
                <a:solidFill>
                  <a:srgbClr val="FFFFFF"/>
                </a:solidFill>
                <a:latin typeface="Arial" charset="0"/>
              </a:rPr>
              <a:t>2006</a:t>
            </a:r>
            <a:r>
              <a:rPr lang="en-US" sz="900" b="1">
                <a:solidFill>
                  <a:srgbClr val="FFFFFF"/>
                </a:solidFill>
                <a:latin typeface="Arial" charset="0"/>
              </a:rPr>
              <a:t> TBBMI</a:t>
            </a:r>
          </a:p>
        </p:txBody>
      </p:sp>
      <p:pic>
        <p:nvPicPr>
          <p:cNvPr id="33815" name="Picture 119"/>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44" y="9694"/>
            <a:ext cx="9158289"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816" name="WordArt 120"/>
          <p:cNvSpPr>
            <a:spLocks noChangeArrowheads="1" noChangeShapeType="1" noTextEdit="1"/>
          </p:cNvSpPr>
          <p:nvPr/>
        </p:nvSpPr>
        <p:spPr bwMode="auto">
          <a:xfrm>
            <a:off x="939699" y="-4651375"/>
            <a:ext cx="8204301" cy="4651375"/>
          </a:xfrm>
          <a:prstGeom prst="rect">
            <a:avLst/>
          </a:prstGeom>
        </p:spPr>
        <p:txBody>
          <a:bodyPr wrap="none" fromWordArt="1">
            <a:prstTxWarp prst="textDeflateBottom">
              <a:avLst>
                <a:gd name="adj" fmla="val 76472"/>
              </a:avLst>
            </a:prstTxWarp>
            <a:scene3d>
              <a:camera prst="legacyPerspectiveFront">
                <a:rot lat="19799983" lon="19439992" rev="0"/>
              </a:camera>
              <a:lightRig rig="legacyNormal2" dir="t"/>
            </a:scene3d>
            <a:sp3d extrusionH="354000" prstMaterial="legacyMatte">
              <a:extrusionClr>
                <a:srgbClr val="939676"/>
              </a:extrusionClr>
            </a:sp3d>
          </a:bodyPr>
          <a:lstStyle/>
          <a:p>
            <a:pPr>
              <a:spcBef>
                <a:spcPct val="0"/>
              </a:spcBef>
              <a:defRPr/>
            </a:pPr>
            <a:r>
              <a:rPr lang="en-US" sz="2400" dirty="0">
                <a:solidFill>
                  <a:srgbClr val="2F6AFD"/>
                </a:solidFill>
                <a:latin typeface="WinInnwa" pitchFamily="2" charset="0"/>
                <a:ea typeface="+mn-ea"/>
              </a:rPr>
              <a:t> </a:t>
            </a:r>
            <a:r>
              <a:rPr lang="en-US" dirty="0" err="1">
                <a:solidFill>
                  <a:srgbClr val="2F6AFD"/>
                </a:solidFill>
                <a:latin typeface="Pyidaungsu" panose="020B0502040204020203" pitchFamily="34" charset="0"/>
                <a:ea typeface="+mn-ea"/>
                <a:cs typeface="Pyidaungsu" panose="020B0502040204020203" pitchFamily="34" charset="0"/>
              </a:rPr>
              <a:t>ဘုရားဘုန်းတော</a:t>
            </a:r>
            <a:r>
              <a:rPr lang="en-US" dirty="0">
                <a:solidFill>
                  <a:srgbClr val="2F6AFD"/>
                </a:solidFill>
                <a:latin typeface="Pyidaungsu" panose="020B0502040204020203" pitchFamily="34" charset="0"/>
                <a:ea typeface="+mn-ea"/>
                <a:cs typeface="Pyidaungsu" panose="020B0502040204020203" pitchFamily="34" charset="0"/>
              </a:rPr>
              <a:t>်</a:t>
            </a:r>
          </a:p>
        </p:txBody>
      </p:sp>
      <p:sp>
        <p:nvSpPr>
          <p:cNvPr id="152682" name="Rectangle 106"/>
          <p:cNvSpPr>
            <a:spLocks noChangeArrowheads="1"/>
          </p:cNvSpPr>
          <p:nvPr/>
        </p:nvSpPr>
        <p:spPr bwMode="auto">
          <a:xfrm>
            <a:off x="7581900" y="6438900"/>
            <a:ext cx="736600" cy="244475"/>
          </a:xfrm>
          <a:prstGeom prst="rect">
            <a:avLst/>
          </a:prstGeom>
          <a:noFill/>
          <a:ln w="12700">
            <a:noFill/>
            <a:miter lim="800000"/>
            <a:headEnd/>
            <a:tailEnd/>
          </a:ln>
          <a:effectLst/>
        </p:spPr>
        <p:txBody>
          <a:bodyPr wrap="none" anchor="ctr">
            <a:spAutoFit/>
          </a:bodyPr>
          <a:lstStyle/>
          <a:p>
            <a:pPr algn="ctr">
              <a:defRPr/>
            </a:pPr>
            <a:r>
              <a:rPr lang="en-US" sz="1000" b="1">
                <a:solidFill>
                  <a:schemeClr val="bg1"/>
                </a:solidFill>
                <a:effectLst>
                  <a:outerShdw blurRad="38100" dist="38100" dir="2700000" algn="tl">
                    <a:srgbClr val="000000"/>
                  </a:outerShdw>
                </a:effectLst>
              </a:rPr>
              <a:t>9.65.06.</a:t>
            </a:r>
            <a:endParaRPr lang="en-US" sz="1000" b="1">
              <a:effectLst>
                <a:outerShdw blurRad="38100" dist="38100" dir="2700000" algn="tl">
                  <a:srgbClr val="FFFFFF"/>
                </a:outerShdw>
              </a:effectLst>
            </a:endParaRPr>
          </a:p>
        </p:txBody>
      </p:sp>
      <p:sp>
        <p:nvSpPr>
          <p:cNvPr id="152686" name="Rectangle 110"/>
          <p:cNvSpPr>
            <a:spLocks noChangeArrowheads="1"/>
          </p:cNvSpPr>
          <p:nvPr/>
        </p:nvSpPr>
        <p:spPr bwMode="auto">
          <a:xfrm>
            <a:off x="8115300" y="6438900"/>
            <a:ext cx="339725" cy="244475"/>
          </a:xfrm>
          <a:prstGeom prst="rect">
            <a:avLst/>
          </a:prstGeom>
          <a:noFill/>
          <a:ln w="12700">
            <a:noFill/>
            <a:miter lim="800000"/>
            <a:headEnd/>
            <a:tailEnd/>
          </a:ln>
          <a:effectLst/>
        </p:spPr>
        <p:txBody>
          <a:bodyPr wrap="none" anchor="ctr">
            <a:spAutoFit/>
          </a:bodyPr>
          <a:lstStyle/>
          <a:p>
            <a:pPr algn="ctr">
              <a:defRPr/>
            </a:pPr>
            <a:r>
              <a:rPr lang="en-US" sz="1000" b="1">
                <a:solidFill>
                  <a:schemeClr val="bg1"/>
                </a:solidFill>
                <a:effectLst>
                  <a:outerShdw blurRad="38100" dist="38100" dir="2700000" algn="tl">
                    <a:srgbClr val="000000"/>
                  </a:outerShdw>
                </a:effectLst>
              </a:rPr>
              <a:t>15</a:t>
            </a:r>
            <a:endParaRPr lang="en-US" sz="1000" b="1">
              <a:effectLst>
                <a:outerShdw blurRad="38100" dist="38100" dir="2700000" algn="tl">
                  <a:srgbClr val="FFFFFF"/>
                </a:outerShdw>
              </a:effectLst>
            </a:endParaRPr>
          </a:p>
        </p:txBody>
      </p:sp>
      <p:sp>
        <p:nvSpPr>
          <p:cNvPr id="33813" name="Text Box 103"/>
          <p:cNvSpPr txBox="1">
            <a:spLocks noChangeArrowheads="1"/>
          </p:cNvSpPr>
          <p:nvPr/>
        </p:nvSpPr>
        <p:spPr bwMode="auto">
          <a:xfrm>
            <a:off x="8502650" y="6375400"/>
            <a:ext cx="32385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3600">
                <a:solidFill>
                  <a:schemeClr val="tx1"/>
                </a:solidFill>
                <a:latin typeface="Comic Sans MS" charset="0"/>
                <a:ea typeface="ＭＳ Ｐゴシック" charset="0"/>
                <a:cs typeface="ＭＳ Ｐゴシック" charset="0"/>
              </a:defRPr>
            </a:lvl1pPr>
            <a:lvl2pPr marL="742950" indent="-285750">
              <a:defRPr sz="3600">
                <a:solidFill>
                  <a:schemeClr val="tx1"/>
                </a:solidFill>
                <a:latin typeface="Comic Sans MS" charset="0"/>
                <a:ea typeface="ＭＳ Ｐゴシック" charset="0"/>
              </a:defRPr>
            </a:lvl2pPr>
            <a:lvl3pPr marL="1143000" indent="-228600">
              <a:defRPr sz="3600">
                <a:solidFill>
                  <a:schemeClr val="tx1"/>
                </a:solidFill>
                <a:latin typeface="Comic Sans MS" charset="0"/>
                <a:ea typeface="ＭＳ Ｐゴシック" charset="0"/>
              </a:defRPr>
            </a:lvl3pPr>
            <a:lvl4pPr marL="1600200" indent="-228600">
              <a:defRPr sz="3600">
                <a:solidFill>
                  <a:schemeClr val="tx1"/>
                </a:solidFill>
                <a:latin typeface="Comic Sans MS" charset="0"/>
                <a:ea typeface="ＭＳ Ｐゴシック" charset="0"/>
              </a:defRPr>
            </a:lvl4pPr>
            <a:lvl5pPr marL="2057400" indent="-228600">
              <a:defRPr sz="36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36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36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36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3600">
                <a:solidFill>
                  <a:schemeClr val="tx1"/>
                </a:solidFill>
                <a:latin typeface="Comic Sans MS" charset="0"/>
                <a:ea typeface="ＭＳ Ｐゴシック" charset="0"/>
              </a:defRPr>
            </a:lvl9pPr>
          </a:lstStyle>
          <a:p>
            <a:pPr algn="ctr">
              <a:spcBef>
                <a:spcPct val="50000"/>
              </a:spcBef>
            </a:pPr>
            <a:r>
              <a:rPr lang="en-US" sz="1800" b="1">
                <a:solidFill>
                  <a:srgbClr val="FFFFFF"/>
                </a:solidFill>
              </a:rPr>
              <a:t>2</a:t>
            </a:r>
          </a:p>
        </p:txBody>
      </p:sp>
      <p:sp>
        <p:nvSpPr>
          <p:cNvPr id="33814" name="Text Box 104"/>
          <p:cNvSpPr txBox="1">
            <a:spLocks noChangeArrowheads="1"/>
          </p:cNvSpPr>
          <p:nvPr/>
        </p:nvSpPr>
        <p:spPr bwMode="auto">
          <a:xfrm>
            <a:off x="8510588" y="6389688"/>
            <a:ext cx="307975"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none" anchor="ctr">
            <a:spAutoFit/>
          </a:bodyPr>
          <a:lstStyle>
            <a:lvl1pPr>
              <a:defRPr sz="3600">
                <a:solidFill>
                  <a:schemeClr val="tx1"/>
                </a:solidFill>
                <a:latin typeface="Comic Sans MS" charset="0"/>
                <a:ea typeface="ＭＳ Ｐゴシック" charset="0"/>
                <a:cs typeface="ＭＳ Ｐゴシック" charset="0"/>
              </a:defRPr>
            </a:lvl1pPr>
            <a:lvl2pPr marL="742950" indent="-285750">
              <a:defRPr sz="3600">
                <a:solidFill>
                  <a:schemeClr val="tx1"/>
                </a:solidFill>
                <a:latin typeface="Comic Sans MS" charset="0"/>
                <a:ea typeface="ＭＳ Ｐゴシック" charset="0"/>
              </a:defRPr>
            </a:lvl2pPr>
            <a:lvl3pPr marL="1143000" indent="-228600">
              <a:defRPr sz="3600">
                <a:solidFill>
                  <a:schemeClr val="tx1"/>
                </a:solidFill>
                <a:latin typeface="Comic Sans MS" charset="0"/>
                <a:ea typeface="ＭＳ Ｐゴシック" charset="0"/>
              </a:defRPr>
            </a:lvl3pPr>
            <a:lvl4pPr marL="1600200" indent="-228600">
              <a:defRPr sz="3600">
                <a:solidFill>
                  <a:schemeClr val="tx1"/>
                </a:solidFill>
                <a:latin typeface="Comic Sans MS" charset="0"/>
                <a:ea typeface="ＭＳ Ｐゴシック" charset="0"/>
              </a:defRPr>
            </a:lvl4pPr>
            <a:lvl5pPr marL="2057400" indent="-228600">
              <a:defRPr sz="36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36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36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36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3600">
                <a:solidFill>
                  <a:schemeClr val="tx1"/>
                </a:solidFill>
                <a:latin typeface="Comic Sans MS" charset="0"/>
                <a:ea typeface="ＭＳ Ｐゴシック" charset="0"/>
              </a:defRPr>
            </a:lvl9pPr>
          </a:lstStyle>
          <a:p>
            <a:pPr algn="ctr">
              <a:spcBef>
                <a:spcPct val="50000"/>
              </a:spcBef>
            </a:pPr>
            <a:r>
              <a:rPr lang="en-US" sz="1600" b="1">
                <a:solidFill>
                  <a:srgbClr val="FFFFFF"/>
                </a:solidFill>
              </a:rPr>
              <a:t>2</a:t>
            </a:r>
          </a:p>
        </p:txBody>
      </p:sp>
      <p:sp>
        <p:nvSpPr>
          <p:cNvPr id="2" name="TextBox 1">
            <a:extLst>
              <a:ext uri="{FF2B5EF4-FFF2-40B4-BE49-F238E27FC236}">
                <a16:creationId xmlns:a16="http://schemas.microsoft.com/office/drawing/2014/main" id="{6346BAF0-14C7-46FA-EE95-E297AE4AECE3}"/>
              </a:ext>
            </a:extLst>
          </p:cNvPr>
          <p:cNvSpPr txBox="1"/>
          <p:nvPr/>
        </p:nvSpPr>
        <p:spPr>
          <a:xfrm rot="1106992">
            <a:off x="67216" y="2541721"/>
            <a:ext cx="8849533" cy="1862048"/>
          </a:xfrm>
          <a:prstGeom prst="rect">
            <a:avLst/>
          </a:prstGeom>
          <a:noFill/>
        </p:spPr>
        <p:txBody>
          <a:bodyPr wrap="square" rtlCol="0">
            <a:spAutoFit/>
          </a:bodyPr>
          <a:lstStyle/>
          <a:p>
            <a:pPr algn="ctr"/>
            <a:r>
              <a:rPr lang="en-US" sz="11500" dirty="0">
                <a:solidFill>
                  <a:schemeClr val="bg1"/>
                </a:solidFill>
                <a:effectLst>
                  <a:glow rad="228600">
                    <a:schemeClr val="accent4">
                      <a:satMod val="175000"/>
                      <a:alpha val="77023"/>
                    </a:schemeClr>
                  </a:glow>
                </a:effectLst>
                <a:latin typeface="WinInnwa" pitchFamily="2" charset="0"/>
                <a:ea typeface="+mn-ea"/>
              </a:rPr>
              <a:t> </a:t>
            </a:r>
            <a:r>
              <a:rPr lang="en-US" sz="8800" dirty="0" err="1">
                <a:solidFill>
                  <a:schemeClr val="bg1"/>
                </a:solidFill>
                <a:effectLst>
                  <a:glow rad="228600">
                    <a:schemeClr val="accent4">
                      <a:satMod val="175000"/>
                      <a:alpha val="77023"/>
                    </a:schemeClr>
                  </a:glow>
                </a:effectLst>
                <a:latin typeface="Pyidaungsu" panose="020B0502040204020203" pitchFamily="34" charset="0"/>
                <a:ea typeface="+mn-ea"/>
                <a:cs typeface="Pyidaungsu" panose="020B0502040204020203" pitchFamily="34" charset="0"/>
              </a:rPr>
              <a:t>ဘုရားဘုန်းတော</a:t>
            </a:r>
            <a:r>
              <a:rPr lang="en-US" sz="8800" dirty="0">
                <a:solidFill>
                  <a:schemeClr val="bg1"/>
                </a:solidFill>
                <a:effectLst>
                  <a:glow rad="228600">
                    <a:schemeClr val="accent4">
                      <a:satMod val="175000"/>
                      <a:alpha val="77023"/>
                    </a:schemeClr>
                  </a:glow>
                </a:effectLst>
                <a:latin typeface="Pyidaungsu" panose="020B0502040204020203" pitchFamily="34" charset="0"/>
                <a:ea typeface="+mn-ea"/>
                <a:cs typeface="Pyidaungsu" panose="020B0502040204020203" pitchFamily="34" charset="0"/>
              </a:rPr>
              <a:t>်</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grpId="0" nodeType="clickEffect">
                                  <p:stCondLst>
                                    <p:cond delay="0"/>
                                  </p:stCondLst>
                                  <p:childTnLst>
                                    <p:set>
                                      <p:cBhvr>
                                        <p:cTn id="6" dur="1" fill="hold">
                                          <p:stCondLst>
                                            <p:cond delay="0"/>
                                          </p:stCondLst>
                                        </p:cTn>
                                        <p:tgtEl>
                                          <p:spTgt spid="152651"/>
                                        </p:tgtEl>
                                        <p:attrNameLst>
                                          <p:attrName>style.visibility</p:attrName>
                                        </p:attrNameLst>
                                      </p:cBhvr>
                                      <p:to>
                                        <p:strVal val="visible"/>
                                      </p:to>
                                    </p:set>
                                    <p:anim calcmode="lin" valueType="num">
                                      <p:cBhvr>
                                        <p:cTn id="7" dur="500" fill="hold"/>
                                        <p:tgtEl>
                                          <p:spTgt spid="152651"/>
                                        </p:tgtEl>
                                        <p:attrNameLst>
                                          <p:attrName>ppt_w</p:attrName>
                                        </p:attrNameLst>
                                      </p:cBhvr>
                                      <p:tavLst>
                                        <p:tav tm="0">
                                          <p:val>
                                            <p:strVal val="(6*min(max(#ppt_w*#ppt_h,.3),1)-7.4)/-.7*#ppt_w"/>
                                          </p:val>
                                        </p:tav>
                                        <p:tav tm="100000">
                                          <p:val>
                                            <p:strVal val="#ppt_w"/>
                                          </p:val>
                                        </p:tav>
                                      </p:tavLst>
                                    </p:anim>
                                    <p:anim calcmode="lin" valueType="num">
                                      <p:cBhvr>
                                        <p:cTn id="8" dur="500" fill="hold"/>
                                        <p:tgtEl>
                                          <p:spTgt spid="152651"/>
                                        </p:tgtEl>
                                        <p:attrNameLst>
                                          <p:attrName>ppt_h</p:attrName>
                                        </p:attrNameLst>
                                      </p:cBhvr>
                                      <p:tavLst>
                                        <p:tav tm="0">
                                          <p:val>
                                            <p:strVal val="(6*min(max(#ppt_w*#ppt_h,.3),1)-7.4)/-.7*#ppt_h"/>
                                          </p:val>
                                        </p:tav>
                                        <p:tav tm="100000">
                                          <p:val>
                                            <p:strVal val="#ppt_h"/>
                                          </p:val>
                                        </p:tav>
                                      </p:tavLst>
                                    </p:anim>
                                    <p:anim calcmode="lin" valueType="num">
                                      <p:cBhvr>
                                        <p:cTn id="9" dur="500" fill="hold"/>
                                        <p:tgtEl>
                                          <p:spTgt spid="152651"/>
                                        </p:tgtEl>
                                        <p:attrNameLst>
                                          <p:attrName>ppt_x</p:attrName>
                                        </p:attrNameLst>
                                      </p:cBhvr>
                                      <p:tavLst>
                                        <p:tav tm="0">
                                          <p:val>
                                            <p:fltVal val="0.5"/>
                                          </p:val>
                                        </p:tav>
                                        <p:tav tm="100000">
                                          <p:val>
                                            <p:strVal val="#ppt_x"/>
                                          </p:val>
                                        </p:tav>
                                      </p:tavLst>
                                    </p:anim>
                                    <p:anim calcmode="lin" valueType="num">
                                      <p:cBhvr>
                                        <p:cTn id="10" dur="500" fill="hold"/>
                                        <p:tgtEl>
                                          <p:spTgt spid="152651"/>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23" presetClass="entr" presetSubtype="528" fill="hold" grpId="0" nodeType="afterEffect">
                                  <p:stCondLst>
                                    <p:cond delay="0"/>
                                  </p:stCondLst>
                                  <p:childTnLst>
                                    <p:set>
                                      <p:cBhvr>
                                        <p:cTn id="13" dur="1" fill="hold">
                                          <p:stCondLst>
                                            <p:cond delay="0"/>
                                          </p:stCondLst>
                                        </p:cTn>
                                        <p:tgtEl>
                                          <p:spTgt spid="152621"/>
                                        </p:tgtEl>
                                        <p:attrNameLst>
                                          <p:attrName>style.visibility</p:attrName>
                                        </p:attrNameLst>
                                      </p:cBhvr>
                                      <p:to>
                                        <p:strVal val="visible"/>
                                      </p:to>
                                    </p:set>
                                    <p:anim calcmode="lin" valueType="num">
                                      <p:cBhvr>
                                        <p:cTn id="14" dur="500" fill="hold"/>
                                        <p:tgtEl>
                                          <p:spTgt spid="152621"/>
                                        </p:tgtEl>
                                        <p:attrNameLst>
                                          <p:attrName>ppt_w</p:attrName>
                                        </p:attrNameLst>
                                      </p:cBhvr>
                                      <p:tavLst>
                                        <p:tav tm="0">
                                          <p:val>
                                            <p:fltVal val="0"/>
                                          </p:val>
                                        </p:tav>
                                        <p:tav tm="100000">
                                          <p:val>
                                            <p:strVal val="#ppt_w"/>
                                          </p:val>
                                        </p:tav>
                                      </p:tavLst>
                                    </p:anim>
                                    <p:anim calcmode="lin" valueType="num">
                                      <p:cBhvr>
                                        <p:cTn id="15" dur="500" fill="hold"/>
                                        <p:tgtEl>
                                          <p:spTgt spid="152621"/>
                                        </p:tgtEl>
                                        <p:attrNameLst>
                                          <p:attrName>ppt_h</p:attrName>
                                        </p:attrNameLst>
                                      </p:cBhvr>
                                      <p:tavLst>
                                        <p:tav tm="0">
                                          <p:val>
                                            <p:fltVal val="0"/>
                                          </p:val>
                                        </p:tav>
                                        <p:tav tm="100000">
                                          <p:val>
                                            <p:strVal val="#ppt_h"/>
                                          </p:val>
                                        </p:tav>
                                      </p:tavLst>
                                    </p:anim>
                                    <p:anim calcmode="lin" valueType="num">
                                      <p:cBhvr>
                                        <p:cTn id="16" dur="500" fill="hold"/>
                                        <p:tgtEl>
                                          <p:spTgt spid="152621"/>
                                        </p:tgtEl>
                                        <p:attrNameLst>
                                          <p:attrName>ppt_x</p:attrName>
                                        </p:attrNameLst>
                                      </p:cBhvr>
                                      <p:tavLst>
                                        <p:tav tm="0">
                                          <p:val>
                                            <p:fltVal val="0.5"/>
                                          </p:val>
                                        </p:tav>
                                        <p:tav tm="100000">
                                          <p:val>
                                            <p:strVal val="#ppt_x"/>
                                          </p:val>
                                        </p:tav>
                                      </p:tavLst>
                                    </p:anim>
                                    <p:anim calcmode="lin" valueType="num">
                                      <p:cBhvr>
                                        <p:cTn id="17" dur="500" fill="hold"/>
                                        <p:tgtEl>
                                          <p:spTgt spid="15262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621" grpId="0" animBg="1"/>
      <p:bldP spid="152651"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3162300" y="303213"/>
            <a:ext cx="287338"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WinInnwa" charset="0"/>
            </a:endParaRPr>
          </a:p>
        </p:txBody>
      </p:sp>
      <p:sp>
        <p:nvSpPr>
          <p:cNvPr id="17411" name="Rectangle 3"/>
          <p:cNvSpPr>
            <a:spLocks noChangeArrowheads="1"/>
          </p:cNvSpPr>
          <p:nvPr/>
        </p:nvSpPr>
        <p:spPr bwMode="auto">
          <a:xfrm>
            <a:off x="3163888" y="628650"/>
            <a:ext cx="317500"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WinInnwa" charset="0"/>
            </a:endParaRPr>
          </a:p>
        </p:txBody>
      </p:sp>
      <p:sp>
        <p:nvSpPr>
          <p:cNvPr id="212996" name="Rectangle 4"/>
          <p:cNvSpPr>
            <a:spLocks noChangeArrowheads="1"/>
          </p:cNvSpPr>
          <p:nvPr/>
        </p:nvSpPr>
        <p:spPr bwMode="auto">
          <a:xfrm>
            <a:off x="3421063" y="169863"/>
            <a:ext cx="1181413" cy="397545"/>
          </a:xfrm>
          <a:prstGeom prst="rect">
            <a:avLst/>
          </a:prstGeom>
          <a:noFill/>
          <a:ln w="12700">
            <a:noFill/>
            <a:miter lim="800000"/>
            <a:headEnd/>
            <a:tailEnd/>
          </a:ln>
          <a:effectLst>
            <a:outerShdw dist="85194" dir="3806097" algn="ctr" rotWithShape="0">
              <a:schemeClr val="tx1"/>
            </a:outerShdw>
          </a:effectLst>
        </p:spPr>
        <p:txBody>
          <a:bodyPr wrap="none" lIns="90487" tIns="44450" rIns="90487" bIns="44450">
            <a:spAutoFit/>
          </a:bodyPr>
          <a:lstStyle/>
          <a:p>
            <a:pPr>
              <a:spcBef>
                <a:spcPct val="0"/>
              </a:spcBef>
              <a:defRPr/>
            </a:pPr>
            <a:r>
              <a:rPr lang="en-US" sz="2000" dirty="0">
                <a:solidFill>
                  <a:srgbClr val="2F6AFD"/>
                </a:solidFill>
                <a:latin typeface="WinInnwa" pitchFamily="2" charset="0"/>
                <a:ea typeface="+mn-ea"/>
              </a:rPr>
              <a:t> </a:t>
            </a:r>
            <a:r>
              <a:rPr lang="en-US" dirty="0" err="1">
                <a:solidFill>
                  <a:srgbClr val="2F6AFD"/>
                </a:solidFill>
                <a:latin typeface="Pyidaungsu" panose="020B0502040204020203" pitchFamily="34" charset="0"/>
                <a:ea typeface="+mn-ea"/>
                <a:cs typeface="Pyidaungsu" panose="020B0502040204020203" pitchFamily="34" charset="0"/>
              </a:rPr>
              <a:t>နှစ</a:t>
            </a:r>
            <a:r>
              <a:rPr lang="en-US" dirty="0">
                <a:solidFill>
                  <a:srgbClr val="2F6AFD"/>
                </a:solidFill>
                <a:latin typeface="Pyidaungsu" panose="020B0502040204020203" pitchFamily="34" charset="0"/>
                <a:ea typeface="+mn-ea"/>
                <a:cs typeface="Pyidaungsu" panose="020B0502040204020203" pitchFamily="34" charset="0"/>
              </a:rPr>
              <a:t>် ၁၆၀၀</a:t>
            </a:r>
            <a:endParaRPr lang="en-US" sz="1600" dirty="0">
              <a:solidFill>
                <a:srgbClr val="2F6AFD"/>
              </a:solidFill>
              <a:latin typeface="Pyidaungsu" panose="020B0502040204020203" pitchFamily="34" charset="0"/>
              <a:ea typeface="+mn-ea"/>
              <a:cs typeface="Pyidaungsu" panose="020B0502040204020203" pitchFamily="34" charset="0"/>
            </a:endParaRPr>
          </a:p>
        </p:txBody>
      </p:sp>
      <p:sp>
        <p:nvSpPr>
          <p:cNvPr id="212997" name="Rectangle 5"/>
          <p:cNvSpPr>
            <a:spLocks noChangeArrowheads="1"/>
          </p:cNvSpPr>
          <p:nvPr/>
        </p:nvSpPr>
        <p:spPr bwMode="auto">
          <a:xfrm>
            <a:off x="3414713" y="531813"/>
            <a:ext cx="1631856" cy="397545"/>
          </a:xfrm>
          <a:prstGeom prst="rect">
            <a:avLst/>
          </a:prstGeom>
          <a:noFill/>
          <a:ln w="12700">
            <a:noFill/>
            <a:miter lim="800000"/>
            <a:headEnd/>
            <a:tailEnd/>
          </a:ln>
          <a:effectLst>
            <a:outerShdw dist="85194" dir="3806097" algn="ctr" rotWithShape="0">
              <a:schemeClr val="tx1"/>
            </a:outerShdw>
          </a:effectLst>
        </p:spPr>
        <p:txBody>
          <a:bodyPr wrap="none" lIns="90487" tIns="44450" rIns="90487" bIns="44450">
            <a:spAutoFit/>
          </a:bodyPr>
          <a:lstStyle/>
          <a:p>
            <a:pPr>
              <a:spcBef>
                <a:spcPct val="0"/>
              </a:spcBef>
              <a:defRPr/>
            </a:pPr>
            <a:r>
              <a:rPr lang="en-US" sz="2000" dirty="0">
                <a:solidFill>
                  <a:srgbClr val="2F6AFD"/>
                </a:solidFill>
                <a:latin typeface="WinInnwa" pitchFamily="2" charset="0"/>
                <a:ea typeface="+mn-ea"/>
              </a:rPr>
              <a:t> </a:t>
            </a:r>
            <a:r>
              <a:rPr lang="en-US" dirty="0" err="1">
                <a:solidFill>
                  <a:srgbClr val="2F6AFD"/>
                </a:solidFill>
                <a:latin typeface="Pyidaungsu" panose="020B0502040204020203" pitchFamily="34" charset="0"/>
                <a:ea typeface="+mn-ea"/>
                <a:cs typeface="Pyidaungsu" panose="020B0502040204020203" pitchFamily="34" charset="0"/>
              </a:rPr>
              <a:t>စာရေးသူ</a:t>
            </a:r>
            <a:r>
              <a:rPr lang="en-US" dirty="0">
                <a:solidFill>
                  <a:srgbClr val="2F6AFD"/>
                </a:solidFill>
                <a:latin typeface="Pyidaungsu" panose="020B0502040204020203" pitchFamily="34" charset="0"/>
                <a:ea typeface="+mn-ea"/>
                <a:cs typeface="Pyidaungsu" panose="020B0502040204020203" pitchFamily="34" charset="0"/>
              </a:rPr>
              <a:t> ၄၀ဦး</a:t>
            </a:r>
            <a:endParaRPr lang="en-US" sz="1600" dirty="0">
              <a:solidFill>
                <a:srgbClr val="2F6AFD"/>
              </a:solidFill>
              <a:latin typeface="Pyidaungsu" panose="020B0502040204020203" pitchFamily="34" charset="0"/>
              <a:ea typeface="+mn-ea"/>
              <a:cs typeface="Pyidaungsu" panose="020B0502040204020203" pitchFamily="34" charset="0"/>
            </a:endParaRPr>
          </a:p>
        </p:txBody>
      </p:sp>
      <p:sp>
        <p:nvSpPr>
          <p:cNvPr id="212998" name="Rectangle 6"/>
          <p:cNvSpPr>
            <a:spLocks noChangeArrowheads="1"/>
          </p:cNvSpPr>
          <p:nvPr/>
        </p:nvSpPr>
        <p:spPr bwMode="auto">
          <a:xfrm>
            <a:off x="3670300" y="968375"/>
            <a:ext cx="1685925" cy="366767"/>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r>
              <a:rPr lang="en-US" sz="1600" dirty="0">
                <a:solidFill>
                  <a:srgbClr val="2F6AFD"/>
                </a:solidFill>
                <a:latin typeface="WinInnwa" pitchFamily="2" charset="0"/>
                <a:ea typeface="+mn-ea"/>
              </a:rPr>
              <a:t> </a:t>
            </a:r>
            <a:r>
              <a:rPr lang="en-US" dirty="0" err="1">
                <a:solidFill>
                  <a:srgbClr val="2F6AFD"/>
                </a:solidFill>
                <a:latin typeface="Pyidaungsu" panose="020B0502040204020203" pitchFamily="34" charset="0"/>
                <a:ea typeface="+mn-ea"/>
                <a:cs typeface="Pyidaungsu" panose="020B0502040204020203" pitchFamily="34" charset="0"/>
              </a:rPr>
              <a:t>ဆောင်ပုဒ</a:t>
            </a:r>
            <a:r>
              <a:rPr lang="en-US" dirty="0">
                <a:solidFill>
                  <a:srgbClr val="2F6AFD"/>
                </a:solidFill>
                <a:latin typeface="Pyidaungsu" panose="020B0502040204020203" pitchFamily="34" charset="0"/>
                <a:ea typeface="+mn-ea"/>
                <a:cs typeface="Pyidaungsu" panose="020B0502040204020203" pitchFamily="34" charset="0"/>
              </a:rPr>
              <a:t>်</a:t>
            </a:r>
            <a:endParaRPr lang="en-US" sz="1200" dirty="0">
              <a:solidFill>
                <a:srgbClr val="2F6AFD"/>
              </a:solidFill>
              <a:latin typeface="Pyidaungsu" panose="020B0502040204020203" pitchFamily="34" charset="0"/>
              <a:ea typeface="+mn-ea"/>
              <a:cs typeface="Pyidaungsu" panose="020B0502040204020203" pitchFamily="34" charset="0"/>
            </a:endParaRPr>
          </a:p>
        </p:txBody>
      </p:sp>
      <p:sp>
        <p:nvSpPr>
          <p:cNvPr id="17415" name="Rectangle 7"/>
          <p:cNvSpPr>
            <a:spLocks noChangeArrowheads="1"/>
          </p:cNvSpPr>
          <p:nvPr/>
        </p:nvSpPr>
        <p:spPr bwMode="auto">
          <a:xfrm>
            <a:off x="3159125" y="1012825"/>
            <a:ext cx="304800"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WinInnwa" charset="0"/>
            </a:endParaRPr>
          </a:p>
        </p:txBody>
      </p:sp>
      <p:sp>
        <p:nvSpPr>
          <p:cNvPr id="213000" name="Rectangle 8"/>
          <p:cNvSpPr>
            <a:spLocks noChangeArrowheads="1"/>
          </p:cNvSpPr>
          <p:nvPr/>
        </p:nvSpPr>
        <p:spPr bwMode="auto">
          <a:xfrm>
            <a:off x="3302000" y="1304925"/>
            <a:ext cx="2868613" cy="459100"/>
          </a:xfrm>
          <a:prstGeom prst="rect">
            <a:avLst/>
          </a:prstGeom>
          <a:noFill/>
          <a:ln w="12700">
            <a:noFill/>
            <a:miter lim="800000"/>
            <a:headEnd/>
            <a:tailEnd/>
          </a:ln>
          <a:effectLst>
            <a:outerShdw dist="85194" dir="3806097" algn="ctr" rotWithShape="0">
              <a:schemeClr val="tx1"/>
            </a:outerShdw>
          </a:effectLst>
        </p:spPr>
        <p:txBody>
          <a:bodyPr lIns="90487" tIns="44450" rIns="90487" bIns="44450">
            <a:spAutoFit/>
          </a:bodyPr>
          <a:lstStyle/>
          <a:p>
            <a:pPr>
              <a:spcBef>
                <a:spcPct val="0"/>
              </a:spcBef>
              <a:defRPr/>
            </a:pPr>
            <a:r>
              <a:rPr lang="en-US" sz="2400" dirty="0">
                <a:solidFill>
                  <a:srgbClr val="2F6AFD"/>
                </a:solidFill>
                <a:latin typeface="WinInnwa" pitchFamily="2" charset="0"/>
                <a:ea typeface="+mn-ea"/>
              </a:rPr>
              <a:t> </a:t>
            </a:r>
            <a:r>
              <a:rPr lang="en-US" dirty="0" err="1">
                <a:solidFill>
                  <a:srgbClr val="2F6AFD"/>
                </a:solidFill>
                <a:latin typeface="Pyidaungsu" panose="020B0502040204020203" pitchFamily="34" charset="0"/>
                <a:ea typeface="+mn-ea"/>
                <a:cs typeface="Pyidaungsu" panose="020B0502040204020203" pitchFamily="34" charset="0"/>
              </a:rPr>
              <a:t>ဘုရားဘုန်းတော</a:t>
            </a:r>
            <a:r>
              <a:rPr lang="en-US" dirty="0">
                <a:solidFill>
                  <a:srgbClr val="2F6AFD"/>
                </a:solidFill>
                <a:latin typeface="Pyidaungsu" panose="020B0502040204020203" pitchFamily="34" charset="0"/>
                <a:ea typeface="+mn-ea"/>
                <a:cs typeface="Pyidaungsu" panose="020B0502040204020203" pitchFamily="34" charset="0"/>
              </a:rPr>
              <a:t>်</a:t>
            </a:r>
          </a:p>
        </p:txBody>
      </p:sp>
      <p:sp>
        <p:nvSpPr>
          <p:cNvPr id="213001" name="Rectangle 9"/>
          <p:cNvSpPr>
            <a:spLocks noChangeArrowheads="1"/>
          </p:cNvSpPr>
          <p:nvPr/>
        </p:nvSpPr>
        <p:spPr bwMode="auto">
          <a:xfrm>
            <a:off x="6828251" y="709613"/>
            <a:ext cx="1556515" cy="459100"/>
          </a:xfrm>
          <a:prstGeom prst="rect">
            <a:avLst/>
          </a:prstGeom>
          <a:noFill/>
          <a:ln w="12700">
            <a:noFill/>
            <a:miter lim="800000"/>
            <a:headEnd/>
            <a:tailEnd/>
          </a:ln>
          <a:effectLst>
            <a:outerShdw dist="85194" dir="3806097" algn="ctr" rotWithShape="0">
              <a:schemeClr val="tx1"/>
            </a:outerShdw>
          </a:effectLst>
        </p:spPr>
        <p:txBody>
          <a:bodyPr wrap="none" lIns="90487" tIns="44450" rIns="90487" bIns="44450">
            <a:spAutoFit/>
          </a:bodyPr>
          <a:lstStyle/>
          <a:p>
            <a:pPr algn="ctr">
              <a:spcBef>
                <a:spcPct val="0"/>
              </a:spcBef>
            </a:pPr>
            <a:r>
              <a:rPr lang="en-US" sz="2400" dirty="0">
                <a:latin typeface="Pyidaungsu" panose="020B0502040204020203" pitchFamily="34" charset="0"/>
                <a:cs typeface="Pyidaungsu" panose="020B0502040204020203" pitchFamily="34" charset="0"/>
              </a:rPr>
              <a:t>“</a:t>
            </a:r>
            <a:r>
              <a:rPr lang="en-US" sz="2400" dirty="0" err="1">
                <a:latin typeface="Pyidaungsu" panose="020B0502040204020203" pitchFamily="34" charset="0"/>
                <a:cs typeface="Pyidaungsu" panose="020B0502040204020203" pitchFamily="34" charset="0"/>
              </a:rPr>
              <a:t>ပုံပြင်သစ</a:t>
            </a:r>
            <a:r>
              <a:rPr lang="en-US" sz="2400" dirty="0">
                <a:latin typeface="Pyidaungsu" panose="020B0502040204020203" pitchFamily="34" charset="0"/>
                <a:cs typeface="Pyidaungsu" panose="020B0502040204020203" pitchFamily="34" charset="0"/>
              </a:rPr>
              <a:t>်”</a:t>
            </a:r>
          </a:p>
        </p:txBody>
      </p:sp>
      <p:sp>
        <p:nvSpPr>
          <p:cNvPr id="213002" name="Rectangle 10"/>
          <p:cNvSpPr>
            <a:spLocks noChangeArrowheads="1"/>
          </p:cNvSpPr>
          <p:nvPr/>
        </p:nvSpPr>
        <p:spPr bwMode="auto">
          <a:xfrm>
            <a:off x="581391" y="700088"/>
            <a:ext cx="1894749" cy="520655"/>
          </a:xfrm>
          <a:prstGeom prst="rect">
            <a:avLst/>
          </a:prstGeom>
          <a:noFill/>
          <a:ln w="12700">
            <a:noFill/>
            <a:miter lim="800000"/>
            <a:headEnd/>
            <a:tailEnd/>
          </a:ln>
          <a:effectLst>
            <a:outerShdw dist="85194" dir="3806097" algn="ctr" rotWithShape="0">
              <a:schemeClr val="tx1"/>
            </a:outerShdw>
          </a:effectLst>
        </p:spPr>
        <p:txBody>
          <a:bodyPr wrap="none" lIns="90487" tIns="44450" rIns="90487" bIns="44450">
            <a:spAutoFit/>
          </a:bodyPr>
          <a:lstStyle/>
          <a:p>
            <a:pPr algn="ctr">
              <a:spcBef>
                <a:spcPct val="0"/>
              </a:spcBef>
            </a:pPr>
            <a:r>
              <a:rPr lang="en-US" sz="2800" dirty="0">
                <a:latin typeface="WinInnwa" charset="0"/>
              </a:rPr>
              <a:t>  </a:t>
            </a:r>
            <a:r>
              <a:rPr lang="en-US" altLang="ja-JP" sz="2000" dirty="0">
                <a:latin typeface="Pyidaungsu" panose="020B0502040204020203" pitchFamily="34" charset="0"/>
                <a:cs typeface="Pyidaungsu" panose="020B0502040204020203" pitchFamily="34" charset="0"/>
              </a:rPr>
              <a:t>“</a:t>
            </a:r>
            <a:r>
              <a:rPr lang="en-US" altLang="ja-JP" sz="2000" dirty="0" err="1">
                <a:latin typeface="Pyidaungsu" panose="020B0502040204020203" pitchFamily="34" charset="0"/>
                <a:cs typeface="Pyidaungsu" panose="020B0502040204020203" pitchFamily="34" charset="0"/>
              </a:rPr>
              <a:t>ပုံပြင်ဟောင်း</a:t>
            </a:r>
            <a:r>
              <a:rPr lang="en-US" altLang="ja-JP" sz="2000" dirty="0">
                <a:latin typeface="Pyidaungsu" panose="020B0502040204020203" pitchFamily="34" charset="0"/>
                <a:cs typeface="Pyidaungsu" panose="020B0502040204020203" pitchFamily="34" charset="0"/>
              </a:rPr>
              <a:t>”</a:t>
            </a:r>
            <a:endParaRPr lang="en-US" sz="2000" dirty="0">
              <a:latin typeface="Pyidaungsu" panose="020B0502040204020203" pitchFamily="34" charset="0"/>
              <a:cs typeface="Pyidaungsu" panose="020B0502040204020203" pitchFamily="34" charset="0"/>
            </a:endParaRPr>
          </a:p>
        </p:txBody>
      </p:sp>
      <p:sp>
        <p:nvSpPr>
          <p:cNvPr id="213003" name="Rectangle 11"/>
          <p:cNvSpPr>
            <a:spLocks noChangeArrowheads="1"/>
          </p:cNvSpPr>
          <p:nvPr/>
        </p:nvSpPr>
        <p:spPr bwMode="auto">
          <a:xfrm>
            <a:off x="114300" y="939800"/>
            <a:ext cx="817563" cy="301625"/>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13004" name="Rectangle 12"/>
          <p:cNvSpPr>
            <a:spLocks noChangeArrowheads="1"/>
          </p:cNvSpPr>
          <p:nvPr/>
        </p:nvSpPr>
        <p:spPr bwMode="auto">
          <a:xfrm>
            <a:off x="5930900" y="939800"/>
            <a:ext cx="817563" cy="301625"/>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13005" name="Rectangle 13"/>
          <p:cNvSpPr>
            <a:spLocks noChangeArrowheads="1"/>
          </p:cNvSpPr>
          <p:nvPr/>
        </p:nvSpPr>
        <p:spPr bwMode="auto">
          <a:xfrm>
            <a:off x="-101600" y="1752600"/>
            <a:ext cx="817563" cy="301625"/>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13006" name="Rectangle 14"/>
          <p:cNvSpPr>
            <a:spLocks noChangeArrowheads="1"/>
          </p:cNvSpPr>
          <p:nvPr/>
        </p:nvSpPr>
        <p:spPr bwMode="auto">
          <a:xfrm rot="-2426873">
            <a:off x="5130800" y="3908425"/>
            <a:ext cx="1676400" cy="3937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r>
              <a:rPr lang="en-US" sz="2000">
                <a:latin typeface="WinInnwa" pitchFamily="2" charset="0"/>
                <a:ea typeface="+mn-ea"/>
              </a:rPr>
              <a:t>wrefawmf</a:t>
            </a:r>
          </a:p>
        </p:txBody>
      </p:sp>
      <p:sp>
        <p:nvSpPr>
          <p:cNvPr id="213009" name="Rectangle 17"/>
          <p:cNvSpPr>
            <a:spLocks noChangeArrowheads="1"/>
          </p:cNvSpPr>
          <p:nvPr/>
        </p:nvSpPr>
        <p:spPr bwMode="auto">
          <a:xfrm>
            <a:off x="6397625" y="2317750"/>
            <a:ext cx="817563" cy="301625"/>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13010" name="Rectangle 18"/>
          <p:cNvSpPr>
            <a:spLocks noChangeArrowheads="1"/>
          </p:cNvSpPr>
          <p:nvPr/>
        </p:nvSpPr>
        <p:spPr bwMode="auto">
          <a:xfrm>
            <a:off x="50800" y="2357438"/>
            <a:ext cx="817563" cy="301625"/>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13013" name="Rectangle 21"/>
          <p:cNvSpPr>
            <a:spLocks noChangeArrowheads="1"/>
          </p:cNvSpPr>
          <p:nvPr/>
        </p:nvSpPr>
        <p:spPr bwMode="auto">
          <a:xfrm>
            <a:off x="6205538" y="3141663"/>
            <a:ext cx="817562" cy="363537"/>
          </a:xfrm>
          <a:prstGeom prst="rect">
            <a:avLst/>
          </a:prstGeom>
          <a:noFill/>
          <a:ln w="12700">
            <a:noFill/>
            <a:miter lim="800000"/>
            <a:headEnd/>
            <a:tailEnd/>
          </a:ln>
          <a:effectLst>
            <a:outerShdw dist="68392" dir="4091915"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213014" name="Rectangle 22"/>
          <p:cNvSpPr>
            <a:spLocks noChangeArrowheads="1"/>
          </p:cNvSpPr>
          <p:nvPr/>
        </p:nvSpPr>
        <p:spPr bwMode="auto">
          <a:xfrm>
            <a:off x="-346075" y="3148013"/>
            <a:ext cx="817563" cy="363537"/>
          </a:xfrm>
          <a:prstGeom prst="rect">
            <a:avLst/>
          </a:prstGeom>
          <a:noFill/>
          <a:ln w="12700">
            <a:noFill/>
            <a:miter lim="800000"/>
            <a:headEnd/>
            <a:tailEnd/>
          </a:ln>
          <a:effectLst>
            <a:outerShdw dist="68392" dir="4091915"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grpSp>
        <p:nvGrpSpPr>
          <p:cNvPr id="17427" name="Group 25"/>
          <p:cNvGrpSpPr>
            <a:grpSpLocks/>
          </p:cNvGrpSpPr>
          <p:nvPr/>
        </p:nvGrpSpPr>
        <p:grpSpPr bwMode="auto">
          <a:xfrm>
            <a:off x="2046288" y="2247901"/>
            <a:ext cx="5403850" cy="2868613"/>
            <a:chOff x="1344" y="1548"/>
            <a:chExt cx="3404" cy="1807"/>
          </a:xfrm>
        </p:grpSpPr>
        <p:sp>
          <p:nvSpPr>
            <p:cNvPr id="17439" name="Line 26"/>
            <p:cNvSpPr>
              <a:spLocks noChangeShapeType="1"/>
            </p:cNvSpPr>
            <p:nvPr/>
          </p:nvSpPr>
          <p:spPr bwMode="auto">
            <a:xfrm flipV="1">
              <a:off x="3671" y="3296"/>
              <a:ext cx="644" cy="12"/>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40" name="Line 27"/>
            <p:cNvSpPr>
              <a:spLocks noChangeShapeType="1"/>
            </p:cNvSpPr>
            <p:nvPr/>
          </p:nvSpPr>
          <p:spPr bwMode="auto">
            <a:xfrm>
              <a:off x="1344" y="3218"/>
              <a:ext cx="971" cy="71"/>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41" name="Line 28"/>
            <p:cNvSpPr>
              <a:spLocks noChangeShapeType="1"/>
            </p:cNvSpPr>
            <p:nvPr/>
          </p:nvSpPr>
          <p:spPr bwMode="auto">
            <a:xfrm>
              <a:off x="1506" y="2660"/>
              <a:ext cx="894" cy="484"/>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42" name="Line 29"/>
            <p:cNvSpPr>
              <a:spLocks noChangeShapeType="1"/>
            </p:cNvSpPr>
            <p:nvPr/>
          </p:nvSpPr>
          <p:spPr bwMode="auto">
            <a:xfrm>
              <a:off x="1930" y="2122"/>
              <a:ext cx="582" cy="798"/>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43" name="Line 30"/>
            <p:cNvSpPr>
              <a:spLocks noChangeShapeType="1"/>
            </p:cNvSpPr>
            <p:nvPr/>
          </p:nvSpPr>
          <p:spPr bwMode="auto">
            <a:xfrm rot="578684">
              <a:off x="2594" y="1808"/>
              <a:ext cx="279" cy="1052"/>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44" name="Line 31"/>
            <p:cNvSpPr>
              <a:spLocks noChangeShapeType="1"/>
            </p:cNvSpPr>
            <p:nvPr/>
          </p:nvSpPr>
          <p:spPr bwMode="auto">
            <a:xfrm flipH="1">
              <a:off x="3078" y="2071"/>
              <a:ext cx="591" cy="875"/>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45" name="Line 32"/>
            <p:cNvSpPr>
              <a:spLocks noChangeShapeType="1"/>
            </p:cNvSpPr>
            <p:nvPr/>
          </p:nvSpPr>
          <p:spPr bwMode="auto">
            <a:xfrm flipH="1">
              <a:off x="3211" y="2410"/>
              <a:ext cx="797" cy="625"/>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7446" name="Line 33"/>
            <p:cNvSpPr>
              <a:spLocks noChangeShapeType="1"/>
            </p:cNvSpPr>
            <p:nvPr/>
          </p:nvSpPr>
          <p:spPr bwMode="auto">
            <a:xfrm flipV="1">
              <a:off x="3264" y="2946"/>
              <a:ext cx="1017" cy="264"/>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13026" name="Rectangle 34"/>
            <p:cNvSpPr>
              <a:spLocks noChangeArrowheads="1"/>
            </p:cNvSpPr>
            <p:nvPr/>
          </p:nvSpPr>
          <p:spPr bwMode="auto">
            <a:xfrm rot="5246759">
              <a:off x="2181" y="2377"/>
              <a:ext cx="1290" cy="248"/>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r>
                <a:rPr lang="en-US">
                  <a:latin typeface="WinInnwa" pitchFamily="2" charset="0"/>
                  <a:ea typeface="+mn-ea"/>
                </a:rPr>
                <a:t> </a:t>
              </a:r>
              <a:r>
                <a:rPr lang="en-US" sz="2000">
                  <a:latin typeface="WinInnwa" pitchFamily="2" charset="0"/>
                  <a:ea typeface="+mn-ea"/>
                </a:rPr>
                <a:t>ya&amp;mzufrsm;</a:t>
              </a:r>
            </a:p>
          </p:txBody>
        </p:sp>
        <p:sp>
          <p:nvSpPr>
            <p:cNvPr id="213027" name="Rectangle 35"/>
            <p:cNvSpPr>
              <a:spLocks noChangeArrowheads="1"/>
            </p:cNvSpPr>
            <p:nvPr/>
          </p:nvSpPr>
          <p:spPr bwMode="auto">
            <a:xfrm>
              <a:off x="3422" y="3143"/>
              <a:ext cx="1326" cy="212"/>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r>
                <a:rPr lang="en-US" sz="1600" dirty="0">
                  <a:latin typeface="WinInnwa" pitchFamily="2" charset="0"/>
                  <a:ea typeface="+mn-ea"/>
                </a:rPr>
                <a:t> </a:t>
              </a:r>
              <a:r>
                <a:rPr lang="en-US" sz="1600" dirty="0" err="1">
                  <a:latin typeface="Pyidaungsu" panose="020B0502040204020203" pitchFamily="34" charset="0"/>
                  <a:ea typeface="+mn-ea"/>
                  <a:cs typeface="Pyidaungsu" panose="020B0502040204020203" pitchFamily="34" charset="0"/>
                </a:rPr>
                <a:t>ဗျာဒိတ်ကျမ်း</a:t>
              </a:r>
              <a:endParaRPr lang="en-US" sz="1600" dirty="0">
                <a:latin typeface="Pyidaungsu" panose="020B0502040204020203" pitchFamily="34" charset="0"/>
                <a:ea typeface="+mn-ea"/>
                <a:cs typeface="Pyidaungsu" panose="020B0502040204020203" pitchFamily="34" charset="0"/>
              </a:endParaRPr>
            </a:p>
          </p:txBody>
        </p:sp>
        <p:sp>
          <p:nvSpPr>
            <p:cNvPr id="213028" name="Rectangle 36"/>
            <p:cNvSpPr>
              <a:spLocks noChangeArrowheads="1"/>
            </p:cNvSpPr>
            <p:nvPr/>
          </p:nvSpPr>
          <p:spPr bwMode="auto">
            <a:xfrm rot="3267768">
              <a:off x="1816" y="2524"/>
              <a:ext cx="1118"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r>
                <a:rPr lang="en-US">
                  <a:latin typeface="WinInnwa" pitchFamily="2" charset="0"/>
                  <a:ea typeface="+mn-ea"/>
                </a:rPr>
                <a:t> uAsmq&amp;m</a:t>
              </a:r>
            </a:p>
          </p:txBody>
        </p:sp>
        <p:sp>
          <p:nvSpPr>
            <p:cNvPr id="213029" name="Rectangle 37"/>
            <p:cNvSpPr>
              <a:spLocks noChangeArrowheads="1"/>
            </p:cNvSpPr>
            <p:nvPr/>
          </p:nvSpPr>
          <p:spPr bwMode="auto">
            <a:xfrm rot="20643327">
              <a:off x="3427" y="2833"/>
              <a:ext cx="902"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r>
                <a:rPr lang="en-US">
                  <a:latin typeface="WinInnwa" pitchFamily="2" charset="0"/>
                  <a:ea typeface="+mn-ea"/>
                </a:rPr>
                <a:t> </a:t>
              </a:r>
            </a:p>
          </p:txBody>
        </p:sp>
        <p:sp>
          <p:nvSpPr>
            <p:cNvPr id="213030" name="Rectangle 38"/>
            <p:cNvSpPr>
              <a:spLocks noChangeArrowheads="1"/>
            </p:cNvSpPr>
            <p:nvPr/>
          </p:nvSpPr>
          <p:spPr bwMode="auto">
            <a:xfrm rot="19276533">
              <a:off x="3353" y="2466"/>
              <a:ext cx="622" cy="229"/>
            </a:xfrm>
            <a:prstGeom prst="rect">
              <a:avLst/>
            </a:prstGeom>
            <a:noFill/>
            <a:ln w="12700">
              <a:noFill/>
              <a:miter lim="800000"/>
              <a:headEnd/>
              <a:tailEnd/>
            </a:ln>
            <a:effectLst>
              <a:outerShdw dist="45791" dir="3378596" algn="ctr" rotWithShape="0">
                <a:schemeClr val="tx1"/>
              </a:outerShdw>
            </a:effectLst>
          </p:spPr>
          <p:txBody>
            <a:bodyPr lIns="90487" tIns="44450" rIns="90487" bIns="44450">
              <a:spAutoFit/>
            </a:bodyPr>
            <a:lstStyle/>
            <a:p>
              <a:pPr>
                <a:defRPr/>
              </a:pPr>
              <a:r>
                <a:rPr lang="en-US">
                  <a:latin typeface="WinInnwa" pitchFamily="2" charset="0"/>
                  <a:ea typeface="+mn-ea"/>
                </a:rPr>
                <a:t> </a:t>
              </a:r>
            </a:p>
          </p:txBody>
        </p:sp>
        <p:sp>
          <p:nvSpPr>
            <p:cNvPr id="213031" name="Rectangle 39"/>
            <p:cNvSpPr>
              <a:spLocks noChangeArrowheads="1"/>
            </p:cNvSpPr>
            <p:nvPr/>
          </p:nvSpPr>
          <p:spPr bwMode="auto">
            <a:xfrm rot="1755647">
              <a:off x="1462" y="2754"/>
              <a:ext cx="1190" cy="229"/>
            </a:xfrm>
            <a:prstGeom prst="rect">
              <a:avLst/>
            </a:prstGeom>
            <a:noFill/>
            <a:ln w="12700">
              <a:noFill/>
              <a:miter lim="800000"/>
              <a:headEnd/>
              <a:tailEnd/>
            </a:ln>
            <a:effectLst>
              <a:outerShdw dist="45791" dir="3378596" algn="ctr" rotWithShape="0">
                <a:schemeClr val="tx1"/>
              </a:outerShdw>
            </a:effectLst>
          </p:spPr>
          <p:txBody>
            <a:bodyPr lIns="90487" tIns="44450" rIns="90487" bIns="44450">
              <a:spAutoFit/>
            </a:bodyPr>
            <a:lstStyle/>
            <a:p>
              <a:pPr>
                <a:defRPr/>
              </a:pPr>
              <a:r>
                <a:rPr lang="en-US">
                  <a:latin typeface="WinInnwa" pitchFamily="2" charset="0"/>
                  <a:ea typeface="+mn-ea"/>
                </a:rPr>
                <a:t> orkdif;</a:t>
              </a:r>
            </a:p>
          </p:txBody>
        </p:sp>
        <p:sp>
          <p:nvSpPr>
            <p:cNvPr id="213032" name="Rectangle 40"/>
            <p:cNvSpPr>
              <a:spLocks noChangeArrowheads="1"/>
            </p:cNvSpPr>
            <p:nvPr/>
          </p:nvSpPr>
          <p:spPr bwMode="auto">
            <a:xfrm rot="240000">
              <a:off x="1596" y="3057"/>
              <a:ext cx="502"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213033" name="Rectangle 41"/>
            <p:cNvSpPr>
              <a:spLocks noChangeArrowheads="1"/>
            </p:cNvSpPr>
            <p:nvPr/>
          </p:nvSpPr>
          <p:spPr bwMode="auto">
            <a:xfrm rot="18254599">
              <a:off x="2904" y="2044"/>
              <a:ext cx="1222"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r>
                <a:rPr lang="en-US" dirty="0">
                  <a:latin typeface="WinInnwa" pitchFamily="2" charset="0"/>
                  <a:ea typeface="+mn-ea"/>
                </a:rPr>
                <a:t>  owif;aumif;                                          </a:t>
              </a:r>
            </a:p>
          </p:txBody>
        </p:sp>
      </p:grpSp>
      <p:grpSp>
        <p:nvGrpSpPr>
          <p:cNvPr id="3" name="Group 65"/>
          <p:cNvGrpSpPr>
            <a:grpSpLocks/>
          </p:cNvGrpSpPr>
          <p:nvPr/>
        </p:nvGrpSpPr>
        <p:grpSpPr bwMode="auto">
          <a:xfrm>
            <a:off x="858838" y="2281238"/>
            <a:ext cx="7497762" cy="727075"/>
            <a:chOff x="620" y="1429"/>
            <a:chExt cx="4723" cy="469"/>
          </a:xfrm>
        </p:grpSpPr>
        <p:sp>
          <p:nvSpPr>
            <p:cNvPr id="213053" name="Text Box 61"/>
            <p:cNvSpPr txBox="1">
              <a:spLocks noChangeArrowheads="1"/>
            </p:cNvSpPr>
            <p:nvPr/>
          </p:nvSpPr>
          <p:spPr bwMode="auto">
            <a:xfrm>
              <a:off x="620" y="1447"/>
              <a:ext cx="4504" cy="451"/>
            </a:xfrm>
            <a:prstGeom prst="rect">
              <a:avLst/>
            </a:prstGeom>
            <a:solidFill>
              <a:srgbClr val="023CCC"/>
            </a:solidFill>
            <a:ln w="57150">
              <a:solidFill>
                <a:srgbClr val="FEF800"/>
              </a:solidFill>
              <a:miter lim="800000"/>
              <a:headEnd/>
              <a:tailEnd/>
            </a:ln>
            <a:effectLst>
              <a:outerShdw blurRad="63500" dist="89803" dir="2700000" algn="ctr" rotWithShape="0">
                <a:srgbClr val="000000">
                  <a:alpha val="74998"/>
                </a:srgbClr>
              </a:outerShdw>
            </a:effectLst>
          </p:spPr>
          <p:txBody>
            <a:bodyPr>
              <a:spAutoFit/>
            </a:bodyPr>
            <a:lstStyle/>
            <a:p>
              <a:pPr>
                <a:defRPr/>
              </a:pPr>
              <a:endParaRPr lang="my-MM" sz="3600" b="0">
                <a:solidFill>
                  <a:srgbClr val="000000"/>
                </a:solidFill>
                <a:latin typeface="WinInnwa" pitchFamily="2" charset="0"/>
                <a:ea typeface="+mn-ea"/>
              </a:endParaRPr>
            </a:p>
          </p:txBody>
        </p:sp>
        <p:sp>
          <p:nvSpPr>
            <p:cNvPr id="17438" name="Text Box 63"/>
            <p:cNvSpPr txBox="1">
              <a:spLocks noChangeArrowheads="1"/>
            </p:cNvSpPr>
            <p:nvPr/>
          </p:nvSpPr>
          <p:spPr bwMode="auto">
            <a:xfrm>
              <a:off x="777" y="1429"/>
              <a:ext cx="4566" cy="4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r>
                <a:rPr lang="en-US" sz="3600" dirty="0">
                  <a:solidFill>
                    <a:srgbClr val="FEF800"/>
                  </a:solidFill>
                  <a:latin typeface="WinInnwa" charset="0"/>
                </a:rPr>
                <a:t> </a:t>
              </a:r>
              <a:r>
                <a:rPr lang="my-MM" dirty="0">
                  <a:solidFill>
                    <a:srgbClr val="FEF800"/>
                  </a:solidFill>
                  <a:latin typeface="Pyidaungsu" panose="020B0502040204020203" pitchFamily="34" charset="0"/>
                  <a:cs typeface="Pyidaungsu" panose="020B0502040204020203" pitchFamily="34" charset="0"/>
                </a:rPr>
                <a:t>ပဋိညာဉ်အဟောင်း - - - - -ပဋိညာဉ်အသစ်</a:t>
              </a:r>
              <a:endParaRPr lang="en-US" sz="3600" dirty="0">
                <a:solidFill>
                  <a:srgbClr val="FEF800"/>
                </a:solidFill>
                <a:latin typeface="Pyidaungsu" panose="020B0502040204020203" pitchFamily="34" charset="0"/>
                <a:cs typeface="Pyidaungsu" panose="020B0502040204020203" pitchFamily="34" charset="0"/>
              </a:endParaRPr>
            </a:p>
          </p:txBody>
        </p:sp>
      </p:grpSp>
      <p:grpSp>
        <p:nvGrpSpPr>
          <p:cNvPr id="4" name="Group 66"/>
          <p:cNvGrpSpPr>
            <a:grpSpLocks/>
          </p:cNvGrpSpPr>
          <p:nvPr/>
        </p:nvGrpSpPr>
        <p:grpSpPr bwMode="auto">
          <a:xfrm>
            <a:off x="293131" y="2851139"/>
            <a:ext cx="8264917" cy="1541691"/>
            <a:chOff x="381" y="1901"/>
            <a:chExt cx="5046" cy="1009"/>
          </a:xfrm>
        </p:grpSpPr>
        <p:sp>
          <p:nvSpPr>
            <p:cNvPr id="213054" name="Text Box 62"/>
            <p:cNvSpPr txBox="1">
              <a:spLocks noChangeArrowheads="1"/>
            </p:cNvSpPr>
            <p:nvPr/>
          </p:nvSpPr>
          <p:spPr bwMode="auto">
            <a:xfrm>
              <a:off x="518" y="2487"/>
              <a:ext cx="4909" cy="423"/>
            </a:xfrm>
            <a:prstGeom prst="rect">
              <a:avLst/>
            </a:prstGeom>
            <a:solidFill>
              <a:srgbClr val="023CCC"/>
            </a:solidFill>
            <a:ln w="57150">
              <a:solidFill>
                <a:srgbClr val="FEF800"/>
              </a:solidFill>
              <a:miter lim="800000"/>
              <a:headEnd/>
              <a:tailEnd/>
            </a:ln>
            <a:effectLst>
              <a:outerShdw blurRad="63500" dist="89803" dir="2700000" algn="ctr" rotWithShape="0">
                <a:srgbClr val="000000">
                  <a:alpha val="74998"/>
                </a:srgbClr>
              </a:outerShdw>
            </a:effectLst>
          </p:spPr>
          <p:txBody>
            <a:bodyPr>
              <a:spAutoFit/>
            </a:bodyPr>
            <a:lstStyle/>
            <a:p>
              <a:pPr>
                <a:defRPr/>
              </a:pPr>
              <a:r>
                <a:rPr lang="en-US" sz="3600" dirty="0">
                  <a:latin typeface="WinInnwa" pitchFamily="2" charset="0"/>
                  <a:ea typeface="+mn-ea"/>
                </a:rPr>
                <a:t> </a:t>
              </a:r>
              <a:r>
                <a:rPr lang="my-MM" sz="2800" dirty="0">
                  <a:latin typeface="Pyidaungsu" panose="020B0502040204020203" pitchFamily="34" charset="0"/>
                  <a:ea typeface="+mn-ea"/>
                  <a:cs typeface="Pyidaungsu" panose="020B0502040204020203" pitchFamily="34" charset="0"/>
                </a:rPr>
                <a:t>ဘုရားအလိုတော်အဟောင်း - - -ဘုရားအလိုတော်သစ်</a:t>
              </a:r>
              <a:endParaRPr lang="en-US" sz="3600" dirty="0">
                <a:latin typeface="Pyidaungsu" panose="020B0502040204020203" pitchFamily="34" charset="0"/>
                <a:ea typeface="+mn-ea"/>
                <a:cs typeface="Pyidaungsu" panose="020B0502040204020203" pitchFamily="34" charset="0"/>
              </a:endParaRPr>
            </a:p>
          </p:txBody>
        </p:sp>
        <p:sp>
          <p:nvSpPr>
            <p:cNvPr id="17436" name="Text Box 64"/>
            <p:cNvSpPr txBox="1">
              <a:spLocks noChangeArrowheads="1"/>
            </p:cNvSpPr>
            <p:nvPr/>
          </p:nvSpPr>
          <p:spPr bwMode="auto">
            <a:xfrm>
              <a:off x="381" y="1901"/>
              <a:ext cx="4807" cy="4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endParaRPr lang="my-MM" sz="3600">
                <a:solidFill>
                  <a:srgbClr val="FEF800"/>
                </a:solidFill>
                <a:latin typeface="WinInnwa" charset="0"/>
              </a:endParaRPr>
            </a:p>
          </p:txBody>
        </p:sp>
      </p:grpSp>
      <p:sp>
        <p:nvSpPr>
          <p:cNvPr id="17430" name="Text Box 67"/>
          <p:cNvSpPr txBox="1">
            <a:spLocks noChangeArrowheads="1"/>
          </p:cNvSpPr>
          <p:nvPr/>
        </p:nvSpPr>
        <p:spPr bwMode="auto">
          <a:xfrm>
            <a:off x="8720138" y="80963"/>
            <a:ext cx="26193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2000" b="0">
                <a:solidFill>
                  <a:srgbClr val="FFA27C"/>
                </a:solidFill>
                <a:latin typeface="WinInnwa" charset="0"/>
              </a:rPr>
              <a:t> </a:t>
            </a:r>
          </a:p>
        </p:txBody>
      </p:sp>
      <p:sp>
        <p:nvSpPr>
          <p:cNvPr id="17431" name="Text Box 70"/>
          <p:cNvSpPr txBox="1">
            <a:spLocks noChangeArrowheads="1"/>
          </p:cNvSpPr>
          <p:nvPr/>
        </p:nvSpPr>
        <p:spPr bwMode="auto">
          <a:xfrm>
            <a:off x="517525" y="241300"/>
            <a:ext cx="2317750" cy="461963"/>
          </a:xfrm>
          <a:prstGeom prst="rect">
            <a:avLst/>
          </a:prstGeom>
          <a:solidFill>
            <a:schemeClr val="bg1"/>
          </a:solidFill>
          <a:ln w="76200">
            <a:solidFill>
              <a:schemeClr val="hlink"/>
            </a:solidFill>
            <a:miter lim="800000"/>
            <a:headEnd/>
            <a:tailEnd/>
          </a:ln>
        </p:spPr>
        <p:txBody>
          <a:bodyP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2400" b="0" dirty="0">
                <a:solidFill>
                  <a:schemeClr val="tx1"/>
                </a:solidFill>
                <a:latin typeface="Pyidaungsu" panose="020B0502040204020203" pitchFamily="34" charset="0"/>
                <a:cs typeface="Pyidaungsu" panose="020B0502040204020203" pitchFamily="34" charset="0"/>
              </a:rPr>
              <a:t>LINE D</a:t>
            </a:r>
          </a:p>
        </p:txBody>
      </p:sp>
      <p:sp>
        <p:nvSpPr>
          <p:cNvPr id="213065" name="Rectangle 73"/>
          <p:cNvSpPr>
            <a:spLocks noChangeArrowheads="1"/>
          </p:cNvSpPr>
          <p:nvPr/>
        </p:nvSpPr>
        <p:spPr bwMode="auto">
          <a:xfrm>
            <a:off x="8091488" y="6427788"/>
            <a:ext cx="295275" cy="246062"/>
          </a:xfrm>
          <a:prstGeom prst="rect">
            <a:avLst/>
          </a:prstGeom>
          <a:noFill/>
          <a:ln w="12700">
            <a:noFill/>
            <a:miter lim="800000"/>
            <a:headEnd/>
            <a:tailEnd/>
          </a:ln>
          <a:effectLst/>
        </p:spPr>
        <p:txBody>
          <a:bodyPr wrap="none" anchor="ctr">
            <a:spAutoFit/>
          </a:bodyPr>
          <a:lstStyle/>
          <a:p>
            <a:pPr algn="ctr">
              <a:spcBef>
                <a:spcPct val="0"/>
              </a:spcBef>
              <a:defRPr/>
            </a:pPr>
            <a:r>
              <a:rPr lang="en-US" sz="1000">
                <a:solidFill>
                  <a:schemeClr val="bg1"/>
                </a:solidFill>
                <a:effectLst>
                  <a:outerShdw blurRad="38100" dist="38100" dir="2700000" algn="tl">
                    <a:srgbClr val="000000"/>
                  </a:outerShdw>
                </a:effectLst>
                <a:latin typeface="Win Innwa" pitchFamily="2" charset="0"/>
                <a:ea typeface="+mn-ea"/>
              </a:rPr>
              <a:t>16</a:t>
            </a:r>
            <a:endParaRPr lang="en-US" sz="1000">
              <a:solidFill>
                <a:schemeClr val="tx1"/>
              </a:solidFill>
              <a:effectLst>
                <a:outerShdw blurRad="38100" dist="38100" dir="2700000" algn="tl">
                  <a:srgbClr val="FFFFFF"/>
                </a:outerShdw>
              </a:effectLst>
              <a:latin typeface="Win Innwa" pitchFamily="2" charset="0"/>
              <a:ea typeface="+mn-ea"/>
            </a:endParaRPr>
          </a:p>
        </p:txBody>
      </p:sp>
      <p:sp>
        <p:nvSpPr>
          <p:cNvPr id="17433" name="Text Box 74"/>
          <p:cNvSpPr txBox="1">
            <a:spLocks noChangeArrowheads="1"/>
          </p:cNvSpPr>
          <p:nvPr/>
        </p:nvSpPr>
        <p:spPr bwMode="auto">
          <a:xfrm>
            <a:off x="8502650" y="6353175"/>
            <a:ext cx="2809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1800">
                <a:solidFill>
                  <a:srgbClr val="FFFFFF"/>
                </a:solidFill>
                <a:latin typeface="Win Innwa" charset="0"/>
              </a:rPr>
              <a:t>4</a:t>
            </a:r>
          </a:p>
        </p:txBody>
      </p:sp>
      <p:sp>
        <p:nvSpPr>
          <p:cNvPr id="213067" name="Rectangle 75"/>
          <p:cNvSpPr>
            <a:spLocks noChangeArrowheads="1"/>
          </p:cNvSpPr>
          <p:nvPr/>
        </p:nvSpPr>
        <p:spPr bwMode="auto">
          <a:xfrm>
            <a:off x="2109788" y="4814888"/>
            <a:ext cx="1333500" cy="393700"/>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defRPr/>
            </a:pPr>
            <a:r>
              <a:rPr lang="en-US" sz="2000" dirty="0" err="1">
                <a:latin typeface="Pyidaungsu" panose="020B0502040204020203" pitchFamily="34" charset="0"/>
                <a:ea typeface="+mn-ea"/>
                <a:cs typeface="Pyidaungsu" panose="020B0502040204020203" pitchFamily="34" charset="0"/>
              </a:rPr>
              <a:t>ပညတ်ချက</a:t>
            </a:r>
            <a:r>
              <a:rPr lang="en-US" sz="2000" dirty="0">
                <a:latin typeface="Pyidaungsu" panose="020B0502040204020203" pitchFamily="34" charset="0"/>
                <a:ea typeface="+mn-ea"/>
                <a:cs typeface="Pyidaungsu" panose="020B0502040204020203" pitchFamily="34" charset="0"/>
              </a:rPr>
              <a:t>်</a:t>
            </a: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3002"/>
                                        </p:tgtEl>
                                        <p:attrNameLst>
                                          <p:attrName>style.visibility</p:attrName>
                                        </p:attrNameLst>
                                      </p:cBhvr>
                                      <p:to>
                                        <p:strVal val="visible"/>
                                      </p:to>
                                    </p:set>
                                    <p:animEffect transition="in" filter="dissolve">
                                      <p:cBhvr>
                                        <p:cTn id="7" dur="500"/>
                                        <p:tgtEl>
                                          <p:spTgt spid="21300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3001"/>
                                        </p:tgtEl>
                                        <p:attrNameLst>
                                          <p:attrName>style.visibility</p:attrName>
                                        </p:attrNameLst>
                                      </p:cBhvr>
                                      <p:to>
                                        <p:strVal val="visible"/>
                                      </p:to>
                                    </p:set>
                                    <p:animEffect transition="in" filter="dissolve">
                                      <p:cBhvr>
                                        <p:cTn id="12" dur="500"/>
                                        <p:tgtEl>
                                          <p:spTgt spid="21300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01" grpId="0" autoUpdateAnimBg="0"/>
      <p:bldP spid="213002"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3162300" y="303213"/>
            <a:ext cx="287338"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WinInnwa" charset="0"/>
            </a:endParaRPr>
          </a:p>
        </p:txBody>
      </p:sp>
      <p:sp>
        <p:nvSpPr>
          <p:cNvPr id="18435" name="Rectangle 3"/>
          <p:cNvSpPr>
            <a:spLocks noChangeArrowheads="1"/>
          </p:cNvSpPr>
          <p:nvPr/>
        </p:nvSpPr>
        <p:spPr bwMode="auto">
          <a:xfrm>
            <a:off x="3163888" y="628650"/>
            <a:ext cx="317500"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WinInnwa" charset="0"/>
            </a:endParaRPr>
          </a:p>
        </p:txBody>
      </p:sp>
      <p:sp>
        <p:nvSpPr>
          <p:cNvPr id="232452" name="Rectangle 4"/>
          <p:cNvSpPr>
            <a:spLocks noChangeArrowheads="1"/>
          </p:cNvSpPr>
          <p:nvPr/>
        </p:nvSpPr>
        <p:spPr bwMode="auto">
          <a:xfrm>
            <a:off x="3421063" y="169863"/>
            <a:ext cx="2089150" cy="828432"/>
          </a:xfrm>
          <a:prstGeom prst="rect">
            <a:avLst/>
          </a:prstGeom>
          <a:noFill/>
          <a:ln w="12700">
            <a:noFill/>
            <a:miter lim="800000"/>
            <a:headEnd/>
            <a:tailEnd/>
          </a:ln>
          <a:effectLst>
            <a:outerShdw dist="85194" dir="3806097" algn="ctr" rotWithShape="0">
              <a:schemeClr val="tx1"/>
            </a:outerShdw>
          </a:effectLst>
        </p:spPr>
        <p:txBody>
          <a:bodyPr lIns="90487" tIns="44450" rIns="90487" bIns="44450">
            <a:spAutoFit/>
          </a:bodyPr>
          <a:lstStyle/>
          <a:p>
            <a:pPr>
              <a:spcBef>
                <a:spcPct val="0"/>
              </a:spcBef>
            </a:pPr>
            <a:r>
              <a:rPr lang="en-US" sz="2000" dirty="0">
                <a:solidFill>
                  <a:srgbClr val="2F6AFD"/>
                </a:solidFill>
                <a:latin typeface="WinInnwa" charset="0"/>
              </a:rPr>
              <a:t> </a:t>
            </a:r>
            <a:r>
              <a:rPr lang="en-US" sz="2000" dirty="0" err="1">
                <a:solidFill>
                  <a:srgbClr val="2F6AFD"/>
                </a:solidFill>
                <a:latin typeface="Pyidaungsu" panose="020B0502040204020203" pitchFamily="34" charset="0"/>
                <a:cs typeface="Pyidaungsu" panose="020B0502040204020203" pitchFamily="34" charset="0"/>
              </a:rPr>
              <a:t>နှစ</a:t>
            </a:r>
            <a:r>
              <a:rPr lang="en-US" sz="2000" dirty="0">
                <a:solidFill>
                  <a:srgbClr val="2F6AFD"/>
                </a:solidFill>
                <a:latin typeface="Pyidaungsu" panose="020B0502040204020203" pitchFamily="34" charset="0"/>
                <a:cs typeface="Pyidaungsu" panose="020B0502040204020203" pitchFamily="34" charset="0"/>
              </a:rPr>
              <a:t>် ၁၆၀၀</a:t>
            </a:r>
          </a:p>
          <a:p>
            <a:pPr>
              <a:spcBef>
                <a:spcPct val="0"/>
              </a:spcBef>
            </a:pPr>
            <a:r>
              <a:rPr lang="en-US" sz="2800" dirty="0">
                <a:solidFill>
                  <a:srgbClr val="2F6AFD"/>
                </a:solidFill>
                <a:latin typeface="WinInnwa" charset="0"/>
              </a:rPr>
              <a:t> </a:t>
            </a:r>
            <a:endParaRPr lang="en-US" sz="2000" dirty="0">
              <a:solidFill>
                <a:srgbClr val="2F6AFD"/>
              </a:solidFill>
              <a:latin typeface="WinInnwa" charset="0"/>
            </a:endParaRPr>
          </a:p>
        </p:txBody>
      </p:sp>
      <p:sp>
        <p:nvSpPr>
          <p:cNvPr id="232453" name="Rectangle 5"/>
          <p:cNvSpPr>
            <a:spLocks noChangeArrowheads="1"/>
          </p:cNvSpPr>
          <p:nvPr/>
        </p:nvSpPr>
        <p:spPr bwMode="auto">
          <a:xfrm>
            <a:off x="3074988" y="531813"/>
            <a:ext cx="2711450" cy="335989"/>
          </a:xfrm>
          <a:prstGeom prst="rect">
            <a:avLst/>
          </a:prstGeom>
          <a:noFill/>
          <a:ln w="12700">
            <a:noFill/>
            <a:miter lim="800000"/>
            <a:headEnd/>
            <a:tailEnd/>
          </a:ln>
          <a:effectLst>
            <a:outerShdw dist="85194" dir="3806097" algn="ctr" rotWithShape="0">
              <a:schemeClr val="tx1"/>
            </a:outerShdw>
          </a:effectLst>
        </p:spPr>
        <p:txBody>
          <a:bodyPr lIns="90487" tIns="44450" rIns="90487" bIns="44450">
            <a:spAutoFit/>
          </a:bodyPr>
          <a:lstStyle/>
          <a:p>
            <a:pPr>
              <a:spcBef>
                <a:spcPct val="0"/>
              </a:spcBef>
            </a:pPr>
            <a:r>
              <a:rPr lang="en-US" sz="1600" dirty="0" err="1">
                <a:solidFill>
                  <a:srgbClr val="2F6AFD"/>
                </a:solidFill>
                <a:latin typeface="Pyidaungsu" panose="020B0502040204020203" pitchFamily="34" charset="0"/>
                <a:cs typeface="Pyidaungsu" panose="020B0502040204020203" pitchFamily="34" charset="0"/>
              </a:rPr>
              <a:t>စာရေးသူ</a:t>
            </a:r>
            <a:r>
              <a:rPr lang="en-US" sz="1600" dirty="0">
                <a:solidFill>
                  <a:srgbClr val="2F6AFD"/>
                </a:solidFill>
                <a:latin typeface="Pyidaungsu" panose="020B0502040204020203" pitchFamily="34" charset="0"/>
                <a:cs typeface="Pyidaungsu" panose="020B0502040204020203" pitchFamily="34" charset="0"/>
              </a:rPr>
              <a:t> ၄၀ </a:t>
            </a:r>
            <a:r>
              <a:rPr lang="en-US" sz="1600" dirty="0" err="1">
                <a:solidFill>
                  <a:srgbClr val="2F6AFD"/>
                </a:solidFill>
                <a:latin typeface="Pyidaungsu" panose="020B0502040204020203" pitchFamily="34" charset="0"/>
                <a:cs typeface="Pyidaungsu" panose="020B0502040204020203" pitchFamily="34" charset="0"/>
              </a:rPr>
              <a:t>ဦး</a:t>
            </a:r>
            <a:endParaRPr lang="en-US" sz="1400" dirty="0">
              <a:solidFill>
                <a:srgbClr val="2F6AFD"/>
              </a:solidFill>
              <a:latin typeface="Pyidaungsu" panose="020B0502040204020203" pitchFamily="34" charset="0"/>
              <a:cs typeface="Pyidaungsu" panose="020B0502040204020203" pitchFamily="34" charset="0"/>
            </a:endParaRPr>
          </a:p>
        </p:txBody>
      </p:sp>
      <p:sp>
        <p:nvSpPr>
          <p:cNvPr id="232454" name="Rectangle 6"/>
          <p:cNvSpPr>
            <a:spLocks noChangeArrowheads="1"/>
          </p:cNvSpPr>
          <p:nvPr/>
        </p:nvSpPr>
        <p:spPr bwMode="auto">
          <a:xfrm>
            <a:off x="3670300" y="968375"/>
            <a:ext cx="1685925" cy="397545"/>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r>
              <a:rPr lang="en-US" sz="1600" dirty="0">
                <a:solidFill>
                  <a:srgbClr val="2F6AFD"/>
                </a:solidFill>
                <a:latin typeface="WinInnwa" charset="0"/>
              </a:rPr>
              <a:t> </a:t>
            </a:r>
            <a:r>
              <a:rPr lang="en-US" sz="2000" dirty="0" err="1">
                <a:solidFill>
                  <a:srgbClr val="2F6AFD"/>
                </a:solidFill>
                <a:latin typeface="Pyidaungsu" panose="020B0502040204020203" pitchFamily="34" charset="0"/>
                <a:cs typeface="Pyidaungsu" panose="020B0502040204020203" pitchFamily="34" charset="0"/>
              </a:rPr>
              <a:t>ဆောင်ပုဒ</a:t>
            </a:r>
            <a:r>
              <a:rPr lang="en-US" sz="2000" dirty="0">
                <a:solidFill>
                  <a:srgbClr val="2F6AFD"/>
                </a:solidFill>
                <a:latin typeface="Pyidaungsu" panose="020B0502040204020203" pitchFamily="34" charset="0"/>
                <a:cs typeface="Pyidaungsu" panose="020B0502040204020203" pitchFamily="34" charset="0"/>
              </a:rPr>
              <a:t>်</a:t>
            </a:r>
            <a:endParaRPr lang="en-US" sz="1200" dirty="0">
              <a:solidFill>
                <a:srgbClr val="2F6AFD"/>
              </a:solidFill>
              <a:latin typeface="Pyidaungsu" panose="020B0502040204020203" pitchFamily="34" charset="0"/>
              <a:cs typeface="Pyidaungsu" panose="020B0502040204020203" pitchFamily="34" charset="0"/>
            </a:endParaRPr>
          </a:p>
        </p:txBody>
      </p:sp>
      <p:sp>
        <p:nvSpPr>
          <p:cNvPr id="232456" name="Rectangle 8"/>
          <p:cNvSpPr>
            <a:spLocks noChangeArrowheads="1"/>
          </p:cNvSpPr>
          <p:nvPr/>
        </p:nvSpPr>
        <p:spPr bwMode="auto">
          <a:xfrm>
            <a:off x="3055938" y="1323975"/>
            <a:ext cx="2868612" cy="397545"/>
          </a:xfrm>
          <a:prstGeom prst="rect">
            <a:avLst/>
          </a:prstGeom>
          <a:noFill/>
          <a:ln w="12700">
            <a:noFill/>
            <a:miter lim="800000"/>
            <a:headEnd/>
            <a:tailEnd/>
          </a:ln>
          <a:effectLst>
            <a:outerShdw dist="85194" dir="3806097" algn="ctr" rotWithShape="0">
              <a:schemeClr val="tx1"/>
            </a:outerShdw>
          </a:effectLst>
        </p:spPr>
        <p:txBody>
          <a:bodyPr lIns="90487" tIns="44450" rIns="90487" bIns="44450">
            <a:spAutoFit/>
          </a:bodyPr>
          <a:lstStyle/>
          <a:p>
            <a:pPr>
              <a:spcBef>
                <a:spcPct val="0"/>
              </a:spcBef>
            </a:pPr>
            <a:r>
              <a:rPr lang="en-US" sz="2000" dirty="0">
                <a:solidFill>
                  <a:srgbClr val="2F6AFD"/>
                </a:solidFill>
                <a:latin typeface="WinInnwa" charset="0"/>
              </a:rPr>
              <a:t> </a:t>
            </a:r>
            <a:r>
              <a:rPr lang="en-US" sz="2000" dirty="0" err="1">
                <a:solidFill>
                  <a:srgbClr val="2F6AFD"/>
                </a:solidFill>
                <a:latin typeface="Pyidaungsu" panose="020B0502040204020203" pitchFamily="34" charset="0"/>
                <a:cs typeface="Pyidaungsu" panose="020B0502040204020203" pitchFamily="34" charset="0"/>
              </a:rPr>
              <a:t>ဘုရားဘုန်းတော</a:t>
            </a:r>
            <a:r>
              <a:rPr lang="en-US" sz="2000" dirty="0">
                <a:solidFill>
                  <a:srgbClr val="2F6AFD"/>
                </a:solidFill>
                <a:latin typeface="Pyidaungsu" panose="020B0502040204020203" pitchFamily="34" charset="0"/>
                <a:cs typeface="Pyidaungsu" panose="020B0502040204020203" pitchFamily="34" charset="0"/>
              </a:rPr>
              <a:t>်</a:t>
            </a:r>
            <a:endParaRPr lang="en-US" sz="1600" dirty="0">
              <a:solidFill>
                <a:srgbClr val="2F6AFD"/>
              </a:solidFill>
              <a:latin typeface="Pyidaungsu" panose="020B0502040204020203" pitchFamily="34" charset="0"/>
              <a:cs typeface="Pyidaungsu" panose="020B0502040204020203" pitchFamily="34" charset="0"/>
            </a:endParaRPr>
          </a:p>
        </p:txBody>
      </p:sp>
      <p:sp>
        <p:nvSpPr>
          <p:cNvPr id="232457" name="Rectangle 9"/>
          <p:cNvSpPr>
            <a:spLocks noChangeArrowheads="1"/>
          </p:cNvSpPr>
          <p:nvPr/>
        </p:nvSpPr>
        <p:spPr bwMode="auto">
          <a:xfrm>
            <a:off x="6784975" y="709613"/>
            <a:ext cx="2103438" cy="459100"/>
          </a:xfrm>
          <a:prstGeom prst="rect">
            <a:avLst/>
          </a:prstGeom>
          <a:noFill/>
          <a:ln w="12700">
            <a:noFill/>
            <a:miter lim="800000"/>
            <a:headEnd/>
            <a:tailEnd/>
          </a:ln>
          <a:effectLst>
            <a:outerShdw dist="85194" dir="3806097" algn="ctr" rotWithShape="0">
              <a:schemeClr val="tx1"/>
            </a:outerShdw>
          </a:effectLst>
        </p:spPr>
        <p:txBody>
          <a:bodyPr lIns="90487" tIns="44450" rIns="90487" bIns="44450">
            <a:spAutoFit/>
          </a:bodyPr>
          <a:lstStyle/>
          <a:p>
            <a:pPr algn="ctr">
              <a:spcBef>
                <a:spcPct val="0"/>
              </a:spcBef>
            </a:pPr>
            <a:r>
              <a:rPr lang="en-US" altLang="ja-JP" sz="2400" dirty="0">
                <a:solidFill>
                  <a:srgbClr val="FEF800"/>
                </a:solidFill>
                <a:latin typeface="Pyidaungsu" panose="020B0502040204020203" pitchFamily="34" charset="0"/>
                <a:cs typeface="Pyidaungsu" panose="020B0502040204020203" pitchFamily="34" charset="0"/>
              </a:rPr>
              <a:t>“</a:t>
            </a:r>
            <a:r>
              <a:rPr lang="en-US" altLang="ja-JP" sz="2400" dirty="0" err="1">
                <a:solidFill>
                  <a:srgbClr val="FEF800"/>
                </a:solidFill>
                <a:latin typeface="Pyidaungsu" panose="020B0502040204020203" pitchFamily="34" charset="0"/>
                <a:cs typeface="Pyidaungsu" panose="020B0502040204020203" pitchFamily="34" charset="0"/>
              </a:rPr>
              <a:t>ဓမ္မသစ်ကျမ်း</a:t>
            </a:r>
            <a:r>
              <a:rPr lang="en-US" altLang="ja-JP" sz="2400" dirty="0">
                <a:solidFill>
                  <a:srgbClr val="FEF800"/>
                </a:solidFill>
                <a:latin typeface="Pyidaungsu" panose="020B0502040204020203" pitchFamily="34" charset="0"/>
                <a:cs typeface="Pyidaungsu" panose="020B0502040204020203" pitchFamily="34" charset="0"/>
              </a:rPr>
              <a:t>”</a:t>
            </a:r>
            <a:endParaRPr lang="en-US" sz="2000" dirty="0">
              <a:solidFill>
                <a:srgbClr val="FEF800"/>
              </a:solidFill>
              <a:latin typeface="Pyidaungsu" panose="020B0502040204020203" pitchFamily="34" charset="0"/>
              <a:cs typeface="Pyidaungsu" panose="020B0502040204020203" pitchFamily="34" charset="0"/>
            </a:endParaRPr>
          </a:p>
        </p:txBody>
      </p:sp>
      <p:sp>
        <p:nvSpPr>
          <p:cNvPr id="232458" name="Rectangle 10"/>
          <p:cNvSpPr>
            <a:spLocks noChangeArrowheads="1"/>
          </p:cNvSpPr>
          <p:nvPr/>
        </p:nvSpPr>
        <p:spPr bwMode="auto">
          <a:xfrm>
            <a:off x="1425575" y="571500"/>
            <a:ext cx="287338" cy="515938"/>
          </a:xfrm>
          <a:prstGeom prst="rect">
            <a:avLst/>
          </a:prstGeom>
          <a:noFill/>
          <a:ln w="12700">
            <a:noFill/>
            <a:miter lim="800000"/>
            <a:headEnd/>
            <a:tailEnd/>
          </a:ln>
          <a:effectLst>
            <a:outerShdw dist="85194" dir="3806097" algn="ctr" rotWithShape="0">
              <a:schemeClr val="tx1"/>
            </a:outerShdw>
          </a:effectLst>
        </p:spPr>
        <p:txBody>
          <a:bodyPr wrap="none" lIns="90487" tIns="44450" rIns="90487" bIns="44450">
            <a:spAutoFit/>
          </a:bodyPr>
          <a:lstStyle/>
          <a:p>
            <a:pPr algn="ctr">
              <a:spcBef>
                <a:spcPct val="0"/>
              </a:spcBef>
            </a:pPr>
            <a:r>
              <a:rPr lang="en-US" sz="2800">
                <a:solidFill>
                  <a:srgbClr val="2F6AFD"/>
                </a:solidFill>
                <a:latin typeface="WinInnwa" charset="0"/>
              </a:rPr>
              <a:t> </a:t>
            </a:r>
          </a:p>
        </p:txBody>
      </p:sp>
      <p:sp>
        <p:nvSpPr>
          <p:cNvPr id="232459" name="Rectangle 11"/>
          <p:cNvSpPr>
            <a:spLocks noChangeArrowheads="1"/>
          </p:cNvSpPr>
          <p:nvPr/>
        </p:nvSpPr>
        <p:spPr bwMode="auto">
          <a:xfrm>
            <a:off x="411163" y="930275"/>
            <a:ext cx="2273300" cy="520655"/>
          </a:xfrm>
          <a:prstGeom prst="rect">
            <a:avLst/>
          </a:prstGeom>
          <a:noFill/>
          <a:ln w="12700">
            <a:noFill/>
            <a:miter lim="800000"/>
            <a:headEnd/>
            <a:tailEnd/>
          </a:ln>
          <a:effectLst>
            <a:outerShdw dist="56796" dir="3806097" algn="ctr" rotWithShape="0">
              <a:schemeClr val="tx1"/>
            </a:outerShdw>
          </a:effectLst>
        </p:spPr>
        <p:txBody>
          <a:bodyPr wrap="square" lIns="90487" tIns="44450" rIns="90487" bIns="44450">
            <a:spAutoFit/>
          </a:bodyPr>
          <a:lstStyle/>
          <a:p>
            <a:r>
              <a:rPr lang="en-US" sz="2400" dirty="0">
                <a:latin typeface="WinInnwa" charset="0"/>
              </a:rPr>
              <a:t> </a:t>
            </a:r>
            <a:r>
              <a:rPr lang="en-US" dirty="0">
                <a:latin typeface="Pyidaungsu" panose="020B0502040204020203" pitchFamily="34" charset="0"/>
                <a:cs typeface="Pyidaungsu" panose="020B0502040204020203" pitchFamily="34" charset="0"/>
              </a:rPr>
              <a:t>“</a:t>
            </a:r>
            <a:r>
              <a:rPr lang="en-US" dirty="0" err="1">
                <a:latin typeface="Pyidaungsu" panose="020B0502040204020203" pitchFamily="34" charset="0"/>
                <a:cs typeface="Pyidaungsu" panose="020B0502040204020203" pitchFamily="34" charset="0"/>
              </a:rPr>
              <a:t>ဓမ္မဟောင်းကျမ်း</a:t>
            </a:r>
            <a:r>
              <a:rPr lang="en-US" dirty="0">
                <a:latin typeface="Pyidaungsu" panose="020B0502040204020203" pitchFamily="34" charset="0"/>
                <a:cs typeface="Pyidaungsu" panose="020B0502040204020203" pitchFamily="34" charset="0"/>
              </a:rPr>
              <a:t>”</a:t>
            </a:r>
            <a:endParaRPr lang="en-US" sz="2800" dirty="0">
              <a:latin typeface="Pyidaungsu" panose="020B0502040204020203" pitchFamily="34" charset="0"/>
              <a:cs typeface="Pyidaungsu" panose="020B0502040204020203" pitchFamily="34" charset="0"/>
            </a:endParaRPr>
          </a:p>
        </p:txBody>
      </p:sp>
      <p:sp>
        <p:nvSpPr>
          <p:cNvPr id="232460" name="Rectangle 12"/>
          <p:cNvSpPr>
            <a:spLocks noChangeArrowheads="1"/>
          </p:cNvSpPr>
          <p:nvPr/>
        </p:nvSpPr>
        <p:spPr bwMode="auto">
          <a:xfrm>
            <a:off x="5930900" y="939800"/>
            <a:ext cx="817563" cy="301625"/>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endParaRPr lang="my-MM" sz="1400">
              <a:latin typeface="WinInnwa" charset="0"/>
            </a:endParaRPr>
          </a:p>
        </p:txBody>
      </p:sp>
      <p:sp>
        <p:nvSpPr>
          <p:cNvPr id="232461" name="Rectangle 13"/>
          <p:cNvSpPr>
            <a:spLocks noChangeArrowheads="1"/>
          </p:cNvSpPr>
          <p:nvPr/>
        </p:nvSpPr>
        <p:spPr bwMode="auto">
          <a:xfrm>
            <a:off x="-101600" y="1752600"/>
            <a:ext cx="817563" cy="301625"/>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endParaRPr lang="my-MM" sz="1400">
              <a:latin typeface="WinInnwa" charset="0"/>
            </a:endParaRPr>
          </a:p>
        </p:txBody>
      </p:sp>
      <p:sp>
        <p:nvSpPr>
          <p:cNvPr id="232462" name="Rectangle 14"/>
          <p:cNvSpPr>
            <a:spLocks noChangeArrowheads="1"/>
          </p:cNvSpPr>
          <p:nvPr/>
        </p:nvSpPr>
        <p:spPr bwMode="auto">
          <a:xfrm>
            <a:off x="5934075" y="1762125"/>
            <a:ext cx="817563" cy="301625"/>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endParaRPr lang="my-MM" sz="1400">
              <a:latin typeface="WinInnwa" charset="0"/>
            </a:endParaRPr>
          </a:p>
        </p:txBody>
      </p:sp>
      <p:sp>
        <p:nvSpPr>
          <p:cNvPr id="232463" name="Rectangle 15"/>
          <p:cNvSpPr>
            <a:spLocks noChangeArrowheads="1"/>
          </p:cNvSpPr>
          <p:nvPr/>
        </p:nvSpPr>
        <p:spPr bwMode="auto">
          <a:xfrm>
            <a:off x="6311900" y="2017713"/>
            <a:ext cx="1191031" cy="366767"/>
          </a:xfrm>
          <a:prstGeom prst="rect">
            <a:avLst/>
          </a:prstGeom>
          <a:noFill/>
          <a:ln w="12700">
            <a:noFill/>
            <a:miter lim="800000"/>
            <a:headEnd/>
            <a:tailEnd/>
          </a:ln>
          <a:effectLst>
            <a:outerShdw dist="68392" dir="4091915" algn="ctr" rotWithShape="0">
              <a:schemeClr val="tx1"/>
            </a:outerShdw>
          </a:effectLst>
        </p:spPr>
        <p:txBody>
          <a:bodyPr wrap="none" lIns="90487" tIns="44450" rIns="90487" bIns="44450">
            <a:spAutoFit/>
          </a:bodyPr>
          <a:lstStyle/>
          <a:p>
            <a:pPr>
              <a:spcBef>
                <a:spcPct val="0"/>
              </a:spcBef>
            </a:pPr>
            <a:r>
              <a:rPr lang="en-US" dirty="0">
                <a:latin typeface="Pyidaungsu" panose="020B0502040204020203" pitchFamily="34" charset="0"/>
                <a:cs typeface="Pyidaungsu" panose="020B0502040204020203" pitchFamily="34" charset="0"/>
              </a:rPr>
              <a:t>“၂၇ </a:t>
            </a:r>
            <a:r>
              <a:rPr lang="en-US" dirty="0" err="1">
                <a:latin typeface="Pyidaungsu" panose="020B0502040204020203" pitchFamily="34" charset="0"/>
                <a:cs typeface="Pyidaungsu" panose="020B0502040204020203" pitchFamily="34" charset="0"/>
              </a:rPr>
              <a:t>ကျမ်း</a:t>
            </a:r>
            <a:r>
              <a:rPr lang="en-US" dirty="0">
                <a:latin typeface="Pyidaungsu" panose="020B0502040204020203" pitchFamily="34" charset="0"/>
                <a:cs typeface="Pyidaungsu" panose="020B0502040204020203" pitchFamily="34" charset="0"/>
              </a:rPr>
              <a:t>”</a:t>
            </a:r>
          </a:p>
        </p:txBody>
      </p:sp>
      <p:sp>
        <p:nvSpPr>
          <p:cNvPr id="232464" name="Rectangle 16"/>
          <p:cNvSpPr>
            <a:spLocks noChangeArrowheads="1"/>
          </p:cNvSpPr>
          <p:nvPr/>
        </p:nvSpPr>
        <p:spPr bwMode="auto">
          <a:xfrm>
            <a:off x="411163" y="2216149"/>
            <a:ext cx="1890712" cy="459100"/>
          </a:xfrm>
          <a:prstGeom prst="rect">
            <a:avLst/>
          </a:prstGeom>
          <a:noFill/>
          <a:ln w="12700">
            <a:noFill/>
            <a:miter lim="800000"/>
            <a:headEnd/>
            <a:tailEnd/>
          </a:ln>
          <a:effectLst>
            <a:outerShdw dist="68392" dir="4091915" algn="ctr" rotWithShape="0">
              <a:schemeClr val="tx1"/>
            </a:outerShdw>
          </a:effectLst>
        </p:spPr>
        <p:txBody>
          <a:bodyPr wrap="square" lIns="90487" tIns="44450" rIns="90487" bIns="44450">
            <a:spAutoFit/>
          </a:bodyPr>
          <a:lstStyle/>
          <a:p>
            <a:pPr>
              <a:spcBef>
                <a:spcPct val="0"/>
              </a:spcBef>
            </a:pPr>
            <a:r>
              <a:rPr lang="en-US" sz="2400" dirty="0">
                <a:latin typeface="WinInnwa" charset="0"/>
              </a:rPr>
              <a:t> </a:t>
            </a:r>
            <a:r>
              <a:rPr lang="ja-JP" altLang="en-US" sz="2400" dirty="0">
                <a:latin typeface="WinInnwa" charset="0"/>
              </a:rPr>
              <a:t>“</a:t>
            </a:r>
            <a:r>
              <a:rPr lang="en-US" sz="2000" dirty="0">
                <a:latin typeface="Pyidaungsu" panose="020B0502040204020203" pitchFamily="34" charset="0"/>
                <a:cs typeface="Pyidaungsu" panose="020B0502040204020203" pitchFamily="34" charset="0"/>
              </a:rPr>
              <a:t>၃၉ </a:t>
            </a:r>
            <a:r>
              <a:rPr lang="en-US" sz="2000" dirty="0" err="1">
                <a:latin typeface="Pyidaungsu" panose="020B0502040204020203" pitchFamily="34" charset="0"/>
                <a:cs typeface="Pyidaungsu" panose="020B0502040204020203" pitchFamily="34" charset="0"/>
              </a:rPr>
              <a:t>ကျမ်း</a:t>
            </a:r>
            <a:endParaRPr lang="en-US" sz="2000" dirty="0">
              <a:latin typeface="Pyidaungsu" panose="020B0502040204020203" pitchFamily="34" charset="0"/>
              <a:cs typeface="Pyidaungsu" panose="020B0502040204020203" pitchFamily="34" charset="0"/>
            </a:endParaRPr>
          </a:p>
        </p:txBody>
      </p:sp>
      <p:sp>
        <p:nvSpPr>
          <p:cNvPr id="232465" name="Rectangle 17"/>
          <p:cNvSpPr>
            <a:spLocks noChangeArrowheads="1"/>
          </p:cNvSpPr>
          <p:nvPr/>
        </p:nvSpPr>
        <p:spPr bwMode="auto">
          <a:xfrm>
            <a:off x="6397625" y="2317750"/>
            <a:ext cx="817563" cy="301625"/>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endParaRPr lang="my-MM" sz="1400">
              <a:latin typeface="WinInnwa" charset="0"/>
            </a:endParaRPr>
          </a:p>
        </p:txBody>
      </p:sp>
      <p:sp>
        <p:nvSpPr>
          <p:cNvPr id="232466" name="Rectangle 18"/>
          <p:cNvSpPr>
            <a:spLocks noChangeArrowheads="1"/>
          </p:cNvSpPr>
          <p:nvPr/>
        </p:nvSpPr>
        <p:spPr bwMode="auto">
          <a:xfrm>
            <a:off x="50800" y="2357438"/>
            <a:ext cx="817563" cy="301625"/>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endParaRPr lang="my-MM" sz="1400">
              <a:latin typeface="WinInnwa" charset="0"/>
            </a:endParaRPr>
          </a:p>
        </p:txBody>
      </p:sp>
      <p:sp>
        <p:nvSpPr>
          <p:cNvPr id="232469" name="Rectangle 21"/>
          <p:cNvSpPr>
            <a:spLocks noChangeArrowheads="1"/>
          </p:cNvSpPr>
          <p:nvPr/>
        </p:nvSpPr>
        <p:spPr bwMode="auto">
          <a:xfrm>
            <a:off x="6205538" y="3141663"/>
            <a:ext cx="817562" cy="363537"/>
          </a:xfrm>
          <a:prstGeom prst="rect">
            <a:avLst/>
          </a:prstGeom>
          <a:noFill/>
          <a:ln w="12700">
            <a:noFill/>
            <a:miter lim="800000"/>
            <a:headEnd/>
            <a:tailEnd/>
          </a:ln>
          <a:effectLst>
            <a:outerShdw dist="68392" dir="4091915" algn="ctr" rotWithShape="0">
              <a:schemeClr val="tx1"/>
            </a:outerShdw>
          </a:effectLst>
        </p:spPr>
        <p:txBody>
          <a:bodyPr lIns="90487" tIns="44450" rIns="90487" bIns="44450">
            <a:spAutoFit/>
          </a:bodyPr>
          <a:lstStyle/>
          <a:p>
            <a:endParaRPr lang="my-MM">
              <a:latin typeface="WinInnwa" charset="0"/>
            </a:endParaRPr>
          </a:p>
        </p:txBody>
      </p:sp>
      <p:sp>
        <p:nvSpPr>
          <p:cNvPr id="232470" name="Rectangle 22"/>
          <p:cNvSpPr>
            <a:spLocks noChangeArrowheads="1"/>
          </p:cNvSpPr>
          <p:nvPr/>
        </p:nvSpPr>
        <p:spPr bwMode="auto">
          <a:xfrm>
            <a:off x="-346075" y="3148013"/>
            <a:ext cx="817563" cy="363537"/>
          </a:xfrm>
          <a:prstGeom prst="rect">
            <a:avLst/>
          </a:prstGeom>
          <a:noFill/>
          <a:ln w="12700">
            <a:noFill/>
            <a:miter lim="800000"/>
            <a:headEnd/>
            <a:tailEnd/>
          </a:ln>
          <a:effectLst>
            <a:outerShdw dist="68392" dir="4091915" algn="ctr" rotWithShape="0">
              <a:schemeClr val="tx1"/>
            </a:outerShdw>
          </a:effectLst>
        </p:spPr>
        <p:txBody>
          <a:bodyPr lIns="90487" tIns="44450" rIns="90487" bIns="44450">
            <a:spAutoFit/>
          </a:bodyPr>
          <a:lstStyle/>
          <a:p>
            <a:endParaRPr lang="my-MM">
              <a:latin typeface="WinInnwa" charset="0"/>
            </a:endParaRPr>
          </a:p>
        </p:txBody>
      </p:sp>
      <p:grpSp>
        <p:nvGrpSpPr>
          <p:cNvPr id="18452" name="Group 25"/>
          <p:cNvGrpSpPr>
            <a:grpSpLocks/>
          </p:cNvGrpSpPr>
          <p:nvPr/>
        </p:nvGrpSpPr>
        <p:grpSpPr bwMode="auto">
          <a:xfrm>
            <a:off x="2044700" y="2325688"/>
            <a:ext cx="5403850" cy="2893310"/>
            <a:chOff x="1344" y="1564"/>
            <a:chExt cx="3404" cy="1808"/>
          </a:xfrm>
        </p:grpSpPr>
        <p:sp>
          <p:nvSpPr>
            <p:cNvPr id="18468" name="Line 26"/>
            <p:cNvSpPr>
              <a:spLocks noChangeShapeType="1"/>
            </p:cNvSpPr>
            <p:nvPr/>
          </p:nvSpPr>
          <p:spPr bwMode="auto">
            <a:xfrm flipV="1">
              <a:off x="3671" y="3296"/>
              <a:ext cx="644" cy="12"/>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469" name="Line 27"/>
            <p:cNvSpPr>
              <a:spLocks noChangeShapeType="1"/>
            </p:cNvSpPr>
            <p:nvPr/>
          </p:nvSpPr>
          <p:spPr bwMode="auto">
            <a:xfrm>
              <a:off x="1344" y="3218"/>
              <a:ext cx="971" cy="71"/>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470" name="Line 28"/>
            <p:cNvSpPr>
              <a:spLocks noChangeShapeType="1"/>
            </p:cNvSpPr>
            <p:nvPr/>
          </p:nvSpPr>
          <p:spPr bwMode="auto">
            <a:xfrm>
              <a:off x="1506" y="2660"/>
              <a:ext cx="894" cy="484"/>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471" name="Line 29"/>
            <p:cNvSpPr>
              <a:spLocks noChangeShapeType="1"/>
            </p:cNvSpPr>
            <p:nvPr/>
          </p:nvSpPr>
          <p:spPr bwMode="auto">
            <a:xfrm>
              <a:off x="1930" y="2122"/>
              <a:ext cx="582" cy="798"/>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472" name="Line 30"/>
            <p:cNvSpPr>
              <a:spLocks noChangeShapeType="1"/>
            </p:cNvSpPr>
            <p:nvPr/>
          </p:nvSpPr>
          <p:spPr bwMode="auto">
            <a:xfrm rot="578684">
              <a:off x="2594" y="1808"/>
              <a:ext cx="279" cy="1052"/>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473" name="Line 31"/>
            <p:cNvSpPr>
              <a:spLocks noChangeShapeType="1"/>
            </p:cNvSpPr>
            <p:nvPr/>
          </p:nvSpPr>
          <p:spPr bwMode="auto">
            <a:xfrm flipH="1">
              <a:off x="3078" y="2071"/>
              <a:ext cx="591" cy="875"/>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474" name="Line 32"/>
            <p:cNvSpPr>
              <a:spLocks noChangeShapeType="1"/>
            </p:cNvSpPr>
            <p:nvPr/>
          </p:nvSpPr>
          <p:spPr bwMode="auto">
            <a:xfrm flipH="1">
              <a:off x="3211" y="2410"/>
              <a:ext cx="797" cy="625"/>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8475" name="Line 33"/>
            <p:cNvSpPr>
              <a:spLocks noChangeShapeType="1"/>
            </p:cNvSpPr>
            <p:nvPr/>
          </p:nvSpPr>
          <p:spPr bwMode="auto">
            <a:xfrm flipV="1">
              <a:off x="3264" y="2946"/>
              <a:ext cx="1017" cy="264"/>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2482" name="Rectangle 34"/>
            <p:cNvSpPr>
              <a:spLocks noChangeArrowheads="1"/>
            </p:cNvSpPr>
            <p:nvPr/>
          </p:nvSpPr>
          <p:spPr bwMode="auto">
            <a:xfrm rot="5246759">
              <a:off x="2162" y="2358"/>
              <a:ext cx="1293" cy="286"/>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r>
                <a:rPr lang="en-US">
                  <a:latin typeface="WinInnwa" charset="0"/>
                </a:rPr>
                <a:t> </a:t>
              </a:r>
              <a:r>
                <a:rPr lang="en-US" sz="2400">
                  <a:latin typeface="WinInnwa" charset="0"/>
                </a:rPr>
                <a:t>ya&amp;mzufrsm;</a:t>
              </a:r>
              <a:endParaRPr lang="en-US">
                <a:latin typeface="WinInnwa" charset="0"/>
              </a:endParaRPr>
            </a:p>
          </p:txBody>
        </p:sp>
        <p:sp>
          <p:nvSpPr>
            <p:cNvPr id="232483" name="Rectangle 35"/>
            <p:cNvSpPr>
              <a:spLocks noChangeArrowheads="1"/>
            </p:cNvSpPr>
            <p:nvPr/>
          </p:nvSpPr>
          <p:spPr bwMode="auto">
            <a:xfrm>
              <a:off x="3422" y="3143"/>
              <a:ext cx="1326"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r>
                <a:rPr lang="en-US" sz="1600" dirty="0">
                  <a:latin typeface="WinInnwa" charset="0"/>
                </a:rPr>
                <a:t> </a:t>
              </a:r>
              <a:r>
                <a:rPr lang="en-US" dirty="0" err="1">
                  <a:latin typeface="Pyidaungsu" panose="020B0502040204020203" pitchFamily="34" charset="0"/>
                  <a:cs typeface="Pyidaungsu" panose="020B0502040204020203" pitchFamily="34" charset="0"/>
                </a:rPr>
                <a:t>ဗျာဒိတ်ကျမ်း</a:t>
              </a:r>
              <a:endParaRPr lang="en-US" sz="1200" dirty="0">
                <a:latin typeface="Pyidaungsu" panose="020B0502040204020203" pitchFamily="34" charset="0"/>
                <a:cs typeface="Pyidaungsu" panose="020B0502040204020203" pitchFamily="34" charset="0"/>
              </a:endParaRPr>
            </a:p>
          </p:txBody>
        </p:sp>
        <p:sp>
          <p:nvSpPr>
            <p:cNvPr id="232484" name="Rectangle 36"/>
            <p:cNvSpPr>
              <a:spLocks noChangeArrowheads="1"/>
            </p:cNvSpPr>
            <p:nvPr/>
          </p:nvSpPr>
          <p:spPr bwMode="auto">
            <a:xfrm rot="3267768">
              <a:off x="1794" y="2510"/>
              <a:ext cx="1118" cy="286"/>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r>
                <a:rPr lang="en-US">
                  <a:latin typeface="WinInnwa" charset="0"/>
                </a:rPr>
                <a:t> </a:t>
              </a:r>
              <a:r>
                <a:rPr lang="en-US" sz="2400">
                  <a:latin typeface="WinInnwa" charset="0"/>
                </a:rPr>
                <a:t>uAsmq&amp;mrsm;</a:t>
              </a:r>
              <a:endParaRPr lang="en-US">
                <a:latin typeface="WinInnwa" charset="0"/>
              </a:endParaRPr>
            </a:p>
          </p:txBody>
        </p:sp>
        <p:sp>
          <p:nvSpPr>
            <p:cNvPr id="232485" name="Rectangle 37"/>
            <p:cNvSpPr>
              <a:spLocks noChangeArrowheads="1"/>
            </p:cNvSpPr>
            <p:nvPr/>
          </p:nvSpPr>
          <p:spPr bwMode="auto">
            <a:xfrm rot="20643327">
              <a:off x="3427" y="2833"/>
              <a:ext cx="902" cy="227"/>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endParaRPr lang="my-MM">
                <a:latin typeface="WinInnwa" charset="0"/>
              </a:endParaRPr>
            </a:p>
          </p:txBody>
        </p:sp>
        <p:sp>
          <p:nvSpPr>
            <p:cNvPr id="232486" name="Rectangle 38"/>
            <p:cNvSpPr>
              <a:spLocks noChangeArrowheads="1"/>
            </p:cNvSpPr>
            <p:nvPr/>
          </p:nvSpPr>
          <p:spPr bwMode="auto">
            <a:xfrm rot="19276533">
              <a:off x="3353" y="2466"/>
              <a:ext cx="622" cy="227"/>
            </a:xfrm>
            <a:prstGeom prst="rect">
              <a:avLst/>
            </a:prstGeom>
            <a:noFill/>
            <a:ln w="12700">
              <a:noFill/>
              <a:miter lim="800000"/>
              <a:headEnd/>
              <a:tailEnd/>
            </a:ln>
            <a:effectLst>
              <a:outerShdw dist="45791" dir="3378596" algn="ctr" rotWithShape="0">
                <a:schemeClr val="tx1"/>
              </a:outerShdw>
            </a:effectLst>
          </p:spPr>
          <p:txBody>
            <a:bodyPr lIns="90487" tIns="44450" rIns="90487" bIns="44450">
              <a:spAutoFit/>
            </a:bodyPr>
            <a:lstStyle/>
            <a:p>
              <a:endParaRPr lang="my-MM">
                <a:latin typeface="WinInnwa" charset="0"/>
              </a:endParaRPr>
            </a:p>
          </p:txBody>
        </p:sp>
        <p:sp>
          <p:nvSpPr>
            <p:cNvPr id="232487" name="Rectangle 39"/>
            <p:cNvSpPr>
              <a:spLocks noChangeArrowheads="1"/>
            </p:cNvSpPr>
            <p:nvPr/>
          </p:nvSpPr>
          <p:spPr bwMode="auto">
            <a:xfrm rot="1755647">
              <a:off x="1448" y="2748"/>
              <a:ext cx="1190" cy="284"/>
            </a:xfrm>
            <a:prstGeom prst="rect">
              <a:avLst/>
            </a:prstGeom>
            <a:noFill/>
            <a:ln w="12700">
              <a:noFill/>
              <a:miter lim="800000"/>
              <a:headEnd/>
              <a:tailEnd/>
            </a:ln>
            <a:effectLst>
              <a:outerShdw dist="45791" dir="3378596" algn="ctr" rotWithShape="0">
                <a:schemeClr val="tx1"/>
              </a:outerShdw>
            </a:effectLst>
          </p:spPr>
          <p:txBody>
            <a:bodyPr lIns="90487" tIns="44450" rIns="90487" bIns="44450">
              <a:spAutoFit/>
            </a:bodyPr>
            <a:lstStyle/>
            <a:p>
              <a:r>
                <a:rPr lang="en-US">
                  <a:latin typeface="WinInnwa" charset="0"/>
                </a:rPr>
                <a:t> </a:t>
              </a:r>
              <a:r>
                <a:rPr lang="en-US" sz="2400">
                  <a:latin typeface="WinInnwa" charset="0"/>
                </a:rPr>
                <a:t>orkdif;</a:t>
              </a:r>
              <a:endParaRPr lang="en-US">
                <a:latin typeface="WinInnwa" charset="0"/>
              </a:endParaRPr>
            </a:p>
          </p:txBody>
        </p:sp>
        <p:sp>
          <p:nvSpPr>
            <p:cNvPr id="232488" name="Rectangle 40"/>
            <p:cNvSpPr>
              <a:spLocks noChangeArrowheads="1"/>
            </p:cNvSpPr>
            <p:nvPr/>
          </p:nvSpPr>
          <p:spPr bwMode="auto">
            <a:xfrm rot="240000">
              <a:off x="1596" y="3057"/>
              <a:ext cx="502" cy="227"/>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r>
                <a:rPr lang="en-US">
                  <a:latin typeface="WinInnwa" charset="0"/>
                </a:rPr>
                <a:t> </a:t>
              </a:r>
            </a:p>
          </p:txBody>
        </p:sp>
        <p:sp>
          <p:nvSpPr>
            <p:cNvPr id="232489" name="Rectangle 41"/>
            <p:cNvSpPr>
              <a:spLocks noChangeArrowheads="1"/>
            </p:cNvSpPr>
            <p:nvPr/>
          </p:nvSpPr>
          <p:spPr bwMode="auto">
            <a:xfrm rot="18254599">
              <a:off x="2929" y="2032"/>
              <a:ext cx="1222" cy="286"/>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r>
                <a:rPr lang="en-US" dirty="0">
                  <a:latin typeface="WinInnwa" charset="0"/>
                </a:rPr>
                <a:t> </a:t>
              </a:r>
              <a:r>
                <a:rPr lang="en-US" sz="2400" dirty="0">
                  <a:latin typeface="WinInnwa" charset="0"/>
                </a:rPr>
                <a:t>owif;aumif;</a:t>
              </a:r>
              <a:endParaRPr lang="en-US" dirty="0">
                <a:latin typeface="WinInnwa" charset="0"/>
              </a:endParaRPr>
            </a:p>
          </p:txBody>
        </p:sp>
      </p:grpSp>
      <p:sp>
        <p:nvSpPr>
          <p:cNvPr id="232499" name="Line 51"/>
          <p:cNvSpPr>
            <a:spLocks noChangeShapeType="1"/>
          </p:cNvSpPr>
          <p:nvPr/>
        </p:nvSpPr>
        <p:spPr bwMode="auto">
          <a:xfrm>
            <a:off x="7135813" y="1884363"/>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 Innwa" pitchFamily="2" charset="0"/>
              <a:ea typeface="+mn-ea"/>
            </a:endParaRPr>
          </a:p>
        </p:txBody>
      </p:sp>
      <p:sp>
        <p:nvSpPr>
          <p:cNvPr id="232503" name="Line 55"/>
          <p:cNvSpPr>
            <a:spLocks noChangeShapeType="1"/>
          </p:cNvSpPr>
          <p:nvPr/>
        </p:nvSpPr>
        <p:spPr bwMode="auto">
          <a:xfrm>
            <a:off x="866775" y="1893888"/>
            <a:ext cx="969963"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 Innwa" pitchFamily="2" charset="0"/>
              <a:ea typeface="+mn-ea"/>
            </a:endParaRPr>
          </a:p>
        </p:txBody>
      </p:sp>
      <p:sp>
        <p:nvSpPr>
          <p:cNvPr id="18455" name="Text Box 65"/>
          <p:cNvSpPr txBox="1">
            <a:spLocks noChangeArrowheads="1"/>
          </p:cNvSpPr>
          <p:nvPr/>
        </p:nvSpPr>
        <p:spPr bwMode="auto">
          <a:xfrm>
            <a:off x="8720138" y="80963"/>
            <a:ext cx="26193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2000" b="0">
                <a:solidFill>
                  <a:srgbClr val="FFA27C"/>
                </a:solidFill>
                <a:latin typeface="WinInnwa" charset="0"/>
              </a:rPr>
              <a:t> </a:t>
            </a:r>
          </a:p>
        </p:txBody>
      </p:sp>
      <p:sp>
        <p:nvSpPr>
          <p:cNvPr id="18456" name="Text Box 68"/>
          <p:cNvSpPr txBox="1">
            <a:spLocks noChangeArrowheads="1"/>
          </p:cNvSpPr>
          <p:nvPr/>
        </p:nvSpPr>
        <p:spPr bwMode="auto">
          <a:xfrm>
            <a:off x="195263" y="1682750"/>
            <a:ext cx="2317750" cy="533400"/>
          </a:xfrm>
          <a:prstGeom prst="rect">
            <a:avLst/>
          </a:prstGeom>
          <a:solidFill>
            <a:schemeClr val="bg1"/>
          </a:solidFill>
          <a:ln w="76200">
            <a:solidFill>
              <a:schemeClr val="hlink"/>
            </a:solidFill>
            <a:miter lim="800000"/>
            <a:headEnd/>
            <a:tailEnd/>
          </a:ln>
        </p:spPr>
        <p:txBody>
          <a:bodyP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2400" b="0">
                <a:solidFill>
                  <a:schemeClr val="tx1"/>
                </a:solidFill>
                <a:latin typeface="Arial Black" charset="0"/>
              </a:rPr>
              <a:t>LINE E</a:t>
            </a:r>
          </a:p>
        </p:txBody>
      </p:sp>
      <p:sp>
        <p:nvSpPr>
          <p:cNvPr id="232519" name="Rectangle 71"/>
          <p:cNvSpPr>
            <a:spLocks noChangeArrowheads="1"/>
          </p:cNvSpPr>
          <p:nvPr/>
        </p:nvSpPr>
        <p:spPr bwMode="auto">
          <a:xfrm>
            <a:off x="8091488" y="6427788"/>
            <a:ext cx="295275" cy="246062"/>
          </a:xfrm>
          <a:prstGeom prst="rect">
            <a:avLst/>
          </a:prstGeom>
          <a:noFill/>
          <a:ln w="12700">
            <a:noFill/>
            <a:miter lim="800000"/>
            <a:headEnd/>
            <a:tailEnd/>
          </a:ln>
          <a:effectLst/>
        </p:spPr>
        <p:txBody>
          <a:bodyPr wrap="none" anchor="ctr">
            <a:spAutoFit/>
          </a:bodyPr>
          <a:lstStyle/>
          <a:p>
            <a:pPr algn="ctr">
              <a:spcBef>
                <a:spcPct val="0"/>
              </a:spcBef>
            </a:pPr>
            <a:r>
              <a:rPr lang="en-US" sz="1000">
                <a:solidFill>
                  <a:schemeClr val="bg1"/>
                </a:solidFill>
                <a:effectLst>
                  <a:outerShdw blurRad="38100" dist="38100" dir="2700000" algn="tl">
                    <a:srgbClr val="000000"/>
                  </a:outerShdw>
                </a:effectLst>
                <a:latin typeface="WinInnwa" charset="0"/>
              </a:rPr>
              <a:t>17</a:t>
            </a:r>
            <a:endParaRPr lang="en-US" sz="1000">
              <a:solidFill>
                <a:schemeClr val="tx1"/>
              </a:solidFill>
              <a:effectLst>
                <a:outerShdw blurRad="38100" dist="38100" dir="2700000" algn="tl">
                  <a:srgbClr val="FFFFFF"/>
                </a:outerShdw>
              </a:effectLst>
              <a:latin typeface="WinInnwa" charset="0"/>
            </a:endParaRPr>
          </a:p>
        </p:txBody>
      </p:sp>
      <p:sp>
        <p:nvSpPr>
          <p:cNvPr id="18458" name="Text Box 72"/>
          <p:cNvSpPr txBox="1">
            <a:spLocks noChangeArrowheads="1"/>
          </p:cNvSpPr>
          <p:nvPr/>
        </p:nvSpPr>
        <p:spPr bwMode="auto">
          <a:xfrm>
            <a:off x="8502650" y="6353175"/>
            <a:ext cx="2809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1800">
                <a:solidFill>
                  <a:srgbClr val="FFFFFF"/>
                </a:solidFill>
                <a:latin typeface="WinInnwa" charset="0"/>
              </a:rPr>
              <a:t>3</a:t>
            </a:r>
          </a:p>
        </p:txBody>
      </p:sp>
      <p:grpSp>
        <p:nvGrpSpPr>
          <p:cNvPr id="3" name="Group 73"/>
          <p:cNvGrpSpPr>
            <a:grpSpLocks/>
          </p:cNvGrpSpPr>
          <p:nvPr/>
        </p:nvGrpSpPr>
        <p:grpSpPr bwMode="auto">
          <a:xfrm>
            <a:off x="1668463" y="2714625"/>
            <a:ext cx="6065837" cy="1831975"/>
            <a:chOff x="1066" y="1248"/>
            <a:chExt cx="3821" cy="1154"/>
          </a:xfrm>
        </p:grpSpPr>
        <p:grpSp>
          <p:nvGrpSpPr>
            <p:cNvPr id="18463" name="Group 74"/>
            <p:cNvGrpSpPr>
              <a:grpSpLocks/>
            </p:cNvGrpSpPr>
            <p:nvPr/>
          </p:nvGrpSpPr>
          <p:grpSpPr bwMode="auto">
            <a:xfrm>
              <a:off x="1580" y="1719"/>
              <a:ext cx="2644" cy="683"/>
              <a:chOff x="1734" y="1719"/>
              <a:chExt cx="2644" cy="683"/>
            </a:xfrm>
          </p:grpSpPr>
          <p:sp>
            <p:nvSpPr>
              <p:cNvPr id="232523" name="Text Box 75"/>
              <p:cNvSpPr txBox="1">
                <a:spLocks noChangeArrowheads="1"/>
              </p:cNvSpPr>
              <p:nvPr/>
            </p:nvSpPr>
            <p:spPr bwMode="auto">
              <a:xfrm>
                <a:off x="1734" y="1720"/>
                <a:ext cx="2275" cy="682"/>
              </a:xfrm>
              <a:prstGeom prst="rect">
                <a:avLst/>
              </a:prstGeom>
              <a:gradFill rotWithShape="0">
                <a:gsLst>
                  <a:gs pos="0">
                    <a:srgbClr val="0BFF0B">
                      <a:gamma/>
                      <a:shade val="3137"/>
                      <a:invGamma/>
                    </a:srgbClr>
                  </a:gs>
                  <a:gs pos="50000">
                    <a:srgbClr val="0BFF0B"/>
                  </a:gs>
                  <a:gs pos="100000">
                    <a:srgbClr val="0BFF0B">
                      <a:gamma/>
                      <a:shade val="3137"/>
                      <a:invGamma/>
                    </a:srgbClr>
                  </a:gs>
                </a:gsLst>
                <a:lin ang="5400000" scaled="1"/>
              </a:gradFill>
              <a:ln w="76200">
                <a:solidFill>
                  <a:srgbClr val="CF0E30"/>
                </a:solidFill>
                <a:miter lim="800000"/>
                <a:headEnd/>
                <a:tailEnd/>
              </a:ln>
              <a:effectLst>
                <a:outerShdw dist="35921" dir="2700000" algn="ctr" rotWithShape="0">
                  <a:schemeClr val="tx1"/>
                </a:outerShdw>
              </a:effectLst>
            </p:spPr>
            <p:txBody>
              <a:bodyP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6000" b="0">
                    <a:solidFill>
                      <a:srgbClr val="CF0E30"/>
                    </a:solidFill>
                    <a:latin typeface="WinInnwa" charset="0"/>
                  </a:rPr>
                  <a:t> </a:t>
                </a:r>
              </a:p>
            </p:txBody>
          </p:sp>
          <p:sp>
            <p:nvSpPr>
              <p:cNvPr id="18467" name="Text Box 76"/>
              <p:cNvSpPr txBox="1">
                <a:spLocks noChangeArrowheads="1"/>
              </p:cNvSpPr>
              <p:nvPr/>
            </p:nvSpPr>
            <p:spPr bwMode="auto">
              <a:xfrm>
                <a:off x="1860" y="1719"/>
                <a:ext cx="2518" cy="63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r>
                  <a:rPr lang="en-US" sz="6000" b="0" dirty="0">
                    <a:solidFill>
                      <a:srgbClr val="FEF800"/>
                    </a:solidFill>
                    <a:latin typeface="WinInnwa" charset="0"/>
                  </a:rPr>
                  <a:t> </a:t>
                </a:r>
                <a:r>
                  <a:rPr lang="my-MM" sz="4800" b="0" dirty="0">
                    <a:solidFill>
                      <a:srgbClr val="FEF800"/>
                    </a:solidFill>
                    <a:latin typeface="Pyidaungsu" panose="020B0502040204020203" pitchFamily="34" charset="0"/>
                    <a:cs typeface="Pyidaungsu" panose="020B0502040204020203" pitchFamily="34" charset="0"/>
                  </a:rPr>
                  <a:t>၃ ]  ၉ ' ၂၇</a:t>
                </a:r>
                <a:endParaRPr lang="en-US" sz="3600" b="0" dirty="0">
                  <a:solidFill>
                    <a:srgbClr val="FEF800"/>
                  </a:solidFill>
                  <a:latin typeface="Pyidaungsu" panose="020B0502040204020203" pitchFamily="34" charset="0"/>
                  <a:cs typeface="Pyidaungsu" panose="020B0502040204020203" pitchFamily="34" charset="0"/>
                </a:endParaRPr>
              </a:p>
            </p:txBody>
          </p:sp>
        </p:grpSp>
        <p:sp>
          <p:nvSpPr>
            <p:cNvPr id="232525" name="AutoShape 77"/>
            <p:cNvSpPr>
              <a:spLocks noChangeArrowheads="1"/>
            </p:cNvSpPr>
            <p:nvPr/>
          </p:nvSpPr>
          <p:spPr bwMode="auto">
            <a:xfrm rot="-1881235">
              <a:off x="1066" y="1248"/>
              <a:ext cx="424" cy="1095"/>
            </a:xfrm>
            <a:prstGeom prst="curvedRightArrow">
              <a:avLst>
                <a:gd name="adj1" fmla="val 51651"/>
                <a:gd name="adj2" fmla="val 103302"/>
                <a:gd name="adj3" fmla="val 33333"/>
              </a:avLst>
            </a:prstGeom>
            <a:gradFill rotWithShape="0">
              <a:gsLst>
                <a:gs pos="0">
                  <a:srgbClr val="0BFF0B">
                    <a:gamma/>
                    <a:shade val="14902"/>
                    <a:invGamma/>
                  </a:srgbClr>
                </a:gs>
                <a:gs pos="100000">
                  <a:srgbClr val="0BFF0B"/>
                </a:gs>
              </a:gsLst>
              <a:lin ang="18900000" scaled="1"/>
            </a:gradFill>
            <a:ln w="12700">
              <a:solidFill>
                <a:schemeClr val="tx1"/>
              </a:solidFill>
              <a:miter lim="800000"/>
              <a:headEnd/>
              <a:tailEnd/>
            </a:ln>
            <a:effectLst>
              <a:outerShdw dist="35921" dir="2700000" algn="ctr" rotWithShape="0">
                <a:schemeClr val="tx1"/>
              </a:outerShdw>
            </a:effectLst>
          </p:spPr>
          <p:txBody>
            <a:bodyPr wrap="none" anchor="ctr"/>
            <a:lstStyle/>
            <a:p>
              <a:endParaRPr lang="en-US">
                <a:latin typeface="WinInnwa" charset="0"/>
              </a:endParaRPr>
            </a:p>
          </p:txBody>
        </p:sp>
        <p:sp>
          <p:nvSpPr>
            <p:cNvPr id="232526" name="AutoShape 78"/>
            <p:cNvSpPr>
              <a:spLocks noChangeArrowheads="1"/>
            </p:cNvSpPr>
            <p:nvPr/>
          </p:nvSpPr>
          <p:spPr bwMode="auto">
            <a:xfrm rot="-7064162">
              <a:off x="4118" y="1204"/>
              <a:ext cx="424" cy="1114"/>
            </a:xfrm>
            <a:prstGeom prst="curvedRightArrow">
              <a:avLst>
                <a:gd name="adj1" fmla="val 52547"/>
                <a:gd name="adj2" fmla="val 105094"/>
                <a:gd name="adj3" fmla="val 33333"/>
              </a:avLst>
            </a:prstGeom>
            <a:gradFill rotWithShape="0">
              <a:gsLst>
                <a:gs pos="0">
                  <a:srgbClr val="0BFF0B"/>
                </a:gs>
                <a:gs pos="100000">
                  <a:srgbClr val="0BFF0B">
                    <a:gamma/>
                    <a:shade val="14902"/>
                    <a:invGamma/>
                  </a:srgbClr>
                </a:gs>
              </a:gsLst>
              <a:lin ang="18900000" scaled="1"/>
            </a:gradFill>
            <a:ln w="12700">
              <a:solidFill>
                <a:schemeClr val="tx1"/>
              </a:solidFill>
              <a:miter lim="800000"/>
              <a:headEnd/>
              <a:tailEnd/>
            </a:ln>
            <a:effectLst>
              <a:outerShdw dist="35921" dir="2700000" algn="ctr" rotWithShape="0">
                <a:schemeClr val="tx1"/>
              </a:outerShdw>
            </a:effectLst>
          </p:spPr>
          <p:txBody>
            <a:bodyPr wrap="none" anchor="ctr"/>
            <a:lstStyle/>
            <a:p>
              <a:endParaRPr lang="en-US">
                <a:latin typeface="WinInnwa" charset="0"/>
              </a:endParaRPr>
            </a:p>
          </p:txBody>
        </p:sp>
      </p:grpSp>
      <p:sp>
        <p:nvSpPr>
          <p:cNvPr id="232527" name="Rectangle 79"/>
          <p:cNvSpPr>
            <a:spLocks noChangeArrowheads="1"/>
          </p:cNvSpPr>
          <p:nvPr/>
        </p:nvSpPr>
        <p:spPr bwMode="auto">
          <a:xfrm>
            <a:off x="2051050" y="4840288"/>
            <a:ext cx="1577975" cy="366767"/>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r>
              <a:rPr lang="en-US" dirty="0" err="1">
                <a:latin typeface="Pyidaungsu" panose="020B0502040204020203" pitchFamily="34" charset="0"/>
                <a:cs typeface="Pyidaungsu" panose="020B0502040204020203" pitchFamily="34" charset="0"/>
              </a:rPr>
              <a:t>ပညတ်ချက</a:t>
            </a:r>
            <a:r>
              <a:rPr lang="en-US" dirty="0">
                <a:latin typeface="Pyidaungsu" panose="020B0502040204020203" pitchFamily="34" charset="0"/>
                <a:cs typeface="Pyidaungsu" panose="020B0502040204020203" pitchFamily="34" charset="0"/>
              </a:rPr>
              <a:t>်</a:t>
            </a:r>
          </a:p>
        </p:txBody>
      </p:sp>
      <p:sp>
        <p:nvSpPr>
          <p:cNvPr id="232528" name="Rectangle 80"/>
          <p:cNvSpPr>
            <a:spLocks noChangeArrowheads="1"/>
          </p:cNvSpPr>
          <p:nvPr/>
        </p:nvSpPr>
        <p:spPr bwMode="auto">
          <a:xfrm rot="19445416">
            <a:off x="4992688" y="3875854"/>
            <a:ext cx="2028825" cy="366767"/>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r>
              <a:rPr lang="en-US" dirty="0">
                <a:latin typeface="WinInnwa" charset="0"/>
              </a:rPr>
              <a:t> </a:t>
            </a:r>
            <a:r>
              <a:rPr lang="en-US" dirty="0" err="1">
                <a:latin typeface="Pyidaungsu" panose="020B0502040204020203" pitchFamily="34" charset="0"/>
                <a:cs typeface="Pyidaungsu" panose="020B0502040204020203" pitchFamily="34" charset="0"/>
              </a:rPr>
              <a:t>တမန်တော်ဝတ္ထု</a:t>
            </a:r>
            <a:endParaRPr lang="en-US" sz="1400" dirty="0">
              <a:latin typeface="Pyidaungsu" panose="020B0502040204020203" pitchFamily="34" charset="0"/>
              <a:cs typeface="Pyidaungsu" panose="020B0502040204020203" pitchFamily="34" charset="0"/>
            </a:endParaRPr>
          </a:p>
        </p:txBody>
      </p:sp>
      <p:sp>
        <p:nvSpPr>
          <p:cNvPr id="232529" name="Rectangle 81"/>
          <p:cNvSpPr>
            <a:spLocks noChangeArrowheads="1"/>
          </p:cNvSpPr>
          <p:nvPr/>
        </p:nvSpPr>
        <p:spPr bwMode="auto">
          <a:xfrm rot="20553482">
            <a:off x="5375275" y="4434654"/>
            <a:ext cx="1793875" cy="366767"/>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r>
              <a:rPr lang="en-US" dirty="0">
                <a:solidFill>
                  <a:schemeClr val="hlink"/>
                </a:solidFill>
                <a:latin typeface="WinInnwa" charset="0"/>
              </a:rPr>
              <a:t> </a:t>
            </a:r>
            <a:r>
              <a:rPr lang="en-US" dirty="0" err="1">
                <a:solidFill>
                  <a:srgbClr val="FEF800"/>
                </a:solidFill>
                <a:latin typeface="Pyidaungsu" panose="020B0502040204020203" pitchFamily="34" charset="0"/>
                <a:cs typeface="Pyidaungsu" panose="020B0502040204020203" pitchFamily="34" charset="0"/>
              </a:rPr>
              <a:t>စာစောင်များ</a:t>
            </a:r>
            <a:endParaRPr lang="en-US" sz="1400" dirty="0">
              <a:solidFill>
                <a:srgbClr val="FEF800"/>
              </a:solidFill>
              <a:latin typeface="Pyidaungsu" panose="020B0502040204020203" pitchFamily="34" charset="0"/>
              <a:cs typeface="Pyidaungsu" panose="020B0502040204020203" pitchFamily="34" charset="0"/>
            </a:endParaRP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32464"/>
                                        </p:tgtEl>
                                        <p:attrNameLst>
                                          <p:attrName>style.visibility</p:attrName>
                                        </p:attrNameLst>
                                      </p:cBhvr>
                                      <p:to>
                                        <p:strVal val="visible"/>
                                      </p:to>
                                    </p:set>
                                    <p:animEffect transition="in" filter="dissolve">
                                      <p:cBhvr>
                                        <p:cTn id="7" dur="500"/>
                                        <p:tgtEl>
                                          <p:spTgt spid="2324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2463"/>
                                        </p:tgtEl>
                                        <p:attrNameLst>
                                          <p:attrName>style.visibility</p:attrName>
                                        </p:attrNameLst>
                                      </p:cBhvr>
                                      <p:to>
                                        <p:strVal val="visible"/>
                                      </p:to>
                                    </p:set>
                                    <p:animEffect transition="in" filter="dissolve">
                                      <p:cBhvr>
                                        <p:cTn id="12" dur="500"/>
                                        <p:tgtEl>
                                          <p:spTgt spid="23246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63" grpId="0" autoUpdateAnimBg="0"/>
      <p:bldP spid="232464"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endParaRPr lang="my-MM">
              <a:latin typeface="WinInnwa" charset="0"/>
            </a:endParaRPr>
          </a:p>
        </p:txBody>
      </p:sp>
      <p:sp>
        <p:nvSpPr>
          <p:cNvPr id="2051" name="Rectangle 3"/>
          <p:cNvSpPr>
            <a:spLocks noGrp="1" noChangeArrowheads="1"/>
          </p:cNvSpPr>
          <p:nvPr>
            <p:ph type="subTitle"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endParaRPr lang="my-MM">
              <a:latin typeface="WinInnwa" charset="0"/>
            </a:endParaRPr>
          </a:p>
        </p:txBody>
      </p:sp>
      <p:pic>
        <p:nvPicPr>
          <p:cNvPr id="2052" name="Picture 4" descr="BACKGR~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3338"/>
            <a:ext cx="9144000" cy="689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685" name="Rectangle 5"/>
          <p:cNvSpPr>
            <a:spLocks noChangeArrowheads="1"/>
          </p:cNvSpPr>
          <p:nvPr/>
        </p:nvSpPr>
        <p:spPr bwMode="auto">
          <a:xfrm>
            <a:off x="128135" y="-579437"/>
            <a:ext cx="2935287" cy="579437"/>
          </a:xfrm>
          <a:prstGeom prst="rect">
            <a:avLst/>
          </a:prstGeom>
          <a:noFill/>
          <a:ln w="9525">
            <a:noFill/>
            <a:miter lim="800000"/>
            <a:headEnd/>
            <a:tailEnd/>
          </a:ln>
          <a:effectLst/>
        </p:spPr>
        <p:txBody>
          <a:bodyPr>
            <a:spAutoFit/>
          </a:bodyPr>
          <a:lstStyle/>
          <a:p>
            <a:pPr algn="ctr">
              <a:spcBef>
                <a:spcPct val="0"/>
              </a:spcBef>
              <a:defRPr/>
            </a:pPr>
            <a:r>
              <a:rPr lang="en-US" sz="3200" b="0" dirty="0">
                <a:latin typeface="+mj-lt"/>
                <a:ea typeface="+mn-ea"/>
              </a:rPr>
              <a:t>Burmese</a:t>
            </a:r>
            <a:endParaRPr lang="my-MM" sz="3200" b="0" dirty="0">
              <a:latin typeface="+mj-lt"/>
              <a:ea typeface="+mn-ea"/>
            </a:endParaRPr>
          </a:p>
        </p:txBody>
      </p:sp>
      <p:sp>
        <p:nvSpPr>
          <p:cNvPr id="2054" name="Rectangle 6"/>
          <p:cNvSpPr>
            <a:spLocks noChangeArrowheads="1"/>
          </p:cNvSpPr>
          <p:nvPr/>
        </p:nvSpPr>
        <p:spPr bwMode="auto">
          <a:xfrm>
            <a:off x="1598825" y="1327378"/>
            <a:ext cx="7329488" cy="29238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spcBef>
                <a:spcPct val="0"/>
              </a:spcBef>
            </a:pPr>
            <a:r>
              <a:rPr lang="en-US" sz="9600" dirty="0" err="1">
                <a:latin typeface="Pyidaungsu" panose="020B0502040204020203" pitchFamily="34" charset="0"/>
                <a:cs typeface="Pyidaungsu" panose="020B0502040204020203" pitchFamily="34" charset="0"/>
              </a:rPr>
              <a:t>သ</a:t>
            </a:r>
            <a:r>
              <a:rPr lang="en-US" sz="8800" dirty="0" err="1">
                <a:latin typeface="Pyidaungsu" panose="020B0502040204020203" pitchFamily="34" charset="0"/>
                <a:cs typeface="Pyidaungsu" panose="020B0502040204020203" pitchFamily="34" charset="0"/>
              </a:rPr>
              <a:t>မ္မာကျမ်းစာ</a:t>
            </a:r>
            <a:r>
              <a:rPr lang="en-US" sz="8800" dirty="0">
                <a:latin typeface="Pyidaungsu" panose="020B0502040204020203" pitchFamily="34" charset="0"/>
                <a:cs typeface="Pyidaungsu" panose="020B0502040204020203" pitchFamily="34" charset="0"/>
              </a:rPr>
              <a:t> </a:t>
            </a:r>
            <a:r>
              <a:rPr lang="en-US" sz="8800" dirty="0" err="1">
                <a:latin typeface="Pyidaungsu" panose="020B0502040204020203" pitchFamily="34" charset="0"/>
                <a:cs typeface="Pyidaungsu" panose="020B0502040204020203" pitchFamily="34" charset="0"/>
              </a:rPr>
              <a:t>အုတ်မြစ</a:t>
            </a:r>
            <a:r>
              <a:rPr lang="en-US" sz="8800" dirty="0">
                <a:latin typeface="Pyidaungsu" panose="020B0502040204020203" pitchFamily="34" charset="0"/>
                <a:cs typeface="Pyidaungsu" panose="020B0502040204020203" pitchFamily="34" charset="0"/>
              </a:rPr>
              <a:t>်</a:t>
            </a:r>
            <a:endParaRPr lang="en-US" sz="9600" dirty="0">
              <a:latin typeface="Pyidaungsu" panose="020B0502040204020203" pitchFamily="34" charset="0"/>
              <a:cs typeface="Pyidaungsu" panose="020B0502040204020203" pitchFamily="34" charset="0"/>
            </a:endParaRPr>
          </a:p>
        </p:txBody>
      </p:sp>
      <p:grpSp>
        <p:nvGrpSpPr>
          <p:cNvPr id="21" name="Group 4"/>
          <p:cNvGrpSpPr>
            <a:grpSpLocks/>
          </p:cNvGrpSpPr>
          <p:nvPr/>
        </p:nvGrpSpPr>
        <p:grpSpPr bwMode="auto">
          <a:xfrm>
            <a:off x="76200" y="5211485"/>
            <a:ext cx="8596313" cy="1346200"/>
            <a:chOff x="48" y="3424"/>
            <a:chExt cx="5415" cy="848"/>
          </a:xfrm>
        </p:grpSpPr>
        <p:sp>
          <p:nvSpPr>
            <p:cNvPr id="22" name="Text Box 5"/>
            <p:cNvSpPr txBox="1">
              <a:spLocks noChangeArrowheads="1"/>
            </p:cNvSpPr>
            <p:nvPr/>
          </p:nvSpPr>
          <p:spPr bwMode="auto">
            <a:xfrm>
              <a:off x="48" y="4099"/>
              <a:ext cx="1017" cy="173"/>
            </a:xfrm>
            <a:prstGeom prst="rect">
              <a:avLst/>
            </a:prstGeom>
            <a:noFill/>
            <a:ln w="12700">
              <a:noFill/>
              <a:miter lim="800000"/>
              <a:headEnd/>
              <a:tailEnd/>
            </a:ln>
            <a:effectLst>
              <a:outerShdw blurRad="63500" dist="85194" dir="1593903" algn="ctr" rotWithShape="0">
                <a:schemeClr val="bg2">
                  <a:alpha val="74998"/>
                </a:schemeClr>
              </a:outerShdw>
            </a:effectLst>
          </p:spPr>
          <p:txBody>
            <a:bodyPr anchor="ctr">
              <a:spAutoFit/>
            </a:bodyPr>
            <a:lstStyle/>
            <a:p>
              <a:pPr algn="ctr">
                <a:spcBef>
                  <a:spcPct val="50000"/>
                </a:spcBef>
                <a:defRPr/>
              </a:pPr>
              <a:endParaRPr lang="ko-KR" altLang="en-US" sz="1200" b="1">
                <a:effectLst>
                  <a:outerShdw blurRad="38100" dist="38100" dir="2700000" algn="tl">
                    <a:srgbClr val="DDDDDD"/>
                  </a:outerShdw>
                </a:effectLst>
                <a:latin typeface="Times New Roman" pitchFamily="-112" charset="0"/>
                <a:ea typeface="Gulim" pitchFamily="34" charset="-127"/>
                <a:cs typeface="Gulim" pitchFamily="34" charset="-127"/>
              </a:endParaRPr>
            </a:p>
          </p:txBody>
        </p:sp>
        <p:sp>
          <p:nvSpPr>
            <p:cNvPr id="23" name="Text Box 6"/>
            <p:cNvSpPr txBox="1">
              <a:spLocks noChangeArrowheads="1"/>
            </p:cNvSpPr>
            <p:nvPr/>
          </p:nvSpPr>
          <p:spPr bwMode="auto">
            <a:xfrm>
              <a:off x="409" y="3424"/>
              <a:ext cx="5054" cy="231"/>
            </a:xfrm>
            <a:prstGeom prst="rect">
              <a:avLst/>
            </a:prstGeom>
            <a:noFill/>
            <a:ln w="12700">
              <a:noFill/>
              <a:miter lim="800000"/>
              <a:headEnd/>
              <a:tailEnd/>
            </a:ln>
            <a:effectLst>
              <a:outerShdw blurRad="63500" dist="53882" dir="2700000" algn="ctr" rotWithShape="0">
                <a:schemeClr val="bg2">
                  <a:alpha val="74998"/>
                </a:schemeClr>
              </a:outerShdw>
            </a:effectLst>
          </p:spPr>
          <p:txBody>
            <a:bodyPr>
              <a:spAutoFit/>
            </a:bodyPr>
            <a:lstStyle/>
            <a:p>
              <a:pPr algn="ctr">
                <a:spcBef>
                  <a:spcPct val="50000"/>
                </a:spcBef>
                <a:defRPr/>
              </a:pPr>
              <a:endParaRPr lang="en-US" altLang="ko-KR" sz="1800" b="1">
                <a:solidFill>
                  <a:srgbClr val="FAFD00"/>
                </a:solidFill>
                <a:latin typeface="Times New Roman" pitchFamily="-112" charset="0"/>
                <a:ea typeface="Gulim" pitchFamily="34" charset="-127"/>
                <a:cs typeface="Gulim" pitchFamily="34" charset="-127"/>
              </a:endParaRPr>
            </a:p>
          </p:txBody>
        </p:sp>
      </p:grpSp>
      <p:sp>
        <p:nvSpPr>
          <p:cNvPr id="25" name="Rectangle 13"/>
          <p:cNvSpPr>
            <a:spLocks noChangeArrowheads="1"/>
          </p:cNvSpPr>
          <p:nvPr/>
        </p:nvSpPr>
        <p:spPr bwMode="auto">
          <a:xfrm>
            <a:off x="476250" y="5071785"/>
            <a:ext cx="8189913" cy="6463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altLang="ko-KR" i="1" dirty="0">
                <a:solidFill>
                  <a:srgbClr val="FAFD00"/>
                </a:solidFill>
                <a:latin typeface="Pyidaungsu" panose="020B0502040204020203" pitchFamily="34" charset="0"/>
                <a:cs typeface="Pyidaungsu" panose="020B0502040204020203" pitchFamily="34" charset="0"/>
              </a:rPr>
              <a:t>Texas </a:t>
            </a:r>
            <a:r>
              <a:rPr lang="my-MM" altLang="ko-KR" i="1" dirty="0">
                <a:solidFill>
                  <a:srgbClr val="FAFD00"/>
                </a:solidFill>
                <a:latin typeface="Pyidaungsu" panose="020B0502040204020203" pitchFamily="34" charset="0"/>
                <a:cs typeface="Pyidaungsu" panose="020B0502040204020203" pitchFamily="34" charset="0"/>
              </a:rPr>
              <a:t>မြို့မှ သမ္မာကျမ်းစာ-အုတ်မြစ် (နိုင်ငံတကာအမှုတော်ဆောင်လုပ်ငန်း) </a:t>
            </a:r>
            <a:br>
              <a:rPr lang="my-MM" altLang="ko-KR" i="1" dirty="0">
                <a:solidFill>
                  <a:srgbClr val="FAFD00"/>
                </a:solidFill>
                <a:latin typeface="Pyidaungsu" panose="020B0502040204020203" pitchFamily="34" charset="0"/>
                <a:cs typeface="Pyidaungsu" panose="020B0502040204020203" pitchFamily="34" charset="0"/>
              </a:rPr>
            </a:br>
            <a:r>
              <a:rPr lang="my-MM" altLang="ko-KR" i="1" dirty="0">
                <a:solidFill>
                  <a:srgbClr val="FAFD00"/>
                </a:solidFill>
                <a:latin typeface="Pyidaungsu" panose="020B0502040204020203" pitchFamily="34" charset="0"/>
                <a:cs typeface="Pyidaungsu" panose="020B0502040204020203" pitchFamily="34" charset="0"/>
              </a:rPr>
              <a:t>၏ တင်ပြချက်</a:t>
            </a:r>
            <a:endParaRPr lang="en-US" altLang="ko-KR" b="1" i="1" dirty="0">
              <a:solidFill>
                <a:srgbClr val="FAFD00"/>
              </a:solidFill>
              <a:latin typeface="Pyidaungsu" panose="020B0502040204020203" pitchFamily="34" charset="0"/>
              <a:cs typeface="Pyidaungsu" panose="020B0502040204020203" pitchFamily="34" charset="0"/>
            </a:endParaRPr>
          </a:p>
        </p:txBody>
      </p:sp>
      <p:sp>
        <p:nvSpPr>
          <p:cNvPr id="26" name="Text Box 5"/>
          <p:cNvSpPr txBox="1">
            <a:spLocks noChangeArrowheads="1"/>
          </p:cNvSpPr>
          <p:nvPr/>
        </p:nvSpPr>
        <p:spPr bwMode="auto">
          <a:xfrm>
            <a:off x="-34791" y="6381328"/>
            <a:ext cx="9252520" cy="400110"/>
          </a:xfrm>
          <a:prstGeom prst="rect">
            <a:avLst/>
          </a:prstGeom>
          <a:solidFill>
            <a:srgbClr val="000000"/>
          </a:solidFill>
          <a:ln>
            <a:noFill/>
          </a:ln>
        </p:spPr>
        <p:txBody>
          <a:bodyPr wrap="square">
            <a:spAutoFit/>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lang="my-MM" sz="2000" b="0" kern="0" dirty="0">
                <a:solidFill>
                  <a:srgbClr val="FFFFFF"/>
                </a:solidFill>
                <a:latin typeface="Pyidaungsu" panose="020B0502040204020203" pitchFamily="34" charset="0"/>
                <a:cs typeface="Pyidaungsu" panose="020B0502040204020203" pitchFamily="34" charset="0"/>
              </a:rPr>
              <a:t>တရားဟောခြင်းအတတ်ပညာ • </a:t>
            </a:r>
            <a:r>
              <a:rPr lang="en-US" sz="2000" b="0" kern="0">
                <a:solidFill>
                  <a:srgbClr val="FFFFFF"/>
                </a:solidFill>
                <a:latin typeface="Pyidaungsu" panose="020B0502040204020203" pitchFamily="34" charset="0"/>
                <a:cs typeface="Pyidaungsu" panose="020B0502040204020203" pitchFamily="34" charset="0"/>
              </a:rPr>
              <a:t>BibleStudyDownloads.org</a:t>
            </a:r>
            <a:endParaRPr kumimoji="0" lang="en-US" sz="2000" b="1" i="0" u="none" strike="noStrike" kern="0" cap="none" spc="0" normalizeH="0" baseline="0" noProof="0" dirty="0">
              <a:ln>
                <a:noFill/>
              </a:ln>
              <a:solidFill>
                <a:srgbClr val="FFFFFF"/>
              </a:solidFill>
              <a:effectLst/>
              <a:uLnTx/>
              <a:uFillTx/>
              <a:latin typeface="Pyidaungsu" panose="020B0502040204020203" pitchFamily="34" charset="0"/>
              <a:cs typeface="Pyidaungsu" panose="020B0502040204020203" pitchFamily="34" charset="0"/>
            </a:endParaRPr>
          </a:p>
        </p:txBody>
      </p:sp>
    </p:spTree>
  </p:cSld>
  <p:clrMapOvr>
    <a:masterClrMapping/>
  </p:clrMapOvr>
  <p:transition spd="slow">
    <p:wheel spokes="0"/>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3162300" y="303213"/>
            <a:ext cx="287338"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WinInnwa" charset="0"/>
            </a:endParaRPr>
          </a:p>
        </p:txBody>
      </p:sp>
      <p:sp>
        <p:nvSpPr>
          <p:cNvPr id="19459" name="Rectangle 3"/>
          <p:cNvSpPr>
            <a:spLocks noChangeArrowheads="1"/>
          </p:cNvSpPr>
          <p:nvPr/>
        </p:nvSpPr>
        <p:spPr bwMode="auto">
          <a:xfrm>
            <a:off x="3163888" y="628650"/>
            <a:ext cx="317500"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WinInnwa" charset="0"/>
            </a:endParaRPr>
          </a:p>
        </p:txBody>
      </p:sp>
      <p:sp>
        <p:nvSpPr>
          <p:cNvPr id="314372" name="Rectangle 4"/>
          <p:cNvSpPr>
            <a:spLocks noChangeArrowheads="1"/>
          </p:cNvSpPr>
          <p:nvPr/>
        </p:nvSpPr>
        <p:spPr bwMode="auto">
          <a:xfrm>
            <a:off x="3421063" y="169863"/>
            <a:ext cx="2089150" cy="828432"/>
          </a:xfrm>
          <a:prstGeom prst="rect">
            <a:avLst/>
          </a:prstGeom>
          <a:noFill/>
          <a:ln w="12700">
            <a:noFill/>
            <a:miter lim="800000"/>
            <a:headEnd/>
            <a:tailEnd/>
          </a:ln>
          <a:effectLst>
            <a:outerShdw dist="85194" dir="3806097" algn="ctr" rotWithShape="0">
              <a:schemeClr val="tx1"/>
            </a:outerShdw>
          </a:effectLst>
        </p:spPr>
        <p:txBody>
          <a:bodyPr lIns="90487" tIns="44450" rIns="90487" bIns="44450">
            <a:spAutoFit/>
          </a:bodyPr>
          <a:lstStyle/>
          <a:p>
            <a:pPr>
              <a:spcBef>
                <a:spcPct val="0"/>
              </a:spcBef>
              <a:defRPr/>
            </a:pPr>
            <a:r>
              <a:rPr lang="en-US" sz="2000" dirty="0">
                <a:solidFill>
                  <a:srgbClr val="2F6AFD"/>
                </a:solidFill>
                <a:latin typeface="WinInnwa" pitchFamily="2" charset="0"/>
                <a:ea typeface="+mn-ea"/>
              </a:rPr>
              <a:t> </a:t>
            </a:r>
            <a:r>
              <a:rPr lang="en-US" sz="2000" dirty="0" err="1">
                <a:solidFill>
                  <a:srgbClr val="2F6AFD"/>
                </a:solidFill>
                <a:latin typeface="Pyidaungsu" panose="020B0502040204020203" pitchFamily="34" charset="0"/>
                <a:ea typeface="+mn-ea"/>
                <a:cs typeface="Pyidaungsu" panose="020B0502040204020203" pitchFamily="34" charset="0"/>
              </a:rPr>
              <a:t>နှစ</a:t>
            </a:r>
            <a:r>
              <a:rPr lang="en-US" sz="2000" dirty="0">
                <a:solidFill>
                  <a:srgbClr val="2F6AFD"/>
                </a:solidFill>
                <a:latin typeface="Pyidaungsu" panose="020B0502040204020203" pitchFamily="34" charset="0"/>
                <a:ea typeface="+mn-ea"/>
                <a:cs typeface="Pyidaungsu" panose="020B0502040204020203" pitchFamily="34" charset="0"/>
              </a:rPr>
              <a:t>် ၁၆၀၀</a:t>
            </a:r>
          </a:p>
          <a:p>
            <a:pPr>
              <a:spcBef>
                <a:spcPct val="0"/>
              </a:spcBef>
              <a:defRPr/>
            </a:pPr>
            <a:r>
              <a:rPr lang="en-US" sz="2800" dirty="0">
                <a:solidFill>
                  <a:srgbClr val="2F6AFD"/>
                </a:solidFill>
                <a:latin typeface="WinInnwa" pitchFamily="2" charset="0"/>
                <a:ea typeface="+mn-ea"/>
              </a:rPr>
              <a:t> </a:t>
            </a:r>
            <a:endParaRPr lang="en-US" sz="2000" dirty="0">
              <a:solidFill>
                <a:srgbClr val="2F6AFD"/>
              </a:solidFill>
              <a:latin typeface="WinInnwa" pitchFamily="2" charset="0"/>
              <a:ea typeface="+mn-ea"/>
            </a:endParaRPr>
          </a:p>
        </p:txBody>
      </p:sp>
      <p:sp>
        <p:nvSpPr>
          <p:cNvPr id="314373" name="Rectangle 5"/>
          <p:cNvSpPr>
            <a:spLocks noChangeArrowheads="1"/>
          </p:cNvSpPr>
          <p:nvPr/>
        </p:nvSpPr>
        <p:spPr bwMode="auto">
          <a:xfrm>
            <a:off x="3074988" y="531813"/>
            <a:ext cx="2711450" cy="397545"/>
          </a:xfrm>
          <a:prstGeom prst="rect">
            <a:avLst/>
          </a:prstGeom>
          <a:noFill/>
          <a:ln w="12700">
            <a:noFill/>
            <a:miter lim="800000"/>
            <a:headEnd/>
            <a:tailEnd/>
          </a:ln>
          <a:effectLst>
            <a:outerShdw dist="85194" dir="3806097" algn="ctr" rotWithShape="0">
              <a:schemeClr val="tx1"/>
            </a:outerShdw>
          </a:effectLst>
        </p:spPr>
        <p:txBody>
          <a:bodyPr lIns="90487" tIns="44450" rIns="90487" bIns="44450">
            <a:spAutoFit/>
          </a:bodyPr>
          <a:lstStyle/>
          <a:p>
            <a:pPr>
              <a:spcBef>
                <a:spcPct val="0"/>
              </a:spcBef>
              <a:defRPr/>
            </a:pPr>
            <a:r>
              <a:rPr lang="en-US" sz="2000" dirty="0">
                <a:solidFill>
                  <a:srgbClr val="2F6AFD"/>
                </a:solidFill>
                <a:latin typeface="WinInnwa" pitchFamily="2" charset="0"/>
                <a:ea typeface="+mn-ea"/>
              </a:rPr>
              <a:t> </a:t>
            </a:r>
            <a:r>
              <a:rPr lang="en-US" sz="2000" dirty="0" err="1">
                <a:solidFill>
                  <a:srgbClr val="2F6AFD"/>
                </a:solidFill>
                <a:latin typeface="Pyidaungsu" panose="020B0502040204020203" pitchFamily="34" charset="0"/>
                <a:ea typeface="+mn-ea"/>
                <a:cs typeface="Pyidaungsu" panose="020B0502040204020203" pitchFamily="34" charset="0"/>
              </a:rPr>
              <a:t>စာရေးသူ</a:t>
            </a:r>
            <a:r>
              <a:rPr lang="en-US" sz="2000" dirty="0">
                <a:solidFill>
                  <a:srgbClr val="2F6AFD"/>
                </a:solidFill>
                <a:latin typeface="Pyidaungsu" panose="020B0502040204020203" pitchFamily="34" charset="0"/>
                <a:ea typeface="+mn-ea"/>
                <a:cs typeface="Pyidaungsu" panose="020B0502040204020203" pitchFamily="34" charset="0"/>
              </a:rPr>
              <a:t> ၄၀ </a:t>
            </a:r>
            <a:r>
              <a:rPr lang="en-US" sz="2000" dirty="0" err="1">
                <a:solidFill>
                  <a:srgbClr val="2F6AFD"/>
                </a:solidFill>
                <a:latin typeface="Pyidaungsu" panose="020B0502040204020203" pitchFamily="34" charset="0"/>
                <a:ea typeface="+mn-ea"/>
                <a:cs typeface="Pyidaungsu" panose="020B0502040204020203" pitchFamily="34" charset="0"/>
              </a:rPr>
              <a:t>ဦး</a:t>
            </a:r>
            <a:endParaRPr lang="en-US" sz="1600" dirty="0">
              <a:solidFill>
                <a:srgbClr val="2F6AFD"/>
              </a:solidFill>
              <a:latin typeface="Pyidaungsu" panose="020B0502040204020203" pitchFamily="34" charset="0"/>
              <a:ea typeface="+mn-ea"/>
              <a:cs typeface="Pyidaungsu" panose="020B0502040204020203" pitchFamily="34" charset="0"/>
            </a:endParaRPr>
          </a:p>
        </p:txBody>
      </p:sp>
      <p:sp>
        <p:nvSpPr>
          <p:cNvPr id="314374" name="Rectangle 6"/>
          <p:cNvSpPr>
            <a:spLocks noChangeArrowheads="1"/>
          </p:cNvSpPr>
          <p:nvPr/>
        </p:nvSpPr>
        <p:spPr bwMode="auto">
          <a:xfrm>
            <a:off x="3670300" y="968375"/>
            <a:ext cx="1685925" cy="397545"/>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r>
              <a:rPr lang="en-US" sz="1600" dirty="0">
                <a:solidFill>
                  <a:srgbClr val="2F6AFD"/>
                </a:solidFill>
                <a:latin typeface="WinInnwa" pitchFamily="2" charset="0"/>
                <a:ea typeface="+mn-ea"/>
              </a:rPr>
              <a:t> </a:t>
            </a:r>
            <a:r>
              <a:rPr lang="en-US" sz="2000" dirty="0" err="1">
                <a:solidFill>
                  <a:srgbClr val="2F6AFD"/>
                </a:solidFill>
                <a:latin typeface="Pyidaungsu" panose="020B0502040204020203" pitchFamily="34" charset="0"/>
                <a:ea typeface="+mn-ea"/>
                <a:cs typeface="Pyidaungsu" panose="020B0502040204020203" pitchFamily="34" charset="0"/>
              </a:rPr>
              <a:t>ဆောင်ပုဒ</a:t>
            </a:r>
            <a:r>
              <a:rPr lang="en-US" sz="2000" dirty="0">
                <a:solidFill>
                  <a:srgbClr val="2F6AFD"/>
                </a:solidFill>
                <a:latin typeface="Pyidaungsu" panose="020B0502040204020203" pitchFamily="34" charset="0"/>
                <a:ea typeface="+mn-ea"/>
                <a:cs typeface="Pyidaungsu" panose="020B0502040204020203" pitchFamily="34" charset="0"/>
              </a:rPr>
              <a:t>်</a:t>
            </a:r>
            <a:endParaRPr lang="en-US" sz="1200" dirty="0">
              <a:solidFill>
                <a:srgbClr val="2F6AFD"/>
              </a:solidFill>
              <a:latin typeface="Pyidaungsu" panose="020B0502040204020203" pitchFamily="34" charset="0"/>
              <a:ea typeface="+mn-ea"/>
              <a:cs typeface="Pyidaungsu" panose="020B0502040204020203" pitchFamily="34" charset="0"/>
            </a:endParaRPr>
          </a:p>
        </p:txBody>
      </p:sp>
      <p:sp>
        <p:nvSpPr>
          <p:cNvPr id="19463" name="Rectangle 7"/>
          <p:cNvSpPr>
            <a:spLocks noChangeArrowheads="1"/>
          </p:cNvSpPr>
          <p:nvPr/>
        </p:nvSpPr>
        <p:spPr bwMode="auto">
          <a:xfrm>
            <a:off x="3159125" y="1012825"/>
            <a:ext cx="304800"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WinInnwa" charset="0"/>
            </a:endParaRPr>
          </a:p>
        </p:txBody>
      </p:sp>
      <p:sp>
        <p:nvSpPr>
          <p:cNvPr id="314376" name="Rectangle 8"/>
          <p:cNvSpPr>
            <a:spLocks noChangeArrowheads="1"/>
          </p:cNvSpPr>
          <p:nvPr/>
        </p:nvSpPr>
        <p:spPr bwMode="auto">
          <a:xfrm>
            <a:off x="3055938" y="1323975"/>
            <a:ext cx="2868612" cy="459100"/>
          </a:xfrm>
          <a:prstGeom prst="rect">
            <a:avLst/>
          </a:prstGeom>
          <a:noFill/>
          <a:ln w="12700">
            <a:noFill/>
            <a:miter lim="800000"/>
            <a:headEnd/>
            <a:tailEnd/>
          </a:ln>
          <a:effectLst>
            <a:outerShdw dist="85194" dir="3806097" algn="ctr" rotWithShape="0">
              <a:schemeClr val="tx1"/>
            </a:outerShdw>
          </a:effectLst>
        </p:spPr>
        <p:txBody>
          <a:bodyPr lIns="90487" tIns="44450" rIns="90487" bIns="44450">
            <a:spAutoFit/>
          </a:bodyPr>
          <a:lstStyle/>
          <a:p>
            <a:pPr>
              <a:spcBef>
                <a:spcPct val="0"/>
              </a:spcBef>
              <a:defRPr/>
            </a:pPr>
            <a:r>
              <a:rPr lang="en-US" sz="2000" dirty="0">
                <a:solidFill>
                  <a:srgbClr val="2F6AFD"/>
                </a:solidFill>
                <a:latin typeface="WinInnwa" pitchFamily="2" charset="0"/>
                <a:ea typeface="+mn-ea"/>
              </a:rPr>
              <a:t> </a:t>
            </a:r>
            <a:r>
              <a:rPr lang="en-US" sz="2400" dirty="0" err="1">
                <a:solidFill>
                  <a:srgbClr val="2F6AFD"/>
                </a:solidFill>
                <a:latin typeface="Pyidaungsu" panose="020B0502040204020203" pitchFamily="34" charset="0"/>
                <a:ea typeface="+mn-ea"/>
                <a:cs typeface="Pyidaungsu" panose="020B0502040204020203" pitchFamily="34" charset="0"/>
              </a:rPr>
              <a:t>ဘုရားဘုန်းတော</a:t>
            </a:r>
            <a:r>
              <a:rPr lang="en-US" sz="2400" dirty="0">
                <a:solidFill>
                  <a:srgbClr val="2F6AFD"/>
                </a:solidFill>
                <a:latin typeface="Pyidaungsu" panose="020B0502040204020203" pitchFamily="34" charset="0"/>
                <a:ea typeface="+mn-ea"/>
                <a:cs typeface="Pyidaungsu" panose="020B0502040204020203" pitchFamily="34" charset="0"/>
              </a:rPr>
              <a:t>်</a:t>
            </a:r>
            <a:endParaRPr lang="en-US" sz="2000" dirty="0">
              <a:solidFill>
                <a:srgbClr val="2F6AFD"/>
              </a:solidFill>
              <a:latin typeface="Pyidaungsu" panose="020B0502040204020203" pitchFamily="34" charset="0"/>
              <a:ea typeface="+mn-ea"/>
              <a:cs typeface="Pyidaungsu" panose="020B0502040204020203" pitchFamily="34" charset="0"/>
            </a:endParaRPr>
          </a:p>
        </p:txBody>
      </p:sp>
      <p:sp>
        <p:nvSpPr>
          <p:cNvPr id="314377" name="Rectangle 9"/>
          <p:cNvSpPr>
            <a:spLocks noChangeArrowheads="1"/>
          </p:cNvSpPr>
          <p:nvPr/>
        </p:nvSpPr>
        <p:spPr bwMode="auto">
          <a:xfrm>
            <a:off x="6784975" y="709613"/>
            <a:ext cx="2103438" cy="459100"/>
          </a:xfrm>
          <a:prstGeom prst="rect">
            <a:avLst/>
          </a:prstGeom>
          <a:noFill/>
          <a:ln w="12700">
            <a:noFill/>
            <a:miter lim="800000"/>
            <a:headEnd/>
            <a:tailEnd/>
          </a:ln>
          <a:effectLst>
            <a:outerShdw dist="85194" dir="3806097" algn="ctr" rotWithShape="0">
              <a:schemeClr val="tx1"/>
            </a:outerShdw>
          </a:effectLst>
        </p:spPr>
        <p:txBody>
          <a:bodyPr lIns="90487" tIns="44450" rIns="90487" bIns="44450">
            <a:spAutoFit/>
          </a:bodyPr>
          <a:lstStyle/>
          <a:p>
            <a:pPr algn="ctr">
              <a:spcBef>
                <a:spcPct val="0"/>
              </a:spcBef>
            </a:pPr>
            <a:r>
              <a:rPr lang="en-US" altLang="ja-JP" sz="2400" dirty="0">
                <a:solidFill>
                  <a:srgbClr val="FEF800"/>
                </a:solidFill>
                <a:latin typeface="Pyidaungsu" panose="020B0502040204020203" pitchFamily="34" charset="0"/>
                <a:cs typeface="Pyidaungsu" panose="020B0502040204020203" pitchFamily="34" charset="0"/>
              </a:rPr>
              <a:t>“</a:t>
            </a:r>
            <a:r>
              <a:rPr lang="en-US" altLang="ja-JP" sz="2400" dirty="0" err="1">
                <a:solidFill>
                  <a:srgbClr val="FEF800"/>
                </a:solidFill>
                <a:latin typeface="Pyidaungsu" panose="020B0502040204020203" pitchFamily="34" charset="0"/>
                <a:cs typeface="Pyidaungsu" panose="020B0502040204020203" pitchFamily="34" charset="0"/>
              </a:rPr>
              <a:t>ဓမ္မသစ်ကျမ်း</a:t>
            </a:r>
            <a:r>
              <a:rPr lang="en-US" altLang="ja-JP" sz="2400" dirty="0">
                <a:solidFill>
                  <a:srgbClr val="FEF800"/>
                </a:solidFill>
                <a:latin typeface="Pyidaungsu" panose="020B0502040204020203" pitchFamily="34" charset="0"/>
                <a:cs typeface="Pyidaungsu" panose="020B0502040204020203" pitchFamily="34" charset="0"/>
              </a:rPr>
              <a:t>”</a:t>
            </a:r>
            <a:endParaRPr lang="en-US" sz="2000" dirty="0">
              <a:solidFill>
                <a:srgbClr val="FEF800"/>
              </a:solidFill>
              <a:latin typeface="Pyidaungsu" panose="020B0502040204020203" pitchFamily="34" charset="0"/>
              <a:cs typeface="Pyidaungsu" panose="020B0502040204020203" pitchFamily="34" charset="0"/>
            </a:endParaRPr>
          </a:p>
        </p:txBody>
      </p:sp>
      <p:sp>
        <p:nvSpPr>
          <p:cNvPr id="314378" name="Rectangle 10"/>
          <p:cNvSpPr>
            <a:spLocks noChangeArrowheads="1"/>
          </p:cNvSpPr>
          <p:nvPr/>
        </p:nvSpPr>
        <p:spPr bwMode="auto">
          <a:xfrm>
            <a:off x="1425575" y="571500"/>
            <a:ext cx="287338" cy="515938"/>
          </a:xfrm>
          <a:prstGeom prst="rect">
            <a:avLst/>
          </a:prstGeom>
          <a:noFill/>
          <a:ln w="12700">
            <a:noFill/>
            <a:miter lim="800000"/>
            <a:headEnd/>
            <a:tailEnd/>
          </a:ln>
          <a:effectLst>
            <a:outerShdw dist="85194" dir="3806097" algn="ctr" rotWithShape="0">
              <a:schemeClr val="tx1"/>
            </a:outerShdw>
          </a:effectLst>
        </p:spPr>
        <p:txBody>
          <a:bodyPr wrap="none" lIns="90487" tIns="44450" rIns="90487" bIns="44450">
            <a:spAutoFit/>
          </a:bodyPr>
          <a:lstStyle/>
          <a:p>
            <a:pPr algn="ctr">
              <a:spcBef>
                <a:spcPct val="0"/>
              </a:spcBef>
              <a:defRPr/>
            </a:pPr>
            <a:r>
              <a:rPr lang="en-US" sz="2800">
                <a:solidFill>
                  <a:srgbClr val="2F6AFD"/>
                </a:solidFill>
                <a:latin typeface="WinInnwa" pitchFamily="2" charset="0"/>
                <a:ea typeface="+mn-ea"/>
              </a:rPr>
              <a:t> </a:t>
            </a:r>
          </a:p>
        </p:txBody>
      </p:sp>
      <p:sp>
        <p:nvSpPr>
          <p:cNvPr id="314379" name="Rectangle 11"/>
          <p:cNvSpPr>
            <a:spLocks noChangeArrowheads="1"/>
          </p:cNvSpPr>
          <p:nvPr/>
        </p:nvSpPr>
        <p:spPr bwMode="auto">
          <a:xfrm>
            <a:off x="411163" y="684213"/>
            <a:ext cx="2476500" cy="4591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r>
              <a:rPr lang="en-US" sz="2400" dirty="0">
                <a:latin typeface="WinInnwa" charset="0"/>
              </a:rPr>
              <a:t> </a:t>
            </a:r>
            <a:r>
              <a:rPr lang="en-US" altLang="ja-JP" sz="2000" dirty="0">
                <a:latin typeface="Pyidaungsu" panose="020B0502040204020203" pitchFamily="34" charset="0"/>
                <a:cs typeface="Pyidaungsu" panose="020B0502040204020203" pitchFamily="34" charset="0"/>
              </a:rPr>
              <a:t>“</a:t>
            </a:r>
            <a:r>
              <a:rPr lang="en-US" altLang="ja-JP" sz="2000" dirty="0" err="1">
                <a:latin typeface="Pyidaungsu" panose="020B0502040204020203" pitchFamily="34" charset="0"/>
                <a:cs typeface="Pyidaungsu" panose="020B0502040204020203" pitchFamily="34" charset="0"/>
              </a:rPr>
              <a:t>ဓမ္မဟောင်းကျမ်း</a:t>
            </a:r>
            <a:r>
              <a:rPr lang="en-US" altLang="ja-JP" sz="2000" dirty="0">
                <a:latin typeface="Pyidaungsu" panose="020B0502040204020203" pitchFamily="34" charset="0"/>
                <a:cs typeface="Pyidaungsu" panose="020B0502040204020203" pitchFamily="34" charset="0"/>
              </a:rPr>
              <a:t>”</a:t>
            </a:r>
            <a:endParaRPr lang="en-US" sz="2800" dirty="0">
              <a:latin typeface="Pyidaungsu" panose="020B0502040204020203" pitchFamily="34" charset="0"/>
              <a:cs typeface="Pyidaungsu" panose="020B0502040204020203" pitchFamily="34" charset="0"/>
            </a:endParaRPr>
          </a:p>
        </p:txBody>
      </p:sp>
      <p:sp>
        <p:nvSpPr>
          <p:cNvPr id="314380" name="Rectangle 12"/>
          <p:cNvSpPr>
            <a:spLocks noChangeArrowheads="1"/>
          </p:cNvSpPr>
          <p:nvPr/>
        </p:nvSpPr>
        <p:spPr bwMode="auto">
          <a:xfrm>
            <a:off x="5930900" y="939800"/>
            <a:ext cx="817563" cy="301625"/>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314381" name="Rectangle 13"/>
          <p:cNvSpPr>
            <a:spLocks noChangeArrowheads="1"/>
          </p:cNvSpPr>
          <p:nvPr/>
        </p:nvSpPr>
        <p:spPr bwMode="auto">
          <a:xfrm>
            <a:off x="-101600" y="1752600"/>
            <a:ext cx="817563" cy="301625"/>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314382" name="Rectangle 14"/>
          <p:cNvSpPr>
            <a:spLocks noChangeArrowheads="1"/>
          </p:cNvSpPr>
          <p:nvPr/>
        </p:nvSpPr>
        <p:spPr bwMode="auto">
          <a:xfrm>
            <a:off x="5934075" y="1762125"/>
            <a:ext cx="817563" cy="301625"/>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314383" name="Rectangle 15"/>
          <p:cNvSpPr>
            <a:spLocks noChangeArrowheads="1"/>
          </p:cNvSpPr>
          <p:nvPr/>
        </p:nvSpPr>
        <p:spPr bwMode="auto">
          <a:xfrm>
            <a:off x="6311900" y="2017713"/>
            <a:ext cx="1657504" cy="1074653"/>
          </a:xfrm>
          <a:prstGeom prst="rect">
            <a:avLst/>
          </a:prstGeom>
          <a:noFill/>
          <a:ln w="12700">
            <a:noFill/>
            <a:miter lim="800000"/>
            <a:headEnd/>
            <a:tailEnd/>
          </a:ln>
          <a:effectLst>
            <a:outerShdw dist="68392" dir="4091915" algn="ctr" rotWithShape="0">
              <a:schemeClr val="tx1"/>
            </a:outerShdw>
          </a:effectLst>
        </p:spPr>
        <p:txBody>
          <a:bodyPr wrap="none" lIns="90487" tIns="44450" rIns="90487" bIns="44450">
            <a:spAutoFit/>
          </a:bodyPr>
          <a:lstStyle/>
          <a:p>
            <a:pPr>
              <a:spcBef>
                <a:spcPct val="0"/>
              </a:spcBef>
            </a:pPr>
            <a:r>
              <a:rPr lang="en-US" sz="2400" dirty="0">
                <a:latin typeface="WinInnwa" charset="0"/>
              </a:rPr>
              <a:t>   </a:t>
            </a:r>
            <a:r>
              <a:rPr lang="my-MM" altLang="ja-JP" sz="2000" dirty="0">
                <a:latin typeface="Pyidaungsu" panose="020B0502040204020203" pitchFamily="34" charset="0"/>
                <a:cs typeface="Pyidaungsu" panose="020B0502040204020203" pitchFamily="34" charset="0"/>
              </a:rPr>
              <a:t>“၂၇ ကျမ်း” </a:t>
            </a:r>
          </a:p>
          <a:p>
            <a:pPr>
              <a:spcBef>
                <a:spcPct val="0"/>
              </a:spcBef>
            </a:pPr>
            <a:r>
              <a:rPr lang="my-MM" altLang="ja-JP" sz="2000" dirty="0">
                <a:latin typeface="Pyidaungsu" panose="020B0502040204020203" pitchFamily="34" charset="0"/>
                <a:cs typeface="Pyidaungsu" panose="020B0502040204020203" pitchFamily="34" charset="0"/>
              </a:rPr>
              <a:t>    </a:t>
            </a:r>
          </a:p>
          <a:p>
            <a:pPr>
              <a:spcBef>
                <a:spcPct val="0"/>
              </a:spcBef>
            </a:pPr>
            <a:r>
              <a:rPr lang="my-MM" altLang="ja-JP" sz="2000" dirty="0">
                <a:latin typeface="Pyidaungsu" panose="020B0502040204020203" pitchFamily="34" charset="0"/>
                <a:cs typeface="Pyidaungsu" panose="020B0502040204020203" pitchFamily="34" charset="0"/>
              </a:rPr>
              <a:t>    ဂရိဘာသာ</a:t>
            </a:r>
            <a:endParaRPr lang="en-US" sz="2000" dirty="0">
              <a:latin typeface="Pyidaungsu" panose="020B0502040204020203" pitchFamily="34" charset="0"/>
              <a:cs typeface="Pyidaungsu" panose="020B0502040204020203" pitchFamily="34" charset="0"/>
            </a:endParaRPr>
          </a:p>
        </p:txBody>
      </p:sp>
      <p:sp>
        <p:nvSpPr>
          <p:cNvPr id="314384" name="Rectangle 16"/>
          <p:cNvSpPr>
            <a:spLocks noChangeArrowheads="1"/>
          </p:cNvSpPr>
          <p:nvPr/>
        </p:nvSpPr>
        <p:spPr bwMode="auto">
          <a:xfrm>
            <a:off x="312738" y="2030413"/>
            <a:ext cx="1631856" cy="1074653"/>
          </a:xfrm>
          <a:prstGeom prst="rect">
            <a:avLst/>
          </a:prstGeom>
          <a:noFill/>
          <a:ln w="12700">
            <a:noFill/>
            <a:miter lim="800000"/>
            <a:headEnd/>
            <a:tailEnd/>
          </a:ln>
          <a:effectLst>
            <a:outerShdw dist="68392" dir="4091915" algn="ctr" rotWithShape="0">
              <a:schemeClr val="tx1"/>
            </a:outerShdw>
          </a:effectLst>
        </p:spPr>
        <p:txBody>
          <a:bodyPr wrap="none" lIns="90487" tIns="44450" rIns="90487" bIns="44450">
            <a:spAutoFit/>
          </a:bodyPr>
          <a:lstStyle/>
          <a:p>
            <a:pPr>
              <a:spcBef>
                <a:spcPct val="0"/>
              </a:spcBef>
            </a:pPr>
            <a:r>
              <a:rPr lang="en-US" sz="2400" dirty="0">
                <a:latin typeface="WinInnwa" charset="0"/>
              </a:rPr>
              <a:t> </a:t>
            </a:r>
            <a:r>
              <a:rPr lang="my-MM" altLang="ja-JP" sz="2000" dirty="0">
                <a:latin typeface="Pyidaungsu" panose="020B0502040204020203" pitchFamily="34" charset="0"/>
                <a:cs typeface="Pyidaungsu" panose="020B0502040204020203" pitchFamily="34" charset="0"/>
              </a:rPr>
              <a:t>“၃၉ ကျမ်း”   </a:t>
            </a:r>
          </a:p>
          <a:p>
            <a:pPr>
              <a:spcBef>
                <a:spcPct val="0"/>
              </a:spcBef>
            </a:pPr>
            <a:endParaRPr lang="my-MM" altLang="ja-JP" sz="2000" dirty="0">
              <a:latin typeface="Pyidaungsu" panose="020B0502040204020203" pitchFamily="34" charset="0"/>
              <a:cs typeface="Pyidaungsu" panose="020B0502040204020203" pitchFamily="34" charset="0"/>
            </a:endParaRPr>
          </a:p>
          <a:p>
            <a:pPr>
              <a:spcBef>
                <a:spcPct val="0"/>
              </a:spcBef>
            </a:pPr>
            <a:r>
              <a:rPr lang="my-MM" altLang="ja-JP" sz="2000" dirty="0">
                <a:latin typeface="Pyidaungsu" panose="020B0502040204020203" pitchFamily="34" charset="0"/>
                <a:cs typeface="Pyidaungsu" panose="020B0502040204020203" pitchFamily="34" charset="0"/>
              </a:rPr>
              <a:t>ဟေဗြဲဘာသာ</a:t>
            </a:r>
            <a:endParaRPr lang="en-US" sz="2400" dirty="0">
              <a:latin typeface="Pyidaungsu" panose="020B0502040204020203" pitchFamily="34" charset="0"/>
              <a:cs typeface="Pyidaungsu" panose="020B0502040204020203" pitchFamily="34" charset="0"/>
            </a:endParaRPr>
          </a:p>
        </p:txBody>
      </p:sp>
      <p:sp>
        <p:nvSpPr>
          <p:cNvPr id="314385" name="Rectangle 17"/>
          <p:cNvSpPr>
            <a:spLocks noChangeArrowheads="1"/>
          </p:cNvSpPr>
          <p:nvPr/>
        </p:nvSpPr>
        <p:spPr bwMode="auto">
          <a:xfrm>
            <a:off x="6397625" y="2317750"/>
            <a:ext cx="817563" cy="301625"/>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314386" name="Rectangle 18"/>
          <p:cNvSpPr>
            <a:spLocks noChangeArrowheads="1"/>
          </p:cNvSpPr>
          <p:nvPr/>
        </p:nvSpPr>
        <p:spPr bwMode="auto">
          <a:xfrm>
            <a:off x="50800" y="2357438"/>
            <a:ext cx="817563" cy="301625"/>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314387" name="Rectangle 19"/>
          <p:cNvSpPr>
            <a:spLocks noChangeArrowheads="1"/>
          </p:cNvSpPr>
          <p:nvPr/>
        </p:nvSpPr>
        <p:spPr bwMode="auto">
          <a:xfrm>
            <a:off x="6205538" y="3141663"/>
            <a:ext cx="817562" cy="363537"/>
          </a:xfrm>
          <a:prstGeom prst="rect">
            <a:avLst/>
          </a:prstGeom>
          <a:noFill/>
          <a:ln w="12700">
            <a:noFill/>
            <a:miter lim="800000"/>
            <a:headEnd/>
            <a:tailEnd/>
          </a:ln>
          <a:effectLst>
            <a:outerShdw dist="68392" dir="4091915"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314388" name="Rectangle 20"/>
          <p:cNvSpPr>
            <a:spLocks noChangeArrowheads="1"/>
          </p:cNvSpPr>
          <p:nvPr/>
        </p:nvSpPr>
        <p:spPr bwMode="auto">
          <a:xfrm>
            <a:off x="-346075" y="3148013"/>
            <a:ext cx="817563" cy="363537"/>
          </a:xfrm>
          <a:prstGeom prst="rect">
            <a:avLst/>
          </a:prstGeom>
          <a:noFill/>
          <a:ln w="12700">
            <a:noFill/>
            <a:miter lim="800000"/>
            <a:headEnd/>
            <a:tailEnd/>
          </a:ln>
          <a:effectLst>
            <a:outerShdw dist="68392" dir="4091915"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grpSp>
        <p:nvGrpSpPr>
          <p:cNvPr id="19477" name="Group 21"/>
          <p:cNvGrpSpPr>
            <a:grpSpLocks/>
          </p:cNvGrpSpPr>
          <p:nvPr/>
        </p:nvGrpSpPr>
        <p:grpSpPr bwMode="auto">
          <a:xfrm>
            <a:off x="2044700" y="2320913"/>
            <a:ext cx="5403850" cy="2898086"/>
            <a:chOff x="1344" y="1561"/>
            <a:chExt cx="3404" cy="1811"/>
          </a:xfrm>
        </p:grpSpPr>
        <p:sp>
          <p:nvSpPr>
            <p:cNvPr id="19487" name="Line 22"/>
            <p:cNvSpPr>
              <a:spLocks noChangeShapeType="1"/>
            </p:cNvSpPr>
            <p:nvPr/>
          </p:nvSpPr>
          <p:spPr bwMode="auto">
            <a:xfrm flipV="1">
              <a:off x="3671" y="3296"/>
              <a:ext cx="644" cy="12"/>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488" name="Line 23"/>
            <p:cNvSpPr>
              <a:spLocks noChangeShapeType="1"/>
            </p:cNvSpPr>
            <p:nvPr/>
          </p:nvSpPr>
          <p:spPr bwMode="auto">
            <a:xfrm>
              <a:off x="1344" y="3218"/>
              <a:ext cx="971" cy="71"/>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489" name="Line 24"/>
            <p:cNvSpPr>
              <a:spLocks noChangeShapeType="1"/>
            </p:cNvSpPr>
            <p:nvPr/>
          </p:nvSpPr>
          <p:spPr bwMode="auto">
            <a:xfrm>
              <a:off x="1506" y="2660"/>
              <a:ext cx="894" cy="484"/>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490" name="Line 25"/>
            <p:cNvSpPr>
              <a:spLocks noChangeShapeType="1"/>
            </p:cNvSpPr>
            <p:nvPr/>
          </p:nvSpPr>
          <p:spPr bwMode="auto">
            <a:xfrm>
              <a:off x="1930" y="2122"/>
              <a:ext cx="582" cy="798"/>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491" name="Line 26"/>
            <p:cNvSpPr>
              <a:spLocks noChangeShapeType="1"/>
            </p:cNvSpPr>
            <p:nvPr/>
          </p:nvSpPr>
          <p:spPr bwMode="auto">
            <a:xfrm rot="578684">
              <a:off x="2594" y="1808"/>
              <a:ext cx="279" cy="1052"/>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492" name="Line 27"/>
            <p:cNvSpPr>
              <a:spLocks noChangeShapeType="1"/>
            </p:cNvSpPr>
            <p:nvPr/>
          </p:nvSpPr>
          <p:spPr bwMode="auto">
            <a:xfrm flipH="1">
              <a:off x="3078" y="2071"/>
              <a:ext cx="591" cy="875"/>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493" name="Line 28"/>
            <p:cNvSpPr>
              <a:spLocks noChangeShapeType="1"/>
            </p:cNvSpPr>
            <p:nvPr/>
          </p:nvSpPr>
          <p:spPr bwMode="auto">
            <a:xfrm flipH="1">
              <a:off x="3211" y="2410"/>
              <a:ext cx="797" cy="625"/>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9494" name="Line 29"/>
            <p:cNvSpPr>
              <a:spLocks noChangeShapeType="1"/>
            </p:cNvSpPr>
            <p:nvPr/>
          </p:nvSpPr>
          <p:spPr bwMode="auto">
            <a:xfrm flipV="1">
              <a:off x="3264" y="2946"/>
              <a:ext cx="1017" cy="264"/>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14398" name="Rectangle 30"/>
            <p:cNvSpPr>
              <a:spLocks noChangeArrowheads="1"/>
            </p:cNvSpPr>
            <p:nvPr/>
          </p:nvSpPr>
          <p:spPr bwMode="auto">
            <a:xfrm rot="5246759">
              <a:off x="2163" y="2383"/>
              <a:ext cx="1293" cy="231"/>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r>
                <a:rPr lang="en-US" dirty="0">
                  <a:latin typeface="WinInnwa" pitchFamily="2" charset="0"/>
                  <a:ea typeface="+mn-ea"/>
                </a:rPr>
                <a:t> </a:t>
              </a:r>
              <a:r>
                <a:rPr lang="en-US" dirty="0" err="1">
                  <a:latin typeface="Pyidaungsu" panose="020B0502040204020203" pitchFamily="34" charset="0"/>
                  <a:ea typeface="+mn-ea"/>
                  <a:cs typeface="Pyidaungsu" panose="020B0502040204020203" pitchFamily="34" charset="0"/>
                </a:rPr>
                <a:t>ပရောဖက်များ</a:t>
              </a:r>
              <a:endParaRPr lang="en-US" sz="1400" dirty="0">
                <a:latin typeface="Pyidaungsu" panose="020B0502040204020203" pitchFamily="34" charset="0"/>
                <a:ea typeface="+mn-ea"/>
                <a:cs typeface="Pyidaungsu" panose="020B0502040204020203" pitchFamily="34" charset="0"/>
              </a:endParaRPr>
            </a:p>
          </p:txBody>
        </p:sp>
        <p:sp>
          <p:nvSpPr>
            <p:cNvPr id="314399" name="Rectangle 31"/>
            <p:cNvSpPr>
              <a:spLocks noChangeArrowheads="1"/>
            </p:cNvSpPr>
            <p:nvPr/>
          </p:nvSpPr>
          <p:spPr bwMode="auto">
            <a:xfrm>
              <a:off x="3422" y="3143"/>
              <a:ext cx="1326"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r>
                <a:rPr lang="en-US" sz="1600" dirty="0">
                  <a:latin typeface="WinInnwa" pitchFamily="2" charset="0"/>
                  <a:ea typeface="+mn-ea"/>
                </a:rPr>
                <a:t> </a:t>
              </a:r>
              <a:r>
                <a:rPr lang="en-US" dirty="0" err="1">
                  <a:latin typeface="Pyidaungsu" panose="020B0502040204020203" pitchFamily="34" charset="0"/>
                  <a:ea typeface="+mn-ea"/>
                  <a:cs typeface="Pyidaungsu" panose="020B0502040204020203" pitchFamily="34" charset="0"/>
                </a:rPr>
                <a:t>ဗျာဒိတ်ကျမ်း</a:t>
              </a:r>
              <a:endParaRPr lang="en-US" sz="1200" dirty="0">
                <a:latin typeface="Pyidaungsu" panose="020B0502040204020203" pitchFamily="34" charset="0"/>
                <a:ea typeface="+mn-ea"/>
                <a:cs typeface="Pyidaungsu" panose="020B0502040204020203" pitchFamily="34" charset="0"/>
              </a:endParaRPr>
            </a:p>
          </p:txBody>
        </p:sp>
        <p:sp>
          <p:nvSpPr>
            <p:cNvPr id="314400" name="Rectangle 32"/>
            <p:cNvSpPr>
              <a:spLocks noChangeArrowheads="1"/>
            </p:cNvSpPr>
            <p:nvPr/>
          </p:nvSpPr>
          <p:spPr bwMode="auto">
            <a:xfrm rot="3267768">
              <a:off x="1796" y="2538"/>
              <a:ext cx="1118" cy="231"/>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r>
                <a:rPr lang="en-US" dirty="0" err="1">
                  <a:latin typeface="Pyidaungsu" panose="020B0502040204020203" pitchFamily="34" charset="0"/>
                  <a:ea typeface="+mn-ea"/>
                  <a:cs typeface="Pyidaungsu" panose="020B0502040204020203" pitchFamily="34" charset="0"/>
                </a:rPr>
                <a:t>ကဗျာလင</a:t>
              </a:r>
              <a:r>
                <a:rPr lang="en-US" dirty="0">
                  <a:latin typeface="Pyidaungsu" panose="020B0502040204020203" pitchFamily="34" charset="0"/>
                  <a:ea typeface="+mn-ea"/>
                  <a:cs typeface="Pyidaungsu" panose="020B0502040204020203" pitchFamily="34" charset="0"/>
                </a:rPr>
                <a:t>်္</a:t>
              </a:r>
              <a:r>
                <a:rPr lang="en-US" dirty="0" err="1">
                  <a:latin typeface="Pyidaungsu" panose="020B0502040204020203" pitchFamily="34" charset="0"/>
                  <a:ea typeface="+mn-ea"/>
                  <a:cs typeface="Pyidaungsu" panose="020B0502040204020203" pitchFamily="34" charset="0"/>
                </a:rPr>
                <a:t>ကာများ</a:t>
              </a:r>
              <a:endParaRPr lang="en-US" sz="1400" dirty="0">
                <a:latin typeface="Pyidaungsu" panose="020B0502040204020203" pitchFamily="34" charset="0"/>
                <a:ea typeface="+mn-ea"/>
                <a:cs typeface="Pyidaungsu" panose="020B0502040204020203" pitchFamily="34" charset="0"/>
              </a:endParaRPr>
            </a:p>
          </p:txBody>
        </p:sp>
        <p:sp>
          <p:nvSpPr>
            <p:cNvPr id="314401" name="Rectangle 33"/>
            <p:cNvSpPr>
              <a:spLocks noChangeArrowheads="1"/>
            </p:cNvSpPr>
            <p:nvPr/>
          </p:nvSpPr>
          <p:spPr bwMode="auto">
            <a:xfrm rot="20643327">
              <a:off x="3427" y="2833"/>
              <a:ext cx="902" cy="227"/>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314402" name="Rectangle 34"/>
            <p:cNvSpPr>
              <a:spLocks noChangeArrowheads="1"/>
            </p:cNvSpPr>
            <p:nvPr/>
          </p:nvSpPr>
          <p:spPr bwMode="auto">
            <a:xfrm rot="19276533">
              <a:off x="3353" y="2466"/>
              <a:ext cx="622" cy="227"/>
            </a:xfrm>
            <a:prstGeom prst="rect">
              <a:avLst/>
            </a:prstGeom>
            <a:noFill/>
            <a:ln w="12700">
              <a:noFill/>
              <a:miter lim="800000"/>
              <a:headEnd/>
              <a:tailEnd/>
            </a:ln>
            <a:effectLst>
              <a:outerShdw dist="45791" dir="3378596"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314403" name="Rectangle 35"/>
            <p:cNvSpPr>
              <a:spLocks noChangeArrowheads="1"/>
            </p:cNvSpPr>
            <p:nvPr/>
          </p:nvSpPr>
          <p:spPr bwMode="auto">
            <a:xfrm rot="1755647">
              <a:off x="1448" y="2775"/>
              <a:ext cx="1190" cy="229"/>
            </a:xfrm>
            <a:prstGeom prst="rect">
              <a:avLst/>
            </a:prstGeom>
            <a:noFill/>
            <a:ln w="12700">
              <a:noFill/>
              <a:miter lim="800000"/>
              <a:headEnd/>
              <a:tailEnd/>
            </a:ln>
            <a:effectLst>
              <a:outerShdw dist="45791" dir="3378596" algn="ctr" rotWithShape="0">
                <a:schemeClr val="tx1"/>
              </a:outerShdw>
            </a:effectLst>
          </p:spPr>
          <p:txBody>
            <a:bodyPr lIns="90487" tIns="44450" rIns="90487" bIns="44450">
              <a:spAutoFit/>
            </a:bodyPr>
            <a:lstStyle/>
            <a:p>
              <a:pPr>
                <a:defRPr/>
              </a:pPr>
              <a:r>
                <a:rPr lang="en-US" dirty="0">
                  <a:latin typeface="WinInnwa" pitchFamily="2" charset="0"/>
                  <a:ea typeface="+mn-ea"/>
                </a:rPr>
                <a:t> </a:t>
              </a:r>
              <a:r>
                <a:rPr lang="en-US" dirty="0" err="1">
                  <a:latin typeface="Pyidaungsu" panose="020B0502040204020203" pitchFamily="34" charset="0"/>
                  <a:ea typeface="+mn-ea"/>
                  <a:cs typeface="Pyidaungsu" panose="020B0502040204020203" pitchFamily="34" charset="0"/>
                </a:rPr>
                <a:t>သမိုင်း</a:t>
              </a:r>
              <a:endParaRPr lang="en-US" sz="1400" dirty="0">
                <a:latin typeface="Pyidaungsu" panose="020B0502040204020203" pitchFamily="34" charset="0"/>
                <a:ea typeface="+mn-ea"/>
                <a:cs typeface="Pyidaungsu" panose="020B0502040204020203" pitchFamily="34" charset="0"/>
              </a:endParaRPr>
            </a:p>
          </p:txBody>
        </p:sp>
        <p:sp>
          <p:nvSpPr>
            <p:cNvPr id="314404" name="Rectangle 36"/>
            <p:cNvSpPr>
              <a:spLocks noChangeArrowheads="1"/>
            </p:cNvSpPr>
            <p:nvPr/>
          </p:nvSpPr>
          <p:spPr bwMode="auto">
            <a:xfrm rot="240000">
              <a:off x="1596" y="3057"/>
              <a:ext cx="502" cy="227"/>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r>
                <a:rPr lang="en-US">
                  <a:latin typeface="WinInnwa" pitchFamily="2" charset="0"/>
                  <a:ea typeface="+mn-ea"/>
                </a:rPr>
                <a:t> </a:t>
              </a:r>
            </a:p>
          </p:txBody>
        </p:sp>
        <p:sp>
          <p:nvSpPr>
            <p:cNvPr id="314405" name="Rectangle 37"/>
            <p:cNvSpPr>
              <a:spLocks noChangeArrowheads="1"/>
            </p:cNvSpPr>
            <p:nvPr/>
          </p:nvSpPr>
          <p:spPr bwMode="auto">
            <a:xfrm rot="18254599">
              <a:off x="2931" y="2056"/>
              <a:ext cx="1222" cy="231"/>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r>
                <a:rPr lang="en-US" dirty="0">
                  <a:latin typeface="WinInnwa" pitchFamily="2" charset="0"/>
                  <a:ea typeface="+mn-ea"/>
                </a:rPr>
                <a:t> </a:t>
              </a:r>
              <a:r>
                <a:rPr lang="en-US" dirty="0" err="1">
                  <a:latin typeface="Pyidaungsu" panose="020B0502040204020203" pitchFamily="34" charset="0"/>
                  <a:ea typeface="+mn-ea"/>
                  <a:cs typeface="Pyidaungsu" panose="020B0502040204020203" pitchFamily="34" charset="0"/>
                </a:rPr>
                <a:t>ခရစ်ဝင်ကျမ်းများ</a:t>
              </a:r>
              <a:endParaRPr lang="en-US" sz="1400" dirty="0">
                <a:latin typeface="Pyidaungsu" panose="020B0502040204020203" pitchFamily="34" charset="0"/>
                <a:ea typeface="+mn-ea"/>
                <a:cs typeface="Pyidaungsu" panose="020B0502040204020203" pitchFamily="34" charset="0"/>
              </a:endParaRPr>
            </a:p>
          </p:txBody>
        </p:sp>
      </p:grpSp>
      <p:sp>
        <p:nvSpPr>
          <p:cNvPr id="314406" name="Line 38"/>
          <p:cNvSpPr>
            <a:spLocks noChangeShapeType="1"/>
          </p:cNvSpPr>
          <p:nvPr/>
        </p:nvSpPr>
        <p:spPr bwMode="auto">
          <a:xfrm>
            <a:off x="7135813" y="1884363"/>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 Innwa" pitchFamily="2" charset="0"/>
              <a:ea typeface="+mn-ea"/>
            </a:endParaRPr>
          </a:p>
        </p:txBody>
      </p:sp>
      <p:sp>
        <p:nvSpPr>
          <p:cNvPr id="314407" name="Line 39"/>
          <p:cNvSpPr>
            <a:spLocks noChangeShapeType="1"/>
          </p:cNvSpPr>
          <p:nvPr/>
        </p:nvSpPr>
        <p:spPr bwMode="auto">
          <a:xfrm>
            <a:off x="866775" y="1893888"/>
            <a:ext cx="969963"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 Innwa" pitchFamily="2" charset="0"/>
              <a:ea typeface="+mn-ea"/>
            </a:endParaRPr>
          </a:p>
        </p:txBody>
      </p:sp>
      <p:sp>
        <p:nvSpPr>
          <p:cNvPr id="19480" name="Text Box 40"/>
          <p:cNvSpPr txBox="1">
            <a:spLocks noChangeArrowheads="1"/>
          </p:cNvSpPr>
          <p:nvPr/>
        </p:nvSpPr>
        <p:spPr bwMode="auto">
          <a:xfrm>
            <a:off x="8720138" y="80963"/>
            <a:ext cx="26193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2000" b="0">
                <a:solidFill>
                  <a:srgbClr val="FFA27C"/>
                </a:solidFill>
                <a:latin typeface="WinInnwa" charset="0"/>
              </a:rPr>
              <a:t> </a:t>
            </a:r>
          </a:p>
        </p:txBody>
      </p:sp>
      <p:sp>
        <p:nvSpPr>
          <p:cNvPr id="19481" name="Text Box 41"/>
          <p:cNvSpPr txBox="1">
            <a:spLocks noChangeArrowheads="1"/>
          </p:cNvSpPr>
          <p:nvPr/>
        </p:nvSpPr>
        <p:spPr bwMode="auto">
          <a:xfrm>
            <a:off x="286834" y="1018091"/>
            <a:ext cx="2269836" cy="465138"/>
          </a:xfrm>
          <a:prstGeom prst="rect">
            <a:avLst/>
          </a:prstGeom>
          <a:solidFill>
            <a:schemeClr val="bg1"/>
          </a:solidFill>
          <a:ln w="76200">
            <a:solidFill>
              <a:schemeClr val="hlink"/>
            </a:solidFill>
            <a:miter lim="800000"/>
            <a:headEnd/>
            <a:tailEnd/>
          </a:ln>
        </p:spPr>
        <p:txBody>
          <a:bodyPr wrap="square">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2400" b="0" dirty="0">
                <a:solidFill>
                  <a:schemeClr val="tx1"/>
                </a:solidFill>
                <a:latin typeface="Arial Black" charset="0"/>
              </a:rPr>
              <a:t>LINE E</a:t>
            </a:r>
          </a:p>
        </p:txBody>
      </p:sp>
      <p:sp>
        <p:nvSpPr>
          <p:cNvPr id="314410" name="Rectangle 42"/>
          <p:cNvSpPr>
            <a:spLocks noChangeArrowheads="1"/>
          </p:cNvSpPr>
          <p:nvPr/>
        </p:nvSpPr>
        <p:spPr bwMode="auto">
          <a:xfrm>
            <a:off x="8091488" y="6427788"/>
            <a:ext cx="295275" cy="246062"/>
          </a:xfrm>
          <a:prstGeom prst="rect">
            <a:avLst/>
          </a:prstGeom>
          <a:noFill/>
          <a:ln w="12700">
            <a:noFill/>
            <a:miter lim="800000"/>
            <a:headEnd/>
            <a:tailEnd/>
          </a:ln>
          <a:effectLst/>
        </p:spPr>
        <p:txBody>
          <a:bodyPr wrap="none" anchor="ctr">
            <a:spAutoFit/>
          </a:bodyPr>
          <a:lstStyle/>
          <a:p>
            <a:pPr algn="ctr">
              <a:spcBef>
                <a:spcPct val="0"/>
              </a:spcBef>
              <a:defRPr/>
            </a:pPr>
            <a:r>
              <a:rPr lang="en-US" sz="1000">
                <a:solidFill>
                  <a:schemeClr val="bg1"/>
                </a:solidFill>
                <a:effectLst>
                  <a:outerShdw blurRad="38100" dist="38100" dir="2700000" algn="tl">
                    <a:srgbClr val="000000"/>
                  </a:outerShdw>
                </a:effectLst>
                <a:latin typeface="Win Innwa" pitchFamily="2" charset="0"/>
                <a:ea typeface="+mn-ea"/>
              </a:rPr>
              <a:t>17</a:t>
            </a:r>
            <a:endParaRPr lang="en-US" sz="1000">
              <a:solidFill>
                <a:schemeClr val="tx1"/>
              </a:solidFill>
              <a:effectLst>
                <a:outerShdw blurRad="38100" dist="38100" dir="2700000" algn="tl">
                  <a:srgbClr val="FFFFFF"/>
                </a:outerShdw>
              </a:effectLst>
              <a:latin typeface="Win Innwa" pitchFamily="2" charset="0"/>
              <a:ea typeface="+mn-ea"/>
            </a:endParaRPr>
          </a:p>
        </p:txBody>
      </p:sp>
      <p:sp>
        <p:nvSpPr>
          <p:cNvPr id="19483" name="Text Box 43"/>
          <p:cNvSpPr txBox="1">
            <a:spLocks noChangeArrowheads="1"/>
          </p:cNvSpPr>
          <p:nvPr/>
        </p:nvSpPr>
        <p:spPr bwMode="auto">
          <a:xfrm>
            <a:off x="8502650" y="6353175"/>
            <a:ext cx="2809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1800">
                <a:solidFill>
                  <a:srgbClr val="FFFFFF"/>
                </a:solidFill>
                <a:latin typeface="Win Innwa" charset="0"/>
              </a:rPr>
              <a:t>3</a:t>
            </a:r>
          </a:p>
        </p:txBody>
      </p:sp>
      <p:sp>
        <p:nvSpPr>
          <p:cNvPr id="314418" name="Rectangle 50"/>
          <p:cNvSpPr>
            <a:spLocks noChangeArrowheads="1"/>
          </p:cNvSpPr>
          <p:nvPr/>
        </p:nvSpPr>
        <p:spPr bwMode="auto">
          <a:xfrm>
            <a:off x="2051050" y="4840288"/>
            <a:ext cx="1577975" cy="397545"/>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defRPr/>
            </a:pPr>
            <a:r>
              <a:rPr lang="en-US" sz="2000" dirty="0" err="1">
                <a:latin typeface="Pyidaungsu" panose="020B0502040204020203" pitchFamily="34" charset="0"/>
                <a:ea typeface="+mn-ea"/>
                <a:cs typeface="Pyidaungsu" panose="020B0502040204020203" pitchFamily="34" charset="0"/>
              </a:rPr>
              <a:t>ပညတ်ချက</a:t>
            </a:r>
            <a:r>
              <a:rPr lang="en-US" sz="2000" dirty="0">
                <a:latin typeface="Pyidaungsu" panose="020B0502040204020203" pitchFamily="34" charset="0"/>
                <a:ea typeface="+mn-ea"/>
                <a:cs typeface="Pyidaungsu" panose="020B0502040204020203" pitchFamily="34" charset="0"/>
              </a:rPr>
              <a:t>်</a:t>
            </a:r>
          </a:p>
        </p:txBody>
      </p:sp>
      <p:sp>
        <p:nvSpPr>
          <p:cNvPr id="314419" name="Rectangle 51"/>
          <p:cNvSpPr>
            <a:spLocks noChangeArrowheads="1"/>
          </p:cNvSpPr>
          <p:nvPr/>
        </p:nvSpPr>
        <p:spPr bwMode="auto">
          <a:xfrm rot="19445416">
            <a:off x="4992688" y="3875854"/>
            <a:ext cx="2028825" cy="366767"/>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defRPr/>
            </a:pPr>
            <a:r>
              <a:rPr lang="en-US" dirty="0">
                <a:latin typeface="WinInnwa" pitchFamily="2" charset="0"/>
                <a:ea typeface="+mn-ea"/>
              </a:rPr>
              <a:t> </a:t>
            </a:r>
            <a:r>
              <a:rPr lang="en-US" dirty="0" err="1">
                <a:latin typeface="Pyidaungsu" panose="020B0502040204020203" pitchFamily="34" charset="0"/>
                <a:ea typeface="+mn-ea"/>
                <a:cs typeface="Pyidaungsu" panose="020B0502040204020203" pitchFamily="34" charset="0"/>
              </a:rPr>
              <a:t>တမန်တော်ဝတ္ထု</a:t>
            </a:r>
            <a:endParaRPr lang="en-US" sz="1400" dirty="0">
              <a:latin typeface="Pyidaungsu" panose="020B0502040204020203" pitchFamily="34" charset="0"/>
              <a:ea typeface="+mn-ea"/>
              <a:cs typeface="Pyidaungsu" panose="020B0502040204020203" pitchFamily="34" charset="0"/>
            </a:endParaRPr>
          </a:p>
        </p:txBody>
      </p:sp>
      <p:sp>
        <p:nvSpPr>
          <p:cNvPr id="314420" name="Rectangle 52"/>
          <p:cNvSpPr>
            <a:spLocks noChangeArrowheads="1"/>
          </p:cNvSpPr>
          <p:nvPr/>
        </p:nvSpPr>
        <p:spPr bwMode="auto">
          <a:xfrm rot="20553482">
            <a:off x="5375275" y="4434654"/>
            <a:ext cx="1793875" cy="366767"/>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defRPr/>
            </a:pPr>
            <a:r>
              <a:rPr lang="en-US" dirty="0">
                <a:solidFill>
                  <a:schemeClr val="hlink"/>
                </a:solidFill>
                <a:latin typeface="WinInnwa" pitchFamily="2" charset="0"/>
                <a:ea typeface="+mn-ea"/>
              </a:rPr>
              <a:t> </a:t>
            </a:r>
            <a:r>
              <a:rPr lang="en-US" dirty="0" err="1">
                <a:solidFill>
                  <a:srgbClr val="FEF800"/>
                </a:solidFill>
                <a:latin typeface="Pyidaungsu" panose="020B0502040204020203" pitchFamily="34" charset="0"/>
                <a:ea typeface="+mn-ea"/>
                <a:cs typeface="Pyidaungsu" panose="020B0502040204020203" pitchFamily="34" charset="0"/>
              </a:rPr>
              <a:t>စာစောင်များ</a:t>
            </a:r>
            <a:endParaRPr lang="en-US" sz="1400" dirty="0">
              <a:solidFill>
                <a:srgbClr val="FEF800"/>
              </a:solidFill>
              <a:latin typeface="Pyidaungsu" panose="020B0502040204020203" pitchFamily="34" charset="0"/>
              <a:ea typeface="+mn-ea"/>
              <a:cs typeface="Pyidaungsu" panose="020B0502040204020203" pitchFamily="34" charset="0"/>
            </a:endParaRP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14384"/>
                                        </p:tgtEl>
                                        <p:attrNameLst>
                                          <p:attrName>style.visibility</p:attrName>
                                        </p:attrNameLst>
                                      </p:cBhvr>
                                      <p:to>
                                        <p:strVal val="visible"/>
                                      </p:to>
                                    </p:set>
                                    <p:animEffect transition="in" filter="dissolve">
                                      <p:cBhvr>
                                        <p:cTn id="7" dur="500"/>
                                        <p:tgtEl>
                                          <p:spTgt spid="3143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14383"/>
                                        </p:tgtEl>
                                        <p:attrNameLst>
                                          <p:attrName>style.visibility</p:attrName>
                                        </p:attrNameLst>
                                      </p:cBhvr>
                                      <p:to>
                                        <p:strVal val="visible"/>
                                      </p:to>
                                    </p:set>
                                    <p:animEffect transition="in" filter="dissolve">
                                      <p:cBhvr>
                                        <p:cTn id="12" dur="500"/>
                                        <p:tgtEl>
                                          <p:spTgt spid="314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383" grpId="0" autoUpdateAnimBg="0"/>
      <p:bldP spid="314384"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ChangeArrowheads="1"/>
          </p:cNvSpPr>
          <p:nvPr/>
        </p:nvSpPr>
        <p:spPr bwMode="auto">
          <a:xfrm>
            <a:off x="3162300" y="303213"/>
            <a:ext cx="287338"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WinInnwa" charset="0"/>
            </a:endParaRPr>
          </a:p>
        </p:txBody>
      </p:sp>
      <p:sp>
        <p:nvSpPr>
          <p:cNvPr id="20483" name="Rectangle 3"/>
          <p:cNvSpPr>
            <a:spLocks noChangeArrowheads="1"/>
          </p:cNvSpPr>
          <p:nvPr/>
        </p:nvSpPr>
        <p:spPr bwMode="auto">
          <a:xfrm>
            <a:off x="3163888" y="628650"/>
            <a:ext cx="317500"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WinInnwa" charset="0"/>
            </a:endParaRPr>
          </a:p>
        </p:txBody>
      </p:sp>
      <p:sp>
        <p:nvSpPr>
          <p:cNvPr id="234500" name="Rectangle 4"/>
          <p:cNvSpPr>
            <a:spLocks noChangeArrowheads="1"/>
          </p:cNvSpPr>
          <p:nvPr/>
        </p:nvSpPr>
        <p:spPr bwMode="auto">
          <a:xfrm>
            <a:off x="3421063" y="169863"/>
            <a:ext cx="1078820" cy="397545"/>
          </a:xfrm>
          <a:prstGeom prst="rect">
            <a:avLst/>
          </a:prstGeom>
          <a:noFill/>
          <a:ln w="12700">
            <a:noFill/>
            <a:miter lim="800000"/>
            <a:headEnd/>
            <a:tailEnd/>
          </a:ln>
          <a:effectLst>
            <a:outerShdw dist="85194" dir="3806097" algn="ctr" rotWithShape="0">
              <a:schemeClr val="tx1"/>
            </a:outerShdw>
          </a:effectLst>
        </p:spPr>
        <p:txBody>
          <a:bodyPr wrap="none" lIns="90487" tIns="44450" rIns="90487" bIns="44450">
            <a:spAutoFit/>
          </a:bodyPr>
          <a:lstStyle/>
          <a:p>
            <a:pPr>
              <a:spcBef>
                <a:spcPct val="0"/>
              </a:spcBef>
            </a:pPr>
            <a:r>
              <a:rPr lang="en-US" sz="2000" dirty="0">
                <a:solidFill>
                  <a:srgbClr val="2F6AFD"/>
                </a:solidFill>
                <a:latin typeface="WinInnwa" charset="0"/>
              </a:rPr>
              <a:t> </a:t>
            </a:r>
            <a:r>
              <a:rPr lang="en-US" sz="1600" dirty="0" err="1">
                <a:solidFill>
                  <a:srgbClr val="2F6AFD"/>
                </a:solidFill>
                <a:latin typeface="Pyidaungsu" panose="020B0502040204020203" pitchFamily="34" charset="0"/>
                <a:cs typeface="Pyidaungsu" panose="020B0502040204020203" pitchFamily="34" charset="0"/>
              </a:rPr>
              <a:t>နှစ</a:t>
            </a:r>
            <a:r>
              <a:rPr lang="en-US" sz="1600" dirty="0">
                <a:solidFill>
                  <a:srgbClr val="2F6AFD"/>
                </a:solidFill>
                <a:latin typeface="Pyidaungsu" panose="020B0502040204020203" pitchFamily="34" charset="0"/>
                <a:cs typeface="Pyidaungsu" panose="020B0502040204020203" pitchFamily="34" charset="0"/>
              </a:rPr>
              <a:t>် ၁၆၀၀</a:t>
            </a:r>
          </a:p>
        </p:txBody>
      </p:sp>
      <p:sp>
        <p:nvSpPr>
          <p:cNvPr id="234501" name="Rectangle 5"/>
          <p:cNvSpPr>
            <a:spLocks noChangeArrowheads="1"/>
          </p:cNvSpPr>
          <p:nvPr/>
        </p:nvSpPr>
        <p:spPr bwMode="auto">
          <a:xfrm>
            <a:off x="3414713" y="531813"/>
            <a:ext cx="1303241" cy="397545"/>
          </a:xfrm>
          <a:prstGeom prst="rect">
            <a:avLst/>
          </a:prstGeom>
          <a:noFill/>
          <a:ln w="12700">
            <a:noFill/>
            <a:miter lim="800000"/>
            <a:headEnd/>
            <a:tailEnd/>
          </a:ln>
          <a:effectLst>
            <a:outerShdw dist="85194" dir="3806097" algn="ctr" rotWithShape="0">
              <a:schemeClr val="tx1"/>
            </a:outerShdw>
          </a:effectLst>
        </p:spPr>
        <p:txBody>
          <a:bodyPr wrap="none" lIns="90487" tIns="44450" rIns="90487" bIns="44450">
            <a:spAutoFit/>
          </a:bodyPr>
          <a:lstStyle/>
          <a:p>
            <a:pPr>
              <a:spcBef>
                <a:spcPct val="0"/>
              </a:spcBef>
            </a:pPr>
            <a:r>
              <a:rPr lang="en-US" sz="2000" dirty="0">
                <a:solidFill>
                  <a:srgbClr val="2F6AFD"/>
                </a:solidFill>
                <a:latin typeface="WinInnwa" charset="0"/>
              </a:rPr>
              <a:t> </a:t>
            </a:r>
            <a:r>
              <a:rPr lang="en-US" sz="1600" dirty="0" err="1">
                <a:solidFill>
                  <a:srgbClr val="2F6AFD"/>
                </a:solidFill>
                <a:latin typeface="Pyidaungsu" panose="020B0502040204020203" pitchFamily="34" charset="0"/>
                <a:cs typeface="Pyidaungsu" panose="020B0502040204020203" pitchFamily="34" charset="0"/>
              </a:rPr>
              <a:t>စာရေးသူ</a:t>
            </a:r>
            <a:r>
              <a:rPr lang="en-US" sz="1600" dirty="0">
                <a:solidFill>
                  <a:srgbClr val="2F6AFD"/>
                </a:solidFill>
                <a:latin typeface="Pyidaungsu" panose="020B0502040204020203" pitchFamily="34" charset="0"/>
                <a:cs typeface="Pyidaungsu" panose="020B0502040204020203" pitchFamily="34" charset="0"/>
              </a:rPr>
              <a:t> ၄၀</a:t>
            </a:r>
          </a:p>
        </p:txBody>
      </p:sp>
      <p:sp>
        <p:nvSpPr>
          <p:cNvPr id="234502" name="Rectangle 6"/>
          <p:cNvSpPr>
            <a:spLocks noChangeArrowheads="1"/>
          </p:cNvSpPr>
          <p:nvPr/>
        </p:nvSpPr>
        <p:spPr bwMode="auto">
          <a:xfrm>
            <a:off x="3517900" y="1384300"/>
            <a:ext cx="1685925" cy="520655"/>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r>
              <a:rPr lang="en-US" sz="1600" dirty="0">
                <a:solidFill>
                  <a:srgbClr val="2F6AFD"/>
                </a:solidFill>
                <a:latin typeface="WinInnwa" charset="0"/>
              </a:rPr>
              <a:t> </a:t>
            </a:r>
            <a:r>
              <a:rPr lang="en-US" sz="2800" dirty="0">
                <a:solidFill>
                  <a:srgbClr val="2F6AFD"/>
                </a:solidFill>
                <a:latin typeface="WinInnwa" charset="0"/>
              </a:rPr>
              <a:t> </a:t>
            </a:r>
            <a:r>
              <a:rPr lang="en-US" dirty="0" err="1">
                <a:solidFill>
                  <a:srgbClr val="2F6AFD"/>
                </a:solidFill>
                <a:latin typeface="Pyidaungsu" panose="020B0502040204020203" pitchFamily="34" charset="0"/>
                <a:cs typeface="Pyidaungsu" panose="020B0502040204020203" pitchFamily="34" charset="0"/>
              </a:rPr>
              <a:t>ဆောင်ပုဒ</a:t>
            </a:r>
            <a:r>
              <a:rPr lang="en-US" dirty="0">
                <a:solidFill>
                  <a:srgbClr val="2F6AFD"/>
                </a:solidFill>
                <a:latin typeface="Pyidaungsu" panose="020B0502040204020203" pitchFamily="34" charset="0"/>
                <a:cs typeface="Pyidaungsu" panose="020B0502040204020203" pitchFamily="34" charset="0"/>
              </a:rPr>
              <a:t>် - </a:t>
            </a:r>
            <a:endParaRPr lang="en-US" sz="1100" dirty="0">
              <a:solidFill>
                <a:srgbClr val="2F6AFD"/>
              </a:solidFill>
              <a:latin typeface="Pyidaungsu" panose="020B0502040204020203" pitchFamily="34" charset="0"/>
              <a:cs typeface="Pyidaungsu" panose="020B0502040204020203" pitchFamily="34" charset="0"/>
            </a:endParaRPr>
          </a:p>
        </p:txBody>
      </p:sp>
      <p:sp>
        <p:nvSpPr>
          <p:cNvPr id="20487" name="Rectangle 7"/>
          <p:cNvSpPr>
            <a:spLocks noChangeArrowheads="1"/>
          </p:cNvSpPr>
          <p:nvPr/>
        </p:nvSpPr>
        <p:spPr bwMode="auto">
          <a:xfrm>
            <a:off x="3159125" y="1012825"/>
            <a:ext cx="304800"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WinInnwa" charset="0"/>
            </a:endParaRPr>
          </a:p>
        </p:txBody>
      </p:sp>
      <p:sp>
        <p:nvSpPr>
          <p:cNvPr id="234504" name="Rectangle 8"/>
          <p:cNvSpPr>
            <a:spLocks noChangeArrowheads="1"/>
          </p:cNvSpPr>
          <p:nvPr/>
        </p:nvSpPr>
        <p:spPr bwMode="auto">
          <a:xfrm>
            <a:off x="3713163" y="966788"/>
            <a:ext cx="2868612" cy="397545"/>
          </a:xfrm>
          <a:prstGeom prst="rect">
            <a:avLst/>
          </a:prstGeom>
          <a:noFill/>
          <a:ln w="12700">
            <a:noFill/>
            <a:miter lim="800000"/>
            <a:headEnd/>
            <a:tailEnd/>
          </a:ln>
          <a:effectLst>
            <a:outerShdw dist="85194" dir="3806097" algn="ctr" rotWithShape="0">
              <a:schemeClr val="tx1"/>
            </a:outerShdw>
          </a:effectLst>
        </p:spPr>
        <p:txBody>
          <a:bodyPr lIns="90487" tIns="44450" rIns="90487" bIns="44450">
            <a:spAutoFit/>
          </a:bodyPr>
          <a:lstStyle/>
          <a:p>
            <a:pPr>
              <a:spcBef>
                <a:spcPct val="0"/>
              </a:spcBef>
            </a:pPr>
            <a:r>
              <a:rPr lang="en-US" sz="2000" dirty="0">
                <a:solidFill>
                  <a:srgbClr val="2F6AFD"/>
                </a:solidFill>
                <a:latin typeface="WinInnwa" charset="0"/>
              </a:rPr>
              <a:t> </a:t>
            </a:r>
            <a:r>
              <a:rPr lang="en-US" dirty="0" err="1">
                <a:solidFill>
                  <a:srgbClr val="2F6AFD"/>
                </a:solidFill>
                <a:latin typeface="Pyidaungsu" panose="020B0502040204020203" pitchFamily="34" charset="0"/>
                <a:cs typeface="Pyidaungsu" panose="020B0502040204020203" pitchFamily="34" charset="0"/>
              </a:rPr>
              <a:t>ဘုရားဘုန်းတော</a:t>
            </a:r>
            <a:r>
              <a:rPr lang="en-US" dirty="0">
                <a:solidFill>
                  <a:srgbClr val="2F6AFD"/>
                </a:solidFill>
                <a:latin typeface="Pyidaungsu" panose="020B0502040204020203" pitchFamily="34" charset="0"/>
                <a:cs typeface="Pyidaungsu" panose="020B0502040204020203" pitchFamily="34" charset="0"/>
              </a:rPr>
              <a:t>်</a:t>
            </a:r>
            <a:endParaRPr lang="en-US" sz="1600" dirty="0">
              <a:solidFill>
                <a:srgbClr val="2F6AFD"/>
              </a:solidFill>
              <a:latin typeface="Pyidaungsu" panose="020B0502040204020203" pitchFamily="34" charset="0"/>
              <a:cs typeface="Pyidaungsu" panose="020B0502040204020203" pitchFamily="34" charset="0"/>
            </a:endParaRPr>
          </a:p>
        </p:txBody>
      </p:sp>
      <p:sp>
        <p:nvSpPr>
          <p:cNvPr id="234505" name="Rectangle 9"/>
          <p:cNvSpPr>
            <a:spLocks noChangeArrowheads="1"/>
          </p:cNvSpPr>
          <p:nvPr/>
        </p:nvSpPr>
        <p:spPr bwMode="auto">
          <a:xfrm>
            <a:off x="6937844" y="709613"/>
            <a:ext cx="1216679" cy="520655"/>
          </a:xfrm>
          <a:prstGeom prst="rect">
            <a:avLst/>
          </a:prstGeom>
          <a:noFill/>
          <a:ln w="12700">
            <a:noFill/>
            <a:miter lim="800000"/>
            <a:headEnd/>
            <a:tailEnd/>
          </a:ln>
          <a:effectLst>
            <a:outerShdw dist="85194" dir="3806097" algn="ctr" rotWithShape="0">
              <a:schemeClr val="tx1"/>
            </a:outerShdw>
          </a:effectLst>
        </p:spPr>
        <p:txBody>
          <a:bodyPr wrap="none" lIns="90487" tIns="44450" rIns="90487" bIns="44450">
            <a:spAutoFit/>
          </a:bodyPr>
          <a:lstStyle/>
          <a:p>
            <a:pPr algn="ctr">
              <a:spcBef>
                <a:spcPct val="0"/>
              </a:spcBef>
            </a:pPr>
            <a:r>
              <a:rPr lang="en-US" sz="2800" dirty="0">
                <a:solidFill>
                  <a:srgbClr val="2F6AFD"/>
                </a:solidFill>
                <a:latin typeface="WinInnwa" charset="0"/>
              </a:rPr>
              <a:t> </a:t>
            </a:r>
            <a:r>
              <a:rPr lang="en-US" sz="2000" dirty="0" err="1">
                <a:solidFill>
                  <a:srgbClr val="2F6AFD"/>
                </a:solidFill>
                <a:latin typeface="Pyidaungsu" panose="020B0502040204020203" pitchFamily="34" charset="0"/>
                <a:cs typeface="Pyidaungsu" panose="020B0502040204020203" pitchFamily="34" charset="0"/>
              </a:rPr>
              <a:t>ပုံပြင်သစ</a:t>
            </a:r>
            <a:r>
              <a:rPr lang="en-US" sz="2000" dirty="0">
                <a:solidFill>
                  <a:srgbClr val="2F6AFD"/>
                </a:solidFill>
                <a:latin typeface="Pyidaungsu" panose="020B0502040204020203" pitchFamily="34" charset="0"/>
                <a:cs typeface="Pyidaungsu" panose="020B0502040204020203" pitchFamily="34" charset="0"/>
              </a:rPr>
              <a:t>်</a:t>
            </a:r>
          </a:p>
        </p:txBody>
      </p:sp>
      <p:sp>
        <p:nvSpPr>
          <p:cNvPr id="234506" name="Rectangle 10"/>
          <p:cNvSpPr>
            <a:spLocks noChangeArrowheads="1"/>
          </p:cNvSpPr>
          <p:nvPr/>
        </p:nvSpPr>
        <p:spPr bwMode="auto">
          <a:xfrm>
            <a:off x="471684" y="700088"/>
            <a:ext cx="1930015" cy="520655"/>
          </a:xfrm>
          <a:prstGeom prst="rect">
            <a:avLst/>
          </a:prstGeom>
          <a:noFill/>
          <a:ln w="12700">
            <a:noFill/>
            <a:miter lim="800000"/>
            <a:headEnd/>
            <a:tailEnd/>
          </a:ln>
          <a:effectLst>
            <a:outerShdw dist="85194" dir="3806097" algn="ctr" rotWithShape="0">
              <a:schemeClr val="tx1"/>
            </a:outerShdw>
          </a:effectLst>
        </p:spPr>
        <p:txBody>
          <a:bodyPr wrap="none" lIns="90487" tIns="44450" rIns="90487" bIns="44450">
            <a:spAutoFit/>
          </a:bodyPr>
          <a:lstStyle/>
          <a:p>
            <a:pPr algn="ctr">
              <a:spcBef>
                <a:spcPct val="0"/>
              </a:spcBef>
            </a:pPr>
            <a:r>
              <a:rPr lang="en-US" sz="2800" dirty="0">
                <a:solidFill>
                  <a:srgbClr val="2F6AFD"/>
                </a:solidFill>
                <a:latin typeface="WinInnwa" charset="0"/>
              </a:rPr>
              <a:t>  </a:t>
            </a:r>
            <a:r>
              <a:rPr lang="en-US" sz="2400" dirty="0" err="1">
                <a:solidFill>
                  <a:srgbClr val="2F6AFD"/>
                </a:solidFill>
                <a:latin typeface="Pyidaungsu" panose="020B0502040204020203" pitchFamily="34" charset="0"/>
                <a:cs typeface="Pyidaungsu" panose="020B0502040204020203" pitchFamily="34" charset="0"/>
              </a:rPr>
              <a:t>ပုံပြင်ဟောင်း</a:t>
            </a:r>
            <a:endParaRPr lang="en-US" sz="2400" dirty="0">
              <a:solidFill>
                <a:srgbClr val="2F6AFD"/>
              </a:solidFill>
              <a:latin typeface="Pyidaungsu" panose="020B0502040204020203" pitchFamily="34" charset="0"/>
              <a:cs typeface="Pyidaungsu" panose="020B0502040204020203" pitchFamily="34" charset="0"/>
            </a:endParaRPr>
          </a:p>
        </p:txBody>
      </p:sp>
      <p:sp>
        <p:nvSpPr>
          <p:cNvPr id="234507" name="Rectangle 11"/>
          <p:cNvSpPr>
            <a:spLocks noChangeArrowheads="1"/>
          </p:cNvSpPr>
          <p:nvPr/>
        </p:nvSpPr>
        <p:spPr bwMode="auto">
          <a:xfrm>
            <a:off x="114300" y="939800"/>
            <a:ext cx="817563" cy="301625"/>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endParaRPr lang="my-MM" sz="1400">
              <a:latin typeface="WinInnwa" charset="0"/>
            </a:endParaRPr>
          </a:p>
        </p:txBody>
      </p:sp>
      <p:sp>
        <p:nvSpPr>
          <p:cNvPr id="234508" name="Rectangle 12"/>
          <p:cNvSpPr>
            <a:spLocks noChangeArrowheads="1"/>
          </p:cNvSpPr>
          <p:nvPr/>
        </p:nvSpPr>
        <p:spPr bwMode="auto">
          <a:xfrm>
            <a:off x="5930900" y="939800"/>
            <a:ext cx="817563" cy="301625"/>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endParaRPr lang="my-MM" sz="1400">
              <a:latin typeface="WinInnwa" charset="0"/>
            </a:endParaRPr>
          </a:p>
        </p:txBody>
      </p:sp>
      <p:sp>
        <p:nvSpPr>
          <p:cNvPr id="234509" name="Rectangle 13"/>
          <p:cNvSpPr>
            <a:spLocks noChangeArrowheads="1"/>
          </p:cNvSpPr>
          <p:nvPr/>
        </p:nvSpPr>
        <p:spPr bwMode="auto">
          <a:xfrm>
            <a:off x="-101600" y="1752600"/>
            <a:ext cx="817563" cy="301625"/>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endParaRPr lang="my-MM" sz="1400">
              <a:latin typeface="WinInnwa" charset="0"/>
            </a:endParaRPr>
          </a:p>
        </p:txBody>
      </p:sp>
      <p:sp>
        <p:nvSpPr>
          <p:cNvPr id="234510" name="Rectangle 14"/>
          <p:cNvSpPr>
            <a:spLocks noChangeArrowheads="1"/>
          </p:cNvSpPr>
          <p:nvPr/>
        </p:nvSpPr>
        <p:spPr bwMode="auto">
          <a:xfrm>
            <a:off x="5934075" y="1762125"/>
            <a:ext cx="817563" cy="301625"/>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endParaRPr lang="my-MM" sz="1400">
              <a:latin typeface="WinInnwa" charset="0"/>
            </a:endParaRPr>
          </a:p>
        </p:txBody>
      </p:sp>
      <p:sp>
        <p:nvSpPr>
          <p:cNvPr id="234511" name="Rectangle 15"/>
          <p:cNvSpPr>
            <a:spLocks noChangeArrowheads="1"/>
          </p:cNvSpPr>
          <p:nvPr/>
        </p:nvSpPr>
        <p:spPr bwMode="auto">
          <a:xfrm>
            <a:off x="6311900" y="2017713"/>
            <a:ext cx="1368963" cy="459100"/>
          </a:xfrm>
          <a:prstGeom prst="rect">
            <a:avLst/>
          </a:prstGeom>
          <a:noFill/>
          <a:ln w="12700">
            <a:noFill/>
            <a:miter lim="800000"/>
            <a:headEnd/>
            <a:tailEnd/>
          </a:ln>
          <a:effectLst>
            <a:outerShdw dist="68392" dir="4091915" algn="ctr" rotWithShape="0">
              <a:schemeClr val="tx1"/>
            </a:outerShdw>
          </a:effectLst>
        </p:spPr>
        <p:txBody>
          <a:bodyPr wrap="none" lIns="90487" tIns="44450" rIns="90487" bIns="44450">
            <a:spAutoFit/>
          </a:bodyPr>
          <a:lstStyle/>
          <a:p>
            <a:pPr>
              <a:spcBef>
                <a:spcPct val="0"/>
              </a:spcBef>
            </a:pPr>
            <a:r>
              <a:rPr lang="en-US" sz="2400" dirty="0">
                <a:solidFill>
                  <a:srgbClr val="2F6AFD"/>
                </a:solidFill>
                <a:latin typeface="WinInnwa" charset="0"/>
              </a:rPr>
              <a:t>   </a:t>
            </a:r>
            <a:r>
              <a:rPr lang="en-US" sz="2000" dirty="0">
                <a:solidFill>
                  <a:srgbClr val="2F6AFD"/>
                </a:solidFill>
                <a:latin typeface="Pyidaungsu" panose="020B0502040204020203" pitchFamily="34" charset="0"/>
                <a:cs typeface="Pyidaungsu" panose="020B0502040204020203" pitchFamily="34" charset="0"/>
              </a:rPr>
              <a:t>၂၇ </a:t>
            </a:r>
            <a:r>
              <a:rPr lang="en-US" sz="2000" dirty="0" err="1">
                <a:solidFill>
                  <a:srgbClr val="2F6AFD"/>
                </a:solidFill>
                <a:latin typeface="Pyidaungsu" panose="020B0502040204020203" pitchFamily="34" charset="0"/>
                <a:cs typeface="Pyidaungsu" panose="020B0502040204020203" pitchFamily="34" charset="0"/>
              </a:rPr>
              <a:t>ကျမ်း</a:t>
            </a:r>
            <a:endParaRPr lang="en-US" sz="2000" dirty="0">
              <a:solidFill>
                <a:srgbClr val="2F6AFD"/>
              </a:solidFill>
              <a:latin typeface="Pyidaungsu" panose="020B0502040204020203" pitchFamily="34" charset="0"/>
              <a:cs typeface="Pyidaungsu" panose="020B0502040204020203" pitchFamily="34" charset="0"/>
            </a:endParaRPr>
          </a:p>
        </p:txBody>
      </p:sp>
      <p:sp>
        <p:nvSpPr>
          <p:cNvPr id="234512" name="Rectangle 16"/>
          <p:cNvSpPr>
            <a:spLocks noChangeArrowheads="1"/>
          </p:cNvSpPr>
          <p:nvPr/>
        </p:nvSpPr>
        <p:spPr bwMode="auto">
          <a:xfrm>
            <a:off x="312738" y="2030413"/>
            <a:ext cx="1202251" cy="459100"/>
          </a:xfrm>
          <a:prstGeom prst="rect">
            <a:avLst/>
          </a:prstGeom>
          <a:noFill/>
          <a:ln w="12700">
            <a:noFill/>
            <a:miter lim="800000"/>
            <a:headEnd/>
            <a:tailEnd/>
          </a:ln>
          <a:effectLst>
            <a:outerShdw dist="68392" dir="4091915" algn="ctr" rotWithShape="0">
              <a:schemeClr val="tx1"/>
            </a:outerShdw>
          </a:effectLst>
        </p:spPr>
        <p:txBody>
          <a:bodyPr wrap="none" lIns="90487" tIns="44450" rIns="90487" bIns="44450">
            <a:spAutoFit/>
          </a:bodyPr>
          <a:lstStyle/>
          <a:p>
            <a:pPr>
              <a:spcBef>
                <a:spcPct val="0"/>
              </a:spcBef>
            </a:pPr>
            <a:r>
              <a:rPr lang="en-US" sz="2400" dirty="0">
                <a:solidFill>
                  <a:srgbClr val="2F6AFD"/>
                </a:solidFill>
                <a:latin typeface="WinInnwa" charset="0"/>
              </a:rPr>
              <a:t> </a:t>
            </a:r>
            <a:r>
              <a:rPr lang="en-US" sz="2000" dirty="0">
                <a:solidFill>
                  <a:srgbClr val="2F6AFD"/>
                </a:solidFill>
                <a:latin typeface="Pyidaungsu" panose="020B0502040204020203" pitchFamily="34" charset="0"/>
                <a:cs typeface="Pyidaungsu" panose="020B0502040204020203" pitchFamily="34" charset="0"/>
              </a:rPr>
              <a:t>၃၉ </a:t>
            </a:r>
            <a:r>
              <a:rPr lang="en-US" sz="2000" dirty="0" err="1">
                <a:solidFill>
                  <a:srgbClr val="2F6AFD"/>
                </a:solidFill>
                <a:latin typeface="Pyidaungsu" panose="020B0502040204020203" pitchFamily="34" charset="0"/>
                <a:cs typeface="Pyidaungsu" panose="020B0502040204020203" pitchFamily="34" charset="0"/>
              </a:rPr>
              <a:t>ကျမ်း</a:t>
            </a:r>
            <a:endParaRPr lang="en-US" sz="2000" dirty="0">
              <a:solidFill>
                <a:srgbClr val="2F6AFD"/>
              </a:solidFill>
              <a:latin typeface="Pyidaungsu" panose="020B0502040204020203" pitchFamily="34" charset="0"/>
              <a:cs typeface="Pyidaungsu" panose="020B0502040204020203" pitchFamily="34" charset="0"/>
            </a:endParaRPr>
          </a:p>
        </p:txBody>
      </p:sp>
      <p:sp>
        <p:nvSpPr>
          <p:cNvPr id="234513" name="Rectangle 17"/>
          <p:cNvSpPr>
            <a:spLocks noChangeArrowheads="1"/>
          </p:cNvSpPr>
          <p:nvPr/>
        </p:nvSpPr>
        <p:spPr bwMode="auto">
          <a:xfrm>
            <a:off x="6397625" y="2317750"/>
            <a:ext cx="817563" cy="301625"/>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endParaRPr lang="my-MM" sz="1400">
              <a:latin typeface="WinInnwa" charset="0"/>
            </a:endParaRPr>
          </a:p>
        </p:txBody>
      </p:sp>
      <p:sp>
        <p:nvSpPr>
          <p:cNvPr id="234514" name="Rectangle 18"/>
          <p:cNvSpPr>
            <a:spLocks noChangeArrowheads="1"/>
          </p:cNvSpPr>
          <p:nvPr/>
        </p:nvSpPr>
        <p:spPr bwMode="auto">
          <a:xfrm>
            <a:off x="50800" y="2357438"/>
            <a:ext cx="817563" cy="301625"/>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endParaRPr lang="my-MM" sz="1400">
              <a:latin typeface="WinInnwa" charset="0"/>
            </a:endParaRPr>
          </a:p>
        </p:txBody>
      </p:sp>
      <p:sp>
        <p:nvSpPr>
          <p:cNvPr id="234515" name="Rectangle 19"/>
          <p:cNvSpPr>
            <a:spLocks noChangeArrowheads="1"/>
          </p:cNvSpPr>
          <p:nvPr/>
        </p:nvSpPr>
        <p:spPr bwMode="auto">
          <a:xfrm>
            <a:off x="396875" y="2716213"/>
            <a:ext cx="1049338" cy="454025"/>
          </a:xfrm>
          <a:prstGeom prst="rect">
            <a:avLst/>
          </a:prstGeom>
          <a:noFill/>
          <a:ln w="12700">
            <a:noFill/>
            <a:miter lim="800000"/>
            <a:headEnd/>
            <a:tailEnd/>
          </a:ln>
          <a:effectLst>
            <a:outerShdw dist="68392" dir="4091915" algn="ctr" rotWithShape="0">
              <a:schemeClr val="tx1"/>
            </a:outerShdw>
          </a:effectLst>
        </p:spPr>
        <p:txBody>
          <a:bodyPr wrap="none" lIns="90487" tIns="44450" rIns="90487" bIns="44450">
            <a:spAutoFit/>
          </a:bodyPr>
          <a:lstStyle/>
          <a:p>
            <a:pPr>
              <a:spcBef>
                <a:spcPct val="0"/>
              </a:spcBef>
            </a:pPr>
            <a:r>
              <a:rPr lang="en-US" sz="2400">
                <a:solidFill>
                  <a:srgbClr val="2F6AFD"/>
                </a:solidFill>
                <a:latin typeface="WinInnwa" charset="0"/>
              </a:rPr>
              <a:t>Hebrew</a:t>
            </a:r>
          </a:p>
        </p:txBody>
      </p:sp>
      <p:sp>
        <p:nvSpPr>
          <p:cNvPr id="234516" name="Rectangle 20"/>
          <p:cNvSpPr>
            <a:spLocks noChangeArrowheads="1"/>
          </p:cNvSpPr>
          <p:nvPr/>
        </p:nvSpPr>
        <p:spPr bwMode="auto">
          <a:xfrm>
            <a:off x="7392988" y="2716213"/>
            <a:ext cx="562654" cy="459100"/>
          </a:xfrm>
          <a:prstGeom prst="rect">
            <a:avLst/>
          </a:prstGeom>
          <a:noFill/>
          <a:ln w="12700">
            <a:noFill/>
            <a:miter lim="800000"/>
            <a:headEnd/>
            <a:tailEnd/>
          </a:ln>
          <a:effectLst>
            <a:outerShdw dist="68392" dir="4091915" algn="ctr" rotWithShape="0">
              <a:schemeClr val="tx1"/>
            </a:outerShdw>
          </a:effectLst>
        </p:spPr>
        <p:txBody>
          <a:bodyPr wrap="none" lIns="90487" tIns="44450" rIns="90487" bIns="44450">
            <a:spAutoFit/>
          </a:bodyPr>
          <a:lstStyle/>
          <a:p>
            <a:pPr>
              <a:spcBef>
                <a:spcPct val="0"/>
              </a:spcBef>
            </a:pPr>
            <a:r>
              <a:rPr lang="en-US" sz="2400" dirty="0">
                <a:solidFill>
                  <a:srgbClr val="2F6AFD"/>
                </a:solidFill>
                <a:latin typeface="WinInnwa" charset="0"/>
              </a:rPr>
              <a:t> </a:t>
            </a:r>
            <a:r>
              <a:rPr lang="en-US" dirty="0" err="1">
                <a:solidFill>
                  <a:srgbClr val="2F6AFD"/>
                </a:solidFill>
                <a:latin typeface="Pyidaungsu" panose="020B0502040204020203" pitchFamily="34" charset="0"/>
                <a:cs typeface="Pyidaungsu" panose="020B0502040204020203" pitchFamily="34" charset="0"/>
              </a:rPr>
              <a:t>ဂရိ</a:t>
            </a:r>
            <a:endParaRPr lang="en-US" dirty="0">
              <a:solidFill>
                <a:srgbClr val="2F6AFD"/>
              </a:solidFill>
              <a:latin typeface="Pyidaungsu" panose="020B0502040204020203" pitchFamily="34" charset="0"/>
              <a:cs typeface="Pyidaungsu" panose="020B0502040204020203" pitchFamily="34" charset="0"/>
            </a:endParaRPr>
          </a:p>
        </p:txBody>
      </p:sp>
      <p:sp>
        <p:nvSpPr>
          <p:cNvPr id="234517" name="Rectangle 21"/>
          <p:cNvSpPr>
            <a:spLocks noChangeArrowheads="1"/>
          </p:cNvSpPr>
          <p:nvPr/>
        </p:nvSpPr>
        <p:spPr bwMode="auto">
          <a:xfrm>
            <a:off x="6205538" y="3141663"/>
            <a:ext cx="817562" cy="363537"/>
          </a:xfrm>
          <a:prstGeom prst="rect">
            <a:avLst/>
          </a:prstGeom>
          <a:noFill/>
          <a:ln w="12700">
            <a:noFill/>
            <a:miter lim="800000"/>
            <a:headEnd/>
            <a:tailEnd/>
          </a:ln>
          <a:effectLst>
            <a:outerShdw dist="68392" dir="4091915" algn="ctr" rotWithShape="0">
              <a:schemeClr val="tx1"/>
            </a:outerShdw>
          </a:effectLst>
        </p:spPr>
        <p:txBody>
          <a:bodyPr lIns="90487" tIns="44450" rIns="90487" bIns="44450">
            <a:spAutoFit/>
          </a:bodyPr>
          <a:lstStyle/>
          <a:p>
            <a:endParaRPr lang="my-MM">
              <a:latin typeface="WinInnwa" charset="0"/>
            </a:endParaRPr>
          </a:p>
        </p:txBody>
      </p:sp>
      <p:sp>
        <p:nvSpPr>
          <p:cNvPr id="234518" name="Rectangle 22"/>
          <p:cNvSpPr>
            <a:spLocks noChangeArrowheads="1"/>
          </p:cNvSpPr>
          <p:nvPr/>
        </p:nvSpPr>
        <p:spPr bwMode="auto">
          <a:xfrm>
            <a:off x="-346075" y="3148013"/>
            <a:ext cx="817563" cy="363537"/>
          </a:xfrm>
          <a:prstGeom prst="rect">
            <a:avLst/>
          </a:prstGeom>
          <a:noFill/>
          <a:ln w="12700">
            <a:noFill/>
            <a:miter lim="800000"/>
            <a:headEnd/>
            <a:tailEnd/>
          </a:ln>
          <a:effectLst>
            <a:outerShdw dist="68392" dir="4091915" algn="ctr" rotWithShape="0">
              <a:schemeClr val="tx1"/>
            </a:outerShdw>
          </a:effectLst>
        </p:spPr>
        <p:txBody>
          <a:bodyPr lIns="90487" tIns="44450" rIns="90487" bIns="44450">
            <a:spAutoFit/>
          </a:bodyPr>
          <a:lstStyle/>
          <a:p>
            <a:endParaRPr lang="my-MM">
              <a:latin typeface="WinInnwa" charset="0"/>
            </a:endParaRPr>
          </a:p>
        </p:txBody>
      </p:sp>
      <p:grpSp>
        <p:nvGrpSpPr>
          <p:cNvPr id="20503" name="Group 25"/>
          <p:cNvGrpSpPr>
            <a:grpSpLocks/>
          </p:cNvGrpSpPr>
          <p:nvPr/>
        </p:nvGrpSpPr>
        <p:grpSpPr bwMode="auto">
          <a:xfrm>
            <a:off x="2133600" y="2463800"/>
            <a:ext cx="5403850" cy="2919413"/>
            <a:chOff x="1344" y="1552"/>
            <a:chExt cx="3404" cy="1839"/>
          </a:xfrm>
        </p:grpSpPr>
        <p:sp>
          <p:nvSpPr>
            <p:cNvPr id="20522" name="Line 26"/>
            <p:cNvSpPr>
              <a:spLocks noChangeShapeType="1"/>
            </p:cNvSpPr>
            <p:nvPr/>
          </p:nvSpPr>
          <p:spPr bwMode="auto">
            <a:xfrm flipV="1">
              <a:off x="3671" y="3296"/>
              <a:ext cx="644" cy="12"/>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0523" name="Line 27"/>
            <p:cNvSpPr>
              <a:spLocks noChangeShapeType="1"/>
            </p:cNvSpPr>
            <p:nvPr/>
          </p:nvSpPr>
          <p:spPr bwMode="auto">
            <a:xfrm>
              <a:off x="1344" y="3218"/>
              <a:ext cx="971" cy="71"/>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0524" name="Line 28"/>
            <p:cNvSpPr>
              <a:spLocks noChangeShapeType="1"/>
            </p:cNvSpPr>
            <p:nvPr/>
          </p:nvSpPr>
          <p:spPr bwMode="auto">
            <a:xfrm>
              <a:off x="1506" y="2660"/>
              <a:ext cx="894" cy="484"/>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0525" name="Line 29"/>
            <p:cNvSpPr>
              <a:spLocks noChangeShapeType="1"/>
            </p:cNvSpPr>
            <p:nvPr/>
          </p:nvSpPr>
          <p:spPr bwMode="auto">
            <a:xfrm>
              <a:off x="1930" y="2122"/>
              <a:ext cx="582" cy="798"/>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0526" name="Line 30"/>
            <p:cNvSpPr>
              <a:spLocks noChangeShapeType="1"/>
            </p:cNvSpPr>
            <p:nvPr/>
          </p:nvSpPr>
          <p:spPr bwMode="auto">
            <a:xfrm rot="578684">
              <a:off x="2594" y="1808"/>
              <a:ext cx="279" cy="1052"/>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0527" name="Line 31"/>
            <p:cNvSpPr>
              <a:spLocks noChangeShapeType="1"/>
            </p:cNvSpPr>
            <p:nvPr/>
          </p:nvSpPr>
          <p:spPr bwMode="auto">
            <a:xfrm flipH="1">
              <a:off x="3078" y="2071"/>
              <a:ext cx="591" cy="875"/>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0528" name="Line 32"/>
            <p:cNvSpPr>
              <a:spLocks noChangeShapeType="1"/>
            </p:cNvSpPr>
            <p:nvPr/>
          </p:nvSpPr>
          <p:spPr bwMode="auto">
            <a:xfrm flipH="1">
              <a:off x="3211" y="2410"/>
              <a:ext cx="797" cy="625"/>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0529" name="Line 33"/>
            <p:cNvSpPr>
              <a:spLocks noChangeShapeType="1"/>
            </p:cNvSpPr>
            <p:nvPr/>
          </p:nvSpPr>
          <p:spPr bwMode="auto">
            <a:xfrm flipV="1">
              <a:off x="3264" y="2946"/>
              <a:ext cx="1017" cy="264"/>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4530" name="Rectangle 34"/>
            <p:cNvSpPr>
              <a:spLocks noChangeArrowheads="1"/>
            </p:cNvSpPr>
            <p:nvPr/>
          </p:nvSpPr>
          <p:spPr bwMode="auto">
            <a:xfrm rot="5246759">
              <a:off x="2181" y="2395"/>
              <a:ext cx="1290" cy="212"/>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r>
                <a:rPr lang="en-US" sz="1600" dirty="0" err="1">
                  <a:solidFill>
                    <a:srgbClr val="21ED11"/>
                  </a:solidFill>
                  <a:latin typeface="Pyidaungsu" panose="020B0502040204020203" pitchFamily="34" charset="0"/>
                  <a:cs typeface="Pyidaungsu" panose="020B0502040204020203" pitchFamily="34" charset="0"/>
                </a:rPr>
                <a:t>ပရောဖက်များ</a:t>
              </a:r>
              <a:endParaRPr lang="en-US" sz="1600" dirty="0">
                <a:solidFill>
                  <a:srgbClr val="21ED11"/>
                </a:solidFill>
                <a:latin typeface="Pyidaungsu" panose="020B0502040204020203" pitchFamily="34" charset="0"/>
                <a:cs typeface="Pyidaungsu" panose="020B0502040204020203" pitchFamily="34" charset="0"/>
              </a:endParaRPr>
            </a:p>
          </p:txBody>
        </p:sp>
        <p:sp>
          <p:nvSpPr>
            <p:cNvPr id="234531" name="Rectangle 35"/>
            <p:cNvSpPr>
              <a:spLocks noChangeArrowheads="1"/>
            </p:cNvSpPr>
            <p:nvPr/>
          </p:nvSpPr>
          <p:spPr bwMode="auto">
            <a:xfrm>
              <a:off x="3422" y="3143"/>
              <a:ext cx="1326" cy="248"/>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r>
                <a:rPr lang="en-US" sz="1600">
                  <a:latin typeface="WinInnwa" charset="0"/>
                </a:rPr>
                <a:t> </a:t>
              </a:r>
              <a:r>
                <a:rPr lang="en-US" sz="2000">
                  <a:latin typeface="WinInnwa" charset="0"/>
                </a:rPr>
                <a:t>As'dwfusrf;</a:t>
              </a:r>
              <a:endParaRPr lang="en-US" sz="1600">
                <a:latin typeface="WinInnwa" charset="0"/>
              </a:endParaRPr>
            </a:p>
          </p:txBody>
        </p:sp>
        <p:sp>
          <p:nvSpPr>
            <p:cNvPr id="234532" name="Rectangle 36"/>
            <p:cNvSpPr>
              <a:spLocks noChangeArrowheads="1"/>
            </p:cNvSpPr>
            <p:nvPr/>
          </p:nvSpPr>
          <p:spPr bwMode="auto">
            <a:xfrm rot="3267768">
              <a:off x="1811" y="2537"/>
              <a:ext cx="1118" cy="212"/>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r>
                <a:rPr lang="en-US" sz="1600" dirty="0" err="1">
                  <a:latin typeface="Pyidaungsu" panose="020B0502040204020203" pitchFamily="34" charset="0"/>
                  <a:cs typeface="Pyidaungsu" panose="020B0502040204020203" pitchFamily="34" charset="0"/>
                </a:rPr>
                <a:t>ကဗျာလင</a:t>
              </a:r>
              <a:r>
                <a:rPr lang="en-US" sz="1600" dirty="0">
                  <a:latin typeface="Pyidaungsu" panose="020B0502040204020203" pitchFamily="34" charset="0"/>
                  <a:cs typeface="Pyidaungsu" panose="020B0502040204020203" pitchFamily="34" charset="0"/>
                </a:rPr>
                <a:t>်္</a:t>
              </a:r>
              <a:r>
                <a:rPr lang="en-US" sz="1600" dirty="0" err="1">
                  <a:latin typeface="Pyidaungsu" panose="020B0502040204020203" pitchFamily="34" charset="0"/>
                  <a:cs typeface="Pyidaungsu" panose="020B0502040204020203" pitchFamily="34" charset="0"/>
                </a:rPr>
                <a:t>ကာ</a:t>
              </a:r>
              <a:endParaRPr lang="en-US" sz="1600" dirty="0">
                <a:latin typeface="Pyidaungsu" panose="020B0502040204020203" pitchFamily="34" charset="0"/>
                <a:cs typeface="Pyidaungsu" panose="020B0502040204020203" pitchFamily="34" charset="0"/>
              </a:endParaRPr>
            </a:p>
          </p:txBody>
        </p:sp>
        <p:sp>
          <p:nvSpPr>
            <p:cNvPr id="234533" name="Rectangle 37"/>
            <p:cNvSpPr>
              <a:spLocks noChangeArrowheads="1"/>
            </p:cNvSpPr>
            <p:nvPr/>
          </p:nvSpPr>
          <p:spPr bwMode="auto">
            <a:xfrm rot="20643327">
              <a:off x="3430" y="2833"/>
              <a:ext cx="902" cy="248"/>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r>
                <a:rPr lang="en-US">
                  <a:latin typeface="WinInnwa" charset="0"/>
                </a:rPr>
                <a:t> </a:t>
              </a:r>
              <a:r>
                <a:rPr lang="en-US" sz="2000">
                  <a:latin typeface="WinInnwa" charset="0"/>
                </a:rPr>
                <a:t>aypmrsm;</a:t>
              </a:r>
              <a:endParaRPr lang="en-US">
                <a:latin typeface="WinInnwa" charset="0"/>
              </a:endParaRPr>
            </a:p>
          </p:txBody>
        </p:sp>
        <p:sp>
          <p:nvSpPr>
            <p:cNvPr id="234534" name="Rectangle 38"/>
            <p:cNvSpPr>
              <a:spLocks noChangeArrowheads="1"/>
            </p:cNvSpPr>
            <p:nvPr/>
          </p:nvSpPr>
          <p:spPr bwMode="auto">
            <a:xfrm rot="19276533">
              <a:off x="3359" y="2471"/>
              <a:ext cx="622" cy="231"/>
            </a:xfrm>
            <a:prstGeom prst="rect">
              <a:avLst/>
            </a:prstGeom>
            <a:noFill/>
            <a:ln w="12700">
              <a:noFill/>
              <a:miter lim="800000"/>
              <a:headEnd/>
              <a:tailEnd/>
            </a:ln>
            <a:effectLst>
              <a:outerShdw dist="45791" dir="3378596" algn="ctr" rotWithShape="0">
                <a:schemeClr val="tx1"/>
              </a:outerShdw>
            </a:effectLst>
          </p:spPr>
          <p:txBody>
            <a:bodyPr lIns="90487" tIns="44450" rIns="90487" bIns="44450">
              <a:spAutoFit/>
            </a:bodyPr>
            <a:lstStyle/>
            <a:p>
              <a:r>
                <a:rPr lang="en-US" dirty="0">
                  <a:latin typeface="WinInnwa" charset="0"/>
                </a:rPr>
                <a:t> </a:t>
              </a:r>
              <a:r>
                <a:rPr lang="en-US" sz="1600" dirty="0" err="1">
                  <a:latin typeface="Pyidaungsu" panose="020B0502040204020203" pitchFamily="34" charset="0"/>
                  <a:cs typeface="Pyidaungsu" panose="020B0502040204020203" pitchFamily="34" charset="0"/>
                </a:rPr>
                <a:t>တမန</a:t>
              </a:r>
              <a:r>
                <a:rPr lang="en-US" sz="1600" dirty="0">
                  <a:latin typeface="Pyidaungsu" panose="020B0502040204020203" pitchFamily="34" charset="0"/>
                  <a:cs typeface="Pyidaungsu" panose="020B0502040204020203" pitchFamily="34" charset="0"/>
                </a:rPr>
                <a:t>်</a:t>
              </a:r>
              <a:endParaRPr lang="en-US" sz="1400" dirty="0">
                <a:latin typeface="Pyidaungsu" panose="020B0502040204020203" pitchFamily="34" charset="0"/>
                <a:cs typeface="Pyidaungsu" panose="020B0502040204020203" pitchFamily="34" charset="0"/>
              </a:endParaRPr>
            </a:p>
          </p:txBody>
        </p:sp>
        <p:sp>
          <p:nvSpPr>
            <p:cNvPr id="234535" name="Rectangle 39"/>
            <p:cNvSpPr>
              <a:spLocks noChangeArrowheads="1"/>
            </p:cNvSpPr>
            <p:nvPr/>
          </p:nvSpPr>
          <p:spPr bwMode="auto">
            <a:xfrm rot="1755647">
              <a:off x="1457" y="2761"/>
              <a:ext cx="1190" cy="231"/>
            </a:xfrm>
            <a:prstGeom prst="rect">
              <a:avLst/>
            </a:prstGeom>
            <a:noFill/>
            <a:ln w="12700">
              <a:noFill/>
              <a:miter lim="800000"/>
              <a:headEnd/>
              <a:tailEnd/>
            </a:ln>
            <a:effectLst>
              <a:outerShdw dist="45791" dir="3378596" algn="ctr" rotWithShape="0">
                <a:schemeClr val="tx1"/>
              </a:outerShdw>
            </a:effectLst>
          </p:spPr>
          <p:txBody>
            <a:bodyPr lIns="90487" tIns="44450" rIns="90487" bIns="44450">
              <a:spAutoFit/>
            </a:bodyPr>
            <a:lstStyle/>
            <a:p>
              <a:r>
                <a:rPr lang="en-US" dirty="0">
                  <a:solidFill>
                    <a:srgbClr val="21ED11"/>
                  </a:solidFill>
                  <a:latin typeface="WinInnwa" charset="0"/>
                </a:rPr>
                <a:t> </a:t>
              </a:r>
              <a:r>
                <a:rPr lang="en-US" dirty="0" err="1">
                  <a:solidFill>
                    <a:srgbClr val="21ED11"/>
                  </a:solidFill>
                  <a:latin typeface="Pyidaungsu" panose="020B0502040204020203" pitchFamily="34" charset="0"/>
                  <a:cs typeface="Pyidaungsu" panose="020B0502040204020203" pitchFamily="34" charset="0"/>
                </a:rPr>
                <a:t>သမိုင်း</a:t>
              </a:r>
              <a:endParaRPr lang="en-US" sz="1600" dirty="0">
                <a:latin typeface="Pyidaungsu" panose="020B0502040204020203" pitchFamily="34" charset="0"/>
                <a:cs typeface="Pyidaungsu" panose="020B0502040204020203" pitchFamily="34" charset="0"/>
              </a:endParaRPr>
            </a:p>
          </p:txBody>
        </p:sp>
        <p:sp>
          <p:nvSpPr>
            <p:cNvPr id="234536" name="Rectangle 40"/>
            <p:cNvSpPr>
              <a:spLocks noChangeArrowheads="1"/>
            </p:cNvSpPr>
            <p:nvPr/>
          </p:nvSpPr>
          <p:spPr bwMode="auto">
            <a:xfrm rot="240000">
              <a:off x="1596" y="3091"/>
              <a:ext cx="685" cy="192"/>
            </a:xfrm>
            <a:prstGeom prst="rect">
              <a:avLst/>
            </a:prstGeom>
            <a:noFill/>
            <a:ln w="12700">
              <a:noFill/>
              <a:miter lim="800000"/>
              <a:headEnd/>
              <a:tailEnd/>
            </a:ln>
            <a:effectLst>
              <a:outerShdw dist="35921" dir="2700000" algn="ctr" rotWithShape="0">
                <a:schemeClr val="tx1"/>
              </a:outerShdw>
            </a:effectLst>
          </p:spPr>
          <p:txBody>
            <a:bodyPr wrap="square" lIns="90487" tIns="44450" rIns="90487" bIns="44450">
              <a:spAutoFit/>
            </a:bodyPr>
            <a:lstStyle/>
            <a:p>
              <a:r>
                <a:rPr lang="en-US" sz="1400" dirty="0" err="1">
                  <a:latin typeface="Pyidaungsu" panose="020B0502040204020203" pitchFamily="34" charset="0"/>
                  <a:cs typeface="Pyidaungsu" panose="020B0502040204020203" pitchFamily="34" charset="0"/>
                </a:rPr>
                <a:t>ပညတ်ချက</a:t>
              </a:r>
              <a:r>
                <a:rPr lang="en-US" sz="1400" dirty="0">
                  <a:latin typeface="Pyidaungsu" panose="020B0502040204020203" pitchFamily="34" charset="0"/>
                  <a:cs typeface="Pyidaungsu" panose="020B0502040204020203" pitchFamily="34" charset="0"/>
                </a:rPr>
                <a:t>်</a:t>
              </a:r>
            </a:p>
          </p:txBody>
        </p:sp>
        <p:sp>
          <p:nvSpPr>
            <p:cNvPr id="234537" name="Rectangle 41"/>
            <p:cNvSpPr>
              <a:spLocks noChangeArrowheads="1"/>
            </p:cNvSpPr>
            <p:nvPr/>
          </p:nvSpPr>
          <p:spPr bwMode="auto">
            <a:xfrm rot="18254599">
              <a:off x="2916" y="2039"/>
              <a:ext cx="1222" cy="248"/>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r>
                <a:rPr lang="en-US" sz="2000" dirty="0">
                  <a:latin typeface="WinInnwa" charset="0"/>
                </a:rPr>
                <a:t> </a:t>
              </a:r>
              <a:r>
                <a:rPr lang="en-US" sz="1600" dirty="0" err="1">
                  <a:latin typeface="Pyidaungsu" panose="020B0502040204020203" pitchFamily="34" charset="0"/>
                  <a:cs typeface="Pyidaungsu" panose="020B0502040204020203" pitchFamily="34" charset="0"/>
                </a:rPr>
                <a:t>ခရစ်ဝင်ကျမ်းများ</a:t>
              </a:r>
              <a:endParaRPr lang="en-US" sz="1600" dirty="0">
                <a:latin typeface="Pyidaungsu" panose="020B0502040204020203" pitchFamily="34" charset="0"/>
                <a:cs typeface="Pyidaungsu" panose="020B0502040204020203" pitchFamily="34" charset="0"/>
              </a:endParaRPr>
            </a:p>
          </p:txBody>
        </p:sp>
      </p:grpSp>
      <p:sp>
        <p:nvSpPr>
          <p:cNvPr id="234546" name="Text Box 50"/>
          <p:cNvSpPr txBox="1">
            <a:spLocks noChangeArrowheads="1"/>
          </p:cNvSpPr>
          <p:nvPr/>
        </p:nvSpPr>
        <p:spPr bwMode="auto">
          <a:xfrm>
            <a:off x="6386514" y="3756832"/>
            <a:ext cx="2767012" cy="461665"/>
          </a:xfrm>
          <a:prstGeom prst="rect">
            <a:avLst/>
          </a:prstGeom>
          <a:noFill/>
          <a:ln w="12700">
            <a:noFill/>
            <a:miter lim="800000"/>
            <a:headEnd/>
            <a:tailEnd/>
          </a:ln>
          <a:effectLst>
            <a:outerShdw dist="71842" dir="2700000" algn="ctr" rotWithShape="0">
              <a:schemeClr val="tx1"/>
            </a:outerShdw>
          </a:effectLst>
        </p:spPr>
        <p:txBody>
          <a:bodyP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spcBef>
                <a:spcPct val="0"/>
              </a:spcBef>
            </a:pPr>
            <a:r>
              <a:rPr lang="en-US" sz="2400" b="0" dirty="0">
                <a:solidFill>
                  <a:schemeClr val="tx1"/>
                </a:solidFill>
                <a:latin typeface="WinInnwa" charset="0"/>
              </a:rPr>
              <a:t> </a:t>
            </a:r>
            <a:r>
              <a:rPr lang="my-MM" sz="2000" b="0" dirty="0">
                <a:solidFill>
                  <a:schemeClr val="tx1"/>
                </a:solidFill>
                <a:latin typeface="Pyidaungsu" panose="020B0502040204020203" pitchFamily="34" charset="0"/>
                <a:cs typeface="Pyidaungsu" panose="020B0502040204020203" pitchFamily="34" charset="0"/>
              </a:rPr>
              <a:t>ကျေးဇူးတော်ပြည့်စုံခြင်း</a:t>
            </a:r>
            <a:endParaRPr lang="en-US" sz="2000" b="0" dirty="0">
              <a:solidFill>
                <a:schemeClr val="tx1"/>
              </a:solidFill>
              <a:latin typeface="Pyidaungsu" panose="020B0502040204020203" pitchFamily="34" charset="0"/>
              <a:cs typeface="Pyidaungsu" panose="020B0502040204020203" pitchFamily="34" charset="0"/>
            </a:endParaRPr>
          </a:p>
        </p:txBody>
      </p:sp>
      <p:sp>
        <p:nvSpPr>
          <p:cNvPr id="234547" name="Line 51"/>
          <p:cNvSpPr>
            <a:spLocks noChangeShapeType="1"/>
          </p:cNvSpPr>
          <p:nvPr/>
        </p:nvSpPr>
        <p:spPr bwMode="auto">
          <a:xfrm>
            <a:off x="7135813" y="1884363"/>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 Innwa" pitchFamily="2" charset="0"/>
              <a:ea typeface="+mn-ea"/>
            </a:endParaRPr>
          </a:p>
        </p:txBody>
      </p:sp>
      <p:sp>
        <p:nvSpPr>
          <p:cNvPr id="234548" name="Line 52"/>
          <p:cNvSpPr>
            <a:spLocks noChangeShapeType="1"/>
          </p:cNvSpPr>
          <p:nvPr/>
        </p:nvSpPr>
        <p:spPr bwMode="auto">
          <a:xfrm>
            <a:off x="7345363" y="2651125"/>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 Innwa" pitchFamily="2" charset="0"/>
              <a:ea typeface="+mn-ea"/>
            </a:endParaRPr>
          </a:p>
        </p:txBody>
      </p:sp>
      <p:sp>
        <p:nvSpPr>
          <p:cNvPr id="234549" name="Line 53"/>
          <p:cNvSpPr>
            <a:spLocks noChangeShapeType="1"/>
          </p:cNvSpPr>
          <p:nvPr/>
        </p:nvSpPr>
        <p:spPr bwMode="auto">
          <a:xfrm>
            <a:off x="7440613" y="3316288"/>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 Innwa" pitchFamily="2" charset="0"/>
              <a:ea typeface="+mn-ea"/>
            </a:endParaRPr>
          </a:p>
        </p:txBody>
      </p:sp>
      <p:sp>
        <p:nvSpPr>
          <p:cNvPr id="234551" name="Line 55"/>
          <p:cNvSpPr>
            <a:spLocks noChangeShapeType="1"/>
          </p:cNvSpPr>
          <p:nvPr/>
        </p:nvSpPr>
        <p:spPr bwMode="auto">
          <a:xfrm>
            <a:off x="866775" y="1893888"/>
            <a:ext cx="969963"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 Innwa" pitchFamily="2" charset="0"/>
              <a:ea typeface="+mn-ea"/>
            </a:endParaRPr>
          </a:p>
        </p:txBody>
      </p:sp>
      <p:sp>
        <p:nvSpPr>
          <p:cNvPr id="234552" name="Line 56"/>
          <p:cNvSpPr>
            <a:spLocks noChangeShapeType="1"/>
          </p:cNvSpPr>
          <p:nvPr/>
        </p:nvSpPr>
        <p:spPr bwMode="auto">
          <a:xfrm>
            <a:off x="762000" y="2660650"/>
            <a:ext cx="969963"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 Innwa" pitchFamily="2" charset="0"/>
              <a:ea typeface="+mn-ea"/>
            </a:endParaRPr>
          </a:p>
        </p:txBody>
      </p:sp>
      <p:sp>
        <p:nvSpPr>
          <p:cNvPr id="234553" name="Line 57"/>
          <p:cNvSpPr>
            <a:spLocks noChangeShapeType="1"/>
          </p:cNvSpPr>
          <p:nvPr/>
        </p:nvSpPr>
        <p:spPr bwMode="auto">
          <a:xfrm>
            <a:off x="671513" y="3311525"/>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 Innwa" pitchFamily="2" charset="0"/>
              <a:ea typeface="+mn-ea"/>
            </a:endParaRPr>
          </a:p>
        </p:txBody>
      </p:sp>
      <p:grpSp>
        <p:nvGrpSpPr>
          <p:cNvPr id="3" name="Group 62"/>
          <p:cNvGrpSpPr>
            <a:grpSpLocks/>
          </p:cNvGrpSpPr>
          <p:nvPr/>
        </p:nvGrpSpPr>
        <p:grpSpPr bwMode="auto">
          <a:xfrm>
            <a:off x="1255713" y="3838575"/>
            <a:ext cx="6403975" cy="2355850"/>
            <a:chOff x="576" y="2166"/>
            <a:chExt cx="4034" cy="1484"/>
          </a:xfrm>
        </p:grpSpPr>
        <p:sp>
          <p:nvSpPr>
            <p:cNvPr id="234559" name="Line 63"/>
            <p:cNvSpPr>
              <a:spLocks noChangeShapeType="1"/>
            </p:cNvSpPr>
            <p:nvPr/>
          </p:nvSpPr>
          <p:spPr bwMode="auto">
            <a:xfrm flipH="1" flipV="1">
              <a:off x="576" y="2171"/>
              <a:ext cx="1695" cy="1479"/>
            </a:xfrm>
            <a:prstGeom prst="line">
              <a:avLst/>
            </a:prstGeom>
            <a:noFill/>
            <a:ln w="301625">
              <a:solidFill>
                <a:srgbClr val="0BFF0B"/>
              </a:solidFill>
              <a:round/>
              <a:headEnd/>
              <a:tailEnd type="triangle" w="med" len="med"/>
            </a:ln>
            <a:effectLst>
              <a:outerShdw dist="107763" dir="2700000" algn="ctr" rotWithShape="0">
                <a:schemeClr val="tx1"/>
              </a:outerShdw>
            </a:effectLst>
          </p:spPr>
          <p:txBody>
            <a:bodyPr wrap="none" anchor="ctr"/>
            <a:lstStyle/>
            <a:p>
              <a:pPr>
                <a:defRPr/>
              </a:pPr>
              <a:endParaRPr lang="en-US">
                <a:latin typeface="Win Innwa" pitchFamily="2" charset="0"/>
                <a:ea typeface="+mn-ea"/>
              </a:endParaRPr>
            </a:p>
          </p:txBody>
        </p:sp>
        <p:sp>
          <p:nvSpPr>
            <p:cNvPr id="234560" name="Line 64"/>
            <p:cNvSpPr>
              <a:spLocks noChangeShapeType="1"/>
            </p:cNvSpPr>
            <p:nvPr/>
          </p:nvSpPr>
          <p:spPr bwMode="auto">
            <a:xfrm flipV="1">
              <a:off x="2157" y="2166"/>
              <a:ext cx="2453" cy="1479"/>
            </a:xfrm>
            <a:prstGeom prst="line">
              <a:avLst/>
            </a:prstGeom>
            <a:noFill/>
            <a:ln w="301625">
              <a:solidFill>
                <a:srgbClr val="0BFF0B"/>
              </a:solidFill>
              <a:round/>
              <a:headEnd/>
              <a:tailEnd type="triangle" w="med" len="med"/>
            </a:ln>
            <a:effectLst>
              <a:outerShdw dist="107763" dir="2700000" algn="ctr" rotWithShape="0">
                <a:schemeClr val="tx1"/>
              </a:outerShdw>
            </a:effectLst>
          </p:spPr>
          <p:txBody>
            <a:bodyPr wrap="none" anchor="ctr"/>
            <a:lstStyle/>
            <a:p>
              <a:pPr>
                <a:defRPr/>
              </a:pPr>
              <a:endParaRPr lang="en-US">
                <a:latin typeface="Win Innwa" pitchFamily="2" charset="0"/>
                <a:ea typeface="+mn-ea"/>
              </a:endParaRPr>
            </a:p>
          </p:txBody>
        </p:sp>
      </p:grpSp>
      <p:grpSp>
        <p:nvGrpSpPr>
          <p:cNvPr id="4" name="Group 65"/>
          <p:cNvGrpSpPr>
            <a:grpSpLocks/>
          </p:cNvGrpSpPr>
          <p:nvPr/>
        </p:nvGrpSpPr>
        <p:grpSpPr bwMode="auto">
          <a:xfrm>
            <a:off x="1149350" y="4230688"/>
            <a:ext cx="6403975" cy="2355850"/>
            <a:chOff x="576" y="2166"/>
            <a:chExt cx="4034" cy="1484"/>
          </a:xfrm>
        </p:grpSpPr>
        <p:sp>
          <p:nvSpPr>
            <p:cNvPr id="234562" name="Line 66"/>
            <p:cNvSpPr>
              <a:spLocks noChangeShapeType="1"/>
            </p:cNvSpPr>
            <p:nvPr/>
          </p:nvSpPr>
          <p:spPr bwMode="auto">
            <a:xfrm flipH="1" flipV="1">
              <a:off x="576" y="2171"/>
              <a:ext cx="1695" cy="1479"/>
            </a:xfrm>
            <a:prstGeom prst="line">
              <a:avLst/>
            </a:prstGeom>
            <a:noFill/>
            <a:ln w="301625">
              <a:solidFill>
                <a:srgbClr val="0BFF0B"/>
              </a:solidFill>
              <a:round/>
              <a:headEnd/>
              <a:tailEnd type="triangle" w="med" len="med"/>
            </a:ln>
            <a:effectLst>
              <a:outerShdw dist="107763" dir="2700000" algn="ctr" rotWithShape="0">
                <a:schemeClr val="tx1"/>
              </a:outerShdw>
            </a:effectLst>
          </p:spPr>
          <p:txBody>
            <a:bodyPr wrap="none" anchor="ctr"/>
            <a:lstStyle/>
            <a:p>
              <a:pPr>
                <a:defRPr/>
              </a:pPr>
              <a:endParaRPr lang="en-US">
                <a:latin typeface="Win Innwa" pitchFamily="2" charset="0"/>
                <a:ea typeface="+mn-ea"/>
              </a:endParaRPr>
            </a:p>
          </p:txBody>
        </p:sp>
        <p:sp>
          <p:nvSpPr>
            <p:cNvPr id="234563" name="Line 67"/>
            <p:cNvSpPr>
              <a:spLocks noChangeShapeType="1"/>
            </p:cNvSpPr>
            <p:nvPr/>
          </p:nvSpPr>
          <p:spPr bwMode="auto">
            <a:xfrm flipV="1">
              <a:off x="2157" y="2166"/>
              <a:ext cx="2453" cy="1479"/>
            </a:xfrm>
            <a:prstGeom prst="line">
              <a:avLst/>
            </a:prstGeom>
            <a:noFill/>
            <a:ln w="301625">
              <a:solidFill>
                <a:srgbClr val="0BFF0B"/>
              </a:solidFill>
              <a:round/>
              <a:headEnd/>
              <a:tailEnd type="triangle" w="med" len="med"/>
            </a:ln>
            <a:effectLst>
              <a:outerShdw dist="107763" dir="2700000" algn="ctr" rotWithShape="0">
                <a:schemeClr val="tx1"/>
              </a:outerShdw>
            </a:effectLst>
          </p:spPr>
          <p:txBody>
            <a:bodyPr wrap="none" anchor="ctr"/>
            <a:lstStyle/>
            <a:p>
              <a:pPr>
                <a:defRPr/>
              </a:pPr>
              <a:endParaRPr lang="en-US">
                <a:latin typeface="Win Innwa" pitchFamily="2" charset="0"/>
                <a:ea typeface="+mn-ea"/>
              </a:endParaRPr>
            </a:p>
          </p:txBody>
        </p:sp>
      </p:grpSp>
      <p:sp>
        <p:nvSpPr>
          <p:cNvPr id="234545" name="Text Box 49"/>
          <p:cNvSpPr txBox="1">
            <a:spLocks noChangeArrowheads="1"/>
          </p:cNvSpPr>
          <p:nvPr/>
        </p:nvSpPr>
        <p:spPr bwMode="auto">
          <a:xfrm>
            <a:off x="247650" y="3781425"/>
            <a:ext cx="1951038" cy="738664"/>
          </a:xfrm>
          <a:prstGeom prst="rect">
            <a:avLst/>
          </a:prstGeom>
          <a:noFill/>
          <a:ln w="12700">
            <a:noFill/>
            <a:miter lim="800000"/>
            <a:headEnd/>
            <a:tailEnd/>
          </a:ln>
          <a:effectLst>
            <a:outerShdw dist="53882" dir="2700000" algn="ctr" rotWithShape="0">
              <a:schemeClr val="tx1"/>
            </a:outerShdw>
          </a:effectLst>
        </p:spPr>
        <p:txBody>
          <a:bodyP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r>
              <a:rPr lang="en-US" sz="2400" dirty="0">
                <a:latin typeface="WinInnwa" charset="0"/>
              </a:rPr>
              <a:t> </a:t>
            </a:r>
            <a:r>
              <a:rPr lang="en-US" sz="1800" dirty="0" err="1">
                <a:latin typeface="Pyidaungsu" panose="020B0502040204020203" pitchFamily="34" charset="0"/>
                <a:cs typeface="Pyidaungsu" panose="020B0502040204020203" pitchFamily="34" charset="0"/>
              </a:rPr>
              <a:t>ပညတ</a:t>
            </a:r>
            <a:r>
              <a:rPr lang="en-US" sz="1800" dirty="0">
                <a:latin typeface="Pyidaungsu" panose="020B0502040204020203" pitchFamily="34" charset="0"/>
                <a:cs typeface="Pyidaungsu" panose="020B0502040204020203" pitchFamily="34" charset="0"/>
              </a:rPr>
              <a:t>်၊ </a:t>
            </a:r>
            <a:r>
              <a:rPr lang="en-US" sz="1800" dirty="0" err="1">
                <a:latin typeface="Pyidaungsu" panose="020B0502040204020203" pitchFamily="34" charset="0"/>
                <a:cs typeface="Pyidaungsu" panose="020B0502040204020203" pitchFamily="34" charset="0"/>
              </a:rPr>
              <a:t>ကတိတော</a:t>
            </a:r>
            <a:r>
              <a:rPr lang="en-US" sz="1800" dirty="0">
                <a:latin typeface="Pyidaungsu" panose="020B0502040204020203" pitchFamily="34" charset="0"/>
                <a:cs typeface="Pyidaungsu" panose="020B0502040204020203" pitchFamily="34" charset="0"/>
              </a:rPr>
              <a:t>်</a:t>
            </a:r>
          </a:p>
        </p:txBody>
      </p:sp>
      <p:sp>
        <p:nvSpPr>
          <p:cNvPr id="20514" name="Text Box 68"/>
          <p:cNvSpPr txBox="1">
            <a:spLocks noChangeArrowheads="1"/>
          </p:cNvSpPr>
          <p:nvPr/>
        </p:nvSpPr>
        <p:spPr bwMode="auto">
          <a:xfrm>
            <a:off x="8720138" y="80963"/>
            <a:ext cx="26193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2000" b="0">
                <a:solidFill>
                  <a:srgbClr val="FFA27C"/>
                </a:solidFill>
                <a:latin typeface="WinInnwa" charset="0"/>
              </a:rPr>
              <a:t> </a:t>
            </a:r>
          </a:p>
        </p:txBody>
      </p:sp>
      <p:sp>
        <p:nvSpPr>
          <p:cNvPr id="20515" name="Text Box 71"/>
          <p:cNvSpPr txBox="1">
            <a:spLocks noChangeArrowheads="1"/>
          </p:cNvSpPr>
          <p:nvPr/>
        </p:nvSpPr>
        <p:spPr bwMode="auto">
          <a:xfrm>
            <a:off x="292100" y="2622550"/>
            <a:ext cx="2317750" cy="461963"/>
          </a:xfrm>
          <a:prstGeom prst="rect">
            <a:avLst/>
          </a:prstGeom>
          <a:solidFill>
            <a:schemeClr val="bg1"/>
          </a:solidFill>
          <a:ln w="76200">
            <a:solidFill>
              <a:schemeClr val="hlink"/>
            </a:solidFill>
            <a:miter lim="800000"/>
            <a:headEnd/>
            <a:tailEnd/>
          </a:ln>
        </p:spPr>
        <p:txBody>
          <a:bodyP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2400" b="0">
                <a:solidFill>
                  <a:schemeClr val="tx1"/>
                </a:solidFill>
                <a:latin typeface="Arial Black" charset="0"/>
              </a:rPr>
              <a:t>LINE G</a:t>
            </a:r>
            <a:r>
              <a:rPr lang="en-US" sz="2400" b="0">
                <a:solidFill>
                  <a:schemeClr val="tx1"/>
                </a:solidFill>
                <a:latin typeface="Win Innwa" charset="0"/>
              </a:rPr>
              <a:t>G</a:t>
            </a:r>
          </a:p>
        </p:txBody>
      </p:sp>
      <p:sp>
        <p:nvSpPr>
          <p:cNvPr id="234570" name="Rectangle 74"/>
          <p:cNvSpPr>
            <a:spLocks noChangeArrowheads="1"/>
          </p:cNvSpPr>
          <p:nvPr/>
        </p:nvSpPr>
        <p:spPr bwMode="auto">
          <a:xfrm>
            <a:off x="8091488" y="6427788"/>
            <a:ext cx="295275" cy="246062"/>
          </a:xfrm>
          <a:prstGeom prst="rect">
            <a:avLst/>
          </a:prstGeom>
          <a:noFill/>
          <a:ln w="12700">
            <a:noFill/>
            <a:miter lim="800000"/>
            <a:headEnd/>
            <a:tailEnd/>
          </a:ln>
          <a:effectLst/>
        </p:spPr>
        <p:txBody>
          <a:bodyPr wrap="none" anchor="ctr">
            <a:spAutoFit/>
          </a:bodyPr>
          <a:lstStyle/>
          <a:p>
            <a:pPr algn="ctr">
              <a:spcBef>
                <a:spcPct val="0"/>
              </a:spcBef>
            </a:pPr>
            <a:r>
              <a:rPr lang="en-US" sz="1000">
                <a:solidFill>
                  <a:schemeClr val="bg1"/>
                </a:solidFill>
                <a:effectLst>
                  <a:outerShdw blurRad="38100" dist="38100" dir="2700000" algn="tl">
                    <a:srgbClr val="000000"/>
                  </a:outerShdw>
                </a:effectLst>
                <a:latin typeface="WinInnwa" charset="0"/>
              </a:rPr>
              <a:t>19</a:t>
            </a:r>
            <a:endParaRPr lang="en-US" sz="1000">
              <a:solidFill>
                <a:schemeClr val="tx1"/>
              </a:solidFill>
              <a:effectLst>
                <a:outerShdw blurRad="38100" dist="38100" dir="2700000" algn="tl">
                  <a:srgbClr val="FFFFFF"/>
                </a:outerShdw>
              </a:effectLst>
              <a:latin typeface="WinInnwa" charset="0"/>
            </a:endParaRPr>
          </a:p>
        </p:txBody>
      </p:sp>
      <p:sp>
        <p:nvSpPr>
          <p:cNvPr id="20517" name="Text Box 75"/>
          <p:cNvSpPr txBox="1">
            <a:spLocks noChangeArrowheads="1"/>
          </p:cNvSpPr>
          <p:nvPr/>
        </p:nvSpPr>
        <p:spPr bwMode="auto">
          <a:xfrm>
            <a:off x="8502650" y="6353175"/>
            <a:ext cx="28733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1800">
                <a:solidFill>
                  <a:srgbClr val="FFFFFF"/>
                </a:solidFill>
                <a:latin typeface="WinInnwa" charset="0"/>
              </a:rPr>
              <a:t>6</a:t>
            </a: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34545"/>
                                        </p:tgtEl>
                                        <p:attrNameLst>
                                          <p:attrName>style.visibility</p:attrName>
                                        </p:attrNameLst>
                                      </p:cBhvr>
                                      <p:to>
                                        <p:strVal val="visible"/>
                                      </p:to>
                                    </p:set>
                                    <p:animEffect transition="in" filter="dissolve">
                                      <p:cBhvr>
                                        <p:cTn id="12" dur="500"/>
                                        <p:tgtEl>
                                          <p:spTgt spid="23454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4546"/>
                                        </p:tgtEl>
                                        <p:attrNameLst>
                                          <p:attrName>style.visibility</p:attrName>
                                        </p:attrNameLst>
                                      </p:cBhvr>
                                      <p:to>
                                        <p:strVal val="visible"/>
                                      </p:to>
                                    </p:set>
                                    <p:animEffect transition="in" filter="dissolve">
                                      <p:cBhvr>
                                        <p:cTn id="17" dur="500"/>
                                        <p:tgtEl>
                                          <p:spTgt spid="23454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46" grpId="0" autoUpdateAnimBg="0"/>
      <p:bldP spid="234545"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3162300" y="303213"/>
            <a:ext cx="287338"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WinInnwa" charset="0"/>
            </a:endParaRPr>
          </a:p>
        </p:txBody>
      </p:sp>
      <p:sp>
        <p:nvSpPr>
          <p:cNvPr id="21507" name="Rectangle 3"/>
          <p:cNvSpPr>
            <a:spLocks noChangeArrowheads="1"/>
          </p:cNvSpPr>
          <p:nvPr/>
        </p:nvSpPr>
        <p:spPr bwMode="auto">
          <a:xfrm>
            <a:off x="3163888" y="628650"/>
            <a:ext cx="317500"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WinInnwa" charset="0"/>
            </a:endParaRPr>
          </a:p>
        </p:txBody>
      </p:sp>
      <p:sp>
        <p:nvSpPr>
          <p:cNvPr id="235524" name="Rectangle 4"/>
          <p:cNvSpPr>
            <a:spLocks noChangeArrowheads="1"/>
          </p:cNvSpPr>
          <p:nvPr/>
        </p:nvSpPr>
        <p:spPr bwMode="auto">
          <a:xfrm>
            <a:off x="3421063" y="169863"/>
            <a:ext cx="1001876" cy="335989"/>
          </a:xfrm>
          <a:prstGeom prst="rect">
            <a:avLst/>
          </a:prstGeom>
          <a:noFill/>
          <a:ln w="12700">
            <a:noFill/>
            <a:miter lim="800000"/>
            <a:headEnd/>
            <a:tailEnd/>
          </a:ln>
          <a:effectLst>
            <a:outerShdw dist="85194" dir="3806097" algn="ctr" rotWithShape="0">
              <a:schemeClr val="tx1"/>
            </a:outerShdw>
          </a:effectLst>
        </p:spPr>
        <p:txBody>
          <a:bodyPr wrap="none" lIns="90487" tIns="44450" rIns="90487" bIns="44450">
            <a:spAutoFit/>
          </a:bodyPr>
          <a:lstStyle/>
          <a:p>
            <a:pPr>
              <a:spcBef>
                <a:spcPct val="0"/>
              </a:spcBef>
            </a:pPr>
            <a:r>
              <a:rPr lang="en-US" sz="1600" dirty="0" err="1">
                <a:solidFill>
                  <a:srgbClr val="2F6AFD"/>
                </a:solidFill>
                <a:latin typeface="Pyidaungsu" panose="020B0502040204020203" pitchFamily="34" charset="0"/>
                <a:cs typeface="Pyidaungsu" panose="020B0502040204020203" pitchFamily="34" charset="0"/>
              </a:rPr>
              <a:t>နှစ</a:t>
            </a:r>
            <a:r>
              <a:rPr lang="en-US" sz="1600" dirty="0">
                <a:solidFill>
                  <a:srgbClr val="2F6AFD"/>
                </a:solidFill>
                <a:latin typeface="Pyidaungsu" panose="020B0502040204020203" pitchFamily="34" charset="0"/>
                <a:cs typeface="Pyidaungsu" panose="020B0502040204020203" pitchFamily="34" charset="0"/>
              </a:rPr>
              <a:t>် ၁၆၀၀</a:t>
            </a:r>
          </a:p>
        </p:txBody>
      </p:sp>
      <p:sp>
        <p:nvSpPr>
          <p:cNvPr id="235525" name="Rectangle 5"/>
          <p:cNvSpPr>
            <a:spLocks noChangeArrowheads="1"/>
          </p:cNvSpPr>
          <p:nvPr/>
        </p:nvSpPr>
        <p:spPr bwMode="auto">
          <a:xfrm>
            <a:off x="3414713" y="531813"/>
            <a:ext cx="1538882" cy="397545"/>
          </a:xfrm>
          <a:prstGeom prst="rect">
            <a:avLst/>
          </a:prstGeom>
          <a:noFill/>
          <a:ln w="12700">
            <a:noFill/>
            <a:miter lim="800000"/>
            <a:headEnd/>
            <a:tailEnd/>
          </a:ln>
          <a:effectLst>
            <a:outerShdw dist="85194" dir="3806097" algn="ctr" rotWithShape="0">
              <a:schemeClr val="tx1"/>
            </a:outerShdw>
          </a:effectLst>
        </p:spPr>
        <p:txBody>
          <a:bodyPr wrap="none" lIns="90487" tIns="44450" rIns="90487" bIns="44450">
            <a:spAutoFit/>
          </a:bodyPr>
          <a:lstStyle/>
          <a:p>
            <a:pPr>
              <a:spcBef>
                <a:spcPct val="0"/>
              </a:spcBef>
            </a:pPr>
            <a:r>
              <a:rPr lang="en-US" sz="2000" dirty="0">
                <a:solidFill>
                  <a:srgbClr val="2F6AFD"/>
                </a:solidFill>
                <a:latin typeface="WinInnwa" charset="0"/>
              </a:rPr>
              <a:t> </a:t>
            </a:r>
            <a:r>
              <a:rPr lang="en-US" sz="1600" dirty="0" err="1">
                <a:solidFill>
                  <a:srgbClr val="2F6AFD"/>
                </a:solidFill>
                <a:latin typeface="Pyidaungsu" panose="020B0502040204020203" pitchFamily="34" charset="0"/>
                <a:cs typeface="Pyidaungsu" panose="020B0502040204020203" pitchFamily="34" charset="0"/>
              </a:rPr>
              <a:t>စာရေးသူ</a:t>
            </a:r>
            <a:r>
              <a:rPr lang="en-US" sz="1600" dirty="0">
                <a:solidFill>
                  <a:srgbClr val="2F6AFD"/>
                </a:solidFill>
                <a:latin typeface="Pyidaungsu" panose="020B0502040204020203" pitchFamily="34" charset="0"/>
                <a:cs typeface="Pyidaungsu" panose="020B0502040204020203" pitchFamily="34" charset="0"/>
              </a:rPr>
              <a:t> ၄၀ </a:t>
            </a:r>
            <a:r>
              <a:rPr lang="en-US" sz="1600" dirty="0" err="1">
                <a:solidFill>
                  <a:srgbClr val="2F6AFD"/>
                </a:solidFill>
                <a:latin typeface="Pyidaungsu" panose="020B0502040204020203" pitchFamily="34" charset="0"/>
                <a:cs typeface="Pyidaungsu" panose="020B0502040204020203" pitchFamily="34" charset="0"/>
              </a:rPr>
              <a:t>ဦး</a:t>
            </a:r>
            <a:endParaRPr lang="en-US" sz="1600" dirty="0">
              <a:solidFill>
                <a:srgbClr val="2F6AFD"/>
              </a:solidFill>
              <a:latin typeface="Pyidaungsu" panose="020B0502040204020203" pitchFamily="34" charset="0"/>
              <a:cs typeface="Pyidaungsu" panose="020B0502040204020203" pitchFamily="34" charset="0"/>
            </a:endParaRPr>
          </a:p>
        </p:txBody>
      </p:sp>
      <p:sp>
        <p:nvSpPr>
          <p:cNvPr id="21510" name="Rectangle 7"/>
          <p:cNvSpPr>
            <a:spLocks noChangeArrowheads="1"/>
          </p:cNvSpPr>
          <p:nvPr/>
        </p:nvSpPr>
        <p:spPr bwMode="auto">
          <a:xfrm>
            <a:off x="3159125" y="1012825"/>
            <a:ext cx="304800"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WinInnwa" charset="0"/>
            </a:endParaRPr>
          </a:p>
        </p:txBody>
      </p:sp>
      <p:sp>
        <p:nvSpPr>
          <p:cNvPr id="235528" name="Rectangle 8"/>
          <p:cNvSpPr>
            <a:spLocks noChangeArrowheads="1"/>
          </p:cNvSpPr>
          <p:nvPr/>
        </p:nvSpPr>
        <p:spPr bwMode="auto">
          <a:xfrm>
            <a:off x="3494088" y="1179513"/>
            <a:ext cx="2868612" cy="643766"/>
          </a:xfrm>
          <a:prstGeom prst="rect">
            <a:avLst/>
          </a:prstGeom>
          <a:noFill/>
          <a:ln w="12700">
            <a:noFill/>
            <a:miter lim="800000"/>
            <a:headEnd/>
            <a:tailEnd/>
          </a:ln>
          <a:effectLst>
            <a:outerShdw dist="85194" dir="3806097" algn="ctr" rotWithShape="0">
              <a:schemeClr val="tx1"/>
            </a:outerShdw>
          </a:effectLst>
        </p:spPr>
        <p:txBody>
          <a:bodyPr lIns="90487" tIns="44450" rIns="90487" bIns="44450">
            <a:spAutoFit/>
          </a:bodyPr>
          <a:lstStyle/>
          <a:p>
            <a:pPr>
              <a:spcBef>
                <a:spcPct val="0"/>
              </a:spcBef>
            </a:pPr>
            <a:r>
              <a:rPr lang="en-US" sz="2000" dirty="0">
                <a:solidFill>
                  <a:srgbClr val="2F6AFD"/>
                </a:solidFill>
                <a:latin typeface="WinInnwa" charset="0"/>
              </a:rPr>
              <a:t>      </a:t>
            </a:r>
            <a:r>
              <a:rPr lang="en-US" sz="1600" dirty="0" err="1">
                <a:solidFill>
                  <a:srgbClr val="2F6AFD"/>
                </a:solidFill>
                <a:latin typeface="Pyidaungsu" panose="020B0502040204020203" pitchFamily="34" charset="0"/>
                <a:cs typeface="Pyidaungsu" panose="020B0502040204020203" pitchFamily="34" charset="0"/>
              </a:rPr>
              <a:t>ဆောင်ပုဒ</a:t>
            </a:r>
            <a:r>
              <a:rPr lang="en-US" sz="1600" dirty="0">
                <a:solidFill>
                  <a:srgbClr val="2F6AFD"/>
                </a:solidFill>
                <a:latin typeface="Pyidaungsu" panose="020B0502040204020203" pitchFamily="34" charset="0"/>
                <a:cs typeface="Pyidaungsu" panose="020B0502040204020203" pitchFamily="34" charset="0"/>
              </a:rPr>
              <a:t>် - </a:t>
            </a:r>
            <a:r>
              <a:rPr lang="en-US" sz="1600" dirty="0" err="1">
                <a:solidFill>
                  <a:srgbClr val="2F6AFD"/>
                </a:solidFill>
                <a:latin typeface="Pyidaungsu" panose="020B0502040204020203" pitchFamily="34" charset="0"/>
                <a:cs typeface="Pyidaungsu" panose="020B0502040204020203" pitchFamily="34" charset="0"/>
              </a:rPr>
              <a:t>ဘုရားဘုန်းတော</a:t>
            </a:r>
            <a:r>
              <a:rPr lang="en-US" sz="1600" dirty="0">
                <a:solidFill>
                  <a:srgbClr val="2F6AFD"/>
                </a:solidFill>
                <a:latin typeface="Pyidaungsu" panose="020B0502040204020203" pitchFamily="34" charset="0"/>
                <a:cs typeface="Pyidaungsu" panose="020B0502040204020203" pitchFamily="34" charset="0"/>
              </a:rPr>
              <a:t>်</a:t>
            </a:r>
            <a:endParaRPr lang="en-US" sz="1400" dirty="0">
              <a:solidFill>
                <a:srgbClr val="2F6AFD"/>
              </a:solidFill>
              <a:latin typeface="Pyidaungsu" panose="020B0502040204020203" pitchFamily="34" charset="0"/>
              <a:cs typeface="Pyidaungsu" panose="020B0502040204020203" pitchFamily="34" charset="0"/>
            </a:endParaRPr>
          </a:p>
        </p:txBody>
      </p:sp>
      <p:sp>
        <p:nvSpPr>
          <p:cNvPr id="235529" name="Rectangle 9"/>
          <p:cNvSpPr>
            <a:spLocks noChangeArrowheads="1"/>
          </p:cNvSpPr>
          <p:nvPr/>
        </p:nvSpPr>
        <p:spPr bwMode="auto">
          <a:xfrm>
            <a:off x="622652" y="938213"/>
            <a:ext cx="1569339" cy="520655"/>
          </a:xfrm>
          <a:prstGeom prst="rect">
            <a:avLst/>
          </a:prstGeom>
          <a:noFill/>
          <a:ln w="12700">
            <a:noFill/>
            <a:miter lim="800000"/>
            <a:headEnd/>
            <a:tailEnd/>
          </a:ln>
          <a:effectLst>
            <a:outerShdw dist="85194" dir="3806097" algn="ctr" rotWithShape="0">
              <a:schemeClr val="tx1"/>
            </a:outerShdw>
          </a:effectLst>
        </p:spPr>
        <p:txBody>
          <a:bodyPr wrap="none" lIns="90487" tIns="44450" rIns="90487" bIns="44450">
            <a:spAutoFit/>
          </a:bodyPr>
          <a:lstStyle/>
          <a:p>
            <a:pPr algn="ctr">
              <a:spcBef>
                <a:spcPct val="0"/>
              </a:spcBef>
            </a:pPr>
            <a:r>
              <a:rPr lang="en-US" sz="2800" dirty="0">
                <a:solidFill>
                  <a:srgbClr val="2F6AFD"/>
                </a:solidFill>
                <a:latin typeface="WinInnwa" charset="0"/>
              </a:rPr>
              <a:t> </a:t>
            </a:r>
            <a:r>
              <a:rPr lang="en-US" sz="2000" dirty="0" err="1">
                <a:solidFill>
                  <a:srgbClr val="2F6AFD"/>
                </a:solidFill>
                <a:latin typeface="Pyidaungsu" panose="020B0502040204020203" pitchFamily="34" charset="0"/>
                <a:cs typeface="Pyidaungsu" panose="020B0502040204020203" pitchFamily="34" charset="0"/>
              </a:rPr>
              <a:t>ပုံပြင်ဟောင်း</a:t>
            </a:r>
            <a:endParaRPr lang="en-US" sz="2000" dirty="0">
              <a:solidFill>
                <a:srgbClr val="2F6AFD"/>
              </a:solidFill>
              <a:latin typeface="Pyidaungsu" panose="020B0502040204020203" pitchFamily="34" charset="0"/>
              <a:cs typeface="Pyidaungsu" panose="020B0502040204020203" pitchFamily="34" charset="0"/>
            </a:endParaRPr>
          </a:p>
        </p:txBody>
      </p:sp>
      <p:sp>
        <p:nvSpPr>
          <p:cNvPr id="235530" name="Rectangle 10"/>
          <p:cNvSpPr>
            <a:spLocks noChangeArrowheads="1"/>
          </p:cNvSpPr>
          <p:nvPr/>
        </p:nvSpPr>
        <p:spPr bwMode="auto">
          <a:xfrm>
            <a:off x="7084962" y="890588"/>
            <a:ext cx="1324080" cy="520655"/>
          </a:xfrm>
          <a:prstGeom prst="rect">
            <a:avLst/>
          </a:prstGeom>
          <a:noFill/>
          <a:ln w="12700">
            <a:noFill/>
            <a:miter lim="800000"/>
            <a:headEnd/>
            <a:tailEnd/>
          </a:ln>
          <a:effectLst>
            <a:outerShdw dist="85194" dir="3806097" algn="ctr" rotWithShape="0">
              <a:schemeClr val="tx1"/>
            </a:outerShdw>
          </a:effectLst>
        </p:spPr>
        <p:txBody>
          <a:bodyPr wrap="none" lIns="90487" tIns="44450" rIns="90487" bIns="44450">
            <a:spAutoFit/>
          </a:bodyPr>
          <a:lstStyle/>
          <a:p>
            <a:pPr algn="ctr">
              <a:spcBef>
                <a:spcPct val="0"/>
              </a:spcBef>
            </a:pPr>
            <a:r>
              <a:rPr lang="en-US" sz="2800" dirty="0">
                <a:solidFill>
                  <a:srgbClr val="2F6AFD"/>
                </a:solidFill>
                <a:latin typeface="WinInnwa" charset="0"/>
              </a:rPr>
              <a:t>  </a:t>
            </a:r>
            <a:r>
              <a:rPr lang="en-US" sz="2000" dirty="0" err="1">
                <a:solidFill>
                  <a:srgbClr val="2F6AFD"/>
                </a:solidFill>
                <a:latin typeface="Pyidaungsu" panose="020B0502040204020203" pitchFamily="34" charset="0"/>
                <a:cs typeface="Pyidaungsu" panose="020B0502040204020203" pitchFamily="34" charset="0"/>
              </a:rPr>
              <a:t>ပုံပြင်သစ</a:t>
            </a:r>
            <a:r>
              <a:rPr lang="en-US" sz="2000" dirty="0">
                <a:solidFill>
                  <a:srgbClr val="2F6AFD"/>
                </a:solidFill>
                <a:latin typeface="Pyidaungsu" panose="020B0502040204020203" pitchFamily="34" charset="0"/>
                <a:cs typeface="Pyidaungsu" panose="020B0502040204020203" pitchFamily="34" charset="0"/>
              </a:rPr>
              <a:t>်</a:t>
            </a:r>
          </a:p>
        </p:txBody>
      </p:sp>
      <p:sp>
        <p:nvSpPr>
          <p:cNvPr id="235531" name="Rectangle 11"/>
          <p:cNvSpPr>
            <a:spLocks noChangeArrowheads="1"/>
          </p:cNvSpPr>
          <p:nvPr/>
        </p:nvSpPr>
        <p:spPr bwMode="auto">
          <a:xfrm>
            <a:off x="114300" y="939800"/>
            <a:ext cx="817563" cy="301625"/>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endParaRPr lang="my-MM" sz="1400">
              <a:latin typeface="WinInnwa" charset="0"/>
            </a:endParaRPr>
          </a:p>
        </p:txBody>
      </p:sp>
      <p:sp>
        <p:nvSpPr>
          <p:cNvPr id="235532" name="Rectangle 12"/>
          <p:cNvSpPr>
            <a:spLocks noChangeArrowheads="1"/>
          </p:cNvSpPr>
          <p:nvPr/>
        </p:nvSpPr>
        <p:spPr bwMode="auto">
          <a:xfrm>
            <a:off x="5930900" y="939800"/>
            <a:ext cx="817563" cy="301625"/>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endParaRPr lang="my-MM" sz="1400">
              <a:latin typeface="WinInnwa" charset="0"/>
            </a:endParaRPr>
          </a:p>
        </p:txBody>
      </p:sp>
      <p:sp>
        <p:nvSpPr>
          <p:cNvPr id="235533" name="Rectangle 13"/>
          <p:cNvSpPr>
            <a:spLocks noChangeArrowheads="1"/>
          </p:cNvSpPr>
          <p:nvPr/>
        </p:nvSpPr>
        <p:spPr bwMode="auto">
          <a:xfrm>
            <a:off x="-101600" y="1752600"/>
            <a:ext cx="817563" cy="301625"/>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endParaRPr lang="my-MM" sz="1400">
              <a:latin typeface="WinInnwa" charset="0"/>
            </a:endParaRPr>
          </a:p>
        </p:txBody>
      </p:sp>
      <p:sp>
        <p:nvSpPr>
          <p:cNvPr id="235534" name="Rectangle 14"/>
          <p:cNvSpPr>
            <a:spLocks noChangeArrowheads="1"/>
          </p:cNvSpPr>
          <p:nvPr/>
        </p:nvSpPr>
        <p:spPr bwMode="auto">
          <a:xfrm>
            <a:off x="5934075" y="1762125"/>
            <a:ext cx="817563" cy="301625"/>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endParaRPr lang="my-MM" sz="1400">
              <a:latin typeface="WinInnwa" charset="0"/>
            </a:endParaRPr>
          </a:p>
        </p:txBody>
      </p:sp>
      <p:sp>
        <p:nvSpPr>
          <p:cNvPr id="235535" name="Rectangle 15"/>
          <p:cNvSpPr>
            <a:spLocks noChangeArrowheads="1"/>
          </p:cNvSpPr>
          <p:nvPr/>
        </p:nvSpPr>
        <p:spPr bwMode="auto">
          <a:xfrm>
            <a:off x="6311900" y="2017713"/>
            <a:ext cx="1088438" cy="459100"/>
          </a:xfrm>
          <a:prstGeom prst="rect">
            <a:avLst/>
          </a:prstGeom>
          <a:noFill/>
          <a:ln w="12700">
            <a:noFill/>
            <a:miter lim="800000"/>
            <a:headEnd/>
            <a:tailEnd/>
          </a:ln>
          <a:effectLst>
            <a:outerShdw dist="68392" dir="4091915" algn="ctr" rotWithShape="0">
              <a:schemeClr val="tx1"/>
            </a:outerShdw>
          </a:effectLst>
        </p:spPr>
        <p:txBody>
          <a:bodyPr wrap="none" lIns="90487" tIns="44450" rIns="90487" bIns="44450">
            <a:spAutoFit/>
          </a:bodyPr>
          <a:lstStyle/>
          <a:p>
            <a:pPr>
              <a:spcBef>
                <a:spcPct val="0"/>
              </a:spcBef>
            </a:pPr>
            <a:r>
              <a:rPr lang="en-US" sz="2400" dirty="0">
                <a:solidFill>
                  <a:srgbClr val="2F6AFD"/>
                </a:solidFill>
                <a:latin typeface="WinInnwa" charset="0"/>
              </a:rPr>
              <a:t> </a:t>
            </a:r>
            <a:r>
              <a:rPr lang="en-US" dirty="0">
                <a:solidFill>
                  <a:srgbClr val="2F6AFD"/>
                </a:solidFill>
                <a:latin typeface="Pyidaungsu" panose="020B0502040204020203" pitchFamily="34" charset="0"/>
                <a:cs typeface="Pyidaungsu" panose="020B0502040204020203" pitchFamily="34" charset="0"/>
              </a:rPr>
              <a:t>၂၇ </a:t>
            </a:r>
            <a:r>
              <a:rPr lang="en-US" dirty="0" err="1">
                <a:solidFill>
                  <a:srgbClr val="2F6AFD"/>
                </a:solidFill>
                <a:latin typeface="Pyidaungsu" panose="020B0502040204020203" pitchFamily="34" charset="0"/>
                <a:cs typeface="Pyidaungsu" panose="020B0502040204020203" pitchFamily="34" charset="0"/>
              </a:rPr>
              <a:t>ကျမ်း</a:t>
            </a:r>
            <a:endParaRPr lang="en-US" dirty="0">
              <a:solidFill>
                <a:srgbClr val="2F6AFD"/>
              </a:solidFill>
              <a:latin typeface="Pyidaungsu" panose="020B0502040204020203" pitchFamily="34" charset="0"/>
              <a:cs typeface="Pyidaungsu" panose="020B0502040204020203" pitchFamily="34" charset="0"/>
            </a:endParaRPr>
          </a:p>
        </p:txBody>
      </p:sp>
      <p:sp>
        <p:nvSpPr>
          <p:cNvPr id="235536" name="Rectangle 16"/>
          <p:cNvSpPr>
            <a:spLocks noChangeArrowheads="1"/>
          </p:cNvSpPr>
          <p:nvPr/>
        </p:nvSpPr>
        <p:spPr bwMode="auto">
          <a:xfrm>
            <a:off x="312738" y="2030413"/>
            <a:ext cx="1014700" cy="366767"/>
          </a:xfrm>
          <a:prstGeom prst="rect">
            <a:avLst/>
          </a:prstGeom>
          <a:noFill/>
          <a:ln w="12700">
            <a:noFill/>
            <a:miter lim="800000"/>
            <a:headEnd/>
            <a:tailEnd/>
          </a:ln>
          <a:effectLst>
            <a:outerShdw dist="68392" dir="4091915" algn="ctr" rotWithShape="0">
              <a:schemeClr val="tx1"/>
            </a:outerShdw>
          </a:effectLst>
        </p:spPr>
        <p:txBody>
          <a:bodyPr wrap="none" lIns="90487" tIns="44450" rIns="90487" bIns="44450">
            <a:spAutoFit/>
          </a:bodyPr>
          <a:lstStyle/>
          <a:p>
            <a:pPr>
              <a:spcBef>
                <a:spcPct val="0"/>
              </a:spcBef>
            </a:pPr>
            <a:r>
              <a:rPr lang="en-US" dirty="0">
                <a:solidFill>
                  <a:srgbClr val="2F6AFD"/>
                </a:solidFill>
                <a:latin typeface="Pyidaungsu" panose="020B0502040204020203" pitchFamily="34" charset="0"/>
                <a:cs typeface="Pyidaungsu" panose="020B0502040204020203" pitchFamily="34" charset="0"/>
              </a:rPr>
              <a:t>၃၉ </a:t>
            </a:r>
            <a:r>
              <a:rPr lang="en-US" dirty="0" err="1">
                <a:solidFill>
                  <a:srgbClr val="2F6AFD"/>
                </a:solidFill>
                <a:latin typeface="Pyidaungsu" panose="020B0502040204020203" pitchFamily="34" charset="0"/>
                <a:cs typeface="Pyidaungsu" panose="020B0502040204020203" pitchFamily="34" charset="0"/>
              </a:rPr>
              <a:t>ကျမ်း</a:t>
            </a:r>
            <a:endParaRPr lang="en-US" dirty="0">
              <a:solidFill>
                <a:srgbClr val="2F6AFD"/>
              </a:solidFill>
              <a:latin typeface="Pyidaungsu" panose="020B0502040204020203" pitchFamily="34" charset="0"/>
              <a:cs typeface="Pyidaungsu" panose="020B0502040204020203" pitchFamily="34" charset="0"/>
            </a:endParaRPr>
          </a:p>
        </p:txBody>
      </p:sp>
      <p:sp>
        <p:nvSpPr>
          <p:cNvPr id="235537" name="Rectangle 17"/>
          <p:cNvSpPr>
            <a:spLocks noChangeArrowheads="1"/>
          </p:cNvSpPr>
          <p:nvPr/>
        </p:nvSpPr>
        <p:spPr bwMode="auto">
          <a:xfrm>
            <a:off x="6397625" y="2317750"/>
            <a:ext cx="817563" cy="301625"/>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endParaRPr lang="my-MM" sz="1400">
              <a:latin typeface="WinInnwa" charset="0"/>
            </a:endParaRPr>
          </a:p>
        </p:txBody>
      </p:sp>
      <p:sp>
        <p:nvSpPr>
          <p:cNvPr id="235538" name="Rectangle 18"/>
          <p:cNvSpPr>
            <a:spLocks noChangeArrowheads="1"/>
          </p:cNvSpPr>
          <p:nvPr/>
        </p:nvSpPr>
        <p:spPr bwMode="auto">
          <a:xfrm>
            <a:off x="50800" y="2357438"/>
            <a:ext cx="817563" cy="301625"/>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endParaRPr lang="my-MM" sz="1400">
              <a:latin typeface="WinInnwa" charset="0"/>
            </a:endParaRPr>
          </a:p>
        </p:txBody>
      </p:sp>
      <p:sp>
        <p:nvSpPr>
          <p:cNvPr id="235539" name="Rectangle 19"/>
          <p:cNvSpPr>
            <a:spLocks noChangeArrowheads="1"/>
          </p:cNvSpPr>
          <p:nvPr/>
        </p:nvSpPr>
        <p:spPr bwMode="auto">
          <a:xfrm>
            <a:off x="396875" y="2716213"/>
            <a:ext cx="835164" cy="459100"/>
          </a:xfrm>
          <a:prstGeom prst="rect">
            <a:avLst/>
          </a:prstGeom>
          <a:noFill/>
          <a:ln w="12700">
            <a:noFill/>
            <a:miter lim="800000"/>
            <a:headEnd/>
            <a:tailEnd/>
          </a:ln>
          <a:effectLst>
            <a:outerShdw dist="68392" dir="4091915" algn="ctr" rotWithShape="0">
              <a:schemeClr val="tx1"/>
            </a:outerShdw>
          </a:effectLst>
        </p:spPr>
        <p:txBody>
          <a:bodyPr wrap="none" lIns="90487" tIns="44450" rIns="90487" bIns="44450">
            <a:spAutoFit/>
          </a:bodyPr>
          <a:lstStyle/>
          <a:p>
            <a:pPr>
              <a:spcBef>
                <a:spcPct val="0"/>
              </a:spcBef>
            </a:pPr>
            <a:r>
              <a:rPr lang="en-US" sz="2400" dirty="0">
                <a:solidFill>
                  <a:srgbClr val="2F6AFD"/>
                </a:solidFill>
                <a:latin typeface="WinInnwa" charset="0"/>
              </a:rPr>
              <a:t> </a:t>
            </a:r>
            <a:r>
              <a:rPr lang="en-US" dirty="0" err="1">
                <a:solidFill>
                  <a:srgbClr val="2F6AFD"/>
                </a:solidFill>
                <a:latin typeface="Pyidaungsu" panose="020B0502040204020203" pitchFamily="34" charset="0"/>
                <a:cs typeface="Pyidaungsu" panose="020B0502040204020203" pitchFamily="34" charset="0"/>
              </a:rPr>
              <a:t>ဟေဗြဲ</a:t>
            </a:r>
            <a:endParaRPr lang="en-US" dirty="0">
              <a:solidFill>
                <a:srgbClr val="2F6AFD"/>
              </a:solidFill>
              <a:latin typeface="Pyidaungsu" panose="020B0502040204020203" pitchFamily="34" charset="0"/>
              <a:cs typeface="Pyidaungsu" panose="020B0502040204020203" pitchFamily="34" charset="0"/>
            </a:endParaRPr>
          </a:p>
        </p:txBody>
      </p:sp>
      <p:sp>
        <p:nvSpPr>
          <p:cNvPr id="235540" name="Rectangle 20"/>
          <p:cNvSpPr>
            <a:spLocks noChangeArrowheads="1"/>
          </p:cNvSpPr>
          <p:nvPr/>
        </p:nvSpPr>
        <p:spPr bwMode="auto">
          <a:xfrm>
            <a:off x="7392988" y="2716213"/>
            <a:ext cx="501739" cy="397545"/>
          </a:xfrm>
          <a:prstGeom prst="rect">
            <a:avLst/>
          </a:prstGeom>
          <a:noFill/>
          <a:ln w="12700">
            <a:noFill/>
            <a:miter lim="800000"/>
            <a:headEnd/>
            <a:tailEnd/>
          </a:ln>
          <a:effectLst>
            <a:outerShdw dist="68392" dir="4091915" algn="ctr" rotWithShape="0">
              <a:schemeClr val="tx1"/>
            </a:outerShdw>
          </a:effectLst>
        </p:spPr>
        <p:txBody>
          <a:bodyPr wrap="none" lIns="90487" tIns="44450" rIns="90487" bIns="44450">
            <a:spAutoFit/>
          </a:bodyPr>
          <a:lstStyle/>
          <a:p>
            <a:pPr>
              <a:spcBef>
                <a:spcPct val="0"/>
              </a:spcBef>
            </a:pPr>
            <a:r>
              <a:rPr lang="en-US" sz="2000" dirty="0" err="1">
                <a:solidFill>
                  <a:srgbClr val="2F6AFD"/>
                </a:solidFill>
                <a:latin typeface="Pyidaungsu" panose="020B0502040204020203" pitchFamily="34" charset="0"/>
                <a:cs typeface="Pyidaungsu" panose="020B0502040204020203" pitchFamily="34" charset="0"/>
              </a:rPr>
              <a:t>ဂရိ</a:t>
            </a:r>
            <a:endParaRPr lang="en-US" sz="2000" dirty="0">
              <a:solidFill>
                <a:srgbClr val="2F6AFD"/>
              </a:solidFill>
              <a:latin typeface="Pyidaungsu" panose="020B0502040204020203" pitchFamily="34" charset="0"/>
              <a:cs typeface="Pyidaungsu" panose="020B0502040204020203" pitchFamily="34" charset="0"/>
            </a:endParaRPr>
          </a:p>
        </p:txBody>
      </p:sp>
      <p:sp>
        <p:nvSpPr>
          <p:cNvPr id="235541" name="Rectangle 21"/>
          <p:cNvSpPr>
            <a:spLocks noChangeArrowheads="1"/>
          </p:cNvSpPr>
          <p:nvPr/>
        </p:nvSpPr>
        <p:spPr bwMode="auto">
          <a:xfrm>
            <a:off x="6205538" y="3141663"/>
            <a:ext cx="817562" cy="363537"/>
          </a:xfrm>
          <a:prstGeom prst="rect">
            <a:avLst/>
          </a:prstGeom>
          <a:noFill/>
          <a:ln w="12700">
            <a:noFill/>
            <a:miter lim="800000"/>
            <a:headEnd/>
            <a:tailEnd/>
          </a:ln>
          <a:effectLst>
            <a:outerShdw dist="68392" dir="4091915" algn="ctr" rotWithShape="0">
              <a:schemeClr val="tx1"/>
            </a:outerShdw>
          </a:effectLst>
        </p:spPr>
        <p:txBody>
          <a:bodyPr lIns="90487" tIns="44450" rIns="90487" bIns="44450">
            <a:spAutoFit/>
          </a:bodyPr>
          <a:lstStyle/>
          <a:p>
            <a:endParaRPr lang="my-MM">
              <a:latin typeface="WinInnwa" charset="0"/>
            </a:endParaRPr>
          </a:p>
        </p:txBody>
      </p:sp>
      <p:sp>
        <p:nvSpPr>
          <p:cNvPr id="235542" name="Rectangle 22"/>
          <p:cNvSpPr>
            <a:spLocks noChangeArrowheads="1"/>
          </p:cNvSpPr>
          <p:nvPr/>
        </p:nvSpPr>
        <p:spPr bwMode="auto">
          <a:xfrm>
            <a:off x="-346075" y="3148013"/>
            <a:ext cx="817563" cy="363537"/>
          </a:xfrm>
          <a:prstGeom prst="rect">
            <a:avLst/>
          </a:prstGeom>
          <a:noFill/>
          <a:ln w="12700">
            <a:noFill/>
            <a:miter lim="800000"/>
            <a:headEnd/>
            <a:tailEnd/>
          </a:ln>
          <a:effectLst>
            <a:outerShdw dist="68392" dir="4091915" algn="ctr" rotWithShape="0">
              <a:schemeClr val="tx1"/>
            </a:outerShdw>
          </a:effectLst>
        </p:spPr>
        <p:txBody>
          <a:bodyPr lIns="90487" tIns="44450" rIns="90487" bIns="44450">
            <a:spAutoFit/>
          </a:bodyPr>
          <a:lstStyle/>
          <a:p>
            <a:endParaRPr lang="my-MM">
              <a:latin typeface="WinInnwa" charset="0"/>
            </a:endParaRPr>
          </a:p>
        </p:txBody>
      </p:sp>
      <p:sp>
        <p:nvSpPr>
          <p:cNvPr id="235544" name="Rectangle 24"/>
          <p:cNvSpPr>
            <a:spLocks noChangeArrowheads="1"/>
          </p:cNvSpPr>
          <p:nvPr/>
        </p:nvSpPr>
        <p:spPr bwMode="auto">
          <a:xfrm>
            <a:off x="509588" y="3386138"/>
            <a:ext cx="1136650" cy="454025"/>
          </a:xfrm>
          <a:prstGeom prst="rect">
            <a:avLst/>
          </a:prstGeom>
          <a:noFill/>
          <a:ln w="12700">
            <a:noFill/>
            <a:miter lim="800000"/>
            <a:headEnd/>
            <a:tailEnd/>
          </a:ln>
          <a:effectLst>
            <a:outerShdw dist="68392" dir="4091915" algn="ctr" rotWithShape="0">
              <a:schemeClr val="tx1"/>
            </a:outerShdw>
          </a:effectLst>
        </p:spPr>
        <p:txBody>
          <a:bodyPr lIns="90487" tIns="44450" rIns="90487" bIns="44450">
            <a:spAutoFit/>
          </a:bodyPr>
          <a:lstStyle/>
          <a:p>
            <a:pPr>
              <a:spcBef>
                <a:spcPct val="0"/>
              </a:spcBef>
              <a:tabLst>
                <a:tab pos="460375" algn="l"/>
              </a:tabLst>
            </a:pPr>
            <a:r>
              <a:rPr lang="en-US">
                <a:solidFill>
                  <a:srgbClr val="2F6AFD"/>
                </a:solidFill>
                <a:latin typeface="WinInnwa" charset="0"/>
              </a:rPr>
              <a:t> </a:t>
            </a:r>
            <a:r>
              <a:rPr lang="en-US" sz="2400">
                <a:solidFill>
                  <a:srgbClr val="2F6AFD"/>
                </a:solidFill>
                <a:latin typeface="WinInnwa" charset="0"/>
              </a:rPr>
              <a:t>ynwf</a:t>
            </a:r>
            <a:endParaRPr lang="en-US">
              <a:solidFill>
                <a:srgbClr val="2F6AFD"/>
              </a:solidFill>
              <a:latin typeface="WinInnwa" charset="0"/>
            </a:endParaRPr>
          </a:p>
        </p:txBody>
      </p:sp>
      <p:grpSp>
        <p:nvGrpSpPr>
          <p:cNvPr id="21527" name="Group 25"/>
          <p:cNvGrpSpPr>
            <a:grpSpLocks/>
          </p:cNvGrpSpPr>
          <p:nvPr/>
        </p:nvGrpSpPr>
        <p:grpSpPr bwMode="auto">
          <a:xfrm>
            <a:off x="2076450" y="2387600"/>
            <a:ext cx="5403850" cy="2862263"/>
            <a:chOff x="1344" y="1552"/>
            <a:chExt cx="3404" cy="1803"/>
          </a:xfrm>
        </p:grpSpPr>
        <p:sp>
          <p:nvSpPr>
            <p:cNvPr id="21545" name="Line 26"/>
            <p:cNvSpPr>
              <a:spLocks noChangeShapeType="1"/>
            </p:cNvSpPr>
            <p:nvPr/>
          </p:nvSpPr>
          <p:spPr bwMode="auto">
            <a:xfrm flipV="1">
              <a:off x="3671" y="3296"/>
              <a:ext cx="644" cy="12"/>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1546" name="Line 27"/>
            <p:cNvSpPr>
              <a:spLocks noChangeShapeType="1"/>
            </p:cNvSpPr>
            <p:nvPr/>
          </p:nvSpPr>
          <p:spPr bwMode="auto">
            <a:xfrm>
              <a:off x="1344" y="3218"/>
              <a:ext cx="971" cy="71"/>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1547" name="Line 28"/>
            <p:cNvSpPr>
              <a:spLocks noChangeShapeType="1"/>
            </p:cNvSpPr>
            <p:nvPr/>
          </p:nvSpPr>
          <p:spPr bwMode="auto">
            <a:xfrm>
              <a:off x="1506" y="2660"/>
              <a:ext cx="894" cy="484"/>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1548" name="Line 29"/>
            <p:cNvSpPr>
              <a:spLocks noChangeShapeType="1"/>
            </p:cNvSpPr>
            <p:nvPr/>
          </p:nvSpPr>
          <p:spPr bwMode="auto">
            <a:xfrm>
              <a:off x="1930" y="2122"/>
              <a:ext cx="582" cy="798"/>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1549" name="Line 30"/>
            <p:cNvSpPr>
              <a:spLocks noChangeShapeType="1"/>
            </p:cNvSpPr>
            <p:nvPr/>
          </p:nvSpPr>
          <p:spPr bwMode="auto">
            <a:xfrm rot="578684">
              <a:off x="2594" y="1808"/>
              <a:ext cx="279" cy="1052"/>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1550" name="Line 31"/>
            <p:cNvSpPr>
              <a:spLocks noChangeShapeType="1"/>
            </p:cNvSpPr>
            <p:nvPr/>
          </p:nvSpPr>
          <p:spPr bwMode="auto">
            <a:xfrm flipH="1">
              <a:off x="3078" y="2071"/>
              <a:ext cx="591" cy="875"/>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1551" name="Line 32"/>
            <p:cNvSpPr>
              <a:spLocks noChangeShapeType="1"/>
            </p:cNvSpPr>
            <p:nvPr/>
          </p:nvSpPr>
          <p:spPr bwMode="auto">
            <a:xfrm flipH="1">
              <a:off x="3211" y="2410"/>
              <a:ext cx="797" cy="625"/>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1552" name="Line 33"/>
            <p:cNvSpPr>
              <a:spLocks noChangeShapeType="1"/>
            </p:cNvSpPr>
            <p:nvPr/>
          </p:nvSpPr>
          <p:spPr bwMode="auto">
            <a:xfrm flipV="1">
              <a:off x="3264" y="2946"/>
              <a:ext cx="1017" cy="264"/>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5554" name="Rectangle 34"/>
            <p:cNvSpPr>
              <a:spLocks noChangeArrowheads="1"/>
            </p:cNvSpPr>
            <p:nvPr/>
          </p:nvSpPr>
          <p:spPr bwMode="auto">
            <a:xfrm rot="5246759">
              <a:off x="2181" y="2385"/>
              <a:ext cx="1290" cy="231"/>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r>
                <a:rPr lang="en-US" dirty="0">
                  <a:solidFill>
                    <a:srgbClr val="21ED11"/>
                  </a:solidFill>
                  <a:latin typeface="WinInnwa" charset="0"/>
                </a:rPr>
                <a:t> </a:t>
              </a:r>
              <a:r>
                <a:rPr lang="en-US" sz="1600" dirty="0" err="1">
                  <a:solidFill>
                    <a:srgbClr val="21ED11"/>
                  </a:solidFill>
                  <a:latin typeface="Pyidaungsu" panose="020B0502040204020203" pitchFamily="34" charset="0"/>
                  <a:cs typeface="Pyidaungsu" panose="020B0502040204020203" pitchFamily="34" charset="0"/>
                </a:rPr>
                <a:t>ပရောဖက်များ</a:t>
              </a:r>
              <a:endParaRPr lang="en-US" sz="1400" dirty="0">
                <a:solidFill>
                  <a:srgbClr val="21ED11"/>
                </a:solidFill>
                <a:latin typeface="Pyidaungsu" panose="020B0502040204020203" pitchFamily="34" charset="0"/>
                <a:cs typeface="Pyidaungsu" panose="020B0502040204020203" pitchFamily="34" charset="0"/>
              </a:endParaRPr>
            </a:p>
          </p:txBody>
        </p:sp>
        <p:sp>
          <p:nvSpPr>
            <p:cNvPr id="235555" name="Rectangle 35"/>
            <p:cNvSpPr>
              <a:spLocks noChangeArrowheads="1"/>
            </p:cNvSpPr>
            <p:nvPr/>
          </p:nvSpPr>
          <p:spPr bwMode="auto">
            <a:xfrm>
              <a:off x="3422" y="3143"/>
              <a:ext cx="1326" cy="212"/>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r>
                <a:rPr lang="en-US" sz="1600" dirty="0">
                  <a:latin typeface="WinInnwa" charset="0"/>
                </a:rPr>
                <a:t> </a:t>
              </a:r>
              <a:r>
                <a:rPr lang="en-US" sz="1600" dirty="0" err="1">
                  <a:latin typeface="Pyidaungsu" panose="020B0502040204020203" pitchFamily="34" charset="0"/>
                  <a:cs typeface="Pyidaungsu" panose="020B0502040204020203" pitchFamily="34" charset="0"/>
                </a:rPr>
                <a:t>ဗျာဒိတ်ကျမ်း</a:t>
              </a:r>
              <a:endParaRPr lang="en-US" sz="1200" dirty="0">
                <a:latin typeface="Pyidaungsu" panose="020B0502040204020203" pitchFamily="34" charset="0"/>
                <a:cs typeface="Pyidaungsu" panose="020B0502040204020203" pitchFamily="34" charset="0"/>
              </a:endParaRPr>
            </a:p>
          </p:txBody>
        </p:sp>
        <p:sp>
          <p:nvSpPr>
            <p:cNvPr id="235556" name="Rectangle 36"/>
            <p:cNvSpPr>
              <a:spLocks noChangeArrowheads="1"/>
            </p:cNvSpPr>
            <p:nvPr/>
          </p:nvSpPr>
          <p:spPr bwMode="auto">
            <a:xfrm rot="3267768">
              <a:off x="1811" y="2537"/>
              <a:ext cx="1118" cy="212"/>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r>
                <a:rPr lang="en-US" sz="1600" dirty="0" err="1">
                  <a:solidFill>
                    <a:srgbClr val="21ED11"/>
                  </a:solidFill>
                  <a:latin typeface="Pyidaungsu" panose="020B0502040204020203" pitchFamily="34" charset="0"/>
                  <a:cs typeface="Pyidaungsu" panose="020B0502040204020203" pitchFamily="34" charset="0"/>
                </a:rPr>
                <a:t>ကဗျာလင</a:t>
              </a:r>
              <a:r>
                <a:rPr lang="en-US" sz="1600" dirty="0">
                  <a:solidFill>
                    <a:srgbClr val="21ED11"/>
                  </a:solidFill>
                  <a:latin typeface="Pyidaungsu" panose="020B0502040204020203" pitchFamily="34" charset="0"/>
                  <a:cs typeface="Pyidaungsu" panose="020B0502040204020203" pitchFamily="34" charset="0"/>
                </a:rPr>
                <a:t>်္</a:t>
              </a:r>
              <a:r>
                <a:rPr lang="en-US" sz="1600" dirty="0" err="1">
                  <a:solidFill>
                    <a:srgbClr val="21ED11"/>
                  </a:solidFill>
                  <a:latin typeface="Pyidaungsu" panose="020B0502040204020203" pitchFamily="34" charset="0"/>
                  <a:cs typeface="Pyidaungsu" panose="020B0502040204020203" pitchFamily="34" charset="0"/>
                </a:rPr>
                <a:t>ကာ</a:t>
              </a:r>
              <a:endParaRPr lang="en-US" sz="1600" dirty="0">
                <a:solidFill>
                  <a:srgbClr val="21ED11"/>
                </a:solidFill>
                <a:latin typeface="Pyidaungsu" panose="020B0502040204020203" pitchFamily="34" charset="0"/>
                <a:cs typeface="Pyidaungsu" panose="020B0502040204020203" pitchFamily="34" charset="0"/>
              </a:endParaRPr>
            </a:p>
          </p:txBody>
        </p:sp>
        <p:sp>
          <p:nvSpPr>
            <p:cNvPr id="235557" name="Rectangle 37"/>
            <p:cNvSpPr>
              <a:spLocks noChangeArrowheads="1"/>
            </p:cNvSpPr>
            <p:nvPr/>
          </p:nvSpPr>
          <p:spPr bwMode="auto">
            <a:xfrm rot="20643327">
              <a:off x="3430" y="2832"/>
              <a:ext cx="902" cy="250"/>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r>
                <a:rPr lang="en-US" dirty="0">
                  <a:solidFill>
                    <a:schemeClr val="hlink"/>
                  </a:solidFill>
                  <a:latin typeface="WinInnwa" charset="0"/>
                </a:rPr>
                <a:t> </a:t>
              </a:r>
              <a:r>
                <a:rPr lang="en-US" sz="2000" dirty="0">
                  <a:solidFill>
                    <a:schemeClr val="hlink"/>
                  </a:solidFill>
                  <a:latin typeface="WinInnwa" charset="0"/>
                </a:rPr>
                <a:t> </a:t>
              </a:r>
              <a:r>
                <a:rPr lang="en-US" sz="1600" dirty="0" err="1">
                  <a:solidFill>
                    <a:schemeClr val="hlink"/>
                  </a:solidFill>
                  <a:latin typeface="Pyidaungsu" panose="020B0502040204020203" pitchFamily="34" charset="0"/>
                  <a:cs typeface="Pyidaungsu" panose="020B0502040204020203" pitchFamily="34" charset="0"/>
                </a:rPr>
                <a:t>စာစောင်များ</a:t>
              </a:r>
              <a:r>
                <a:rPr lang="en-US" dirty="0">
                  <a:solidFill>
                    <a:schemeClr val="hlink"/>
                  </a:solidFill>
                  <a:latin typeface="WinInnwa" charset="0"/>
                </a:rPr>
                <a:t> </a:t>
              </a:r>
              <a:endParaRPr lang="en-US" dirty="0">
                <a:latin typeface="WinInnwa" charset="0"/>
              </a:endParaRPr>
            </a:p>
          </p:txBody>
        </p:sp>
        <p:sp>
          <p:nvSpPr>
            <p:cNvPr id="235558" name="Rectangle 38"/>
            <p:cNvSpPr>
              <a:spLocks noChangeArrowheads="1"/>
            </p:cNvSpPr>
            <p:nvPr/>
          </p:nvSpPr>
          <p:spPr bwMode="auto">
            <a:xfrm rot="19276533">
              <a:off x="3359" y="2464"/>
              <a:ext cx="622" cy="248"/>
            </a:xfrm>
            <a:prstGeom prst="rect">
              <a:avLst/>
            </a:prstGeom>
            <a:noFill/>
            <a:ln w="12700">
              <a:noFill/>
              <a:miter lim="800000"/>
              <a:headEnd/>
              <a:tailEnd/>
            </a:ln>
            <a:effectLst>
              <a:outerShdw dist="45791" dir="3378596" algn="ctr" rotWithShape="0">
                <a:schemeClr val="tx1"/>
              </a:outerShdw>
            </a:effectLst>
          </p:spPr>
          <p:txBody>
            <a:bodyPr lIns="90487" tIns="44450" rIns="90487" bIns="44450">
              <a:spAutoFit/>
            </a:bodyPr>
            <a:lstStyle/>
            <a:p>
              <a:r>
                <a:rPr lang="en-US" dirty="0">
                  <a:latin typeface="WinInnwa" charset="0"/>
                </a:rPr>
                <a:t> </a:t>
              </a:r>
              <a:r>
                <a:rPr lang="en-US" sz="2000" dirty="0" err="1">
                  <a:latin typeface="Pyidaungsu" panose="020B0502040204020203" pitchFamily="34" charset="0"/>
                  <a:cs typeface="Pyidaungsu" panose="020B0502040204020203" pitchFamily="34" charset="0"/>
                </a:rPr>
                <a:t>တမန</a:t>
              </a:r>
              <a:r>
                <a:rPr lang="en-US" sz="2000" dirty="0">
                  <a:latin typeface="Pyidaungsu" panose="020B0502040204020203" pitchFamily="34" charset="0"/>
                  <a:cs typeface="Pyidaungsu" panose="020B0502040204020203" pitchFamily="34" charset="0"/>
                </a:rPr>
                <a:t>်</a:t>
              </a:r>
              <a:endParaRPr lang="en-US" dirty="0">
                <a:latin typeface="Pyidaungsu" panose="020B0502040204020203" pitchFamily="34" charset="0"/>
                <a:cs typeface="Pyidaungsu" panose="020B0502040204020203" pitchFamily="34" charset="0"/>
              </a:endParaRPr>
            </a:p>
          </p:txBody>
        </p:sp>
        <p:sp>
          <p:nvSpPr>
            <p:cNvPr id="235559" name="Rectangle 39"/>
            <p:cNvSpPr>
              <a:spLocks noChangeArrowheads="1"/>
            </p:cNvSpPr>
            <p:nvPr/>
          </p:nvSpPr>
          <p:spPr bwMode="auto">
            <a:xfrm rot="1755647">
              <a:off x="1457" y="2761"/>
              <a:ext cx="1190" cy="231"/>
            </a:xfrm>
            <a:prstGeom prst="rect">
              <a:avLst/>
            </a:prstGeom>
            <a:noFill/>
            <a:ln w="12700">
              <a:noFill/>
              <a:miter lim="800000"/>
              <a:headEnd/>
              <a:tailEnd/>
            </a:ln>
            <a:effectLst>
              <a:outerShdw dist="45791" dir="3378596" algn="ctr" rotWithShape="0">
                <a:schemeClr val="tx1"/>
              </a:outerShdw>
            </a:effectLst>
          </p:spPr>
          <p:txBody>
            <a:bodyPr lIns="90487" tIns="44450" rIns="90487" bIns="44450">
              <a:spAutoFit/>
            </a:bodyPr>
            <a:lstStyle/>
            <a:p>
              <a:r>
                <a:rPr lang="en-US" dirty="0">
                  <a:solidFill>
                    <a:srgbClr val="21ED11"/>
                  </a:solidFill>
                  <a:latin typeface="WinInnwa" charset="0"/>
                </a:rPr>
                <a:t> </a:t>
              </a:r>
              <a:r>
                <a:rPr lang="en-US" sz="1600" dirty="0" err="1">
                  <a:solidFill>
                    <a:srgbClr val="21ED11"/>
                  </a:solidFill>
                  <a:latin typeface="Pyidaungsu" panose="020B0502040204020203" pitchFamily="34" charset="0"/>
                  <a:cs typeface="Pyidaungsu" panose="020B0502040204020203" pitchFamily="34" charset="0"/>
                </a:rPr>
                <a:t>သမိုင်း</a:t>
              </a:r>
              <a:endParaRPr lang="en-US" sz="1400" dirty="0">
                <a:solidFill>
                  <a:srgbClr val="21ED11"/>
                </a:solidFill>
                <a:latin typeface="Pyidaungsu" panose="020B0502040204020203" pitchFamily="34" charset="0"/>
                <a:cs typeface="Pyidaungsu" panose="020B0502040204020203" pitchFamily="34" charset="0"/>
              </a:endParaRPr>
            </a:p>
          </p:txBody>
        </p:sp>
        <p:sp>
          <p:nvSpPr>
            <p:cNvPr id="235560" name="Rectangle 40"/>
            <p:cNvSpPr>
              <a:spLocks noChangeArrowheads="1"/>
            </p:cNvSpPr>
            <p:nvPr/>
          </p:nvSpPr>
          <p:spPr bwMode="auto">
            <a:xfrm rot="240000">
              <a:off x="1596" y="3085"/>
              <a:ext cx="502" cy="192"/>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r>
                <a:rPr lang="en-US" sz="1400" dirty="0" err="1">
                  <a:latin typeface="Pyidaungsu" panose="020B0502040204020203" pitchFamily="34" charset="0"/>
                  <a:cs typeface="Pyidaungsu" panose="020B0502040204020203" pitchFamily="34" charset="0"/>
                </a:rPr>
                <a:t>ပညတ</a:t>
              </a:r>
              <a:r>
                <a:rPr lang="en-US" sz="1400" dirty="0">
                  <a:latin typeface="Pyidaungsu" panose="020B0502040204020203" pitchFamily="34" charset="0"/>
                  <a:cs typeface="Pyidaungsu" panose="020B0502040204020203" pitchFamily="34" charset="0"/>
                </a:rPr>
                <a:t>်</a:t>
              </a:r>
            </a:p>
          </p:txBody>
        </p:sp>
        <p:sp>
          <p:nvSpPr>
            <p:cNvPr id="235561" name="Rectangle 41"/>
            <p:cNvSpPr>
              <a:spLocks noChangeArrowheads="1"/>
            </p:cNvSpPr>
            <p:nvPr/>
          </p:nvSpPr>
          <p:spPr bwMode="auto">
            <a:xfrm rot="18254599">
              <a:off x="2916" y="2047"/>
              <a:ext cx="1222" cy="231"/>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r>
                <a:rPr lang="en-US" dirty="0">
                  <a:latin typeface="WinInnwa" charset="0"/>
                </a:rPr>
                <a:t> </a:t>
              </a:r>
              <a:r>
                <a:rPr lang="en-US" sz="1600" dirty="0" err="1">
                  <a:latin typeface="Pyidaungsu" panose="020B0502040204020203" pitchFamily="34" charset="0"/>
                  <a:cs typeface="Pyidaungsu" panose="020B0502040204020203" pitchFamily="34" charset="0"/>
                </a:rPr>
                <a:t>ခရစ်ဝင်ကျမ်း</a:t>
              </a:r>
              <a:endParaRPr lang="en-US" sz="1400" dirty="0">
                <a:latin typeface="Pyidaungsu" panose="020B0502040204020203" pitchFamily="34" charset="0"/>
                <a:cs typeface="Pyidaungsu" panose="020B0502040204020203" pitchFamily="34" charset="0"/>
              </a:endParaRPr>
            </a:p>
          </p:txBody>
        </p:sp>
      </p:grpSp>
      <p:sp>
        <p:nvSpPr>
          <p:cNvPr id="235569" name="Text Box 49"/>
          <p:cNvSpPr txBox="1">
            <a:spLocks noChangeArrowheads="1"/>
          </p:cNvSpPr>
          <p:nvPr/>
        </p:nvSpPr>
        <p:spPr bwMode="auto">
          <a:xfrm>
            <a:off x="247650" y="3730625"/>
            <a:ext cx="1951038" cy="457200"/>
          </a:xfrm>
          <a:prstGeom prst="rect">
            <a:avLst/>
          </a:prstGeom>
          <a:noFill/>
          <a:ln w="12700">
            <a:noFill/>
            <a:miter lim="800000"/>
            <a:headEnd/>
            <a:tailEnd/>
          </a:ln>
          <a:effectLst>
            <a:outerShdw dist="53882" dir="2700000" algn="ctr" rotWithShape="0">
              <a:schemeClr val="tx1"/>
            </a:outerShdw>
          </a:effectLst>
        </p:spPr>
        <p:txBody>
          <a:bodyP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r>
              <a:rPr lang="en-US" sz="2400">
                <a:solidFill>
                  <a:srgbClr val="2F6AFD"/>
                </a:solidFill>
                <a:latin typeface="WinInnwa" charset="0"/>
              </a:rPr>
              <a:t>Promise </a:t>
            </a:r>
          </a:p>
        </p:txBody>
      </p:sp>
      <p:sp>
        <p:nvSpPr>
          <p:cNvPr id="235570" name="Text Box 50"/>
          <p:cNvSpPr txBox="1">
            <a:spLocks noChangeArrowheads="1"/>
          </p:cNvSpPr>
          <p:nvPr/>
        </p:nvSpPr>
        <p:spPr bwMode="auto">
          <a:xfrm>
            <a:off x="6796088" y="3730625"/>
            <a:ext cx="2767012" cy="523220"/>
          </a:xfrm>
          <a:prstGeom prst="rect">
            <a:avLst/>
          </a:prstGeom>
          <a:noFill/>
          <a:ln w="12700">
            <a:noFill/>
            <a:miter lim="800000"/>
            <a:headEnd/>
            <a:tailEnd/>
          </a:ln>
          <a:effectLst>
            <a:outerShdw dist="71842" dir="2700000" algn="ctr" rotWithShape="0">
              <a:schemeClr val="tx1"/>
            </a:outerShdw>
          </a:effectLst>
        </p:spPr>
        <p:txBody>
          <a:bodyP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spcBef>
                <a:spcPct val="0"/>
              </a:spcBef>
            </a:pPr>
            <a:r>
              <a:rPr lang="en-US" b="0" dirty="0">
                <a:solidFill>
                  <a:srgbClr val="2F6AFD"/>
                </a:solidFill>
                <a:latin typeface="WinInnwa" charset="0"/>
              </a:rPr>
              <a:t> </a:t>
            </a:r>
            <a:r>
              <a:rPr lang="en-US" sz="1800" b="0" dirty="0" err="1">
                <a:solidFill>
                  <a:srgbClr val="2F6AFD"/>
                </a:solidFill>
                <a:latin typeface="Pyidaungsu" panose="020B0502040204020203" pitchFamily="34" charset="0"/>
                <a:cs typeface="Pyidaungsu" panose="020B0502040204020203" pitchFamily="34" charset="0"/>
              </a:rPr>
              <a:t>ကျေးဇူးတော်ပြည</a:t>
            </a:r>
            <a:r>
              <a:rPr lang="en-US" sz="1800" b="0" dirty="0">
                <a:solidFill>
                  <a:srgbClr val="2F6AFD"/>
                </a:solidFill>
                <a:latin typeface="Pyidaungsu" panose="020B0502040204020203" pitchFamily="34" charset="0"/>
                <a:cs typeface="Pyidaungsu" panose="020B0502040204020203" pitchFamily="34" charset="0"/>
              </a:rPr>
              <a:t>့်</a:t>
            </a:r>
            <a:r>
              <a:rPr lang="en-US" sz="1800" b="0" dirty="0" err="1">
                <a:solidFill>
                  <a:srgbClr val="2F6AFD"/>
                </a:solidFill>
                <a:latin typeface="Pyidaungsu" panose="020B0502040204020203" pitchFamily="34" charset="0"/>
                <a:cs typeface="Pyidaungsu" panose="020B0502040204020203" pitchFamily="34" charset="0"/>
              </a:rPr>
              <a:t>စုံခြင်း</a:t>
            </a:r>
            <a:endParaRPr lang="en-US" sz="1800" b="0" dirty="0">
              <a:solidFill>
                <a:srgbClr val="2F6AFD"/>
              </a:solidFill>
              <a:latin typeface="Pyidaungsu" panose="020B0502040204020203" pitchFamily="34" charset="0"/>
              <a:cs typeface="Pyidaungsu" panose="020B0502040204020203" pitchFamily="34" charset="0"/>
            </a:endParaRPr>
          </a:p>
        </p:txBody>
      </p:sp>
      <p:sp>
        <p:nvSpPr>
          <p:cNvPr id="235571" name="Line 51"/>
          <p:cNvSpPr>
            <a:spLocks noChangeShapeType="1"/>
          </p:cNvSpPr>
          <p:nvPr/>
        </p:nvSpPr>
        <p:spPr bwMode="auto">
          <a:xfrm>
            <a:off x="7135813" y="1884363"/>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 Innwa" pitchFamily="2" charset="0"/>
              <a:ea typeface="+mn-ea"/>
            </a:endParaRPr>
          </a:p>
        </p:txBody>
      </p:sp>
      <p:sp>
        <p:nvSpPr>
          <p:cNvPr id="235572" name="Line 52"/>
          <p:cNvSpPr>
            <a:spLocks noChangeShapeType="1"/>
          </p:cNvSpPr>
          <p:nvPr/>
        </p:nvSpPr>
        <p:spPr bwMode="auto">
          <a:xfrm>
            <a:off x="7345363" y="2651125"/>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 Innwa" pitchFamily="2" charset="0"/>
              <a:ea typeface="+mn-ea"/>
            </a:endParaRPr>
          </a:p>
        </p:txBody>
      </p:sp>
      <p:sp>
        <p:nvSpPr>
          <p:cNvPr id="235573" name="Line 53"/>
          <p:cNvSpPr>
            <a:spLocks noChangeShapeType="1"/>
          </p:cNvSpPr>
          <p:nvPr/>
        </p:nvSpPr>
        <p:spPr bwMode="auto">
          <a:xfrm>
            <a:off x="7440613" y="3316288"/>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 Innwa" pitchFamily="2" charset="0"/>
              <a:ea typeface="+mn-ea"/>
            </a:endParaRPr>
          </a:p>
        </p:txBody>
      </p:sp>
      <p:sp>
        <p:nvSpPr>
          <p:cNvPr id="235574" name="Line 54"/>
          <p:cNvSpPr>
            <a:spLocks noChangeShapeType="1"/>
          </p:cNvSpPr>
          <p:nvPr/>
        </p:nvSpPr>
        <p:spPr bwMode="auto">
          <a:xfrm>
            <a:off x="7593013" y="4424363"/>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 Innwa" pitchFamily="2" charset="0"/>
              <a:ea typeface="+mn-ea"/>
            </a:endParaRPr>
          </a:p>
        </p:txBody>
      </p:sp>
      <p:sp>
        <p:nvSpPr>
          <p:cNvPr id="235575" name="Line 55"/>
          <p:cNvSpPr>
            <a:spLocks noChangeShapeType="1"/>
          </p:cNvSpPr>
          <p:nvPr/>
        </p:nvSpPr>
        <p:spPr bwMode="auto">
          <a:xfrm>
            <a:off x="866775" y="1893888"/>
            <a:ext cx="969963"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 Innwa" pitchFamily="2" charset="0"/>
              <a:ea typeface="+mn-ea"/>
            </a:endParaRPr>
          </a:p>
        </p:txBody>
      </p:sp>
      <p:sp>
        <p:nvSpPr>
          <p:cNvPr id="235576" name="Line 56"/>
          <p:cNvSpPr>
            <a:spLocks noChangeShapeType="1"/>
          </p:cNvSpPr>
          <p:nvPr/>
        </p:nvSpPr>
        <p:spPr bwMode="auto">
          <a:xfrm>
            <a:off x="762000" y="2660650"/>
            <a:ext cx="969963"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 Innwa" pitchFamily="2" charset="0"/>
              <a:ea typeface="+mn-ea"/>
            </a:endParaRPr>
          </a:p>
        </p:txBody>
      </p:sp>
      <p:sp>
        <p:nvSpPr>
          <p:cNvPr id="235577" name="Line 57"/>
          <p:cNvSpPr>
            <a:spLocks noChangeShapeType="1"/>
          </p:cNvSpPr>
          <p:nvPr/>
        </p:nvSpPr>
        <p:spPr bwMode="auto">
          <a:xfrm>
            <a:off x="671513" y="3311525"/>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 Innwa" pitchFamily="2" charset="0"/>
              <a:ea typeface="+mn-ea"/>
            </a:endParaRPr>
          </a:p>
        </p:txBody>
      </p:sp>
      <p:sp>
        <p:nvSpPr>
          <p:cNvPr id="235578" name="Line 58"/>
          <p:cNvSpPr>
            <a:spLocks noChangeShapeType="1"/>
          </p:cNvSpPr>
          <p:nvPr/>
        </p:nvSpPr>
        <p:spPr bwMode="auto">
          <a:xfrm>
            <a:off x="495300" y="4391025"/>
            <a:ext cx="969963"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 Innwa" pitchFamily="2" charset="0"/>
              <a:ea typeface="+mn-ea"/>
            </a:endParaRPr>
          </a:p>
        </p:txBody>
      </p:sp>
      <p:grpSp>
        <p:nvGrpSpPr>
          <p:cNvPr id="3" name="Group 62"/>
          <p:cNvGrpSpPr>
            <a:grpSpLocks/>
          </p:cNvGrpSpPr>
          <p:nvPr/>
        </p:nvGrpSpPr>
        <p:grpSpPr bwMode="auto">
          <a:xfrm>
            <a:off x="9525" y="4660900"/>
            <a:ext cx="9134475" cy="895350"/>
            <a:chOff x="6" y="2936"/>
            <a:chExt cx="5754" cy="564"/>
          </a:xfrm>
        </p:grpSpPr>
        <p:sp>
          <p:nvSpPr>
            <p:cNvPr id="235580" name="Oval 60"/>
            <p:cNvSpPr>
              <a:spLocks noChangeArrowheads="1"/>
            </p:cNvSpPr>
            <p:nvPr/>
          </p:nvSpPr>
          <p:spPr bwMode="auto">
            <a:xfrm>
              <a:off x="6" y="2937"/>
              <a:ext cx="1116" cy="563"/>
            </a:xfrm>
            <a:prstGeom prst="ellipse">
              <a:avLst/>
            </a:prstGeom>
            <a:noFill/>
            <a:ln w="76200">
              <a:solidFill>
                <a:srgbClr val="E81034"/>
              </a:solidFill>
              <a:round/>
              <a:headEnd/>
              <a:tailEnd/>
            </a:ln>
            <a:effectLst>
              <a:outerShdw blurRad="63500" dist="71842"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en-US">
                <a:latin typeface="WinInnwa" charset="0"/>
              </a:endParaRPr>
            </a:p>
          </p:txBody>
        </p:sp>
        <p:sp>
          <p:nvSpPr>
            <p:cNvPr id="235581" name="Oval 61"/>
            <p:cNvSpPr>
              <a:spLocks noChangeArrowheads="1"/>
            </p:cNvSpPr>
            <p:nvPr/>
          </p:nvSpPr>
          <p:spPr bwMode="auto">
            <a:xfrm>
              <a:off x="4573" y="2936"/>
              <a:ext cx="1187" cy="563"/>
            </a:xfrm>
            <a:prstGeom prst="ellipse">
              <a:avLst/>
            </a:prstGeom>
            <a:noFill/>
            <a:ln w="76200">
              <a:solidFill>
                <a:srgbClr val="E81034"/>
              </a:solidFill>
              <a:round/>
              <a:headEnd/>
              <a:tailEnd/>
            </a:ln>
            <a:effectLst>
              <a:outerShdw blurRad="63500" dist="71842"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Lst>
          </p:spPr>
          <p:txBody>
            <a:bodyPr wrap="none" anchor="ctr"/>
            <a:lstStyle/>
            <a:p>
              <a:endParaRPr lang="en-US">
                <a:latin typeface="WinInnwa" charset="0"/>
              </a:endParaRPr>
            </a:p>
          </p:txBody>
        </p:sp>
      </p:grpSp>
      <p:sp>
        <p:nvSpPr>
          <p:cNvPr id="21539" name="Text Box 63"/>
          <p:cNvSpPr txBox="1">
            <a:spLocks noChangeArrowheads="1"/>
          </p:cNvSpPr>
          <p:nvPr/>
        </p:nvSpPr>
        <p:spPr bwMode="auto">
          <a:xfrm>
            <a:off x="8720138" y="80963"/>
            <a:ext cx="26193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2000" b="0">
                <a:solidFill>
                  <a:srgbClr val="FFA27C"/>
                </a:solidFill>
                <a:latin typeface="WinInnwa" charset="0"/>
              </a:rPr>
              <a:t> </a:t>
            </a:r>
          </a:p>
        </p:txBody>
      </p:sp>
      <p:sp>
        <p:nvSpPr>
          <p:cNvPr id="21540" name="Text Box 67"/>
          <p:cNvSpPr txBox="1">
            <a:spLocks noChangeArrowheads="1"/>
          </p:cNvSpPr>
          <p:nvPr/>
        </p:nvSpPr>
        <p:spPr bwMode="auto">
          <a:xfrm>
            <a:off x="0" y="3665538"/>
            <a:ext cx="2317750" cy="461962"/>
          </a:xfrm>
          <a:prstGeom prst="rect">
            <a:avLst/>
          </a:prstGeom>
          <a:solidFill>
            <a:schemeClr val="bg1"/>
          </a:solidFill>
          <a:ln w="76200">
            <a:solidFill>
              <a:schemeClr val="hlink"/>
            </a:solidFill>
            <a:miter lim="800000"/>
            <a:headEnd/>
            <a:tailEnd/>
          </a:ln>
        </p:spPr>
        <p:txBody>
          <a:bodyP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2400" b="0">
                <a:solidFill>
                  <a:schemeClr val="tx1"/>
                </a:solidFill>
                <a:latin typeface="Arial Black" charset="0"/>
              </a:rPr>
              <a:t>LINE H</a:t>
            </a:r>
          </a:p>
        </p:txBody>
      </p:sp>
      <p:sp>
        <p:nvSpPr>
          <p:cNvPr id="235590" name="Rectangle 70"/>
          <p:cNvSpPr>
            <a:spLocks noChangeArrowheads="1"/>
          </p:cNvSpPr>
          <p:nvPr/>
        </p:nvSpPr>
        <p:spPr bwMode="auto">
          <a:xfrm>
            <a:off x="8091488" y="6427788"/>
            <a:ext cx="288925" cy="246062"/>
          </a:xfrm>
          <a:prstGeom prst="rect">
            <a:avLst/>
          </a:prstGeom>
          <a:noFill/>
          <a:ln w="12700">
            <a:noFill/>
            <a:miter lim="800000"/>
            <a:headEnd/>
            <a:tailEnd/>
          </a:ln>
          <a:effectLst/>
        </p:spPr>
        <p:txBody>
          <a:bodyPr wrap="none" anchor="ctr">
            <a:spAutoFit/>
          </a:bodyPr>
          <a:lstStyle/>
          <a:p>
            <a:pPr algn="ctr">
              <a:spcBef>
                <a:spcPct val="0"/>
              </a:spcBef>
            </a:pPr>
            <a:r>
              <a:rPr lang="en-US" sz="1000">
                <a:solidFill>
                  <a:schemeClr val="bg1"/>
                </a:solidFill>
                <a:effectLst>
                  <a:outerShdw blurRad="38100" dist="38100" dir="2700000" algn="tl">
                    <a:srgbClr val="000000"/>
                  </a:outerShdw>
                </a:effectLst>
                <a:latin typeface="WinInnwa" charset="0"/>
              </a:rPr>
              <a:t>20</a:t>
            </a:r>
            <a:endParaRPr lang="en-US" sz="1000">
              <a:solidFill>
                <a:schemeClr val="tx1"/>
              </a:solidFill>
              <a:effectLst>
                <a:outerShdw blurRad="38100" dist="38100" dir="2700000" algn="tl">
                  <a:srgbClr val="FFFFFF"/>
                </a:outerShdw>
              </a:effectLst>
              <a:latin typeface="WinInnwa" charset="0"/>
            </a:endParaRPr>
          </a:p>
        </p:txBody>
      </p:sp>
      <p:sp>
        <p:nvSpPr>
          <p:cNvPr id="21542" name="Text Box 71"/>
          <p:cNvSpPr txBox="1">
            <a:spLocks noChangeArrowheads="1"/>
          </p:cNvSpPr>
          <p:nvPr/>
        </p:nvSpPr>
        <p:spPr bwMode="auto">
          <a:xfrm>
            <a:off x="8523288" y="6353175"/>
            <a:ext cx="2540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1800">
                <a:solidFill>
                  <a:srgbClr val="FFFFFF"/>
                </a:solidFill>
                <a:latin typeface="WinInnwa" charset="0"/>
              </a:rPr>
              <a:t> </a:t>
            </a: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3162300" y="303213"/>
            <a:ext cx="287338"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WinInnwa" charset="0"/>
            </a:endParaRPr>
          </a:p>
        </p:txBody>
      </p:sp>
      <p:sp>
        <p:nvSpPr>
          <p:cNvPr id="236548" name="Rectangle 4"/>
          <p:cNvSpPr>
            <a:spLocks noChangeArrowheads="1"/>
          </p:cNvSpPr>
          <p:nvPr/>
        </p:nvSpPr>
        <p:spPr bwMode="auto">
          <a:xfrm>
            <a:off x="3421063" y="169863"/>
            <a:ext cx="257175" cy="393700"/>
          </a:xfrm>
          <a:prstGeom prst="rect">
            <a:avLst/>
          </a:prstGeom>
          <a:noFill/>
          <a:ln w="12700">
            <a:noFill/>
            <a:miter lim="800000"/>
            <a:headEnd/>
            <a:tailEnd/>
          </a:ln>
          <a:effectLst>
            <a:outerShdw dist="85194" dir="3806097" algn="ctr" rotWithShape="0">
              <a:schemeClr val="tx1"/>
            </a:outerShdw>
          </a:effectLst>
        </p:spPr>
        <p:txBody>
          <a:bodyPr wrap="none" lIns="90487" tIns="44450" rIns="90487" bIns="44450">
            <a:spAutoFit/>
          </a:bodyPr>
          <a:lstStyle/>
          <a:p>
            <a:pPr>
              <a:spcBef>
                <a:spcPct val="0"/>
              </a:spcBef>
            </a:pPr>
            <a:r>
              <a:rPr lang="en-US" sz="2000">
                <a:solidFill>
                  <a:srgbClr val="2F6AFD"/>
                </a:solidFill>
                <a:latin typeface="WinInnwa" charset="0"/>
              </a:rPr>
              <a:t> </a:t>
            </a:r>
          </a:p>
        </p:txBody>
      </p:sp>
      <p:sp>
        <p:nvSpPr>
          <p:cNvPr id="236549" name="Rectangle 5"/>
          <p:cNvSpPr>
            <a:spLocks noChangeArrowheads="1"/>
          </p:cNvSpPr>
          <p:nvPr/>
        </p:nvSpPr>
        <p:spPr bwMode="auto">
          <a:xfrm>
            <a:off x="4005263" y="207963"/>
            <a:ext cx="1001876" cy="643766"/>
          </a:xfrm>
          <a:prstGeom prst="rect">
            <a:avLst/>
          </a:prstGeom>
          <a:noFill/>
          <a:ln w="12700">
            <a:noFill/>
            <a:miter lim="800000"/>
            <a:headEnd/>
            <a:tailEnd/>
          </a:ln>
          <a:effectLst>
            <a:outerShdw dist="85194" dir="3806097" algn="ctr" rotWithShape="0">
              <a:schemeClr val="tx1"/>
            </a:outerShdw>
          </a:effectLst>
        </p:spPr>
        <p:txBody>
          <a:bodyPr wrap="none" lIns="90487" tIns="44450" rIns="90487" bIns="44450">
            <a:spAutoFit/>
          </a:bodyPr>
          <a:lstStyle/>
          <a:p>
            <a:pPr>
              <a:spcBef>
                <a:spcPct val="0"/>
              </a:spcBef>
            </a:pPr>
            <a:r>
              <a:rPr lang="en-US" sz="1600" dirty="0" err="1">
                <a:solidFill>
                  <a:srgbClr val="2F6AFD"/>
                </a:solidFill>
                <a:latin typeface="Pyidaungsu" panose="020B0502040204020203" pitchFamily="34" charset="0"/>
                <a:cs typeface="Pyidaungsu" panose="020B0502040204020203" pitchFamily="34" charset="0"/>
              </a:rPr>
              <a:t>နှစ</a:t>
            </a:r>
            <a:r>
              <a:rPr lang="en-US" sz="1600" dirty="0">
                <a:solidFill>
                  <a:srgbClr val="2F6AFD"/>
                </a:solidFill>
                <a:latin typeface="Pyidaungsu" panose="020B0502040204020203" pitchFamily="34" charset="0"/>
                <a:cs typeface="Pyidaungsu" panose="020B0502040204020203" pitchFamily="34" charset="0"/>
              </a:rPr>
              <a:t>် ၁၆၀၀</a:t>
            </a:r>
          </a:p>
          <a:p>
            <a:pPr>
              <a:spcBef>
                <a:spcPct val="0"/>
              </a:spcBef>
            </a:pPr>
            <a:endParaRPr lang="en-US" sz="2000" dirty="0">
              <a:solidFill>
                <a:srgbClr val="2F6AFD"/>
              </a:solidFill>
              <a:latin typeface="WinInnwa" charset="0"/>
            </a:endParaRPr>
          </a:p>
        </p:txBody>
      </p:sp>
      <p:sp>
        <p:nvSpPr>
          <p:cNvPr id="22533" name="Rectangle 7"/>
          <p:cNvSpPr>
            <a:spLocks noChangeArrowheads="1"/>
          </p:cNvSpPr>
          <p:nvPr/>
        </p:nvSpPr>
        <p:spPr bwMode="auto">
          <a:xfrm>
            <a:off x="3159125" y="1012825"/>
            <a:ext cx="304800" cy="301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WinInnwa" charset="0"/>
            </a:endParaRPr>
          </a:p>
        </p:txBody>
      </p:sp>
      <p:sp>
        <p:nvSpPr>
          <p:cNvPr id="236555" name="Rectangle 11"/>
          <p:cNvSpPr>
            <a:spLocks noChangeArrowheads="1"/>
          </p:cNvSpPr>
          <p:nvPr/>
        </p:nvSpPr>
        <p:spPr bwMode="auto">
          <a:xfrm>
            <a:off x="114300" y="939800"/>
            <a:ext cx="817563" cy="301625"/>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endParaRPr lang="my-MM" sz="1400">
              <a:latin typeface="WinInnwa" charset="0"/>
            </a:endParaRPr>
          </a:p>
        </p:txBody>
      </p:sp>
      <p:sp>
        <p:nvSpPr>
          <p:cNvPr id="236556" name="Rectangle 12"/>
          <p:cNvSpPr>
            <a:spLocks noChangeArrowheads="1"/>
          </p:cNvSpPr>
          <p:nvPr/>
        </p:nvSpPr>
        <p:spPr bwMode="auto">
          <a:xfrm>
            <a:off x="5930900" y="939800"/>
            <a:ext cx="817563" cy="301625"/>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endParaRPr lang="my-MM" sz="1400">
              <a:latin typeface="WinInnwa" charset="0"/>
            </a:endParaRPr>
          </a:p>
        </p:txBody>
      </p:sp>
      <p:sp>
        <p:nvSpPr>
          <p:cNvPr id="236557" name="Rectangle 13"/>
          <p:cNvSpPr>
            <a:spLocks noChangeArrowheads="1"/>
          </p:cNvSpPr>
          <p:nvPr/>
        </p:nvSpPr>
        <p:spPr bwMode="auto">
          <a:xfrm>
            <a:off x="-101600" y="1752600"/>
            <a:ext cx="817563" cy="301625"/>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endParaRPr lang="my-MM" sz="1400">
              <a:latin typeface="WinInnwa" charset="0"/>
            </a:endParaRPr>
          </a:p>
        </p:txBody>
      </p:sp>
      <p:sp>
        <p:nvSpPr>
          <p:cNvPr id="236559" name="Rectangle 15"/>
          <p:cNvSpPr>
            <a:spLocks noChangeArrowheads="1"/>
          </p:cNvSpPr>
          <p:nvPr/>
        </p:nvSpPr>
        <p:spPr bwMode="auto">
          <a:xfrm>
            <a:off x="6311900" y="2017713"/>
            <a:ext cx="365125" cy="454025"/>
          </a:xfrm>
          <a:prstGeom prst="rect">
            <a:avLst/>
          </a:prstGeom>
          <a:noFill/>
          <a:ln w="12700">
            <a:noFill/>
            <a:miter lim="800000"/>
            <a:headEnd/>
            <a:tailEnd/>
          </a:ln>
          <a:effectLst>
            <a:outerShdw dist="68392" dir="4091915" algn="ctr" rotWithShape="0">
              <a:schemeClr val="tx1"/>
            </a:outerShdw>
          </a:effectLst>
        </p:spPr>
        <p:txBody>
          <a:bodyPr wrap="none" lIns="90487" tIns="44450" rIns="90487" bIns="44450">
            <a:spAutoFit/>
          </a:bodyPr>
          <a:lstStyle/>
          <a:p>
            <a:pPr>
              <a:spcBef>
                <a:spcPct val="0"/>
              </a:spcBef>
            </a:pPr>
            <a:r>
              <a:rPr lang="en-US" sz="2400">
                <a:solidFill>
                  <a:srgbClr val="2F6AFD"/>
                </a:solidFill>
                <a:latin typeface="WinInnwa" charset="0"/>
              </a:rPr>
              <a:t>  </a:t>
            </a:r>
          </a:p>
        </p:txBody>
      </p:sp>
      <p:sp>
        <p:nvSpPr>
          <p:cNvPr id="236560" name="Rectangle 16"/>
          <p:cNvSpPr>
            <a:spLocks noChangeArrowheads="1"/>
          </p:cNvSpPr>
          <p:nvPr/>
        </p:nvSpPr>
        <p:spPr bwMode="auto">
          <a:xfrm>
            <a:off x="312738" y="2030413"/>
            <a:ext cx="180975" cy="454025"/>
          </a:xfrm>
          <a:prstGeom prst="rect">
            <a:avLst/>
          </a:prstGeom>
          <a:noFill/>
          <a:ln w="12700">
            <a:noFill/>
            <a:miter lim="800000"/>
            <a:headEnd/>
            <a:tailEnd/>
          </a:ln>
          <a:effectLst>
            <a:outerShdw dist="68392" dir="4091915" algn="ctr" rotWithShape="0">
              <a:schemeClr val="tx1"/>
            </a:outerShdw>
          </a:effectLst>
        </p:spPr>
        <p:txBody>
          <a:bodyPr wrap="none" lIns="90487" tIns="44450" rIns="90487" bIns="44450">
            <a:spAutoFit/>
          </a:bodyPr>
          <a:lstStyle/>
          <a:p>
            <a:pPr>
              <a:spcBef>
                <a:spcPct val="0"/>
              </a:spcBef>
            </a:pPr>
            <a:endParaRPr lang="my-MM" sz="2400">
              <a:solidFill>
                <a:srgbClr val="2F6AFD"/>
              </a:solidFill>
              <a:latin typeface="WinInnwa" charset="0"/>
            </a:endParaRPr>
          </a:p>
        </p:txBody>
      </p:sp>
      <p:sp>
        <p:nvSpPr>
          <p:cNvPr id="236561" name="Rectangle 17"/>
          <p:cNvSpPr>
            <a:spLocks noChangeArrowheads="1"/>
          </p:cNvSpPr>
          <p:nvPr/>
        </p:nvSpPr>
        <p:spPr bwMode="auto">
          <a:xfrm>
            <a:off x="6397625" y="2317750"/>
            <a:ext cx="817563" cy="301625"/>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endParaRPr lang="my-MM" sz="1400">
              <a:latin typeface="WinInnwa" charset="0"/>
            </a:endParaRPr>
          </a:p>
        </p:txBody>
      </p:sp>
      <p:sp>
        <p:nvSpPr>
          <p:cNvPr id="236562" name="Rectangle 18"/>
          <p:cNvSpPr>
            <a:spLocks noChangeArrowheads="1"/>
          </p:cNvSpPr>
          <p:nvPr/>
        </p:nvSpPr>
        <p:spPr bwMode="auto">
          <a:xfrm>
            <a:off x="50800" y="2357438"/>
            <a:ext cx="817563" cy="301625"/>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endParaRPr lang="my-MM" sz="1400">
              <a:latin typeface="WinInnwa" charset="0"/>
            </a:endParaRPr>
          </a:p>
        </p:txBody>
      </p:sp>
      <p:sp>
        <p:nvSpPr>
          <p:cNvPr id="236563" name="Rectangle 19"/>
          <p:cNvSpPr>
            <a:spLocks noChangeArrowheads="1"/>
          </p:cNvSpPr>
          <p:nvPr/>
        </p:nvSpPr>
        <p:spPr bwMode="auto">
          <a:xfrm>
            <a:off x="396875" y="2716213"/>
            <a:ext cx="180975" cy="454025"/>
          </a:xfrm>
          <a:prstGeom prst="rect">
            <a:avLst/>
          </a:prstGeom>
          <a:noFill/>
          <a:ln w="12700">
            <a:noFill/>
            <a:miter lim="800000"/>
            <a:headEnd/>
            <a:tailEnd/>
          </a:ln>
          <a:effectLst>
            <a:outerShdw dist="68392" dir="4091915" algn="ctr" rotWithShape="0">
              <a:schemeClr val="tx1"/>
            </a:outerShdw>
          </a:effectLst>
        </p:spPr>
        <p:txBody>
          <a:bodyPr wrap="none" lIns="90487" tIns="44450" rIns="90487" bIns="44450">
            <a:spAutoFit/>
          </a:bodyPr>
          <a:lstStyle/>
          <a:p>
            <a:pPr>
              <a:spcBef>
                <a:spcPct val="0"/>
              </a:spcBef>
            </a:pPr>
            <a:endParaRPr lang="my-MM" sz="2400">
              <a:solidFill>
                <a:srgbClr val="2F6AFD"/>
              </a:solidFill>
              <a:latin typeface="WinInnwa" charset="0"/>
            </a:endParaRPr>
          </a:p>
        </p:txBody>
      </p:sp>
      <p:sp>
        <p:nvSpPr>
          <p:cNvPr id="236564" name="Rectangle 20"/>
          <p:cNvSpPr>
            <a:spLocks noChangeArrowheads="1"/>
          </p:cNvSpPr>
          <p:nvPr/>
        </p:nvSpPr>
        <p:spPr bwMode="auto">
          <a:xfrm>
            <a:off x="7392988" y="2716213"/>
            <a:ext cx="180975" cy="454025"/>
          </a:xfrm>
          <a:prstGeom prst="rect">
            <a:avLst/>
          </a:prstGeom>
          <a:noFill/>
          <a:ln w="12700">
            <a:noFill/>
            <a:miter lim="800000"/>
            <a:headEnd/>
            <a:tailEnd/>
          </a:ln>
          <a:effectLst>
            <a:outerShdw dist="68392" dir="4091915" algn="ctr" rotWithShape="0">
              <a:schemeClr val="tx1"/>
            </a:outerShdw>
          </a:effectLst>
        </p:spPr>
        <p:txBody>
          <a:bodyPr wrap="none" lIns="90487" tIns="44450" rIns="90487" bIns="44450">
            <a:spAutoFit/>
          </a:bodyPr>
          <a:lstStyle/>
          <a:p>
            <a:pPr>
              <a:spcBef>
                <a:spcPct val="0"/>
              </a:spcBef>
            </a:pPr>
            <a:endParaRPr lang="my-MM" sz="2400">
              <a:solidFill>
                <a:srgbClr val="2F6AFD"/>
              </a:solidFill>
              <a:latin typeface="WinInnwa" charset="0"/>
            </a:endParaRPr>
          </a:p>
        </p:txBody>
      </p:sp>
      <p:sp>
        <p:nvSpPr>
          <p:cNvPr id="236565" name="Rectangle 21"/>
          <p:cNvSpPr>
            <a:spLocks noChangeArrowheads="1"/>
          </p:cNvSpPr>
          <p:nvPr/>
        </p:nvSpPr>
        <p:spPr bwMode="auto">
          <a:xfrm>
            <a:off x="6205538" y="3141663"/>
            <a:ext cx="817562" cy="363537"/>
          </a:xfrm>
          <a:prstGeom prst="rect">
            <a:avLst/>
          </a:prstGeom>
          <a:noFill/>
          <a:ln w="12700">
            <a:noFill/>
            <a:miter lim="800000"/>
            <a:headEnd/>
            <a:tailEnd/>
          </a:ln>
          <a:effectLst>
            <a:outerShdw dist="68392" dir="4091915" algn="ctr" rotWithShape="0">
              <a:schemeClr val="tx1"/>
            </a:outerShdw>
          </a:effectLst>
        </p:spPr>
        <p:txBody>
          <a:bodyPr lIns="90487" tIns="44450" rIns="90487" bIns="44450">
            <a:spAutoFit/>
          </a:bodyPr>
          <a:lstStyle/>
          <a:p>
            <a:endParaRPr lang="my-MM">
              <a:latin typeface="WinInnwa" charset="0"/>
            </a:endParaRPr>
          </a:p>
        </p:txBody>
      </p:sp>
      <p:sp>
        <p:nvSpPr>
          <p:cNvPr id="236566" name="Rectangle 22"/>
          <p:cNvSpPr>
            <a:spLocks noChangeArrowheads="1"/>
          </p:cNvSpPr>
          <p:nvPr/>
        </p:nvSpPr>
        <p:spPr bwMode="auto">
          <a:xfrm>
            <a:off x="-346075" y="3148013"/>
            <a:ext cx="817563" cy="363537"/>
          </a:xfrm>
          <a:prstGeom prst="rect">
            <a:avLst/>
          </a:prstGeom>
          <a:noFill/>
          <a:ln w="12700">
            <a:noFill/>
            <a:miter lim="800000"/>
            <a:headEnd/>
            <a:tailEnd/>
          </a:ln>
          <a:effectLst>
            <a:outerShdw dist="68392" dir="4091915" algn="ctr" rotWithShape="0">
              <a:schemeClr val="tx1"/>
            </a:outerShdw>
          </a:effectLst>
        </p:spPr>
        <p:txBody>
          <a:bodyPr lIns="90487" tIns="44450" rIns="90487" bIns="44450">
            <a:spAutoFit/>
          </a:bodyPr>
          <a:lstStyle/>
          <a:p>
            <a:endParaRPr lang="my-MM">
              <a:latin typeface="WinInnwa" charset="0"/>
            </a:endParaRPr>
          </a:p>
        </p:txBody>
      </p:sp>
      <p:sp>
        <p:nvSpPr>
          <p:cNvPr id="236567" name="Rectangle 23"/>
          <p:cNvSpPr>
            <a:spLocks noChangeArrowheads="1"/>
          </p:cNvSpPr>
          <p:nvPr/>
        </p:nvSpPr>
        <p:spPr bwMode="auto">
          <a:xfrm>
            <a:off x="7302500" y="3384550"/>
            <a:ext cx="180975" cy="363538"/>
          </a:xfrm>
          <a:prstGeom prst="rect">
            <a:avLst/>
          </a:prstGeom>
          <a:noFill/>
          <a:ln w="12700">
            <a:noFill/>
            <a:miter lim="800000"/>
            <a:headEnd/>
            <a:tailEnd/>
          </a:ln>
          <a:effectLst>
            <a:outerShdw dist="68392" dir="4091915" algn="ctr" rotWithShape="0">
              <a:schemeClr val="tx1"/>
            </a:outerShdw>
          </a:effectLst>
        </p:spPr>
        <p:txBody>
          <a:bodyPr wrap="none" lIns="90487" tIns="44450" rIns="90487" bIns="44450">
            <a:spAutoFit/>
          </a:bodyPr>
          <a:lstStyle/>
          <a:p>
            <a:pPr>
              <a:spcBef>
                <a:spcPct val="0"/>
              </a:spcBef>
            </a:pPr>
            <a:endParaRPr lang="my-MM">
              <a:solidFill>
                <a:srgbClr val="2F6AFD"/>
              </a:solidFill>
              <a:latin typeface="WinInnwa" charset="0"/>
            </a:endParaRPr>
          </a:p>
        </p:txBody>
      </p:sp>
      <p:sp>
        <p:nvSpPr>
          <p:cNvPr id="236568" name="Rectangle 24"/>
          <p:cNvSpPr>
            <a:spLocks noChangeArrowheads="1"/>
          </p:cNvSpPr>
          <p:nvPr/>
        </p:nvSpPr>
        <p:spPr bwMode="auto">
          <a:xfrm>
            <a:off x="509588" y="3386138"/>
            <a:ext cx="1136650" cy="363537"/>
          </a:xfrm>
          <a:prstGeom prst="rect">
            <a:avLst/>
          </a:prstGeom>
          <a:noFill/>
          <a:ln w="12700">
            <a:noFill/>
            <a:miter lim="800000"/>
            <a:headEnd/>
            <a:tailEnd/>
          </a:ln>
          <a:effectLst>
            <a:outerShdw dist="68392" dir="4091915" algn="ctr" rotWithShape="0">
              <a:schemeClr val="tx1"/>
            </a:outerShdw>
          </a:effectLst>
        </p:spPr>
        <p:txBody>
          <a:bodyPr lIns="90487" tIns="44450" rIns="90487" bIns="44450">
            <a:spAutoFit/>
          </a:bodyPr>
          <a:lstStyle/>
          <a:p>
            <a:pPr>
              <a:spcBef>
                <a:spcPct val="0"/>
              </a:spcBef>
              <a:tabLst>
                <a:tab pos="460375" algn="l"/>
              </a:tabLst>
            </a:pPr>
            <a:endParaRPr lang="my-MM">
              <a:solidFill>
                <a:srgbClr val="2F6AFD"/>
              </a:solidFill>
              <a:latin typeface="WinInnwa" charset="0"/>
            </a:endParaRPr>
          </a:p>
        </p:txBody>
      </p:sp>
      <p:grpSp>
        <p:nvGrpSpPr>
          <p:cNvPr id="22547" name="Group 25"/>
          <p:cNvGrpSpPr>
            <a:grpSpLocks/>
          </p:cNvGrpSpPr>
          <p:nvPr/>
        </p:nvGrpSpPr>
        <p:grpSpPr bwMode="auto">
          <a:xfrm>
            <a:off x="2133600" y="2455863"/>
            <a:ext cx="5403850" cy="2867025"/>
            <a:chOff x="1344" y="1547"/>
            <a:chExt cx="3404" cy="1806"/>
          </a:xfrm>
        </p:grpSpPr>
        <p:sp>
          <p:nvSpPr>
            <p:cNvPr id="22586" name="Line 26"/>
            <p:cNvSpPr>
              <a:spLocks noChangeShapeType="1"/>
            </p:cNvSpPr>
            <p:nvPr/>
          </p:nvSpPr>
          <p:spPr bwMode="auto">
            <a:xfrm flipV="1">
              <a:off x="3671" y="3296"/>
              <a:ext cx="644" cy="12"/>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2587" name="Line 27"/>
            <p:cNvSpPr>
              <a:spLocks noChangeShapeType="1"/>
            </p:cNvSpPr>
            <p:nvPr/>
          </p:nvSpPr>
          <p:spPr bwMode="auto">
            <a:xfrm>
              <a:off x="1344" y="3218"/>
              <a:ext cx="971" cy="71"/>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2588" name="Line 28"/>
            <p:cNvSpPr>
              <a:spLocks noChangeShapeType="1"/>
            </p:cNvSpPr>
            <p:nvPr/>
          </p:nvSpPr>
          <p:spPr bwMode="auto">
            <a:xfrm>
              <a:off x="1506" y="2660"/>
              <a:ext cx="894" cy="484"/>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2589" name="Line 29"/>
            <p:cNvSpPr>
              <a:spLocks noChangeShapeType="1"/>
            </p:cNvSpPr>
            <p:nvPr/>
          </p:nvSpPr>
          <p:spPr bwMode="auto">
            <a:xfrm>
              <a:off x="1930" y="2122"/>
              <a:ext cx="582" cy="798"/>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2590" name="Line 30"/>
            <p:cNvSpPr>
              <a:spLocks noChangeShapeType="1"/>
            </p:cNvSpPr>
            <p:nvPr/>
          </p:nvSpPr>
          <p:spPr bwMode="auto">
            <a:xfrm rot="578684">
              <a:off x="2594" y="1808"/>
              <a:ext cx="279" cy="1052"/>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2591" name="Line 31"/>
            <p:cNvSpPr>
              <a:spLocks noChangeShapeType="1"/>
            </p:cNvSpPr>
            <p:nvPr/>
          </p:nvSpPr>
          <p:spPr bwMode="auto">
            <a:xfrm flipH="1">
              <a:off x="3078" y="2071"/>
              <a:ext cx="591" cy="875"/>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2592" name="Line 32"/>
            <p:cNvSpPr>
              <a:spLocks noChangeShapeType="1"/>
            </p:cNvSpPr>
            <p:nvPr/>
          </p:nvSpPr>
          <p:spPr bwMode="auto">
            <a:xfrm flipH="1">
              <a:off x="3211" y="2410"/>
              <a:ext cx="797" cy="625"/>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2593" name="Line 33"/>
            <p:cNvSpPr>
              <a:spLocks noChangeShapeType="1"/>
            </p:cNvSpPr>
            <p:nvPr/>
          </p:nvSpPr>
          <p:spPr bwMode="auto">
            <a:xfrm flipV="1">
              <a:off x="3264" y="2946"/>
              <a:ext cx="1017" cy="264"/>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6578" name="Rectangle 34"/>
            <p:cNvSpPr>
              <a:spLocks noChangeArrowheads="1"/>
            </p:cNvSpPr>
            <p:nvPr/>
          </p:nvSpPr>
          <p:spPr bwMode="auto">
            <a:xfrm rot="5246759">
              <a:off x="2061" y="2262"/>
              <a:ext cx="1290" cy="48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r>
                <a:rPr lang="en-US" sz="1600" dirty="0" err="1">
                  <a:solidFill>
                    <a:srgbClr val="21ED11"/>
                  </a:solidFill>
                  <a:latin typeface="Pyidaungsu" panose="020B0502040204020203" pitchFamily="34" charset="0"/>
                  <a:cs typeface="Pyidaungsu" panose="020B0502040204020203" pitchFamily="34" charset="0"/>
                </a:rPr>
                <a:t>ပရောဖက်များ</a:t>
              </a:r>
              <a:endParaRPr lang="en-US" sz="1600" dirty="0">
                <a:solidFill>
                  <a:srgbClr val="21ED11"/>
                </a:solidFill>
                <a:latin typeface="Pyidaungsu" panose="020B0502040204020203" pitchFamily="34" charset="0"/>
                <a:cs typeface="Pyidaungsu" panose="020B0502040204020203" pitchFamily="34" charset="0"/>
              </a:endParaRPr>
            </a:p>
            <a:p>
              <a:endParaRPr lang="en-US" dirty="0">
                <a:solidFill>
                  <a:srgbClr val="21ED11"/>
                </a:solidFill>
                <a:latin typeface="WinInnwa" charset="0"/>
              </a:endParaRPr>
            </a:p>
          </p:txBody>
        </p:sp>
        <p:sp>
          <p:nvSpPr>
            <p:cNvPr id="236579" name="Rectangle 35"/>
            <p:cNvSpPr>
              <a:spLocks noChangeArrowheads="1"/>
            </p:cNvSpPr>
            <p:nvPr/>
          </p:nvSpPr>
          <p:spPr bwMode="auto">
            <a:xfrm>
              <a:off x="3422" y="3143"/>
              <a:ext cx="1326" cy="210"/>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endParaRPr lang="my-MM" sz="1600">
                <a:latin typeface="WinInnwa" charset="0"/>
              </a:endParaRPr>
            </a:p>
          </p:txBody>
        </p:sp>
        <p:sp>
          <p:nvSpPr>
            <p:cNvPr id="236580" name="Rectangle 36"/>
            <p:cNvSpPr>
              <a:spLocks noChangeArrowheads="1"/>
            </p:cNvSpPr>
            <p:nvPr/>
          </p:nvSpPr>
          <p:spPr bwMode="auto">
            <a:xfrm rot="3267768">
              <a:off x="1819" y="2524"/>
              <a:ext cx="1118"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endParaRPr lang="my-MM">
                <a:solidFill>
                  <a:srgbClr val="21ED11"/>
                </a:solidFill>
                <a:latin typeface="WinInnwa" charset="0"/>
              </a:endParaRPr>
            </a:p>
          </p:txBody>
        </p:sp>
        <p:sp>
          <p:nvSpPr>
            <p:cNvPr id="236581" name="Rectangle 37"/>
            <p:cNvSpPr>
              <a:spLocks noChangeArrowheads="1"/>
            </p:cNvSpPr>
            <p:nvPr/>
          </p:nvSpPr>
          <p:spPr bwMode="auto">
            <a:xfrm rot="20643327">
              <a:off x="3427" y="2833"/>
              <a:ext cx="902"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endParaRPr lang="my-MM">
                <a:latin typeface="WinInnwa" charset="0"/>
              </a:endParaRPr>
            </a:p>
          </p:txBody>
        </p:sp>
        <p:sp>
          <p:nvSpPr>
            <p:cNvPr id="236582" name="Rectangle 38"/>
            <p:cNvSpPr>
              <a:spLocks noChangeArrowheads="1"/>
            </p:cNvSpPr>
            <p:nvPr/>
          </p:nvSpPr>
          <p:spPr bwMode="auto">
            <a:xfrm rot="19276533">
              <a:off x="3353" y="2466"/>
              <a:ext cx="622" cy="229"/>
            </a:xfrm>
            <a:prstGeom prst="rect">
              <a:avLst/>
            </a:prstGeom>
            <a:noFill/>
            <a:ln w="12700">
              <a:noFill/>
              <a:miter lim="800000"/>
              <a:headEnd/>
              <a:tailEnd/>
            </a:ln>
            <a:effectLst>
              <a:outerShdw dist="45791" dir="3378596" algn="ctr" rotWithShape="0">
                <a:schemeClr val="tx1"/>
              </a:outerShdw>
            </a:effectLst>
          </p:spPr>
          <p:txBody>
            <a:bodyPr lIns="90487" tIns="44450" rIns="90487" bIns="44450">
              <a:spAutoFit/>
            </a:bodyPr>
            <a:lstStyle/>
            <a:p>
              <a:endParaRPr lang="my-MM">
                <a:latin typeface="WinInnwa" charset="0"/>
              </a:endParaRPr>
            </a:p>
          </p:txBody>
        </p:sp>
        <p:sp>
          <p:nvSpPr>
            <p:cNvPr id="236583" name="Rectangle 39"/>
            <p:cNvSpPr>
              <a:spLocks noChangeArrowheads="1"/>
            </p:cNvSpPr>
            <p:nvPr/>
          </p:nvSpPr>
          <p:spPr bwMode="auto">
            <a:xfrm rot="1755647">
              <a:off x="1462" y="2754"/>
              <a:ext cx="1190" cy="229"/>
            </a:xfrm>
            <a:prstGeom prst="rect">
              <a:avLst/>
            </a:prstGeom>
            <a:noFill/>
            <a:ln w="12700">
              <a:noFill/>
              <a:miter lim="800000"/>
              <a:headEnd/>
              <a:tailEnd/>
            </a:ln>
            <a:effectLst>
              <a:outerShdw dist="45791" dir="3378596" algn="ctr" rotWithShape="0">
                <a:schemeClr val="tx1"/>
              </a:outerShdw>
            </a:effectLst>
          </p:spPr>
          <p:txBody>
            <a:bodyPr lIns="90487" tIns="44450" rIns="90487" bIns="44450">
              <a:spAutoFit/>
            </a:bodyPr>
            <a:lstStyle/>
            <a:p>
              <a:endParaRPr lang="my-MM">
                <a:solidFill>
                  <a:srgbClr val="21ED11"/>
                </a:solidFill>
                <a:latin typeface="WinInnwa" charset="0"/>
              </a:endParaRPr>
            </a:p>
          </p:txBody>
        </p:sp>
        <p:sp>
          <p:nvSpPr>
            <p:cNvPr id="236584" name="Rectangle 40"/>
            <p:cNvSpPr>
              <a:spLocks noChangeArrowheads="1"/>
            </p:cNvSpPr>
            <p:nvPr/>
          </p:nvSpPr>
          <p:spPr bwMode="auto">
            <a:xfrm rot="240000">
              <a:off x="1596" y="3057"/>
              <a:ext cx="502"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endParaRPr lang="my-MM">
                <a:latin typeface="WinInnwa" charset="0"/>
              </a:endParaRPr>
            </a:p>
          </p:txBody>
        </p:sp>
        <p:sp>
          <p:nvSpPr>
            <p:cNvPr id="236585" name="Rectangle 41"/>
            <p:cNvSpPr>
              <a:spLocks noChangeArrowheads="1"/>
            </p:cNvSpPr>
            <p:nvPr/>
          </p:nvSpPr>
          <p:spPr bwMode="auto">
            <a:xfrm rot="18254599">
              <a:off x="2907" y="2044"/>
              <a:ext cx="1222"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endParaRPr lang="my-MM">
                <a:latin typeface="WinInnwa" charset="0"/>
              </a:endParaRPr>
            </a:p>
          </p:txBody>
        </p:sp>
      </p:grpSp>
      <p:sp>
        <p:nvSpPr>
          <p:cNvPr id="236586" name="Rectangle 42"/>
          <p:cNvSpPr>
            <a:spLocks noChangeArrowheads="1"/>
          </p:cNvSpPr>
          <p:nvPr/>
        </p:nvSpPr>
        <p:spPr bwMode="auto">
          <a:xfrm>
            <a:off x="-57150" y="4491038"/>
            <a:ext cx="1976438" cy="1197764"/>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spcBef>
                <a:spcPct val="0"/>
              </a:spcBef>
            </a:pPr>
            <a:r>
              <a:rPr lang="en-US" sz="2400" dirty="0">
                <a:latin typeface="WinInnwa" charset="0"/>
              </a:rPr>
              <a:t> </a:t>
            </a:r>
            <a:r>
              <a:rPr lang="en-US" sz="1600" dirty="0" err="1">
                <a:latin typeface="Pyidaungsu" panose="020B0502040204020203" pitchFamily="34" charset="0"/>
                <a:cs typeface="Pyidaungsu" panose="020B0502040204020203" pitchFamily="34" charset="0"/>
              </a:rPr>
              <a:t>အတိတ်ထာဝရကာလအဝေးကြည</a:t>
            </a:r>
            <a:r>
              <a:rPr lang="en-US" sz="1600" dirty="0">
                <a:latin typeface="Pyidaungsu" panose="020B0502040204020203" pitchFamily="34" charset="0"/>
                <a:cs typeface="Pyidaungsu" panose="020B0502040204020203" pitchFamily="34" charset="0"/>
              </a:rPr>
              <a:t>့် </a:t>
            </a:r>
            <a:r>
              <a:rPr lang="en-US" sz="1600" dirty="0" err="1">
                <a:latin typeface="Pyidaungsu" panose="020B0502040204020203" pitchFamily="34" charset="0"/>
                <a:cs typeface="Pyidaungsu" panose="020B0502040204020203" pitchFamily="34" charset="0"/>
              </a:rPr>
              <a:t>မှန်ပြောင်း</a:t>
            </a:r>
            <a:endParaRPr lang="en-US" sz="1600" dirty="0">
              <a:latin typeface="Pyidaungsu" panose="020B0502040204020203" pitchFamily="34" charset="0"/>
              <a:cs typeface="Pyidaungsu" panose="020B0502040204020203" pitchFamily="34" charset="0"/>
            </a:endParaRPr>
          </a:p>
        </p:txBody>
      </p:sp>
      <p:sp>
        <p:nvSpPr>
          <p:cNvPr id="236587" name="Rectangle 43"/>
          <p:cNvSpPr>
            <a:spLocks noChangeArrowheads="1"/>
          </p:cNvSpPr>
          <p:nvPr/>
        </p:nvSpPr>
        <p:spPr bwMode="auto">
          <a:xfrm>
            <a:off x="7091363" y="4510088"/>
            <a:ext cx="2152650" cy="705321"/>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spcBef>
                <a:spcPct val="0"/>
              </a:spcBef>
            </a:pPr>
            <a:r>
              <a:rPr lang="en-US" sz="2400" dirty="0">
                <a:latin typeface="WinInnwa" charset="0"/>
              </a:rPr>
              <a:t> </a:t>
            </a:r>
            <a:r>
              <a:rPr lang="en-US" sz="1600" dirty="0" err="1">
                <a:latin typeface="Pyidaungsu" panose="020B0502040204020203" pitchFamily="34" charset="0"/>
                <a:cs typeface="Pyidaungsu" panose="020B0502040204020203" pitchFamily="34" charset="0"/>
              </a:rPr>
              <a:t>အနာဂတ်ထာဝရကာလ</a:t>
            </a:r>
            <a:r>
              <a:rPr lang="en-US" sz="1600" dirty="0">
                <a:latin typeface="Pyidaungsu" panose="020B0502040204020203" pitchFamily="34" charset="0"/>
                <a:cs typeface="Pyidaungsu" panose="020B0502040204020203" pitchFamily="34" charset="0"/>
              </a:rPr>
              <a:t> </a:t>
            </a:r>
            <a:r>
              <a:rPr lang="en-US" sz="1600" dirty="0" err="1">
                <a:latin typeface="Pyidaungsu" panose="020B0502040204020203" pitchFamily="34" charset="0"/>
                <a:cs typeface="Pyidaungsu" panose="020B0502040204020203" pitchFamily="34" charset="0"/>
              </a:rPr>
              <a:t>အဝေးကြည</a:t>
            </a:r>
            <a:r>
              <a:rPr lang="en-US" sz="1600" dirty="0">
                <a:latin typeface="Pyidaungsu" panose="020B0502040204020203" pitchFamily="34" charset="0"/>
                <a:cs typeface="Pyidaungsu" panose="020B0502040204020203" pitchFamily="34" charset="0"/>
              </a:rPr>
              <a:t>့်</a:t>
            </a:r>
            <a:r>
              <a:rPr lang="en-US" sz="1600" dirty="0" err="1">
                <a:latin typeface="Pyidaungsu" panose="020B0502040204020203" pitchFamily="34" charset="0"/>
                <a:cs typeface="Pyidaungsu" panose="020B0502040204020203" pitchFamily="34" charset="0"/>
              </a:rPr>
              <a:t>မှန်ပြောင်း</a:t>
            </a:r>
            <a:endParaRPr lang="en-US" sz="1600" dirty="0">
              <a:latin typeface="Pyidaungsu" panose="020B0502040204020203" pitchFamily="34" charset="0"/>
              <a:cs typeface="Pyidaungsu" panose="020B0502040204020203" pitchFamily="34" charset="0"/>
            </a:endParaRPr>
          </a:p>
        </p:txBody>
      </p:sp>
      <p:sp>
        <p:nvSpPr>
          <p:cNvPr id="236593" name="Text Box 49"/>
          <p:cNvSpPr txBox="1">
            <a:spLocks noChangeArrowheads="1"/>
          </p:cNvSpPr>
          <p:nvPr/>
        </p:nvSpPr>
        <p:spPr bwMode="auto">
          <a:xfrm>
            <a:off x="247650" y="3730625"/>
            <a:ext cx="1951038" cy="457200"/>
          </a:xfrm>
          <a:prstGeom prst="rect">
            <a:avLst/>
          </a:prstGeom>
          <a:noFill/>
          <a:ln w="12700">
            <a:noFill/>
            <a:miter lim="800000"/>
            <a:headEnd/>
            <a:tailEnd/>
          </a:ln>
          <a:effectLst>
            <a:outerShdw dist="53882" dir="2700000" algn="ctr" rotWithShape="0">
              <a:schemeClr val="tx1"/>
            </a:outerShdw>
          </a:effectLst>
        </p:spPr>
        <p:txBody>
          <a:bodyP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r>
              <a:rPr lang="en-US" sz="2400">
                <a:solidFill>
                  <a:srgbClr val="2F6AFD"/>
                </a:solidFill>
                <a:latin typeface="WinInnwa" charset="0"/>
              </a:rPr>
              <a:t>Promise </a:t>
            </a:r>
          </a:p>
        </p:txBody>
      </p:sp>
      <p:sp>
        <p:nvSpPr>
          <p:cNvPr id="236595" name="Line 51"/>
          <p:cNvSpPr>
            <a:spLocks noChangeShapeType="1"/>
          </p:cNvSpPr>
          <p:nvPr/>
        </p:nvSpPr>
        <p:spPr bwMode="auto">
          <a:xfrm>
            <a:off x="7135813" y="1884363"/>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 Innwa" pitchFamily="2" charset="0"/>
              <a:ea typeface="+mn-ea"/>
            </a:endParaRPr>
          </a:p>
        </p:txBody>
      </p:sp>
      <p:sp>
        <p:nvSpPr>
          <p:cNvPr id="236596" name="Line 52"/>
          <p:cNvSpPr>
            <a:spLocks noChangeShapeType="1"/>
          </p:cNvSpPr>
          <p:nvPr/>
        </p:nvSpPr>
        <p:spPr bwMode="auto">
          <a:xfrm>
            <a:off x="7345363" y="2651125"/>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 Innwa" pitchFamily="2" charset="0"/>
              <a:ea typeface="+mn-ea"/>
            </a:endParaRPr>
          </a:p>
        </p:txBody>
      </p:sp>
      <p:sp>
        <p:nvSpPr>
          <p:cNvPr id="236597" name="Line 53"/>
          <p:cNvSpPr>
            <a:spLocks noChangeShapeType="1"/>
          </p:cNvSpPr>
          <p:nvPr/>
        </p:nvSpPr>
        <p:spPr bwMode="auto">
          <a:xfrm>
            <a:off x="7440613" y="3316288"/>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 Innwa" pitchFamily="2" charset="0"/>
              <a:ea typeface="+mn-ea"/>
            </a:endParaRPr>
          </a:p>
        </p:txBody>
      </p:sp>
      <p:sp>
        <p:nvSpPr>
          <p:cNvPr id="236598" name="Line 54"/>
          <p:cNvSpPr>
            <a:spLocks noChangeShapeType="1"/>
          </p:cNvSpPr>
          <p:nvPr/>
        </p:nvSpPr>
        <p:spPr bwMode="auto">
          <a:xfrm>
            <a:off x="7593013" y="4424363"/>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 Innwa" pitchFamily="2" charset="0"/>
              <a:ea typeface="+mn-ea"/>
            </a:endParaRPr>
          </a:p>
        </p:txBody>
      </p:sp>
      <p:sp>
        <p:nvSpPr>
          <p:cNvPr id="236599" name="Line 55"/>
          <p:cNvSpPr>
            <a:spLocks noChangeShapeType="1"/>
          </p:cNvSpPr>
          <p:nvPr/>
        </p:nvSpPr>
        <p:spPr bwMode="auto">
          <a:xfrm>
            <a:off x="866775" y="1893888"/>
            <a:ext cx="969963"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 Innwa" pitchFamily="2" charset="0"/>
              <a:ea typeface="+mn-ea"/>
            </a:endParaRPr>
          </a:p>
        </p:txBody>
      </p:sp>
      <p:sp>
        <p:nvSpPr>
          <p:cNvPr id="236600" name="Line 56"/>
          <p:cNvSpPr>
            <a:spLocks noChangeShapeType="1"/>
          </p:cNvSpPr>
          <p:nvPr/>
        </p:nvSpPr>
        <p:spPr bwMode="auto">
          <a:xfrm>
            <a:off x="762000" y="2660650"/>
            <a:ext cx="969963"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 Innwa" pitchFamily="2" charset="0"/>
              <a:ea typeface="+mn-ea"/>
            </a:endParaRPr>
          </a:p>
        </p:txBody>
      </p:sp>
      <p:sp>
        <p:nvSpPr>
          <p:cNvPr id="236601" name="Line 57"/>
          <p:cNvSpPr>
            <a:spLocks noChangeShapeType="1"/>
          </p:cNvSpPr>
          <p:nvPr/>
        </p:nvSpPr>
        <p:spPr bwMode="auto">
          <a:xfrm>
            <a:off x="671513" y="3311525"/>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 Innwa" pitchFamily="2" charset="0"/>
              <a:ea typeface="+mn-ea"/>
            </a:endParaRPr>
          </a:p>
        </p:txBody>
      </p:sp>
      <p:sp>
        <p:nvSpPr>
          <p:cNvPr id="236602" name="Line 58"/>
          <p:cNvSpPr>
            <a:spLocks noChangeShapeType="1"/>
          </p:cNvSpPr>
          <p:nvPr/>
        </p:nvSpPr>
        <p:spPr bwMode="auto">
          <a:xfrm>
            <a:off x="495300" y="4391025"/>
            <a:ext cx="969963"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 Innwa" pitchFamily="2" charset="0"/>
              <a:ea typeface="+mn-ea"/>
            </a:endParaRPr>
          </a:p>
        </p:txBody>
      </p:sp>
      <p:sp>
        <p:nvSpPr>
          <p:cNvPr id="22559" name="Text Box 62"/>
          <p:cNvSpPr txBox="1">
            <a:spLocks noChangeArrowheads="1"/>
          </p:cNvSpPr>
          <p:nvPr/>
        </p:nvSpPr>
        <p:spPr bwMode="auto">
          <a:xfrm>
            <a:off x="8720138" y="80963"/>
            <a:ext cx="26193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2000" b="0">
                <a:solidFill>
                  <a:srgbClr val="FFA27C"/>
                </a:solidFill>
                <a:latin typeface="WinInnwa" charset="0"/>
              </a:rPr>
              <a:t> </a:t>
            </a:r>
          </a:p>
        </p:txBody>
      </p:sp>
      <p:sp>
        <p:nvSpPr>
          <p:cNvPr id="22560" name="Text Box 66"/>
          <p:cNvSpPr txBox="1">
            <a:spLocks noChangeArrowheads="1"/>
          </p:cNvSpPr>
          <p:nvPr/>
        </p:nvSpPr>
        <p:spPr bwMode="auto">
          <a:xfrm>
            <a:off x="169863" y="3762375"/>
            <a:ext cx="2317750" cy="461665"/>
          </a:xfrm>
          <a:prstGeom prst="rect">
            <a:avLst/>
          </a:prstGeom>
          <a:solidFill>
            <a:schemeClr val="bg1"/>
          </a:solidFill>
          <a:ln w="76200">
            <a:solidFill>
              <a:schemeClr val="hlink"/>
            </a:solidFill>
            <a:miter lim="800000"/>
            <a:headEnd/>
            <a:tailEnd/>
          </a:ln>
        </p:spPr>
        <p:txBody>
          <a:bodyP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2400" b="0" dirty="0">
                <a:solidFill>
                  <a:schemeClr val="tx1"/>
                </a:solidFill>
                <a:latin typeface="Pyidaungsu" panose="020B0502040204020203" pitchFamily="34" charset="0"/>
                <a:cs typeface="Pyidaungsu" panose="020B0502040204020203" pitchFamily="34" charset="0"/>
              </a:rPr>
              <a:t>LINE </a:t>
            </a:r>
            <a:r>
              <a:rPr lang="en-US" sz="2400" b="0" dirty="0">
                <a:solidFill>
                  <a:schemeClr val="tx1"/>
                </a:solidFill>
                <a:latin typeface="WinInnwa" charset="0"/>
              </a:rPr>
              <a:t>H</a:t>
            </a:r>
          </a:p>
        </p:txBody>
      </p:sp>
      <p:sp>
        <p:nvSpPr>
          <p:cNvPr id="236613" name="Rectangle 69"/>
          <p:cNvSpPr>
            <a:spLocks noChangeArrowheads="1"/>
          </p:cNvSpPr>
          <p:nvPr/>
        </p:nvSpPr>
        <p:spPr bwMode="auto">
          <a:xfrm>
            <a:off x="8091488" y="6427788"/>
            <a:ext cx="287337" cy="246062"/>
          </a:xfrm>
          <a:prstGeom prst="rect">
            <a:avLst/>
          </a:prstGeom>
          <a:noFill/>
          <a:ln w="12700">
            <a:noFill/>
            <a:miter lim="800000"/>
            <a:headEnd/>
            <a:tailEnd/>
          </a:ln>
          <a:effectLst/>
        </p:spPr>
        <p:txBody>
          <a:bodyPr wrap="none" anchor="ctr">
            <a:spAutoFit/>
          </a:bodyPr>
          <a:lstStyle/>
          <a:p>
            <a:pPr algn="ctr">
              <a:spcBef>
                <a:spcPct val="0"/>
              </a:spcBef>
            </a:pPr>
            <a:r>
              <a:rPr lang="en-US" sz="1000">
                <a:solidFill>
                  <a:schemeClr val="bg1"/>
                </a:solidFill>
                <a:effectLst>
                  <a:outerShdw blurRad="38100" dist="38100" dir="2700000" algn="tl">
                    <a:srgbClr val="000000"/>
                  </a:outerShdw>
                </a:effectLst>
                <a:latin typeface="WinInnwa" charset="0"/>
              </a:rPr>
              <a:t>21</a:t>
            </a:r>
            <a:endParaRPr lang="en-US" sz="1000">
              <a:solidFill>
                <a:schemeClr val="tx1"/>
              </a:solidFill>
              <a:effectLst>
                <a:outerShdw blurRad="38100" dist="38100" dir="2700000" algn="tl">
                  <a:srgbClr val="FFFFFF"/>
                </a:outerShdw>
              </a:effectLst>
              <a:latin typeface="WinInnwa" charset="0"/>
            </a:endParaRPr>
          </a:p>
        </p:txBody>
      </p:sp>
      <p:sp>
        <p:nvSpPr>
          <p:cNvPr id="22562" name="Text Box 70"/>
          <p:cNvSpPr txBox="1">
            <a:spLocks noChangeArrowheads="1"/>
          </p:cNvSpPr>
          <p:nvPr/>
        </p:nvSpPr>
        <p:spPr bwMode="auto">
          <a:xfrm>
            <a:off x="8502650" y="6353175"/>
            <a:ext cx="28098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1800">
                <a:solidFill>
                  <a:srgbClr val="FFFFFF"/>
                </a:solidFill>
                <a:latin typeface="WinInnwa" charset="0"/>
              </a:rPr>
              <a:t>3</a:t>
            </a:r>
          </a:p>
        </p:txBody>
      </p:sp>
      <p:sp>
        <p:nvSpPr>
          <p:cNvPr id="236617" name="AutoShape 73"/>
          <p:cNvSpPr>
            <a:spLocks noChangeArrowheads="1"/>
          </p:cNvSpPr>
          <p:nvPr/>
        </p:nvSpPr>
        <p:spPr bwMode="auto">
          <a:xfrm rot="10800000">
            <a:off x="74613" y="6002338"/>
            <a:ext cx="1217612" cy="441325"/>
          </a:xfrm>
          <a:custGeom>
            <a:avLst/>
            <a:gdLst>
              <a:gd name="T0" fmla="*/ 2147483647 w 21600"/>
              <a:gd name="T1" fmla="*/ 0 h 21600"/>
              <a:gd name="T2" fmla="*/ 0 w 21600"/>
              <a:gd name="T3" fmla="*/ 92116794 h 21600"/>
              <a:gd name="T4" fmla="*/ 2147483647 w 21600"/>
              <a:gd name="T5" fmla="*/ 184233261 h 21600"/>
              <a:gd name="T6" fmla="*/ 2147483647 w 21600"/>
              <a:gd name="T7" fmla="*/ 92116794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E81034"/>
          </a:solidFill>
          <a:ln w="12700">
            <a:solidFill>
              <a:schemeClr val="bg1"/>
            </a:solidFill>
            <a:miter lim="800000"/>
            <a:headEnd/>
            <a:tailEnd/>
          </a:ln>
        </p:spPr>
        <p:txBody>
          <a:bodyPr rot="10800000" wrap="none" anchor="ctr"/>
          <a:lstStyle/>
          <a:p>
            <a:pPr algn="ctr">
              <a:spcBef>
                <a:spcPct val="0"/>
              </a:spcBef>
            </a:pPr>
            <a:endParaRPr lang="my-MM" sz="3600" b="0">
              <a:solidFill>
                <a:schemeClr val="tx1"/>
              </a:solidFill>
              <a:latin typeface="WinInnwa" charset="0"/>
            </a:endParaRPr>
          </a:p>
        </p:txBody>
      </p:sp>
      <p:sp>
        <p:nvSpPr>
          <p:cNvPr id="236618" name="AutoShape 74"/>
          <p:cNvSpPr>
            <a:spLocks noChangeArrowheads="1"/>
          </p:cNvSpPr>
          <p:nvPr/>
        </p:nvSpPr>
        <p:spPr bwMode="auto">
          <a:xfrm>
            <a:off x="7926388" y="5989638"/>
            <a:ext cx="1217612" cy="441325"/>
          </a:xfrm>
          <a:custGeom>
            <a:avLst/>
            <a:gdLst>
              <a:gd name="T0" fmla="*/ 2147483647 w 21600"/>
              <a:gd name="T1" fmla="*/ 0 h 21600"/>
              <a:gd name="T2" fmla="*/ 0 w 21600"/>
              <a:gd name="T3" fmla="*/ 92116794 h 21600"/>
              <a:gd name="T4" fmla="*/ 2147483647 w 21600"/>
              <a:gd name="T5" fmla="*/ 184233261 h 21600"/>
              <a:gd name="T6" fmla="*/ 2147483647 w 21600"/>
              <a:gd name="T7" fmla="*/ 92116794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E81034"/>
          </a:solidFill>
          <a:ln w="12700">
            <a:solidFill>
              <a:schemeClr val="bg1"/>
            </a:solidFill>
            <a:miter lim="800000"/>
            <a:headEnd/>
            <a:tailEnd/>
          </a:ln>
        </p:spPr>
        <p:txBody>
          <a:bodyPr wrap="none" anchor="ctr"/>
          <a:lstStyle/>
          <a:p>
            <a:endParaRPr lang="th-TH">
              <a:latin typeface="WinInnwa" charset="0"/>
            </a:endParaRPr>
          </a:p>
        </p:txBody>
      </p:sp>
      <p:sp>
        <p:nvSpPr>
          <p:cNvPr id="236616" name="AutoShape 72"/>
          <p:cNvSpPr>
            <a:spLocks noChangeArrowheads="1"/>
          </p:cNvSpPr>
          <p:nvPr/>
        </p:nvSpPr>
        <p:spPr bwMode="auto">
          <a:xfrm>
            <a:off x="6738938" y="5983288"/>
            <a:ext cx="1217612" cy="441325"/>
          </a:xfrm>
          <a:custGeom>
            <a:avLst/>
            <a:gdLst>
              <a:gd name="T0" fmla="*/ 2147483647 w 21600"/>
              <a:gd name="T1" fmla="*/ 0 h 21600"/>
              <a:gd name="T2" fmla="*/ 0 w 21600"/>
              <a:gd name="T3" fmla="*/ 92116794 h 21600"/>
              <a:gd name="T4" fmla="*/ 2147483647 w 21600"/>
              <a:gd name="T5" fmla="*/ 184233261 h 21600"/>
              <a:gd name="T6" fmla="*/ 2147483647 w 21600"/>
              <a:gd name="T7" fmla="*/ 92116794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E81034"/>
          </a:solidFill>
          <a:ln w="12700">
            <a:solidFill>
              <a:schemeClr val="bg1"/>
            </a:solidFill>
            <a:miter lim="800000"/>
            <a:headEnd/>
            <a:tailEnd/>
          </a:ln>
        </p:spPr>
        <p:txBody>
          <a:bodyPr wrap="none" anchor="ctr"/>
          <a:lstStyle/>
          <a:p>
            <a:endParaRPr lang="th-TH">
              <a:latin typeface="WinInnwa" charset="0"/>
            </a:endParaRPr>
          </a:p>
        </p:txBody>
      </p:sp>
      <p:sp>
        <p:nvSpPr>
          <p:cNvPr id="236621" name="AutoShape 77"/>
          <p:cNvSpPr>
            <a:spLocks noChangeArrowheads="1"/>
          </p:cNvSpPr>
          <p:nvPr/>
        </p:nvSpPr>
        <p:spPr bwMode="auto">
          <a:xfrm rot="10800000">
            <a:off x="1241425" y="6002338"/>
            <a:ext cx="1217613" cy="441325"/>
          </a:xfrm>
          <a:custGeom>
            <a:avLst/>
            <a:gdLst>
              <a:gd name="T0" fmla="*/ 2147483647 w 21600"/>
              <a:gd name="T1" fmla="*/ 0 h 21600"/>
              <a:gd name="T2" fmla="*/ 0 w 21600"/>
              <a:gd name="T3" fmla="*/ 92116794 h 21600"/>
              <a:gd name="T4" fmla="*/ 2147483647 w 21600"/>
              <a:gd name="T5" fmla="*/ 184233261 h 21600"/>
              <a:gd name="T6" fmla="*/ 2147483647 w 21600"/>
              <a:gd name="T7" fmla="*/ 92116794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E81034"/>
          </a:solidFill>
          <a:ln w="12700">
            <a:solidFill>
              <a:schemeClr val="bg1"/>
            </a:solidFill>
            <a:miter lim="800000"/>
            <a:headEnd/>
            <a:tailEnd/>
          </a:ln>
        </p:spPr>
        <p:txBody>
          <a:bodyPr rot="10800000" wrap="none" anchor="ctr"/>
          <a:lstStyle/>
          <a:p>
            <a:pPr algn="ctr">
              <a:spcBef>
                <a:spcPct val="0"/>
              </a:spcBef>
            </a:pPr>
            <a:endParaRPr lang="my-MM" sz="3600" b="0">
              <a:solidFill>
                <a:schemeClr val="tx1"/>
              </a:solidFill>
              <a:latin typeface="WinInnwa" charset="0"/>
            </a:endParaRPr>
          </a:p>
        </p:txBody>
      </p:sp>
      <p:sp>
        <p:nvSpPr>
          <p:cNvPr id="236619" name="AutoShape 75"/>
          <p:cNvSpPr>
            <a:spLocks noChangeArrowheads="1"/>
          </p:cNvSpPr>
          <p:nvPr/>
        </p:nvSpPr>
        <p:spPr bwMode="auto">
          <a:xfrm>
            <a:off x="5553075" y="5989638"/>
            <a:ext cx="1217613" cy="441325"/>
          </a:xfrm>
          <a:custGeom>
            <a:avLst/>
            <a:gdLst>
              <a:gd name="T0" fmla="*/ 2147483647 w 21600"/>
              <a:gd name="T1" fmla="*/ 0 h 21600"/>
              <a:gd name="T2" fmla="*/ 0 w 21600"/>
              <a:gd name="T3" fmla="*/ 92116794 h 21600"/>
              <a:gd name="T4" fmla="*/ 2147483647 w 21600"/>
              <a:gd name="T5" fmla="*/ 184233261 h 21600"/>
              <a:gd name="T6" fmla="*/ 2147483647 w 21600"/>
              <a:gd name="T7" fmla="*/ 92116794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E81034"/>
          </a:solidFill>
          <a:ln w="12700">
            <a:solidFill>
              <a:schemeClr val="bg1"/>
            </a:solidFill>
            <a:miter lim="800000"/>
            <a:headEnd/>
            <a:tailEnd/>
          </a:ln>
        </p:spPr>
        <p:txBody>
          <a:bodyPr wrap="none" anchor="ctr"/>
          <a:lstStyle/>
          <a:p>
            <a:endParaRPr lang="th-TH">
              <a:latin typeface="WinInnwa" charset="0"/>
            </a:endParaRPr>
          </a:p>
        </p:txBody>
      </p:sp>
      <p:sp>
        <p:nvSpPr>
          <p:cNvPr id="236622" name="AutoShape 78"/>
          <p:cNvSpPr>
            <a:spLocks noChangeArrowheads="1"/>
          </p:cNvSpPr>
          <p:nvPr/>
        </p:nvSpPr>
        <p:spPr bwMode="auto">
          <a:xfrm rot="10800000">
            <a:off x="2427288" y="5999163"/>
            <a:ext cx="1217612" cy="441325"/>
          </a:xfrm>
          <a:custGeom>
            <a:avLst/>
            <a:gdLst>
              <a:gd name="T0" fmla="*/ 2147483647 w 21600"/>
              <a:gd name="T1" fmla="*/ 0 h 21600"/>
              <a:gd name="T2" fmla="*/ 0 w 21600"/>
              <a:gd name="T3" fmla="*/ 92116794 h 21600"/>
              <a:gd name="T4" fmla="*/ 2147483647 w 21600"/>
              <a:gd name="T5" fmla="*/ 184233261 h 21600"/>
              <a:gd name="T6" fmla="*/ 2147483647 w 21600"/>
              <a:gd name="T7" fmla="*/ 92116794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E81034"/>
          </a:solidFill>
          <a:ln w="12700">
            <a:solidFill>
              <a:schemeClr val="bg1"/>
            </a:solidFill>
            <a:miter lim="800000"/>
            <a:headEnd/>
            <a:tailEnd/>
          </a:ln>
        </p:spPr>
        <p:txBody>
          <a:bodyPr rot="10800000" wrap="none" anchor="ctr"/>
          <a:lstStyle/>
          <a:p>
            <a:pPr algn="ctr">
              <a:spcBef>
                <a:spcPct val="0"/>
              </a:spcBef>
            </a:pPr>
            <a:endParaRPr lang="my-MM" sz="3600" b="0">
              <a:solidFill>
                <a:schemeClr val="tx1"/>
              </a:solidFill>
              <a:latin typeface="WinInnwa" charset="0"/>
            </a:endParaRPr>
          </a:p>
        </p:txBody>
      </p:sp>
      <p:sp>
        <p:nvSpPr>
          <p:cNvPr id="236626" name="Rectangle 82"/>
          <p:cNvSpPr>
            <a:spLocks noChangeArrowheads="1"/>
          </p:cNvSpPr>
          <p:nvPr/>
        </p:nvSpPr>
        <p:spPr bwMode="auto">
          <a:xfrm>
            <a:off x="3644900" y="595313"/>
            <a:ext cx="1461938" cy="335989"/>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pPr>
            <a:r>
              <a:rPr lang="en-US" sz="1600" dirty="0" err="1">
                <a:solidFill>
                  <a:srgbClr val="2F6AFD"/>
                </a:solidFill>
                <a:latin typeface="Pyidaungsu" panose="020B0502040204020203" pitchFamily="34" charset="0"/>
                <a:cs typeface="Pyidaungsu" panose="020B0502040204020203" pitchFamily="34" charset="0"/>
              </a:rPr>
              <a:t>စာရေးသူ</a:t>
            </a:r>
            <a:r>
              <a:rPr lang="en-US" sz="1600" dirty="0">
                <a:solidFill>
                  <a:srgbClr val="2F6AFD"/>
                </a:solidFill>
                <a:latin typeface="Pyidaungsu" panose="020B0502040204020203" pitchFamily="34" charset="0"/>
                <a:cs typeface="Pyidaungsu" panose="020B0502040204020203" pitchFamily="34" charset="0"/>
              </a:rPr>
              <a:t> ၄၀ </a:t>
            </a:r>
            <a:r>
              <a:rPr lang="en-US" sz="1600" dirty="0" err="1">
                <a:solidFill>
                  <a:srgbClr val="2F6AFD"/>
                </a:solidFill>
                <a:latin typeface="Pyidaungsu" panose="020B0502040204020203" pitchFamily="34" charset="0"/>
                <a:cs typeface="Pyidaungsu" panose="020B0502040204020203" pitchFamily="34" charset="0"/>
              </a:rPr>
              <a:t>ဦး</a:t>
            </a:r>
            <a:endParaRPr lang="en-US" sz="1600" dirty="0">
              <a:solidFill>
                <a:srgbClr val="2F6AFD"/>
              </a:solidFill>
              <a:latin typeface="Pyidaungsu" panose="020B0502040204020203" pitchFamily="34" charset="0"/>
              <a:cs typeface="Pyidaungsu" panose="020B0502040204020203" pitchFamily="34" charset="0"/>
            </a:endParaRPr>
          </a:p>
        </p:txBody>
      </p:sp>
      <p:sp>
        <p:nvSpPr>
          <p:cNvPr id="236627" name="Rectangle 83"/>
          <p:cNvSpPr>
            <a:spLocks noChangeArrowheads="1"/>
          </p:cNvSpPr>
          <p:nvPr/>
        </p:nvSpPr>
        <p:spPr bwMode="auto">
          <a:xfrm>
            <a:off x="3676650" y="946150"/>
            <a:ext cx="1885950" cy="582211"/>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lgn="ctr"/>
            <a:r>
              <a:rPr lang="en-US" sz="1600" dirty="0" err="1">
                <a:solidFill>
                  <a:srgbClr val="2F6AFD"/>
                </a:solidFill>
                <a:latin typeface="Pyidaungsu" panose="020B0502040204020203" pitchFamily="34" charset="0"/>
                <a:cs typeface="Pyidaungsu" panose="020B0502040204020203" pitchFamily="34" charset="0"/>
              </a:rPr>
              <a:t>ဆောင်ပုဒ</a:t>
            </a:r>
            <a:r>
              <a:rPr lang="en-US" sz="1600" dirty="0">
                <a:solidFill>
                  <a:srgbClr val="2F6AFD"/>
                </a:solidFill>
                <a:latin typeface="Pyidaungsu" panose="020B0502040204020203" pitchFamily="34" charset="0"/>
                <a:cs typeface="Pyidaungsu" panose="020B0502040204020203" pitchFamily="34" charset="0"/>
              </a:rPr>
              <a:t>်- </a:t>
            </a:r>
            <a:r>
              <a:rPr lang="en-US" sz="1600" dirty="0" err="1">
                <a:solidFill>
                  <a:srgbClr val="2F6AFD"/>
                </a:solidFill>
                <a:latin typeface="Pyidaungsu" panose="020B0502040204020203" pitchFamily="34" charset="0"/>
                <a:cs typeface="Pyidaungsu" panose="020B0502040204020203" pitchFamily="34" charset="0"/>
              </a:rPr>
              <a:t>ဘုရားဘုန်းတော</a:t>
            </a:r>
            <a:r>
              <a:rPr lang="en-US" sz="1600" dirty="0">
                <a:solidFill>
                  <a:srgbClr val="2F6AFD"/>
                </a:solidFill>
                <a:latin typeface="Pyidaungsu" panose="020B0502040204020203" pitchFamily="34" charset="0"/>
                <a:cs typeface="Pyidaungsu" panose="020B0502040204020203" pitchFamily="34" charset="0"/>
              </a:rPr>
              <a:t>်</a:t>
            </a:r>
          </a:p>
        </p:txBody>
      </p:sp>
      <p:sp>
        <p:nvSpPr>
          <p:cNvPr id="236628" name="Rectangle 84"/>
          <p:cNvSpPr>
            <a:spLocks noChangeArrowheads="1"/>
          </p:cNvSpPr>
          <p:nvPr/>
        </p:nvSpPr>
        <p:spPr bwMode="auto">
          <a:xfrm>
            <a:off x="717550" y="841375"/>
            <a:ext cx="1333697"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pPr>
            <a:r>
              <a:rPr lang="en-US" dirty="0" err="1">
                <a:solidFill>
                  <a:srgbClr val="2F6AFD"/>
                </a:solidFill>
                <a:latin typeface="Pyidaungsu" panose="020B0502040204020203" pitchFamily="34" charset="0"/>
                <a:cs typeface="Pyidaungsu" panose="020B0502040204020203" pitchFamily="34" charset="0"/>
              </a:rPr>
              <a:t>ပုံပြင်ဟောင်း</a:t>
            </a:r>
            <a:endParaRPr lang="en-US" dirty="0">
              <a:solidFill>
                <a:srgbClr val="2F6AFD"/>
              </a:solidFill>
              <a:latin typeface="Pyidaungsu" panose="020B0502040204020203" pitchFamily="34" charset="0"/>
              <a:cs typeface="Pyidaungsu" panose="020B0502040204020203" pitchFamily="34" charset="0"/>
            </a:endParaRPr>
          </a:p>
        </p:txBody>
      </p:sp>
      <p:sp>
        <p:nvSpPr>
          <p:cNvPr id="236629" name="Rectangle 85"/>
          <p:cNvSpPr>
            <a:spLocks noChangeArrowheads="1"/>
          </p:cNvSpPr>
          <p:nvPr/>
        </p:nvSpPr>
        <p:spPr bwMode="auto">
          <a:xfrm>
            <a:off x="7413625" y="723900"/>
            <a:ext cx="1017906"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pPr>
            <a:r>
              <a:rPr lang="en-US" dirty="0" err="1">
                <a:solidFill>
                  <a:srgbClr val="2F6AFD"/>
                </a:solidFill>
                <a:latin typeface="Pyidaungsu" panose="020B0502040204020203" pitchFamily="34" charset="0"/>
                <a:cs typeface="Pyidaungsu" panose="020B0502040204020203" pitchFamily="34" charset="0"/>
              </a:rPr>
              <a:t>ပုံပြင်သစ</a:t>
            </a:r>
            <a:r>
              <a:rPr lang="en-US" dirty="0">
                <a:solidFill>
                  <a:srgbClr val="2F6AFD"/>
                </a:solidFill>
                <a:latin typeface="Pyidaungsu" panose="020B0502040204020203" pitchFamily="34" charset="0"/>
                <a:cs typeface="Pyidaungsu" panose="020B0502040204020203" pitchFamily="34" charset="0"/>
              </a:rPr>
              <a:t>်</a:t>
            </a:r>
          </a:p>
        </p:txBody>
      </p:sp>
      <p:sp>
        <p:nvSpPr>
          <p:cNvPr id="236630" name="Rectangle 86"/>
          <p:cNvSpPr>
            <a:spLocks noChangeArrowheads="1"/>
          </p:cNvSpPr>
          <p:nvPr/>
        </p:nvSpPr>
        <p:spPr bwMode="auto">
          <a:xfrm>
            <a:off x="901700" y="2060575"/>
            <a:ext cx="1014700"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pPr>
            <a:r>
              <a:rPr lang="en-US" dirty="0">
                <a:solidFill>
                  <a:srgbClr val="2F6AFD"/>
                </a:solidFill>
                <a:latin typeface="Pyidaungsu" panose="020B0502040204020203" pitchFamily="34" charset="0"/>
                <a:cs typeface="Pyidaungsu" panose="020B0502040204020203" pitchFamily="34" charset="0"/>
              </a:rPr>
              <a:t>၃၉ </a:t>
            </a:r>
            <a:r>
              <a:rPr lang="en-US" dirty="0" err="1">
                <a:solidFill>
                  <a:srgbClr val="2F6AFD"/>
                </a:solidFill>
                <a:latin typeface="Pyidaungsu" panose="020B0502040204020203" pitchFamily="34" charset="0"/>
                <a:cs typeface="Pyidaungsu" panose="020B0502040204020203" pitchFamily="34" charset="0"/>
              </a:rPr>
              <a:t>ကျမ်း</a:t>
            </a:r>
            <a:endParaRPr lang="en-US" dirty="0">
              <a:solidFill>
                <a:srgbClr val="2F6AFD"/>
              </a:solidFill>
              <a:latin typeface="Pyidaungsu" panose="020B0502040204020203" pitchFamily="34" charset="0"/>
              <a:cs typeface="Pyidaungsu" panose="020B0502040204020203" pitchFamily="34" charset="0"/>
            </a:endParaRPr>
          </a:p>
        </p:txBody>
      </p:sp>
      <p:sp>
        <p:nvSpPr>
          <p:cNvPr id="236631" name="Rectangle 87"/>
          <p:cNvSpPr>
            <a:spLocks noChangeArrowheads="1"/>
          </p:cNvSpPr>
          <p:nvPr/>
        </p:nvSpPr>
        <p:spPr bwMode="auto">
          <a:xfrm>
            <a:off x="7359650" y="2100263"/>
            <a:ext cx="995464"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pPr>
            <a:r>
              <a:rPr lang="en-US" dirty="0">
                <a:solidFill>
                  <a:srgbClr val="2F6AFD"/>
                </a:solidFill>
                <a:latin typeface="Pyidaungsu" panose="020B0502040204020203" pitchFamily="34" charset="0"/>
                <a:cs typeface="Pyidaungsu" panose="020B0502040204020203" pitchFamily="34" charset="0"/>
              </a:rPr>
              <a:t>၂၇ </a:t>
            </a:r>
            <a:r>
              <a:rPr lang="en-US" dirty="0" err="1">
                <a:solidFill>
                  <a:srgbClr val="2F6AFD"/>
                </a:solidFill>
                <a:latin typeface="Pyidaungsu" panose="020B0502040204020203" pitchFamily="34" charset="0"/>
                <a:cs typeface="Pyidaungsu" panose="020B0502040204020203" pitchFamily="34" charset="0"/>
              </a:rPr>
              <a:t>ကျမ်း</a:t>
            </a:r>
            <a:endParaRPr lang="en-US" dirty="0">
              <a:solidFill>
                <a:srgbClr val="2F6AFD"/>
              </a:solidFill>
              <a:latin typeface="Pyidaungsu" panose="020B0502040204020203" pitchFamily="34" charset="0"/>
              <a:cs typeface="Pyidaungsu" panose="020B0502040204020203" pitchFamily="34" charset="0"/>
            </a:endParaRPr>
          </a:p>
        </p:txBody>
      </p:sp>
      <p:sp>
        <p:nvSpPr>
          <p:cNvPr id="236632" name="Rectangle 88"/>
          <p:cNvSpPr>
            <a:spLocks noChangeArrowheads="1"/>
          </p:cNvSpPr>
          <p:nvPr/>
        </p:nvSpPr>
        <p:spPr bwMode="auto">
          <a:xfrm>
            <a:off x="712788" y="2827338"/>
            <a:ext cx="804706" cy="397545"/>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pPr>
            <a:r>
              <a:rPr lang="en-US" sz="2000" dirty="0" err="1">
                <a:solidFill>
                  <a:srgbClr val="2F6AFD"/>
                </a:solidFill>
                <a:latin typeface="Pyidaungsu" panose="020B0502040204020203" pitchFamily="34" charset="0"/>
                <a:cs typeface="Pyidaungsu" panose="020B0502040204020203" pitchFamily="34" charset="0"/>
              </a:rPr>
              <a:t>ဟေဗြဲ</a:t>
            </a:r>
            <a:endParaRPr lang="en-US" sz="2000" dirty="0">
              <a:solidFill>
                <a:srgbClr val="2F6AFD"/>
              </a:solidFill>
              <a:latin typeface="Pyidaungsu" panose="020B0502040204020203" pitchFamily="34" charset="0"/>
              <a:cs typeface="Pyidaungsu" panose="020B0502040204020203" pitchFamily="34" charset="0"/>
            </a:endParaRPr>
          </a:p>
        </p:txBody>
      </p:sp>
      <p:sp>
        <p:nvSpPr>
          <p:cNvPr id="236633" name="Rectangle 89"/>
          <p:cNvSpPr>
            <a:spLocks noChangeArrowheads="1"/>
          </p:cNvSpPr>
          <p:nvPr/>
        </p:nvSpPr>
        <p:spPr bwMode="auto">
          <a:xfrm>
            <a:off x="7718425" y="2713038"/>
            <a:ext cx="501739" cy="397545"/>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pPr>
            <a:r>
              <a:rPr lang="en-US" sz="2000" dirty="0" err="1">
                <a:solidFill>
                  <a:srgbClr val="2F6AFD"/>
                </a:solidFill>
                <a:latin typeface="Pyidaungsu" panose="020B0502040204020203" pitchFamily="34" charset="0"/>
                <a:cs typeface="Pyidaungsu" panose="020B0502040204020203" pitchFamily="34" charset="0"/>
              </a:rPr>
              <a:t>ဂရိ</a:t>
            </a:r>
            <a:endParaRPr lang="en-US" sz="2000" dirty="0">
              <a:solidFill>
                <a:srgbClr val="2F6AFD"/>
              </a:solidFill>
              <a:latin typeface="Pyidaungsu" panose="020B0502040204020203" pitchFamily="34" charset="0"/>
              <a:cs typeface="Pyidaungsu" panose="020B0502040204020203" pitchFamily="34" charset="0"/>
            </a:endParaRPr>
          </a:p>
        </p:txBody>
      </p:sp>
      <p:sp>
        <p:nvSpPr>
          <p:cNvPr id="236634" name="Rectangle 90"/>
          <p:cNvSpPr>
            <a:spLocks noChangeArrowheads="1"/>
          </p:cNvSpPr>
          <p:nvPr/>
        </p:nvSpPr>
        <p:spPr bwMode="auto">
          <a:xfrm>
            <a:off x="477838" y="3508375"/>
            <a:ext cx="1962075" cy="397545"/>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2000" dirty="0" err="1">
                <a:solidFill>
                  <a:srgbClr val="2F6AFD"/>
                </a:solidFill>
                <a:latin typeface="Pyidaungsu" panose="020B0502040204020203" pitchFamily="34" charset="0"/>
                <a:ea typeface="+mn-ea"/>
                <a:cs typeface="Pyidaungsu" panose="020B0502040204020203" pitchFamily="34" charset="0"/>
              </a:rPr>
              <a:t>ပညတ်ကတိတော</a:t>
            </a:r>
            <a:r>
              <a:rPr lang="en-US" sz="2000" dirty="0">
                <a:solidFill>
                  <a:srgbClr val="2F6AFD"/>
                </a:solidFill>
                <a:latin typeface="Pyidaungsu" panose="020B0502040204020203" pitchFamily="34" charset="0"/>
                <a:ea typeface="+mn-ea"/>
                <a:cs typeface="Pyidaungsu" panose="020B0502040204020203" pitchFamily="34" charset="0"/>
              </a:rPr>
              <a:t>်</a:t>
            </a:r>
          </a:p>
        </p:txBody>
      </p:sp>
      <p:sp>
        <p:nvSpPr>
          <p:cNvPr id="236635" name="Rectangle 91"/>
          <p:cNvSpPr>
            <a:spLocks noChangeArrowheads="1"/>
          </p:cNvSpPr>
          <p:nvPr/>
        </p:nvSpPr>
        <p:spPr bwMode="auto">
          <a:xfrm>
            <a:off x="6997700" y="3679825"/>
            <a:ext cx="2300309"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pPr>
            <a:r>
              <a:rPr lang="en-US" b="0" dirty="0" err="1">
                <a:solidFill>
                  <a:srgbClr val="2F6AFD"/>
                </a:solidFill>
                <a:latin typeface="Pyidaungsu" panose="020B0502040204020203" pitchFamily="34" charset="0"/>
                <a:cs typeface="Pyidaungsu" panose="020B0502040204020203" pitchFamily="34" charset="0"/>
              </a:rPr>
              <a:t>ကျေးဇူးတော်ပြည</a:t>
            </a:r>
            <a:r>
              <a:rPr lang="en-US" b="0" dirty="0">
                <a:solidFill>
                  <a:srgbClr val="2F6AFD"/>
                </a:solidFill>
                <a:latin typeface="Pyidaungsu" panose="020B0502040204020203" pitchFamily="34" charset="0"/>
                <a:cs typeface="Pyidaungsu" panose="020B0502040204020203" pitchFamily="34" charset="0"/>
              </a:rPr>
              <a:t>့်</a:t>
            </a:r>
            <a:r>
              <a:rPr lang="en-US" b="0" dirty="0" err="1">
                <a:solidFill>
                  <a:srgbClr val="2F6AFD"/>
                </a:solidFill>
                <a:latin typeface="Pyidaungsu" panose="020B0502040204020203" pitchFamily="34" charset="0"/>
                <a:cs typeface="Pyidaungsu" panose="020B0502040204020203" pitchFamily="34" charset="0"/>
              </a:rPr>
              <a:t>စုံခြင်း</a:t>
            </a:r>
            <a:endParaRPr lang="en-US" b="0" dirty="0">
              <a:solidFill>
                <a:srgbClr val="2F6AFD"/>
              </a:solidFill>
              <a:latin typeface="Pyidaungsu" panose="020B0502040204020203" pitchFamily="34" charset="0"/>
              <a:cs typeface="Pyidaungsu" panose="020B0502040204020203" pitchFamily="34" charset="0"/>
            </a:endParaRPr>
          </a:p>
        </p:txBody>
      </p:sp>
      <p:sp>
        <p:nvSpPr>
          <p:cNvPr id="236636" name="Rectangle 92"/>
          <p:cNvSpPr>
            <a:spLocks noChangeArrowheads="1"/>
          </p:cNvSpPr>
          <p:nvPr/>
        </p:nvSpPr>
        <p:spPr bwMode="auto">
          <a:xfrm>
            <a:off x="2439988" y="4879975"/>
            <a:ext cx="670054" cy="305212"/>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r>
              <a:rPr lang="en-US" sz="1400" dirty="0" err="1">
                <a:latin typeface="Pyidaungsu" panose="020B0502040204020203" pitchFamily="34" charset="0"/>
                <a:cs typeface="Pyidaungsu" panose="020B0502040204020203" pitchFamily="34" charset="0"/>
              </a:rPr>
              <a:t>ပညတ</a:t>
            </a:r>
            <a:r>
              <a:rPr lang="en-US" sz="1400" dirty="0">
                <a:latin typeface="Pyidaungsu" panose="020B0502040204020203" pitchFamily="34" charset="0"/>
                <a:cs typeface="Pyidaungsu" panose="020B0502040204020203" pitchFamily="34" charset="0"/>
              </a:rPr>
              <a:t>်</a:t>
            </a:r>
          </a:p>
        </p:txBody>
      </p:sp>
      <p:sp>
        <p:nvSpPr>
          <p:cNvPr id="236637" name="Rectangle 93"/>
          <p:cNvSpPr>
            <a:spLocks noChangeArrowheads="1"/>
          </p:cNvSpPr>
          <p:nvPr/>
        </p:nvSpPr>
        <p:spPr bwMode="auto">
          <a:xfrm rot="1219388">
            <a:off x="2716794" y="4229073"/>
            <a:ext cx="700512"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r>
              <a:rPr lang="en-US" dirty="0">
                <a:latin typeface="WinInnwa" charset="0"/>
              </a:rPr>
              <a:t> </a:t>
            </a:r>
            <a:r>
              <a:rPr lang="en-US" sz="1400" dirty="0" err="1">
                <a:solidFill>
                  <a:srgbClr val="21ED11"/>
                </a:solidFill>
                <a:latin typeface="Pyidaungsu" panose="020B0502040204020203" pitchFamily="34" charset="0"/>
                <a:cs typeface="Pyidaungsu" panose="020B0502040204020203" pitchFamily="34" charset="0"/>
              </a:rPr>
              <a:t>သမိုင်း</a:t>
            </a:r>
            <a:endParaRPr lang="en-US" sz="1400" dirty="0">
              <a:solidFill>
                <a:srgbClr val="21ED11"/>
              </a:solidFill>
              <a:latin typeface="Pyidaungsu" panose="020B0502040204020203" pitchFamily="34" charset="0"/>
              <a:cs typeface="Pyidaungsu" panose="020B0502040204020203" pitchFamily="34" charset="0"/>
            </a:endParaRPr>
          </a:p>
        </p:txBody>
      </p:sp>
      <p:sp>
        <p:nvSpPr>
          <p:cNvPr id="236638" name="Rectangle 94"/>
          <p:cNvSpPr>
            <a:spLocks noChangeArrowheads="1"/>
          </p:cNvSpPr>
          <p:nvPr/>
        </p:nvSpPr>
        <p:spPr bwMode="auto">
          <a:xfrm rot="2879242">
            <a:off x="2871627" y="3706299"/>
            <a:ext cx="1183015" cy="335989"/>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r>
              <a:rPr lang="en-US" sz="1600" dirty="0" err="1">
                <a:solidFill>
                  <a:srgbClr val="21ED11"/>
                </a:solidFill>
                <a:latin typeface="Pyidaungsu" panose="020B0502040204020203" pitchFamily="34" charset="0"/>
                <a:cs typeface="Pyidaungsu" panose="020B0502040204020203" pitchFamily="34" charset="0"/>
              </a:rPr>
              <a:t>ကဗျာလင</a:t>
            </a:r>
            <a:r>
              <a:rPr lang="en-US" sz="1600" dirty="0">
                <a:solidFill>
                  <a:srgbClr val="21ED11"/>
                </a:solidFill>
                <a:latin typeface="Pyidaungsu" panose="020B0502040204020203" pitchFamily="34" charset="0"/>
                <a:cs typeface="Pyidaungsu" panose="020B0502040204020203" pitchFamily="34" charset="0"/>
              </a:rPr>
              <a:t>်္</a:t>
            </a:r>
            <a:r>
              <a:rPr lang="en-US" sz="1600" dirty="0" err="1">
                <a:solidFill>
                  <a:srgbClr val="21ED11"/>
                </a:solidFill>
                <a:latin typeface="Pyidaungsu" panose="020B0502040204020203" pitchFamily="34" charset="0"/>
                <a:cs typeface="Pyidaungsu" panose="020B0502040204020203" pitchFamily="34" charset="0"/>
              </a:rPr>
              <a:t>ကာ</a:t>
            </a:r>
            <a:endParaRPr lang="en-US" sz="1600" dirty="0">
              <a:solidFill>
                <a:srgbClr val="21ED11"/>
              </a:solidFill>
              <a:latin typeface="Pyidaungsu" panose="020B0502040204020203" pitchFamily="34" charset="0"/>
              <a:cs typeface="Pyidaungsu" panose="020B0502040204020203" pitchFamily="34" charset="0"/>
            </a:endParaRPr>
          </a:p>
        </p:txBody>
      </p:sp>
      <p:sp>
        <p:nvSpPr>
          <p:cNvPr id="236639" name="Rectangle 95"/>
          <p:cNvSpPr>
            <a:spLocks noChangeArrowheads="1"/>
          </p:cNvSpPr>
          <p:nvPr/>
        </p:nvSpPr>
        <p:spPr bwMode="auto">
          <a:xfrm rot="18006824">
            <a:off x="4702535" y="3614225"/>
            <a:ext cx="1239121" cy="335989"/>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r>
              <a:rPr lang="en-US" sz="1600" dirty="0" err="1">
                <a:latin typeface="Pyidaungsu" panose="020B0502040204020203" pitchFamily="34" charset="0"/>
                <a:cs typeface="Pyidaungsu" panose="020B0502040204020203" pitchFamily="34" charset="0"/>
              </a:rPr>
              <a:t>ခရစ်ဝင်ကျမ်း</a:t>
            </a:r>
            <a:endParaRPr lang="en-US" sz="1600" dirty="0">
              <a:latin typeface="Pyidaungsu" panose="020B0502040204020203" pitchFamily="34" charset="0"/>
              <a:cs typeface="Pyidaungsu" panose="020B0502040204020203" pitchFamily="34" charset="0"/>
            </a:endParaRPr>
          </a:p>
        </p:txBody>
      </p:sp>
      <p:sp>
        <p:nvSpPr>
          <p:cNvPr id="236640" name="Rectangle 96"/>
          <p:cNvSpPr>
            <a:spLocks noChangeArrowheads="1"/>
          </p:cNvSpPr>
          <p:nvPr/>
        </p:nvSpPr>
        <p:spPr bwMode="auto">
          <a:xfrm rot="19542545">
            <a:off x="5506273" y="3934900"/>
            <a:ext cx="650818" cy="335989"/>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r>
              <a:rPr lang="en-US" sz="1600" dirty="0" err="1">
                <a:latin typeface="Pyidaungsu" panose="020B0502040204020203" pitchFamily="34" charset="0"/>
                <a:cs typeface="Pyidaungsu" panose="020B0502040204020203" pitchFamily="34" charset="0"/>
              </a:rPr>
              <a:t>တမန</a:t>
            </a:r>
            <a:r>
              <a:rPr lang="en-US" sz="1600" dirty="0">
                <a:latin typeface="Pyidaungsu" panose="020B0502040204020203" pitchFamily="34" charset="0"/>
                <a:cs typeface="Pyidaungsu" panose="020B0502040204020203" pitchFamily="34" charset="0"/>
              </a:rPr>
              <a:t>်</a:t>
            </a:r>
          </a:p>
        </p:txBody>
      </p:sp>
      <p:sp>
        <p:nvSpPr>
          <p:cNvPr id="236641" name="Rectangle 97"/>
          <p:cNvSpPr>
            <a:spLocks noChangeArrowheads="1"/>
          </p:cNvSpPr>
          <p:nvPr/>
        </p:nvSpPr>
        <p:spPr bwMode="auto">
          <a:xfrm rot="20089284">
            <a:off x="5536704" y="4440211"/>
            <a:ext cx="1251945"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r>
              <a:rPr lang="en-US" dirty="0">
                <a:latin typeface="WinInnwa" charset="0"/>
              </a:rPr>
              <a:t> </a:t>
            </a:r>
            <a:r>
              <a:rPr lang="en-US" sz="1600" dirty="0" err="1">
                <a:solidFill>
                  <a:schemeClr val="hlink"/>
                </a:solidFill>
                <a:latin typeface="Pyidaungsu" panose="020B0502040204020203" pitchFamily="34" charset="0"/>
                <a:cs typeface="Pyidaungsu" panose="020B0502040204020203" pitchFamily="34" charset="0"/>
              </a:rPr>
              <a:t>စာစောင်များ</a:t>
            </a:r>
            <a:endParaRPr lang="en-US" sz="1600" dirty="0">
              <a:latin typeface="Pyidaungsu" panose="020B0502040204020203" pitchFamily="34" charset="0"/>
              <a:cs typeface="Pyidaungsu" panose="020B0502040204020203" pitchFamily="34" charset="0"/>
            </a:endParaRPr>
          </a:p>
        </p:txBody>
      </p:sp>
      <p:sp>
        <p:nvSpPr>
          <p:cNvPr id="236642" name="Rectangle 98"/>
          <p:cNvSpPr>
            <a:spLocks noChangeArrowheads="1"/>
          </p:cNvSpPr>
          <p:nvPr/>
        </p:nvSpPr>
        <p:spPr bwMode="auto">
          <a:xfrm>
            <a:off x="5780088" y="4994275"/>
            <a:ext cx="1078820" cy="305212"/>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r>
              <a:rPr lang="en-US" sz="1400" dirty="0" err="1">
                <a:latin typeface="Pyidaungsu" panose="020B0502040204020203" pitchFamily="34" charset="0"/>
                <a:cs typeface="Pyidaungsu" panose="020B0502040204020203" pitchFamily="34" charset="0"/>
              </a:rPr>
              <a:t>ဗျာဒိတ်ကျမ်း</a:t>
            </a:r>
            <a:endParaRPr lang="en-US" sz="1400" dirty="0">
              <a:latin typeface="Pyidaungsu" panose="020B0502040204020203" pitchFamily="34" charset="0"/>
              <a:cs typeface="Pyidaungsu" panose="020B0502040204020203" pitchFamily="34" charset="0"/>
            </a:endParaRP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36586"/>
                                        </p:tgtEl>
                                        <p:attrNameLst>
                                          <p:attrName>style.visibility</p:attrName>
                                        </p:attrNameLst>
                                      </p:cBhvr>
                                      <p:to>
                                        <p:strVal val="visible"/>
                                      </p:to>
                                    </p:set>
                                    <p:anim calcmode="lin" valueType="num">
                                      <p:cBhvr>
                                        <p:cTn id="7" dur="500" fill="hold"/>
                                        <p:tgtEl>
                                          <p:spTgt spid="236586"/>
                                        </p:tgtEl>
                                        <p:attrNameLst>
                                          <p:attrName>ppt_w</p:attrName>
                                        </p:attrNameLst>
                                      </p:cBhvr>
                                      <p:tavLst>
                                        <p:tav tm="0">
                                          <p:val>
                                            <p:fltVal val="0"/>
                                          </p:val>
                                        </p:tav>
                                        <p:tav tm="100000">
                                          <p:val>
                                            <p:strVal val="#ppt_w"/>
                                          </p:val>
                                        </p:tav>
                                      </p:tavLst>
                                    </p:anim>
                                    <p:anim calcmode="lin" valueType="num">
                                      <p:cBhvr>
                                        <p:cTn id="8" dur="500" fill="hold"/>
                                        <p:tgtEl>
                                          <p:spTgt spid="236586"/>
                                        </p:tgtEl>
                                        <p:attrNameLst>
                                          <p:attrName>ppt_h</p:attrName>
                                        </p:attrNameLst>
                                      </p:cBhvr>
                                      <p:tavLst>
                                        <p:tav tm="0">
                                          <p:val>
                                            <p:fltVal val="0"/>
                                          </p:val>
                                        </p:tav>
                                        <p:tav tm="100000">
                                          <p:val>
                                            <p:strVal val="#ppt_h"/>
                                          </p:val>
                                        </p:tav>
                                      </p:tavLst>
                                    </p:anim>
                                    <p:anim calcmode="lin" valueType="num">
                                      <p:cBhvr>
                                        <p:cTn id="9" dur="500" fill="hold"/>
                                        <p:tgtEl>
                                          <p:spTgt spid="236586"/>
                                        </p:tgtEl>
                                        <p:attrNameLst>
                                          <p:attrName>ppt_x</p:attrName>
                                        </p:attrNameLst>
                                      </p:cBhvr>
                                      <p:tavLst>
                                        <p:tav tm="0">
                                          <p:val>
                                            <p:fltVal val="0.5"/>
                                          </p:val>
                                        </p:tav>
                                        <p:tav tm="100000">
                                          <p:val>
                                            <p:strVal val="#ppt_x"/>
                                          </p:val>
                                        </p:tav>
                                      </p:tavLst>
                                    </p:anim>
                                    <p:anim calcmode="lin" valueType="num">
                                      <p:cBhvr>
                                        <p:cTn id="10" dur="500" fill="hold"/>
                                        <p:tgtEl>
                                          <p:spTgt spid="236586"/>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528" fill="hold" grpId="0" nodeType="afterEffect">
                                  <p:stCondLst>
                                    <p:cond delay="0"/>
                                  </p:stCondLst>
                                  <p:childTnLst>
                                    <p:set>
                                      <p:cBhvr>
                                        <p:cTn id="13" dur="1" fill="hold">
                                          <p:stCondLst>
                                            <p:cond delay="0"/>
                                          </p:stCondLst>
                                        </p:cTn>
                                        <p:tgtEl>
                                          <p:spTgt spid="236622"/>
                                        </p:tgtEl>
                                        <p:attrNameLst>
                                          <p:attrName>style.visibility</p:attrName>
                                        </p:attrNameLst>
                                      </p:cBhvr>
                                      <p:to>
                                        <p:strVal val="visible"/>
                                      </p:to>
                                    </p:set>
                                    <p:anim calcmode="lin" valueType="num">
                                      <p:cBhvr>
                                        <p:cTn id="14" dur="500" fill="hold"/>
                                        <p:tgtEl>
                                          <p:spTgt spid="236622"/>
                                        </p:tgtEl>
                                        <p:attrNameLst>
                                          <p:attrName>ppt_w</p:attrName>
                                        </p:attrNameLst>
                                      </p:cBhvr>
                                      <p:tavLst>
                                        <p:tav tm="0">
                                          <p:val>
                                            <p:fltVal val="0"/>
                                          </p:val>
                                        </p:tav>
                                        <p:tav tm="100000">
                                          <p:val>
                                            <p:strVal val="#ppt_w"/>
                                          </p:val>
                                        </p:tav>
                                      </p:tavLst>
                                    </p:anim>
                                    <p:anim calcmode="lin" valueType="num">
                                      <p:cBhvr>
                                        <p:cTn id="15" dur="500" fill="hold"/>
                                        <p:tgtEl>
                                          <p:spTgt spid="236622"/>
                                        </p:tgtEl>
                                        <p:attrNameLst>
                                          <p:attrName>ppt_h</p:attrName>
                                        </p:attrNameLst>
                                      </p:cBhvr>
                                      <p:tavLst>
                                        <p:tav tm="0">
                                          <p:val>
                                            <p:fltVal val="0"/>
                                          </p:val>
                                        </p:tav>
                                        <p:tav tm="100000">
                                          <p:val>
                                            <p:strVal val="#ppt_h"/>
                                          </p:val>
                                        </p:tav>
                                      </p:tavLst>
                                    </p:anim>
                                    <p:anim calcmode="lin" valueType="num">
                                      <p:cBhvr>
                                        <p:cTn id="16" dur="500" fill="hold"/>
                                        <p:tgtEl>
                                          <p:spTgt spid="236622"/>
                                        </p:tgtEl>
                                        <p:attrNameLst>
                                          <p:attrName>ppt_x</p:attrName>
                                        </p:attrNameLst>
                                      </p:cBhvr>
                                      <p:tavLst>
                                        <p:tav tm="0">
                                          <p:val>
                                            <p:fltVal val="0.5"/>
                                          </p:val>
                                        </p:tav>
                                        <p:tav tm="100000">
                                          <p:val>
                                            <p:strVal val="#ppt_x"/>
                                          </p:val>
                                        </p:tav>
                                      </p:tavLst>
                                    </p:anim>
                                    <p:anim calcmode="lin" valueType="num">
                                      <p:cBhvr>
                                        <p:cTn id="17" dur="500" fill="hold"/>
                                        <p:tgtEl>
                                          <p:spTgt spid="236622"/>
                                        </p:tgtEl>
                                        <p:attrNameLst>
                                          <p:attrName>ppt_y</p:attrName>
                                        </p:attrNameLst>
                                      </p:cBhvr>
                                      <p:tavLst>
                                        <p:tav tm="0">
                                          <p:val>
                                            <p:fltVal val="0.5"/>
                                          </p:val>
                                        </p:tav>
                                        <p:tav tm="100000">
                                          <p:val>
                                            <p:strVal val="#ppt_y"/>
                                          </p:val>
                                        </p:tav>
                                      </p:tavLst>
                                    </p:anim>
                                  </p:childTnLst>
                                </p:cTn>
                              </p:par>
                            </p:childTnLst>
                          </p:cTn>
                        </p:par>
                        <p:par>
                          <p:cTn id="18" fill="hold" nodeType="afterGroup">
                            <p:stCondLst>
                              <p:cond delay="1000"/>
                            </p:stCondLst>
                            <p:childTnLst>
                              <p:par>
                                <p:cTn id="19" presetID="23" presetClass="entr" presetSubtype="528" fill="hold" grpId="0" nodeType="afterEffect">
                                  <p:stCondLst>
                                    <p:cond delay="0"/>
                                  </p:stCondLst>
                                  <p:childTnLst>
                                    <p:set>
                                      <p:cBhvr>
                                        <p:cTn id="20" dur="1" fill="hold">
                                          <p:stCondLst>
                                            <p:cond delay="0"/>
                                          </p:stCondLst>
                                        </p:cTn>
                                        <p:tgtEl>
                                          <p:spTgt spid="236621"/>
                                        </p:tgtEl>
                                        <p:attrNameLst>
                                          <p:attrName>style.visibility</p:attrName>
                                        </p:attrNameLst>
                                      </p:cBhvr>
                                      <p:to>
                                        <p:strVal val="visible"/>
                                      </p:to>
                                    </p:set>
                                    <p:anim calcmode="lin" valueType="num">
                                      <p:cBhvr>
                                        <p:cTn id="21" dur="500" fill="hold"/>
                                        <p:tgtEl>
                                          <p:spTgt spid="236621"/>
                                        </p:tgtEl>
                                        <p:attrNameLst>
                                          <p:attrName>ppt_w</p:attrName>
                                        </p:attrNameLst>
                                      </p:cBhvr>
                                      <p:tavLst>
                                        <p:tav tm="0">
                                          <p:val>
                                            <p:fltVal val="0"/>
                                          </p:val>
                                        </p:tav>
                                        <p:tav tm="100000">
                                          <p:val>
                                            <p:strVal val="#ppt_w"/>
                                          </p:val>
                                        </p:tav>
                                      </p:tavLst>
                                    </p:anim>
                                    <p:anim calcmode="lin" valueType="num">
                                      <p:cBhvr>
                                        <p:cTn id="22" dur="500" fill="hold"/>
                                        <p:tgtEl>
                                          <p:spTgt spid="236621"/>
                                        </p:tgtEl>
                                        <p:attrNameLst>
                                          <p:attrName>ppt_h</p:attrName>
                                        </p:attrNameLst>
                                      </p:cBhvr>
                                      <p:tavLst>
                                        <p:tav tm="0">
                                          <p:val>
                                            <p:fltVal val="0"/>
                                          </p:val>
                                        </p:tav>
                                        <p:tav tm="100000">
                                          <p:val>
                                            <p:strVal val="#ppt_h"/>
                                          </p:val>
                                        </p:tav>
                                      </p:tavLst>
                                    </p:anim>
                                    <p:anim calcmode="lin" valueType="num">
                                      <p:cBhvr>
                                        <p:cTn id="23" dur="500" fill="hold"/>
                                        <p:tgtEl>
                                          <p:spTgt spid="236621"/>
                                        </p:tgtEl>
                                        <p:attrNameLst>
                                          <p:attrName>ppt_x</p:attrName>
                                        </p:attrNameLst>
                                      </p:cBhvr>
                                      <p:tavLst>
                                        <p:tav tm="0">
                                          <p:val>
                                            <p:fltVal val="0.5"/>
                                          </p:val>
                                        </p:tav>
                                        <p:tav tm="100000">
                                          <p:val>
                                            <p:strVal val="#ppt_x"/>
                                          </p:val>
                                        </p:tav>
                                      </p:tavLst>
                                    </p:anim>
                                    <p:anim calcmode="lin" valueType="num">
                                      <p:cBhvr>
                                        <p:cTn id="24" dur="500" fill="hold"/>
                                        <p:tgtEl>
                                          <p:spTgt spid="236621"/>
                                        </p:tgtEl>
                                        <p:attrNameLst>
                                          <p:attrName>ppt_y</p:attrName>
                                        </p:attrNameLst>
                                      </p:cBhvr>
                                      <p:tavLst>
                                        <p:tav tm="0">
                                          <p:val>
                                            <p:fltVal val="0.5"/>
                                          </p:val>
                                        </p:tav>
                                        <p:tav tm="100000">
                                          <p:val>
                                            <p:strVal val="#ppt_y"/>
                                          </p:val>
                                        </p:tav>
                                      </p:tavLst>
                                    </p:anim>
                                  </p:childTnLst>
                                </p:cTn>
                              </p:par>
                            </p:childTnLst>
                          </p:cTn>
                        </p:par>
                        <p:par>
                          <p:cTn id="25" fill="hold" nodeType="afterGroup">
                            <p:stCondLst>
                              <p:cond delay="1500"/>
                            </p:stCondLst>
                            <p:childTnLst>
                              <p:par>
                                <p:cTn id="26" presetID="23" presetClass="entr" presetSubtype="528" fill="hold" grpId="0" nodeType="afterEffect">
                                  <p:stCondLst>
                                    <p:cond delay="0"/>
                                  </p:stCondLst>
                                  <p:childTnLst>
                                    <p:set>
                                      <p:cBhvr>
                                        <p:cTn id="27" dur="1" fill="hold">
                                          <p:stCondLst>
                                            <p:cond delay="0"/>
                                          </p:stCondLst>
                                        </p:cTn>
                                        <p:tgtEl>
                                          <p:spTgt spid="236617"/>
                                        </p:tgtEl>
                                        <p:attrNameLst>
                                          <p:attrName>style.visibility</p:attrName>
                                        </p:attrNameLst>
                                      </p:cBhvr>
                                      <p:to>
                                        <p:strVal val="visible"/>
                                      </p:to>
                                    </p:set>
                                    <p:anim calcmode="lin" valueType="num">
                                      <p:cBhvr>
                                        <p:cTn id="28" dur="500" fill="hold"/>
                                        <p:tgtEl>
                                          <p:spTgt spid="236617"/>
                                        </p:tgtEl>
                                        <p:attrNameLst>
                                          <p:attrName>ppt_w</p:attrName>
                                        </p:attrNameLst>
                                      </p:cBhvr>
                                      <p:tavLst>
                                        <p:tav tm="0">
                                          <p:val>
                                            <p:fltVal val="0"/>
                                          </p:val>
                                        </p:tav>
                                        <p:tav tm="100000">
                                          <p:val>
                                            <p:strVal val="#ppt_w"/>
                                          </p:val>
                                        </p:tav>
                                      </p:tavLst>
                                    </p:anim>
                                    <p:anim calcmode="lin" valueType="num">
                                      <p:cBhvr>
                                        <p:cTn id="29" dur="500" fill="hold"/>
                                        <p:tgtEl>
                                          <p:spTgt spid="236617"/>
                                        </p:tgtEl>
                                        <p:attrNameLst>
                                          <p:attrName>ppt_h</p:attrName>
                                        </p:attrNameLst>
                                      </p:cBhvr>
                                      <p:tavLst>
                                        <p:tav tm="0">
                                          <p:val>
                                            <p:fltVal val="0"/>
                                          </p:val>
                                        </p:tav>
                                        <p:tav tm="100000">
                                          <p:val>
                                            <p:strVal val="#ppt_h"/>
                                          </p:val>
                                        </p:tav>
                                      </p:tavLst>
                                    </p:anim>
                                    <p:anim calcmode="lin" valueType="num">
                                      <p:cBhvr>
                                        <p:cTn id="30" dur="500" fill="hold"/>
                                        <p:tgtEl>
                                          <p:spTgt spid="236617"/>
                                        </p:tgtEl>
                                        <p:attrNameLst>
                                          <p:attrName>ppt_x</p:attrName>
                                        </p:attrNameLst>
                                      </p:cBhvr>
                                      <p:tavLst>
                                        <p:tav tm="0">
                                          <p:val>
                                            <p:fltVal val="0.5"/>
                                          </p:val>
                                        </p:tav>
                                        <p:tav tm="100000">
                                          <p:val>
                                            <p:strVal val="#ppt_x"/>
                                          </p:val>
                                        </p:tav>
                                      </p:tavLst>
                                    </p:anim>
                                    <p:anim calcmode="lin" valueType="num">
                                      <p:cBhvr>
                                        <p:cTn id="31" dur="500" fill="hold"/>
                                        <p:tgtEl>
                                          <p:spTgt spid="236617"/>
                                        </p:tgtEl>
                                        <p:attrNameLst>
                                          <p:attrName>ppt_y</p:attrName>
                                        </p:attrNameLst>
                                      </p:cBhvr>
                                      <p:tavLst>
                                        <p:tav tm="0">
                                          <p:val>
                                            <p:fltVal val="0.5"/>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236587"/>
                                        </p:tgtEl>
                                        <p:attrNameLst>
                                          <p:attrName>style.visibility</p:attrName>
                                        </p:attrNameLst>
                                      </p:cBhvr>
                                      <p:to>
                                        <p:strVal val="visible"/>
                                      </p:to>
                                    </p:set>
                                    <p:animEffect transition="in" filter="dissolve">
                                      <p:cBhvr>
                                        <p:cTn id="36" dur="500"/>
                                        <p:tgtEl>
                                          <p:spTgt spid="236587"/>
                                        </p:tgtEl>
                                      </p:cBhvr>
                                    </p:animEffect>
                                  </p:childTnLst>
                                </p:cTn>
                              </p:par>
                            </p:childTnLst>
                          </p:cTn>
                        </p:par>
                        <p:par>
                          <p:cTn id="37" fill="hold" nodeType="afterGroup">
                            <p:stCondLst>
                              <p:cond delay="500"/>
                            </p:stCondLst>
                            <p:childTnLst>
                              <p:par>
                                <p:cTn id="38" presetID="23" presetClass="entr" presetSubtype="528" fill="hold" grpId="0" nodeType="afterEffect">
                                  <p:stCondLst>
                                    <p:cond delay="0"/>
                                  </p:stCondLst>
                                  <p:childTnLst>
                                    <p:set>
                                      <p:cBhvr>
                                        <p:cTn id="39" dur="1" fill="hold">
                                          <p:stCondLst>
                                            <p:cond delay="0"/>
                                          </p:stCondLst>
                                        </p:cTn>
                                        <p:tgtEl>
                                          <p:spTgt spid="236619"/>
                                        </p:tgtEl>
                                        <p:attrNameLst>
                                          <p:attrName>style.visibility</p:attrName>
                                        </p:attrNameLst>
                                      </p:cBhvr>
                                      <p:to>
                                        <p:strVal val="visible"/>
                                      </p:to>
                                    </p:set>
                                    <p:anim calcmode="lin" valueType="num">
                                      <p:cBhvr>
                                        <p:cTn id="40" dur="500" fill="hold"/>
                                        <p:tgtEl>
                                          <p:spTgt spid="236619"/>
                                        </p:tgtEl>
                                        <p:attrNameLst>
                                          <p:attrName>ppt_w</p:attrName>
                                        </p:attrNameLst>
                                      </p:cBhvr>
                                      <p:tavLst>
                                        <p:tav tm="0">
                                          <p:val>
                                            <p:fltVal val="0"/>
                                          </p:val>
                                        </p:tav>
                                        <p:tav tm="100000">
                                          <p:val>
                                            <p:strVal val="#ppt_w"/>
                                          </p:val>
                                        </p:tav>
                                      </p:tavLst>
                                    </p:anim>
                                    <p:anim calcmode="lin" valueType="num">
                                      <p:cBhvr>
                                        <p:cTn id="41" dur="500" fill="hold"/>
                                        <p:tgtEl>
                                          <p:spTgt spid="236619"/>
                                        </p:tgtEl>
                                        <p:attrNameLst>
                                          <p:attrName>ppt_h</p:attrName>
                                        </p:attrNameLst>
                                      </p:cBhvr>
                                      <p:tavLst>
                                        <p:tav tm="0">
                                          <p:val>
                                            <p:fltVal val="0"/>
                                          </p:val>
                                        </p:tav>
                                        <p:tav tm="100000">
                                          <p:val>
                                            <p:strVal val="#ppt_h"/>
                                          </p:val>
                                        </p:tav>
                                      </p:tavLst>
                                    </p:anim>
                                    <p:anim calcmode="lin" valueType="num">
                                      <p:cBhvr>
                                        <p:cTn id="42" dur="500" fill="hold"/>
                                        <p:tgtEl>
                                          <p:spTgt spid="236619"/>
                                        </p:tgtEl>
                                        <p:attrNameLst>
                                          <p:attrName>ppt_x</p:attrName>
                                        </p:attrNameLst>
                                      </p:cBhvr>
                                      <p:tavLst>
                                        <p:tav tm="0">
                                          <p:val>
                                            <p:fltVal val="0.5"/>
                                          </p:val>
                                        </p:tav>
                                        <p:tav tm="100000">
                                          <p:val>
                                            <p:strVal val="#ppt_x"/>
                                          </p:val>
                                        </p:tav>
                                      </p:tavLst>
                                    </p:anim>
                                    <p:anim calcmode="lin" valueType="num">
                                      <p:cBhvr>
                                        <p:cTn id="43" dur="500" fill="hold"/>
                                        <p:tgtEl>
                                          <p:spTgt spid="236619"/>
                                        </p:tgtEl>
                                        <p:attrNameLst>
                                          <p:attrName>ppt_y</p:attrName>
                                        </p:attrNameLst>
                                      </p:cBhvr>
                                      <p:tavLst>
                                        <p:tav tm="0">
                                          <p:val>
                                            <p:fltVal val="0.5"/>
                                          </p:val>
                                        </p:tav>
                                        <p:tav tm="100000">
                                          <p:val>
                                            <p:strVal val="#ppt_y"/>
                                          </p:val>
                                        </p:tav>
                                      </p:tavLst>
                                    </p:anim>
                                  </p:childTnLst>
                                </p:cTn>
                              </p:par>
                            </p:childTnLst>
                          </p:cTn>
                        </p:par>
                        <p:par>
                          <p:cTn id="44" fill="hold" nodeType="afterGroup">
                            <p:stCondLst>
                              <p:cond delay="1000"/>
                            </p:stCondLst>
                            <p:childTnLst>
                              <p:par>
                                <p:cTn id="45" presetID="23" presetClass="entr" presetSubtype="528" fill="hold" grpId="0" nodeType="afterEffect">
                                  <p:stCondLst>
                                    <p:cond delay="0"/>
                                  </p:stCondLst>
                                  <p:childTnLst>
                                    <p:set>
                                      <p:cBhvr>
                                        <p:cTn id="46" dur="1" fill="hold">
                                          <p:stCondLst>
                                            <p:cond delay="0"/>
                                          </p:stCondLst>
                                        </p:cTn>
                                        <p:tgtEl>
                                          <p:spTgt spid="236616"/>
                                        </p:tgtEl>
                                        <p:attrNameLst>
                                          <p:attrName>style.visibility</p:attrName>
                                        </p:attrNameLst>
                                      </p:cBhvr>
                                      <p:to>
                                        <p:strVal val="visible"/>
                                      </p:to>
                                    </p:set>
                                    <p:anim calcmode="lin" valueType="num">
                                      <p:cBhvr>
                                        <p:cTn id="47" dur="500" fill="hold"/>
                                        <p:tgtEl>
                                          <p:spTgt spid="236616"/>
                                        </p:tgtEl>
                                        <p:attrNameLst>
                                          <p:attrName>ppt_w</p:attrName>
                                        </p:attrNameLst>
                                      </p:cBhvr>
                                      <p:tavLst>
                                        <p:tav tm="0">
                                          <p:val>
                                            <p:fltVal val="0"/>
                                          </p:val>
                                        </p:tav>
                                        <p:tav tm="100000">
                                          <p:val>
                                            <p:strVal val="#ppt_w"/>
                                          </p:val>
                                        </p:tav>
                                      </p:tavLst>
                                    </p:anim>
                                    <p:anim calcmode="lin" valueType="num">
                                      <p:cBhvr>
                                        <p:cTn id="48" dur="500" fill="hold"/>
                                        <p:tgtEl>
                                          <p:spTgt spid="236616"/>
                                        </p:tgtEl>
                                        <p:attrNameLst>
                                          <p:attrName>ppt_h</p:attrName>
                                        </p:attrNameLst>
                                      </p:cBhvr>
                                      <p:tavLst>
                                        <p:tav tm="0">
                                          <p:val>
                                            <p:fltVal val="0"/>
                                          </p:val>
                                        </p:tav>
                                        <p:tav tm="100000">
                                          <p:val>
                                            <p:strVal val="#ppt_h"/>
                                          </p:val>
                                        </p:tav>
                                      </p:tavLst>
                                    </p:anim>
                                    <p:anim calcmode="lin" valueType="num">
                                      <p:cBhvr>
                                        <p:cTn id="49" dur="500" fill="hold"/>
                                        <p:tgtEl>
                                          <p:spTgt spid="236616"/>
                                        </p:tgtEl>
                                        <p:attrNameLst>
                                          <p:attrName>ppt_x</p:attrName>
                                        </p:attrNameLst>
                                      </p:cBhvr>
                                      <p:tavLst>
                                        <p:tav tm="0">
                                          <p:val>
                                            <p:fltVal val="0.5"/>
                                          </p:val>
                                        </p:tav>
                                        <p:tav tm="100000">
                                          <p:val>
                                            <p:strVal val="#ppt_x"/>
                                          </p:val>
                                        </p:tav>
                                      </p:tavLst>
                                    </p:anim>
                                    <p:anim calcmode="lin" valueType="num">
                                      <p:cBhvr>
                                        <p:cTn id="50" dur="500" fill="hold"/>
                                        <p:tgtEl>
                                          <p:spTgt spid="236616"/>
                                        </p:tgtEl>
                                        <p:attrNameLst>
                                          <p:attrName>ppt_y</p:attrName>
                                        </p:attrNameLst>
                                      </p:cBhvr>
                                      <p:tavLst>
                                        <p:tav tm="0">
                                          <p:val>
                                            <p:fltVal val="0.5"/>
                                          </p:val>
                                        </p:tav>
                                        <p:tav tm="100000">
                                          <p:val>
                                            <p:strVal val="#ppt_y"/>
                                          </p:val>
                                        </p:tav>
                                      </p:tavLst>
                                    </p:anim>
                                  </p:childTnLst>
                                </p:cTn>
                              </p:par>
                            </p:childTnLst>
                          </p:cTn>
                        </p:par>
                        <p:par>
                          <p:cTn id="51" fill="hold" nodeType="afterGroup">
                            <p:stCondLst>
                              <p:cond delay="1500"/>
                            </p:stCondLst>
                            <p:childTnLst>
                              <p:par>
                                <p:cTn id="52" presetID="23" presetClass="entr" presetSubtype="528" fill="hold" grpId="0" nodeType="afterEffect">
                                  <p:stCondLst>
                                    <p:cond delay="0"/>
                                  </p:stCondLst>
                                  <p:childTnLst>
                                    <p:set>
                                      <p:cBhvr>
                                        <p:cTn id="53" dur="1" fill="hold">
                                          <p:stCondLst>
                                            <p:cond delay="0"/>
                                          </p:stCondLst>
                                        </p:cTn>
                                        <p:tgtEl>
                                          <p:spTgt spid="236618"/>
                                        </p:tgtEl>
                                        <p:attrNameLst>
                                          <p:attrName>style.visibility</p:attrName>
                                        </p:attrNameLst>
                                      </p:cBhvr>
                                      <p:to>
                                        <p:strVal val="visible"/>
                                      </p:to>
                                    </p:set>
                                    <p:anim calcmode="lin" valueType="num">
                                      <p:cBhvr>
                                        <p:cTn id="54" dur="500" fill="hold"/>
                                        <p:tgtEl>
                                          <p:spTgt spid="236618"/>
                                        </p:tgtEl>
                                        <p:attrNameLst>
                                          <p:attrName>ppt_w</p:attrName>
                                        </p:attrNameLst>
                                      </p:cBhvr>
                                      <p:tavLst>
                                        <p:tav tm="0">
                                          <p:val>
                                            <p:fltVal val="0"/>
                                          </p:val>
                                        </p:tav>
                                        <p:tav tm="100000">
                                          <p:val>
                                            <p:strVal val="#ppt_w"/>
                                          </p:val>
                                        </p:tav>
                                      </p:tavLst>
                                    </p:anim>
                                    <p:anim calcmode="lin" valueType="num">
                                      <p:cBhvr>
                                        <p:cTn id="55" dur="500" fill="hold"/>
                                        <p:tgtEl>
                                          <p:spTgt spid="236618"/>
                                        </p:tgtEl>
                                        <p:attrNameLst>
                                          <p:attrName>ppt_h</p:attrName>
                                        </p:attrNameLst>
                                      </p:cBhvr>
                                      <p:tavLst>
                                        <p:tav tm="0">
                                          <p:val>
                                            <p:fltVal val="0"/>
                                          </p:val>
                                        </p:tav>
                                        <p:tav tm="100000">
                                          <p:val>
                                            <p:strVal val="#ppt_h"/>
                                          </p:val>
                                        </p:tav>
                                      </p:tavLst>
                                    </p:anim>
                                    <p:anim calcmode="lin" valueType="num">
                                      <p:cBhvr>
                                        <p:cTn id="56" dur="500" fill="hold"/>
                                        <p:tgtEl>
                                          <p:spTgt spid="236618"/>
                                        </p:tgtEl>
                                        <p:attrNameLst>
                                          <p:attrName>ppt_x</p:attrName>
                                        </p:attrNameLst>
                                      </p:cBhvr>
                                      <p:tavLst>
                                        <p:tav tm="0">
                                          <p:val>
                                            <p:fltVal val="0.5"/>
                                          </p:val>
                                        </p:tav>
                                        <p:tav tm="100000">
                                          <p:val>
                                            <p:strVal val="#ppt_x"/>
                                          </p:val>
                                        </p:tav>
                                      </p:tavLst>
                                    </p:anim>
                                    <p:anim calcmode="lin" valueType="num">
                                      <p:cBhvr>
                                        <p:cTn id="57" dur="500" fill="hold"/>
                                        <p:tgtEl>
                                          <p:spTgt spid="23661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86" grpId="0" autoUpdateAnimBg="0"/>
      <p:bldP spid="236587" grpId="0" autoUpdateAnimBg="0"/>
      <p:bldP spid="236617" grpId="0" animBg="1" autoUpdateAnimBg="0"/>
      <p:bldP spid="236618" grpId="0" animBg="1"/>
      <p:bldP spid="236616" grpId="0" animBg="1"/>
      <p:bldP spid="236621" grpId="0" animBg="1" autoUpdateAnimBg="0"/>
      <p:bldP spid="236619" grpId="0" animBg="1"/>
      <p:bldP spid="236622" grpId="0" animBg="1"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3162300" y="303213"/>
            <a:ext cx="287338"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WinInnwa" charset="0"/>
            </a:endParaRPr>
          </a:p>
        </p:txBody>
      </p:sp>
      <p:sp>
        <p:nvSpPr>
          <p:cNvPr id="23555" name="Rectangle 3"/>
          <p:cNvSpPr>
            <a:spLocks noChangeArrowheads="1"/>
          </p:cNvSpPr>
          <p:nvPr/>
        </p:nvSpPr>
        <p:spPr bwMode="auto">
          <a:xfrm>
            <a:off x="3163888" y="628650"/>
            <a:ext cx="3175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WinInnwa" charset="0"/>
            </a:endParaRPr>
          </a:p>
        </p:txBody>
      </p:sp>
      <p:sp>
        <p:nvSpPr>
          <p:cNvPr id="240644" name="Rectangle 4"/>
          <p:cNvSpPr>
            <a:spLocks noChangeArrowheads="1"/>
          </p:cNvSpPr>
          <p:nvPr/>
        </p:nvSpPr>
        <p:spPr bwMode="auto">
          <a:xfrm>
            <a:off x="3421063" y="169863"/>
            <a:ext cx="182562" cy="396875"/>
          </a:xfrm>
          <a:prstGeom prst="rect">
            <a:avLst/>
          </a:prstGeom>
          <a:noFill/>
          <a:ln w="12700">
            <a:noFill/>
            <a:miter lim="800000"/>
            <a:headEnd/>
            <a:tailEnd/>
          </a:ln>
          <a:effectLst>
            <a:outerShdw dist="85194" dir="3806097" algn="ctr" rotWithShape="0">
              <a:schemeClr val="tx1"/>
            </a:outerShdw>
          </a:effectLst>
        </p:spPr>
        <p:txBody>
          <a:bodyPr wrap="none" lIns="90487" tIns="44450" rIns="90487" bIns="44450">
            <a:spAutoFit/>
          </a:bodyPr>
          <a:lstStyle/>
          <a:p>
            <a:pPr>
              <a:spcBef>
                <a:spcPct val="0"/>
              </a:spcBef>
              <a:defRPr/>
            </a:pPr>
            <a:endParaRPr lang="my-MM" sz="2000">
              <a:solidFill>
                <a:srgbClr val="2F6AFD"/>
              </a:solidFill>
              <a:latin typeface="WinInnwa" pitchFamily="2" charset="0"/>
              <a:ea typeface="+mn-ea"/>
            </a:endParaRPr>
          </a:p>
        </p:txBody>
      </p:sp>
      <p:sp>
        <p:nvSpPr>
          <p:cNvPr id="240645" name="Rectangle 5"/>
          <p:cNvSpPr>
            <a:spLocks noChangeArrowheads="1"/>
          </p:cNvSpPr>
          <p:nvPr/>
        </p:nvSpPr>
        <p:spPr bwMode="auto">
          <a:xfrm>
            <a:off x="3414713" y="531813"/>
            <a:ext cx="182562" cy="396875"/>
          </a:xfrm>
          <a:prstGeom prst="rect">
            <a:avLst/>
          </a:prstGeom>
          <a:noFill/>
          <a:ln w="12700">
            <a:noFill/>
            <a:miter lim="800000"/>
            <a:headEnd/>
            <a:tailEnd/>
          </a:ln>
          <a:effectLst>
            <a:outerShdw dist="85194" dir="3806097" algn="ctr" rotWithShape="0">
              <a:schemeClr val="tx1"/>
            </a:outerShdw>
          </a:effectLst>
        </p:spPr>
        <p:txBody>
          <a:bodyPr wrap="none" lIns="90487" tIns="44450" rIns="90487" bIns="44450">
            <a:spAutoFit/>
          </a:bodyPr>
          <a:lstStyle/>
          <a:p>
            <a:pPr>
              <a:spcBef>
                <a:spcPct val="0"/>
              </a:spcBef>
              <a:defRPr/>
            </a:pPr>
            <a:endParaRPr lang="my-MM" sz="2000">
              <a:solidFill>
                <a:srgbClr val="2F6AFD"/>
              </a:solidFill>
              <a:latin typeface="WinInnwa" pitchFamily="2" charset="0"/>
              <a:ea typeface="+mn-ea"/>
            </a:endParaRPr>
          </a:p>
        </p:txBody>
      </p:sp>
      <p:sp>
        <p:nvSpPr>
          <p:cNvPr id="23558" name="Rectangle 7"/>
          <p:cNvSpPr>
            <a:spLocks noChangeArrowheads="1"/>
          </p:cNvSpPr>
          <p:nvPr/>
        </p:nvSpPr>
        <p:spPr bwMode="auto">
          <a:xfrm>
            <a:off x="3159125" y="1012825"/>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WinInnwa" charset="0"/>
            </a:endParaRPr>
          </a:p>
        </p:txBody>
      </p:sp>
      <p:sp>
        <p:nvSpPr>
          <p:cNvPr id="240650" name="Rectangle 10"/>
          <p:cNvSpPr>
            <a:spLocks noChangeArrowheads="1"/>
          </p:cNvSpPr>
          <p:nvPr/>
        </p:nvSpPr>
        <p:spPr bwMode="auto">
          <a:xfrm>
            <a:off x="1382713" y="700088"/>
            <a:ext cx="290512" cy="520700"/>
          </a:xfrm>
          <a:prstGeom prst="rect">
            <a:avLst/>
          </a:prstGeom>
          <a:noFill/>
          <a:ln w="12700">
            <a:noFill/>
            <a:miter lim="800000"/>
            <a:headEnd/>
            <a:tailEnd/>
          </a:ln>
          <a:effectLst>
            <a:outerShdw dist="85194" dir="3806097" algn="ctr" rotWithShape="0">
              <a:schemeClr val="tx1"/>
            </a:outerShdw>
          </a:effectLst>
        </p:spPr>
        <p:txBody>
          <a:bodyPr wrap="none" lIns="90487" tIns="44450" rIns="90487" bIns="44450">
            <a:spAutoFit/>
          </a:bodyPr>
          <a:lstStyle/>
          <a:p>
            <a:pPr algn="ctr">
              <a:spcBef>
                <a:spcPct val="0"/>
              </a:spcBef>
              <a:defRPr/>
            </a:pPr>
            <a:r>
              <a:rPr lang="en-US" sz="2800">
                <a:solidFill>
                  <a:srgbClr val="2F6AFD"/>
                </a:solidFill>
                <a:latin typeface="WinInnwa" pitchFamily="2" charset="0"/>
                <a:ea typeface="+mn-ea"/>
              </a:rPr>
              <a:t> </a:t>
            </a:r>
          </a:p>
        </p:txBody>
      </p:sp>
      <p:sp>
        <p:nvSpPr>
          <p:cNvPr id="240651" name="Rectangle 11"/>
          <p:cNvSpPr>
            <a:spLocks noChangeArrowheads="1"/>
          </p:cNvSpPr>
          <p:nvPr/>
        </p:nvSpPr>
        <p:spPr bwMode="auto">
          <a:xfrm>
            <a:off x="114300" y="939800"/>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40652" name="Rectangle 12"/>
          <p:cNvSpPr>
            <a:spLocks noChangeArrowheads="1"/>
          </p:cNvSpPr>
          <p:nvPr/>
        </p:nvSpPr>
        <p:spPr bwMode="auto">
          <a:xfrm>
            <a:off x="5930900" y="939800"/>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40653" name="Rectangle 13"/>
          <p:cNvSpPr>
            <a:spLocks noChangeArrowheads="1"/>
          </p:cNvSpPr>
          <p:nvPr/>
        </p:nvSpPr>
        <p:spPr bwMode="auto">
          <a:xfrm>
            <a:off x="-101600" y="1752600"/>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40654" name="Rectangle 14"/>
          <p:cNvSpPr>
            <a:spLocks noChangeArrowheads="1"/>
          </p:cNvSpPr>
          <p:nvPr/>
        </p:nvSpPr>
        <p:spPr bwMode="auto">
          <a:xfrm>
            <a:off x="5934075" y="1762125"/>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40657" name="Rectangle 17"/>
          <p:cNvSpPr>
            <a:spLocks noChangeArrowheads="1"/>
          </p:cNvSpPr>
          <p:nvPr/>
        </p:nvSpPr>
        <p:spPr bwMode="auto">
          <a:xfrm>
            <a:off x="6397625" y="2317750"/>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40658" name="Rectangle 18"/>
          <p:cNvSpPr>
            <a:spLocks noChangeArrowheads="1"/>
          </p:cNvSpPr>
          <p:nvPr/>
        </p:nvSpPr>
        <p:spPr bwMode="auto">
          <a:xfrm>
            <a:off x="2444750" y="4692650"/>
            <a:ext cx="817563" cy="690563"/>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r>
              <a:rPr lang="en-US">
                <a:latin typeface="WinInnwa" pitchFamily="2" charset="0"/>
                <a:ea typeface="+mn-ea"/>
              </a:rPr>
              <a:t>ynwf</a:t>
            </a:r>
          </a:p>
          <a:p>
            <a:pPr>
              <a:defRPr/>
            </a:pPr>
            <a:endParaRPr lang="en-US" sz="1400">
              <a:latin typeface="WinInnwa" pitchFamily="2" charset="0"/>
              <a:ea typeface="+mn-ea"/>
            </a:endParaRPr>
          </a:p>
        </p:txBody>
      </p:sp>
      <p:sp>
        <p:nvSpPr>
          <p:cNvPr id="240661" name="Rectangle 21"/>
          <p:cNvSpPr>
            <a:spLocks noChangeArrowheads="1"/>
          </p:cNvSpPr>
          <p:nvPr/>
        </p:nvSpPr>
        <p:spPr bwMode="auto">
          <a:xfrm>
            <a:off x="6205538" y="3141663"/>
            <a:ext cx="817562" cy="363537"/>
          </a:xfrm>
          <a:prstGeom prst="rect">
            <a:avLst/>
          </a:prstGeom>
          <a:noFill/>
          <a:ln w="12700">
            <a:noFill/>
            <a:miter lim="800000"/>
            <a:headEnd/>
            <a:tailEnd/>
          </a:ln>
          <a:effectLst>
            <a:outerShdw dist="68392" dir="4091915"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240662" name="Rectangle 22"/>
          <p:cNvSpPr>
            <a:spLocks noChangeArrowheads="1"/>
          </p:cNvSpPr>
          <p:nvPr/>
        </p:nvSpPr>
        <p:spPr bwMode="auto">
          <a:xfrm>
            <a:off x="-346075" y="3148013"/>
            <a:ext cx="817563" cy="363537"/>
          </a:xfrm>
          <a:prstGeom prst="rect">
            <a:avLst/>
          </a:prstGeom>
          <a:noFill/>
          <a:ln w="12700">
            <a:noFill/>
            <a:miter lim="800000"/>
            <a:headEnd/>
            <a:tailEnd/>
          </a:ln>
          <a:effectLst>
            <a:outerShdw dist="68392" dir="4091915"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240663" name="Rectangle 23"/>
          <p:cNvSpPr>
            <a:spLocks noChangeArrowheads="1"/>
          </p:cNvSpPr>
          <p:nvPr/>
        </p:nvSpPr>
        <p:spPr bwMode="auto">
          <a:xfrm>
            <a:off x="6864350" y="3384550"/>
            <a:ext cx="1995488" cy="458788"/>
          </a:xfrm>
          <a:prstGeom prst="rect">
            <a:avLst/>
          </a:prstGeom>
          <a:noFill/>
          <a:ln w="12700">
            <a:noFill/>
            <a:miter lim="800000"/>
            <a:headEnd/>
            <a:tailEnd/>
          </a:ln>
          <a:effectLst>
            <a:outerShdw dist="68392" dir="4091915" algn="ctr" rotWithShape="0">
              <a:schemeClr val="tx1"/>
            </a:outerShdw>
          </a:effectLst>
        </p:spPr>
        <p:txBody>
          <a:bodyPr wrap="none" lIns="90487" tIns="44450" rIns="90487" bIns="44450">
            <a:spAutoFit/>
          </a:bodyPr>
          <a:lstStyle/>
          <a:p>
            <a:pPr>
              <a:spcBef>
                <a:spcPct val="0"/>
              </a:spcBef>
              <a:defRPr/>
            </a:pPr>
            <a:r>
              <a:rPr lang="en-US" sz="2400" dirty="0">
                <a:solidFill>
                  <a:srgbClr val="2F6AFD"/>
                </a:solidFill>
                <a:latin typeface="WinInnwa" pitchFamily="2" charset="0"/>
                <a:ea typeface="+mn-ea"/>
              </a:rPr>
              <a:t> </a:t>
            </a:r>
            <a:r>
              <a:rPr lang="en-US" sz="2000" dirty="0">
                <a:solidFill>
                  <a:srgbClr val="2F6AFD"/>
                </a:solidFill>
                <a:latin typeface="WinInnwa" pitchFamily="2" charset="0"/>
                <a:ea typeface="+mn-ea"/>
              </a:rPr>
              <a:t>aus;Zl;awmfjynfhpHkjcif;</a:t>
            </a:r>
          </a:p>
        </p:txBody>
      </p:sp>
      <p:grpSp>
        <p:nvGrpSpPr>
          <p:cNvPr id="23569" name="Group 25"/>
          <p:cNvGrpSpPr>
            <a:grpSpLocks/>
          </p:cNvGrpSpPr>
          <p:nvPr/>
        </p:nvGrpSpPr>
        <p:grpSpPr bwMode="auto">
          <a:xfrm>
            <a:off x="2514600" y="2570163"/>
            <a:ext cx="5403850" cy="2867025"/>
            <a:chOff x="1344" y="1547"/>
            <a:chExt cx="3404" cy="1806"/>
          </a:xfrm>
        </p:grpSpPr>
        <p:sp>
          <p:nvSpPr>
            <p:cNvPr id="23614" name="Line 26"/>
            <p:cNvSpPr>
              <a:spLocks noChangeShapeType="1"/>
            </p:cNvSpPr>
            <p:nvPr/>
          </p:nvSpPr>
          <p:spPr bwMode="auto">
            <a:xfrm flipV="1">
              <a:off x="3671" y="3296"/>
              <a:ext cx="644" cy="12"/>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615" name="Line 27"/>
            <p:cNvSpPr>
              <a:spLocks noChangeShapeType="1"/>
            </p:cNvSpPr>
            <p:nvPr/>
          </p:nvSpPr>
          <p:spPr bwMode="auto">
            <a:xfrm>
              <a:off x="1344" y="3218"/>
              <a:ext cx="971" cy="71"/>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616" name="Line 28"/>
            <p:cNvSpPr>
              <a:spLocks noChangeShapeType="1"/>
            </p:cNvSpPr>
            <p:nvPr/>
          </p:nvSpPr>
          <p:spPr bwMode="auto">
            <a:xfrm>
              <a:off x="1506" y="2660"/>
              <a:ext cx="894" cy="484"/>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617" name="Line 29"/>
            <p:cNvSpPr>
              <a:spLocks noChangeShapeType="1"/>
            </p:cNvSpPr>
            <p:nvPr/>
          </p:nvSpPr>
          <p:spPr bwMode="auto">
            <a:xfrm>
              <a:off x="1930" y="2122"/>
              <a:ext cx="582" cy="798"/>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618" name="Line 30"/>
            <p:cNvSpPr>
              <a:spLocks noChangeShapeType="1"/>
            </p:cNvSpPr>
            <p:nvPr/>
          </p:nvSpPr>
          <p:spPr bwMode="auto">
            <a:xfrm rot="578684">
              <a:off x="2594" y="1808"/>
              <a:ext cx="279" cy="1052"/>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619" name="Line 31"/>
            <p:cNvSpPr>
              <a:spLocks noChangeShapeType="1"/>
            </p:cNvSpPr>
            <p:nvPr/>
          </p:nvSpPr>
          <p:spPr bwMode="auto">
            <a:xfrm flipH="1">
              <a:off x="3078" y="2071"/>
              <a:ext cx="591" cy="875"/>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620" name="Line 32"/>
            <p:cNvSpPr>
              <a:spLocks noChangeShapeType="1"/>
            </p:cNvSpPr>
            <p:nvPr/>
          </p:nvSpPr>
          <p:spPr bwMode="auto">
            <a:xfrm flipH="1">
              <a:off x="3211" y="2410"/>
              <a:ext cx="797" cy="625"/>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3621" name="Line 33"/>
            <p:cNvSpPr>
              <a:spLocks noChangeShapeType="1"/>
            </p:cNvSpPr>
            <p:nvPr/>
          </p:nvSpPr>
          <p:spPr bwMode="auto">
            <a:xfrm flipV="1">
              <a:off x="3264" y="2946"/>
              <a:ext cx="1017" cy="264"/>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40674" name="Rectangle 34"/>
            <p:cNvSpPr>
              <a:spLocks noChangeArrowheads="1"/>
            </p:cNvSpPr>
            <p:nvPr/>
          </p:nvSpPr>
          <p:spPr bwMode="auto">
            <a:xfrm rot="5246759">
              <a:off x="2191" y="2386"/>
              <a:ext cx="1290"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a:solidFill>
                  <a:srgbClr val="21ED11"/>
                </a:solidFill>
                <a:latin typeface="WinInnwa" pitchFamily="2" charset="0"/>
                <a:ea typeface="+mn-ea"/>
              </a:endParaRPr>
            </a:p>
          </p:txBody>
        </p:sp>
        <p:sp>
          <p:nvSpPr>
            <p:cNvPr id="240675" name="Rectangle 35"/>
            <p:cNvSpPr>
              <a:spLocks noChangeArrowheads="1"/>
            </p:cNvSpPr>
            <p:nvPr/>
          </p:nvSpPr>
          <p:spPr bwMode="auto">
            <a:xfrm>
              <a:off x="3422" y="3143"/>
              <a:ext cx="1326" cy="210"/>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sz="1600">
                <a:latin typeface="WinInnwa" pitchFamily="2" charset="0"/>
                <a:ea typeface="+mn-ea"/>
              </a:endParaRPr>
            </a:p>
          </p:txBody>
        </p:sp>
        <p:sp>
          <p:nvSpPr>
            <p:cNvPr id="240676" name="Rectangle 36"/>
            <p:cNvSpPr>
              <a:spLocks noChangeArrowheads="1"/>
            </p:cNvSpPr>
            <p:nvPr/>
          </p:nvSpPr>
          <p:spPr bwMode="auto">
            <a:xfrm rot="3267768">
              <a:off x="1991" y="2186"/>
              <a:ext cx="290" cy="229"/>
            </a:xfrm>
            <a:prstGeom prst="rect">
              <a:avLst/>
            </a:prstGeom>
            <a:noFill/>
            <a:ln w="12700">
              <a:noFill/>
              <a:miter lim="800000"/>
              <a:headEnd/>
              <a:tailEnd/>
            </a:ln>
            <a:effectLst>
              <a:outerShdw dist="35921" dir="2700000" algn="ctr" rotWithShape="0">
                <a:schemeClr val="tx1"/>
              </a:outerShdw>
            </a:effectLst>
          </p:spPr>
          <p:txBody>
            <a:bodyPr rot="10800000" vert="eaVert" lIns="90487" tIns="44450" rIns="90487" bIns="44450">
              <a:spAutoFit/>
            </a:bodyPr>
            <a:lstStyle/>
            <a:p>
              <a:pPr>
                <a:defRPr/>
              </a:pPr>
              <a:endParaRPr lang="my-MM">
                <a:solidFill>
                  <a:srgbClr val="21ED11"/>
                </a:solidFill>
                <a:latin typeface="WinInnwa" pitchFamily="2" charset="0"/>
                <a:ea typeface="+mn-ea"/>
              </a:endParaRPr>
            </a:p>
          </p:txBody>
        </p:sp>
        <p:sp>
          <p:nvSpPr>
            <p:cNvPr id="240677" name="Rectangle 37"/>
            <p:cNvSpPr>
              <a:spLocks noChangeArrowheads="1"/>
            </p:cNvSpPr>
            <p:nvPr/>
          </p:nvSpPr>
          <p:spPr bwMode="auto">
            <a:xfrm rot="20643327">
              <a:off x="3427" y="2833"/>
              <a:ext cx="902"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240678" name="Rectangle 38"/>
            <p:cNvSpPr>
              <a:spLocks noChangeArrowheads="1"/>
            </p:cNvSpPr>
            <p:nvPr/>
          </p:nvSpPr>
          <p:spPr bwMode="auto">
            <a:xfrm rot="19276533">
              <a:off x="3353" y="2466"/>
              <a:ext cx="622" cy="229"/>
            </a:xfrm>
            <a:prstGeom prst="rect">
              <a:avLst/>
            </a:prstGeom>
            <a:noFill/>
            <a:ln w="12700">
              <a:noFill/>
              <a:miter lim="800000"/>
              <a:headEnd/>
              <a:tailEnd/>
            </a:ln>
            <a:effectLst>
              <a:outerShdw dist="45791" dir="3378596"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240679" name="Rectangle 39"/>
            <p:cNvSpPr>
              <a:spLocks noChangeArrowheads="1"/>
            </p:cNvSpPr>
            <p:nvPr/>
          </p:nvSpPr>
          <p:spPr bwMode="auto">
            <a:xfrm rot="1755647">
              <a:off x="1462" y="2754"/>
              <a:ext cx="1190" cy="229"/>
            </a:xfrm>
            <a:prstGeom prst="rect">
              <a:avLst/>
            </a:prstGeom>
            <a:noFill/>
            <a:ln w="12700">
              <a:noFill/>
              <a:miter lim="800000"/>
              <a:headEnd/>
              <a:tailEnd/>
            </a:ln>
            <a:effectLst>
              <a:outerShdw dist="45791" dir="3378596" algn="ctr" rotWithShape="0">
                <a:schemeClr val="tx1"/>
              </a:outerShdw>
            </a:effectLst>
          </p:spPr>
          <p:txBody>
            <a:bodyPr lIns="90487" tIns="44450" rIns="90487" bIns="44450">
              <a:spAutoFit/>
            </a:bodyPr>
            <a:lstStyle/>
            <a:p>
              <a:pPr>
                <a:defRPr/>
              </a:pPr>
              <a:endParaRPr lang="my-MM">
                <a:solidFill>
                  <a:srgbClr val="21ED11"/>
                </a:solidFill>
                <a:latin typeface="WinInnwa" pitchFamily="2" charset="0"/>
                <a:ea typeface="+mn-ea"/>
              </a:endParaRPr>
            </a:p>
          </p:txBody>
        </p:sp>
        <p:sp>
          <p:nvSpPr>
            <p:cNvPr id="240680" name="Rectangle 40"/>
            <p:cNvSpPr>
              <a:spLocks noChangeArrowheads="1"/>
            </p:cNvSpPr>
            <p:nvPr/>
          </p:nvSpPr>
          <p:spPr bwMode="auto">
            <a:xfrm rot="240000">
              <a:off x="1596" y="3057"/>
              <a:ext cx="502"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240681" name="Rectangle 41"/>
            <p:cNvSpPr>
              <a:spLocks noChangeArrowheads="1"/>
            </p:cNvSpPr>
            <p:nvPr/>
          </p:nvSpPr>
          <p:spPr bwMode="auto">
            <a:xfrm rot="18254599">
              <a:off x="2907" y="2044"/>
              <a:ext cx="1222"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grpSp>
      <p:sp>
        <p:nvSpPr>
          <p:cNvPr id="240682" name="Rectangle 42"/>
          <p:cNvSpPr>
            <a:spLocks noChangeArrowheads="1"/>
          </p:cNvSpPr>
          <p:nvPr/>
        </p:nvSpPr>
        <p:spPr bwMode="auto">
          <a:xfrm>
            <a:off x="-57150" y="4491038"/>
            <a:ext cx="1976438" cy="458787"/>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spcBef>
                <a:spcPct val="0"/>
              </a:spcBef>
              <a:defRPr/>
            </a:pPr>
            <a:r>
              <a:rPr lang="en-US" sz="2400">
                <a:solidFill>
                  <a:srgbClr val="2F6AFD"/>
                </a:solidFill>
                <a:latin typeface="WinInnwa" pitchFamily="2" charset="0"/>
                <a:ea typeface="+mn-ea"/>
              </a:rPr>
              <a:t>Telescope</a:t>
            </a:r>
          </a:p>
        </p:txBody>
      </p:sp>
      <p:sp>
        <p:nvSpPr>
          <p:cNvPr id="240684" name="Rectangle 44"/>
          <p:cNvSpPr>
            <a:spLocks noChangeArrowheads="1"/>
          </p:cNvSpPr>
          <p:nvPr/>
        </p:nvSpPr>
        <p:spPr bwMode="auto">
          <a:xfrm>
            <a:off x="-85725" y="5184775"/>
            <a:ext cx="1831975" cy="828675"/>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lgn="ctr">
              <a:spcBef>
                <a:spcPct val="0"/>
              </a:spcBef>
              <a:defRPr/>
            </a:pPr>
            <a:r>
              <a:rPr lang="en-US" sz="2400">
                <a:solidFill>
                  <a:srgbClr val="2F6AFD"/>
                </a:solidFill>
                <a:latin typeface="WinInnwa" pitchFamily="2" charset="0"/>
                <a:ea typeface="+mn-ea"/>
              </a:rPr>
              <a:t>Eternity Past</a:t>
            </a:r>
          </a:p>
        </p:txBody>
      </p:sp>
      <p:sp>
        <p:nvSpPr>
          <p:cNvPr id="240689" name="Line 49"/>
          <p:cNvSpPr>
            <a:spLocks noChangeShapeType="1"/>
          </p:cNvSpPr>
          <p:nvPr/>
        </p:nvSpPr>
        <p:spPr bwMode="auto">
          <a:xfrm>
            <a:off x="7135813" y="1884363"/>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40690" name="Line 50"/>
          <p:cNvSpPr>
            <a:spLocks noChangeShapeType="1"/>
          </p:cNvSpPr>
          <p:nvPr/>
        </p:nvSpPr>
        <p:spPr bwMode="auto">
          <a:xfrm>
            <a:off x="7345363" y="2651125"/>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40691" name="Line 51"/>
          <p:cNvSpPr>
            <a:spLocks noChangeShapeType="1"/>
          </p:cNvSpPr>
          <p:nvPr/>
        </p:nvSpPr>
        <p:spPr bwMode="auto">
          <a:xfrm>
            <a:off x="7440613" y="3316288"/>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40692" name="Line 52"/>
          <p:cNvSpPr>
            <a:spLocks noChangeShapeType="1"/>
          </p:cNvSpPr>
          <p:nvPr/>
        </p:nvSpPr>
        <p:spPr bwMode="auto">
          <a:xfrm>
            <a:off x="7593013" y="4424363"/>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40693" name="Line 53"/>
          <p:cNvSpPr>
            <a:spLocks noChangeShapeType="1"/>
          </p:cNvSpPr>
          <p:nvPr/>
        </p:nvSpPr>
        <p:spPr bwMode="auto">
          <a:xfrm>
            <a:off x="866775" y="1893888"/>
            <a:ext cx="969963"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40694" name="Line 54"/>
          <p:cNvSpPr>
            <a:spLocks noChangeShapeType="1"/>
          </p:cNvSpPr>
          <p:nvPr/>
        </p:nvSpPr>
        <p:spPr bwMode="auto">
          <a:xfrm>
            <a:off x="762000" y="2660650"/>
            <a:ext cx="969963"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40695" name="Line 55"/>
          <p:cNvSpPr>
            <a:spLocks noChangeShapeType="1"/>
          </p:cNvSpPr>
          <p:nvPr/>
        </p:nvSpPr>
        <p:spPr bwMode="auto">
          <a:xfrm>
            <a:off x="671513" y="3311525"/>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40696" name="Line 56"/>
          <p:cNvSpPr>
            <a:spLocks noChangeShapeType="1"/>
          </p:cNvSpPr>
          <p:nvPr/>
        </p:nvSpPr>
        <p:spPr bwMode="auto">
          <a:xfrm>
            <a:off x="495300" y="4391025"/>
            <a:ext cx="969963"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40698" name="Rectangle 58"/>
          <p:cNvSpPr>
            <a:spLocks noChangeArrowheads="1"/>
          </p:cNvSpPr>
          <p:nvPr/>
        </p:nvSpPr>
        <p:spPr bwMode="auto">
          <a:xfrm>
            <a:off x="1597025" y="5768975"/>
            <a:ext cx="2420938" cy="4591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spcBef>
                <a:spcPct val="0"/>
              </a:spcBef>
              <a:defRPr/>
            </a:pPr>
            <a:r>
              <a:rPr lang="en-US" sz="2400" dirty="0">
                <a:latin typeface="WinInnwa" pitchFamily="2" charset="0"/>
                <a:ea typeface="+mn-ea"/>
              </a:rPr>
              <a:t> </a:t>
            </a:r>
            <a:r>
              <a:rPr lang="en-US" dirty="0" err="1">
                <a:latin typeface="Pyidaungsu" panose="020B0502040204020203" pitchFamily="34" charset="0"/>
                <a:ea typeface="+mn-ea"/>
                <a:cs typeface="Pyidaungsu" panose="020B0502040204020203" pitchFamily="34" charset="0"/>
              </a:rPr>
              <a:t>အဝေးကြည</a:t>
            </a:r>
            <a:r>
              <a:rPr lang="en-US" dirty="0">
                <a:latin typeface="Pyidaungsu" panose="020B0502040204020203" pitchFamily="34" charset="0"/>
                <a:ea typeface="+mn-ea"/>
                <a:cs typeface="Pyidaungsu" panose="020B0502040204020203" pitchFamily="34" charset="0"/>
              </a:rPr>
              <a:t>့်</a:t>
            </a:r>
            <a:r>
              <a:rPr lang="en-US" dirty="0" err="1">
                <a:latin typeface="Pyidaungsu" panose="020B0502040204020203" pitchFamily="34" charset="0"/>
                <a:ea typeface="+mn-ea"/>
                <a:cs typeface="Pyidaungsu" panose="020B0502040204020203" pitchFamily="34" charset="0"/>
              </a:rPr>
              <a:t>မှန်ပြောင်း</a:t>
            </a:r>
            <a:endParaRPr lang="en-US" dirty="0">
              <a:latin typeface="Pyidaungsu" panose="020B0502040204020203" pitchFamily="34" charset="0"/>
              <a:ea typeface="+mn-ea"/>
              <a:cs typeface="Pyidaungsu" panose="020B0502040204020203" pitchFamily="34" charset="0"/>
            </a:endParaRPr>
          </a:p>
        </p:txBody>
      </p:sp>
      <p:sp>
        <p:nvSpPr>
          <p:cNvPr id="23581" name="Text Box 59"/>
          <p:cNvSpPr txBox="1">
            <a:spLocks noChangeArrowheads="1"/>
          </p:cNvSpPr>
          <p:nvPr/>
        </p:nvSpPr>
        <p:spPr bwMode="auto">
          <a:xfrm>
            <a:off x="1509713" y="4032250"/>
            <a:ext cx="1841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spcBef>
                <a:spcPct val="0"/>
              </a:spcBef>
            </a:pPr>
            <a:endParaRPr lang="my-MM" sz="3600" b="0">
              <a:solidFill>
                <a:schemeClr val="tx1"/>
              </a:solidFill>
              <a:latin typeface="WinInnwa" charset="0"/>
            </a:endParaRPr>
          </a:p>
        </p:txBody>
      </p:sp>
      <p:grpSp>
        <p:nvGrpSpPr>
          <p:cNvPr id="3" name="Group 60"/>
          <p:cNvGrpSpPr>
            <a:grpSpLocks/>
          </p:cNvGrpSpPr>
          <p:nvPr/>
        </p:nvGrpSpPr>
        <p:grpSpPr bwMode="auto">
          <a:xfrm>
            <a:off x="1876425" y="3013075"/>
            <a:ext cx="3554413" cy="989013"/>
            <a:chOff x="1005" y="1883"/>
            <a:chExt cx="2239" cy="623"/>
          </a:xfrm>
        </p:grpSpPr>
        <p:grpSp>
          <p:nvGrpSpPr>
            <p:cNvPr id="23608" name="Group 61"/>
            <p:cNvGrpSpPr>
              <a:grpSpLocks/>
            </p:cNvGrpSpPr>
            <p:nvPr/>
          </p:nvGrpSpPr>
          <p:grpSpPr bwMode="auto">
            <a:xfrm>
              <a:off x="1005" y="1883"/>
              <a:ext cx="2239" cy="623"/>
              <a:chOff x="1013" y="1875"/>
              <a:chExt cx="2239" cy="623"/>
            </a:xfrm>
          </p:grpSpPr>
          <p:grpSp>
            <p:nvGrpSpPr>
              <p:cNvPr id="23610" name="Group 62"/>
              <p:cNvGrpSpPr>
                <a:grpSpLocks/>
              </p:cNvGrpSpPr>
              <p:nvPr/>
            </p:nvGrpSpPr>
            <p:grpSpPr bwMode="auto">
              <a:xfrm>
                <a:off x="1572" y="1875"/>
                <a:ext cx="1680" cy="408"/>
                <a:chOff x="1358" y="1104"/>
                <a:chExt cx="1680" cy="408"/>
              </a:xfrm>
            </p:grpSpPr>
            <p:sp>
              <p:nvSpPr>
                <p:cNvPr id="23612" name="Rectangle 63"/>
                <p:cNvSpPr>
                  <a:spLocks noChangeArrowheads="1"/>
                </p:cNvSpPr>
                <p:nvPr/>
              </p:nvSpPr>
              <p:spPr bwMode="auto">
                <a:xfrm>
                  <a:off x="1358" y="1104"/>
                  <a:ext cx="1680" cy="408"/>
                </a:xfrm>
                <a:prstGeom prst="rect">
                  <a:avLst/>
                </a:prstGeom>
                <a:solidFill>
                  <a:srgbClr val="5AF24E"/>
                </a:solidFill>
                <a:ln w="57150">
                  <a:solidFill>
                    <a:schemeClr val="tx1"/>
                  </a:solidFill>
                  <a:miter lim="800000"/>
                  <a:headEnd/>
                  <a:tailEnd/>
                </a:ln>
              </p:spPr>
              <p:txBody>
                <a:bodyPr wrap="none" anchor="ctr"/>
                <a:lstStyle/>
                <a:p>
                  <a:endParaRPr lang="th-TH">
                    <a:latin typeface="WinInnwa" charset="0"/>
                  </a:endParaRPr>
                </a:p>
              </p:txBody>
            </p:sp>
            <p:sp>
              <p:nvSpPr>
                <p:cNvPr id="23613" name="Text Box 64"/>
                <p:cNvSpPr txBox="1">
                  <a:spLocks noChangeArrowheads="1"/>
                </p:cNvSpPr>
                <p:nvPr/>
              </p:nvSpPr>
              <p:spPr bwMode="auto">
                <a:xfrm>
                  <a:off x="1557" y="1152"/>
                  <a:ext cx="1325" cy="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endParaRPr lang="my-MM">
                    <a:solidFill>
                      <a:schemeClr val="tx1"/>
                    </a:solidFill>
                    <a:latin typeface="WinInnwa" charset="0"/>
                  </a:endParaRPr>
                </a:p>
              </p:txBody>
            </p:sp>
          </p:grpSp>
          <p:sp>
            <p:nvSpPr>
              <p:cNvPr id="23611" name="AutoShape 65"/>
              <p:cNvSpPr>
                <a:spLocks noChangeArrowheads="1"/>
              </p:cNvSpPr>
              <p:nvPr/>
            </p:nvSpPr>
            <p:spPr bwMode="auto">
              <a:xfrm>
                <a:off x="1013" y="1932"/>
                <a:ext cx="501" cy="56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17 w 21600"/>
                  <a:gd name="T13" fmla="*/ 2900 h 21600"/>
                  <a:gd name="T14" fmla="*/ 18237 w 21600"/>
                  <a:gd name="T15" fmla="*/ 9235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hlink"/>
              </a:solidFill>
              <a:ln w="38100">
                <a:solidFill>
                  <a:schemeClr val="tx1"/>
                </a:solidFill>
                <a:miter lim="800000"/>
                <a:headEnd/>
                <a:tailEnd/>
              </a:ln>
            </p:spPr>
            <p:txBody>
              <a:bodyPr wrap="none" anchor="ctr"/>
              <a:lstStyle/>
              <a:p>
                <a:endParaRPr lang="th-TH">
                  <a:latin typeface="WinInnwa" charset="0"/>
                </a:endParaRPr>
              </a:p>
            </p:txBody>
          </p:sp>
        </p:grpSp>
        <p:sp>
          <p:nvSpPr>
            <p:cNvPr id="23609" name="Text Box 66"/>
            <p:cNvSpPr txBox="1">
              <a:spLocks noChangeArrowheads="1"/>
            </p:cNvSpPr>
            <p:nvPr/>
          </p:nvSpPr>
          <p:spPr bwMode="auto">
            <a:xfrm>
              <a:off x="1744" y="1920"/>
              <a:ext cx="1448" cy="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dirty="0">
                  <a:solidFill>
                    <a:schemeClr val="tx1"/>
                  </a:solidFill>
                  <a:latin typeface="WinInnwa" charset="0"/>
                </a:rPr>
                <a:t> </a:t>
              </a:r>
              <a:r>
                <a:rPr lang="en-US" sz="2400" dirty="0" err="1">
                  <a:solidFill>
                    <a:schemeClr val="tx1"/>
                  </a:solidFill>
                  <a:latin typeface="Pyidaungsu" panose="020B0502040204020203" pitchFamily="34" charset="0"/>
                  <a:cs typeface="Pyidaungsu" panose="020B0502040204020203" pitchFamily="34" charset="0"/>
                </a:rPr>
                <a:t>အာဗြဟံ</a:t>
              </a:r>
              <a:endParaRPr lang="en-US" sz="2400" dirty="0">
                <a:solidFill>
                  <a:schemeClr val="tx1"/>
                </a:solidFill>
                <a:latin typeface="Pyidaungsu" panose="020B0502040204020203" pitchFamily="34" charset="0"/>
                <a:cs typeface="Pyidaungsu" panose="020B0502040204020203" pitchFamily="34" charset="0"/>
              </a:endParaRPr>
            </a:p>
          </p:txBody>
        </p:sp>
      </p:grpSp>
      <p:sp>
        <p:nvSpPr>
          <p:cNvPr id="240722" name="Oval 82"/>
          <p:cNvSpPr>
            <a:spLocks noChangeArrowheads="1"/>
          </p:cNvSpPr>
          <p:nvPr/>
        </p:nvSpPr>
        <p:spPr bwMode="auto">
          <a:xfrm>
            <a:off x="1350963" y="5580063"/>
            <a:ext cx="2701925" cy="893762"/>
          </a:xfrm>
          <a:prstGeom prst="ellipse">
            <a:avLst/>
          </a:prstGeom>
          <a:noFill/>
          <a:ln w="76200">
            <a:solidFill>
              <a:srgbClr val="E81034"/>
            </a:solidFill>
            <a:round/>
            <a:headEnd/>
            <a:tailEnd/>
          </a:ln>
          <a:effectLst>
            <a:outerShdw blurRad="63500" dist="71842"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Lst>
        </p:spPr>
        <p:txBody>
          <a:bodyPr wrap="none" anchor="ctr"/>
          <a:lstStyle/>
          <a:p>
            <a:pPr>
              <a:defRPr/>
            </a:pPr>
            <a:endParaRPr lang="en-US">
              <a:latin typeface="WinInnwa" pitchFamily="2" charset="0"/>
              <a:ea typeface="+mn-ea"/>
            </a:endParaRPr>
          </a:p>
        </p:txBody>
      </p:sp>
      <p:sp>
        <p:nvSpPr>
          <p:cNvPr id="240718" name="AutoShape 78" descr="Dark vertical"/>
          <p:cNvSpPr>
            <a:spLocks noChangeArrowheads="1"/>
          </p:cNvSpPr>
          <p:nvPr/>
        </p:nvSpPr>
        <p:spPr bwMode="auto">
          <a:xfrm rot="5400000">
            <a:off x="-923925" y="4149725"/>
            <a:ext cx="3997325" cy="2149475"/>
          </a:xfrm>
          <a:prstGeom prst="triangle">
            <a:avLst>
              <a:gd name="adj" fmla="val 50000"/>
            </a:avLst>
          </a:prstGeom>
          <a:pattFill prst="dkVert">
            <a:fgClr>
              <a:schemeClr val="accent1"/>
            </a:fgClr>
            <a:bgClr>
              <a:schemeClr val="bg1"/>
            </a:bgClr>
          </a:pattFill>
          <a:ln w="57150">
            <a:solidFill>
              <a:srgbClr val="023CCC"/>
            </a:solidFill>
            <a:miter lim="800000"/>
            <a:headEnd/>
            <a:tailEnd/>
          </a:ln>
        </p:spPr>
        <p:txBody>
          <a:bodyPr wrap="none" anchor="ctr"/>
          <a:lstStyle/>
          <a:p>
            <a:endParaRPr lang="th-TH">
              <a:latin typeface="WinInnwa" charset="0"/>
            </a:endParaRPr>
          </a:p>
        </p:txBody>
      </p:sp>
      <p:sp>
        <p:nvSpPr>
          <p:cNvPr id="240719" name="AutoShape 79" descr="Dark horizontal"/>
          <p:cNvSpPr>
            <a:spLocks noChangeArrowheads="1"/>
          </p:cNvSpPr>
          <p:nvPr/>
        </p:nvSpPr>
        <p:spPr bwMode="auto">
          <a:xfrm rot="16200000" flipH="1">
            <a:off x="3554413" y="1268413"/>
            <a:ext cx="4065587" cy="7113587"/>
          </a:xfrm>
          <a:prstGeom prst="triangle">
            <a:avLst>
              <a:gd name="adj" fmla="val 50000"/>
            </a:avLst>
          </a:prstGeom>
          <a:pattFill prst="dkHorz">
            <a:fgClr>
              <a:schemeClr val="accent2"/>
            </a:fgClr>
            <a:bgClr>
              <a:schemeClr val="bg1"/>
            </a:bgClr>
          </a:pattFill>
          <a:ln w="57150">
            <a:solidFill>
              <a:schemeClr val="accent2"/>
            </a:solidFill>
            <a:miter lim="800000"/>
            <a:headEnd/>
            <a:tailEnd/>
          </a:ln>
        </p:spPr>
        <p:txBody>
          <a:bodyPr vert="eaVert" wrap="none" anchor="ctr"/>
          <a:lstStyle/>
          <a:p>
            <a:pPr algn="ctr">
              <a:spcBef>
                <a:spcPct val="0"/>
              </a:spcBef>
            </a:pPr>
            <a:endParaRPr lang="my-MM" sz="3600" b="0">
              <a:solidFill>
                <a:schemeClr val="tx1"/>
              </a:solidFill>
              <a:latin typeface="WinInnwa" charset="0"/>
            </a:endParaRPr>
          </a:p>
        </p:txBody>
      </p:sp>
      <p:sp>
        <p:nvSpPr>
          <p:cNvPr id="23586" name="Text Box 83"/>
          <p:cNvSpPr txBox="1">
            <a:spLocks noChangeArrowheads="1"/>
          </p:cNvSpPr>
          <p:nvPr/>
        </p:nvSpPr>
        <p:spPr bwMode="auto">
          <a:xfrm>
            <a:off x="8720138" y="80963"/>
            <a:ext cx="26193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2000" b="0">
                <a:solidFill>
                  <a:srgbClr val="FFA27C"/>
                </a:solidFill>
                <a:latin typeface="WinInnwa" charset="0"/>
              </a:rPr>
              <a:t> </a:t>
            </a:r>
          </a:p>
        </p:txBody>
      </p:sp>
      <p:sp>
        <p:nvSpPr>
          <p:cNvPr id="23587" name="Text Box 87"/>
          <p:cNvSpPr txBox="1">
            <a:spLocks noChangeArrowheads="1"/>
          </p:cNvSpPr>
          <p:nvPr/>
        </p:nvSpPr>
        <p:spPr bwMode="auto">
          <a:xfrm>
            <a:off x="1504950" y="6157913"/>
            <a:ext cx="2317750" cy="461962"/>
          </a:xfrm>
          <a:prstGeom prst="rect">
            <a:avLst/>
          </a:prstGeom>
          <a:solidFill>
            <a:schemeClr val="bg1"/>
          </a:solidFill>
          <a:ln w="76200">
            <a:solidFill>
              <a:schemeClr val="hlink"/>
            </a:solidFill>
            <a:miter lim="800000"/>
            <a:headEnd/>
            <a:tailEnd/>
          </a:ln>
        </p:spPr>
        <p:txBody>
          <a:bodyP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2400" b="0">
                <a:solidFill>
                  <a:schemeClr val="tx1"/>
                </a:solidFill>
                <a:latin typeface="Arial Black" charset="0"/>
              </a:rPr>
              <a:t>LINE I</a:t>
            </a:r>
          </a:p>
        </p:txBody>
      </p:sp>
      <p:grpSp>
        <p:nvGrpSpPr>
          <p:cNvPr id="6" name="Group 67"/>
          <p:cNvGrpSpPr>
            <a:grpSpLocks/>
          </p:cNvGrpSpPr>
          <p:nvPr/>
        </p:nvGrpSpPr>
        <p:grpSpPr bwMode="auto">
          <a:xfrm>
            <a:off x="0" y="4054475"/>
            <a:ext cx="3108325" cy="1544638"/>
            <a:chOff x="653" y="2555"/>
            <a:chExt cx="1958" cy="973"/>
          </a:xfrm>
        </p:grpSpPr>
        <p:grpSp>
          <p:nvGrpSpPr>
            <p:cNvPr id="23604" name="Group 68"/>
            <p:cNvGrpSpPr>
              <a:grpSpLocks/>
            </p:cNvGrpSpPr>
            <p:nvPr/>
          </p:nvGrpSpPr>
          <p:grpSpPr bwMode="auto">
            <a:xfrm>
              <a:off x="653" y="2555"/>
              <a:ext cx="1958" cy="973"/>
              <a:chOff x="568" y="2544"/>
              <a:chExt cx="1958" cy="973"/>
            </a:xfrm>
          </p:grpSpPr>
          <p:sp>
            <p:nvSpPr>
              <p:cNvPr id="23606" name="AutoShape 69"/>
              <p:cNvSpPr>
                <a:spLocks noChangeArrowheads="1"/>
              </p:cNvSpPr>
              <p:nvPr/>
            </p:nvSpPr>
            <p:spPr bwMode="auto">
              <a:xfrm rot="-9360000">
                <a:off x="1560" y="3291"/>
                <a:ext cx="966" cy="226"/>
              </a:xfrm>
              <a:prstGeom prst="rightArrow">
                <a:avLst>
                  <a:gd name="adj1" fmla="val 50000"/>
                  <a:gd name="adj2" fmla="val 213737"/>
                </a:avLst>
              </a:prstGeom>
              <a:solidFill>
                <a:schemeClr val="hlink"/>
              </a:solidFill>
              <a:ln w="25400">
                <a:solidFill>
                  <a:schemeClr val="tx1"/>
                </a:solidFill>
                <a:miter lim="800000"/>
                <a:headEnd/>
                <a:tailEnd/>
              </a:ln>
            </p:spPr>
            <p:txBody>
              <a:bodyPr wrap="none" anchor="ctr"/>
              <a:lstStyle/>
              <a:p>
                <a:endParaRPr lang="th-TH">
                  <a:latin typeface="WinInnwa" charset="0"/>
                </a:endParaRPr>
              </a:p>
            </p:txBody>
          </p:sp>
          <p:sp>
            <p:nvSpPr>
              <p:cNvPr id="23607" name="Rectangle 70"/>
              <p:cNvSpPr>
                <a:spLocks noChangeArrowheads="1"/>
              </p:cNvSpPr>
              <p:nvPr/>
            </p:nvSpPr>
            <p:spPr bwMode="auto">
              <a:xfrm>
                <a:off x="568" y="2544"/>
                <a:ext cx="1680" cy="408"/>
              </a:xfrm>
              <a:prstGeom prst="rect">
                <a:avLst/>
              </a:prstGeom>
              <a:solidFill>
                <a:srgbClr val="FAFD00"/>
              </a:solidFill>
              <a:ln w="57150">
                <a:solidFill>
                  <a:schemeClr val="tx1"/>
                </a:solidFill>
                <a:miter lim="800000"/>
                <a:headEnd/>
                <a:tailEnd/>
              </a:ln>
            </p:spPr>
            <p:txBody>
              <a:bodyPr wrap="none" anchor="ctr"/>
              <a:lstStyle/>
              <a:p>
                <a:endParaRPr lang="th-TH">
                  <a:latin typeface="WinInnwa" charset="0"/>
                </a:endParaRPr>
              </a:p>
            </p:txBody>
          </p:sp>
        </p:grpSp>
        <p:sp>
          <p:nvSpPr>
            <p:cNvPr id="240711" name="Text Box 71"/>
            <p:cNvSpPr txBox="1">
              <a:spLocks noChangeArrowheads="1"/>
            </p:cNvSpPr>
            <p:nvPr/>
          </p:nvSpPr>
          <p:spPr bwMode="auto">
            <a:xfrm>
              <a:off x="693" y="2587"/>
              <a:ext cx="1784" cy="327"/>
            </a:xfrm>
            <a:prstGeom prst="rect">
              <a:avLst/>
            </a:prstGeom>
            <a:noFill/>
            <a:ln w="12700">
              <a:noFill/>
              <a:miter lim="800000"/>
              <a:headEnd/>
              <a:tailEnd/>
            </a:ln>
            <a:effectLst>
              <a:outerShdw dist="35921" dir="2700000" algn="ctr" rotWithShape="0">
                <a:srgbClr val="787878"/>
              </a:outerShdw>
            </a:effectLst>
          </p:spPr>
          <p:txBody>
            <a:bodyP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r>
                <a:rPr lang="en-US" dirty="0">
                  <a:solidFill>
                    <a:srgbClr val="000066"/>
                  </a:solidFill>
                  <a:latin typeface="WinInnwa" charset="0"/>
                </a:rPr>
                <a:t> </a:t>
              </a:r>
              <a:r>
                <a:rPr lang="en-US" sz="2400" dirty="0" err="1">
                  <a:solidFill>
                    <a:srgbClr val="000066"/>
                  </a:solidFill>
                  <a:latin typeface="Pyidaungsu" panose="020B0502040204020203" pitchFamily="34" charset="0"/>
                  <a:cs typeface="Pyidaungsu" panose="020B0502040204020203" pitchFamily="34" charset="0"/>
                </a:rPr>
                <a:t>ကမ္ဘာ</a:t>
              </a:r>
              <a:r>
                <a:rPr lang="en-US" sz="2400" dirty="0">
                  <a:solidFill>
                    <a:srgbClr val="000066"/>
                  </a:solidFill>
                  <a:latin typeface="Pyidaungsu" panose="020B0502040204020203" pitchFamily="34" charset="0"/>
                  <a:cs typeface="Pyidaungsu" panose="020B0502040204020203" pitchFamily="34" charset="0"/>
                </a:rPr>
                <a:t> ၁၂</a:t>
              </a:r>
              <a:r>
                <a:rPr lang="en-US" dirty="0">
                  <a:solidFill>
                    <a:srgbClr val="000066"/>
                  </a:solidFill>
                  <a:latin typeface="WinInnwa" charset="0"/>
                </a:rPr>
                <a:t>- -- -</a:t>
              </a:r>
            </a:p>
          </p:txBody>
        </p:sp>
      </p:grpSp>
      <p:sp>
        <p:nvSpPr>
          <p:cNvPr id="240732" name="Rectangle 92"/>
          <p:cNvSpPr>
            <a:spLocks noChangeArrowheads="1"/>
          </p:cNvSpPr>
          <p:nvPr/>
        </p:nvSpPr>
        <p:spPr bwMode="auto">
          <a:xfrm>
            <a:off x="8091488" y="6427788"/>
            <a:ext cx="280987" cy="246062"/>
          </a:xfrm>
          <a:prstGeom prst="rect">
            <a:avLst/>
          </a:prstGeom>
          <a:noFill/>
          <a:ln w="12700">
            <a:noFill/>
            <a:miter lim="800000"/>
            <a:headEnd/>
            <a:tailEnd/>
          </a:ln>
          <a:effectLst/>
        </p:spPr>
        <p:txBody>
          <a:bodyPr wrap="none" anchor="ctr">
            <a:spAutoFit/>
          </a:bodyPr>
          <a:lstStyle/>
          <a:p>
            <a:pPr algn="ctr">
              <a:spcBef>
                <a:spcPct val="0"/>
              </a:spcBef>
              <a:defRPr/>
            </a:pPr>
            <a:r>
              <a:rPr lang="en-US" sz="1000">
                <a:solidFill>
                  <a:schemeClr val="bg1"/>
                </a:solidFill>
                <a:effectLst>
                  <a:outerShdw blurRad="38100" dist="38100" dir="2700000" algn="tl">
                    <a:srgbClr val="000000"/>
                  </a:outerShdw>
                </a:effectLst>
                <a:latin typeface="WinInnwa" pitchFamily="2" charset="0"/>
                <a:ea typeface="+mn-ea"/>
              </a:rPr>
              <a:t>22</a:t>
            </a:r>
            <a:endParaRPr lang="en-US" sz="1000">
              <a:solidFill>
                <a:schemeClr val="tx1"/>
              </a:solidFill>
              <a:effectLst>
                <a:outerShdw blurRad="38100" dist="38100" dir="2700000" algn="tl">
                  <a:srgbClr val="FFFFFF"/>
                </a:outerShdw>
              </a:effectLst>
              <a:latin typeface="WinInnwa" pitchFamily="2" charset="0"/>
              <a:ea typeface="+mn-ea"/>
            </a:endParaRPr>
          </a:p>
        </p:txBody>
      </p:sp>
      <p:sp>
        <p:nvSpPr>
          <p:cNvPr id="240733" name="Text Box 93"/>
          <p:cNvSpPr txBox="1">
            <a:spLocks noChangeArrowheads="1"/>
          </p:cNvSpPr>
          <p:nvPr/>
        </p:nvSpPr>
        <p:spPr bwMode="auto">
          <a:xfrm>
            <a:off x="8502650" y="6353175"/>
            <a:ext cx="287338" cy="369888"/>
          </a:xfrm>
          <a:prstGeom prst="rect">
            <a:avLst/>
          </a:prstGeom>
          <a:noFill/>
          <a:ln w="12700">
            <a:noFill/>
            <a:miter lim="800000"/>
            <a:headEnd/>
            <a:tailEnd/>
          </a:ln>
          <a:effectLst>
            <a:outerShdw dist="17961" dir="2700000" algn="ctr" rotWithShape="0">
              <a:schemeClr val="tx1"/>
            </a:outerShdw>
          </a:effectLst>
        </p:spPr>
        <p:txBody>
          <a:bodyPr wrap="none" anchor="ctr">
            <a:spAutoFit/>
          </a:bodyPr>
          <a:lstStyle/>
          <a:p>
            <a:pPr algn="ctr">
              <a:defRPr/>
            </a:pPr>
            <a:r>
              <a:rPr lang="en-US">
                <a:solidFill>
                  <a:srgbClr val="FFFFFF"/>
                </a:solidFill>
                <a:latin typeface="WinInnwa" pitchFamily="2" charset="0"/>
                <a:ea typeface="+mn-ea"/>
              </a:rPr>
              <a:t>5</a:t>
            </a:r>
          </a:p>
        </p:txBody>
      </p:sp>
      <p:sp>
        <p:nvSpPr>
          <p:cNvPr id="240734" name="Rectangle 94"/>
          <p:cNvSpPr>
            <a:spLocks noChangeArrowheads="1"/>
          </p:cNvSpPr>
          <p:nvPr/>
        </p:nvSpPr>
        <p:spPr bwMode="auto">
          <a:xfrm>
            <a:off x="4040188" y="204788"/>
            <a:ext cx="1104469"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dirty="0" err="1">
                <a:solidFill>
                  <a:srgbClr val="2F6AFD"/>
                </a:solidFill>
                <a:latin typeface="Pyidaungsu" panose="020B0502040204020203" pitchFamily="34" charset="0"/>
                <a:ea typeface="+mn-ea"/>
                <a:cs typeface="Pyidaungsu" panose="020B0502040204020203" pitchFamily="34" charset="0"/>
              </a:rPr>
              <a:t>နှစ</a:t>
            </a:r>
            <a:r>
              <a:rPr lang="en-US" dirty="0">
                <a:solidFill>
                  <a:srgbClr val="2F6AFD"/>
                </a:solidFill>
                <a:latin typeface="Pyidaungsu" panose="020B0502040204020203" pitchFamily="34" charset="0"/>
                <a:ea typeface="+mn-ea"/>
                <a:cs typeface="Pyidaungsu" panose="020B0502040204020203" pitchFamily="34" charset="0"/>
              </a:rPr>
              <a:t>် ၁၆၀၀</a:t>
            </a:r>
          </a:p>
        </p:txBody>
      </p:sp>
      <p:sp>
        <p:nvSpPr>
          <p:cNvPr id="240735" name="Rectangle 95"/>
          <p:cNvSpPr>
            <a:spLocks noChangeArrowheads="1"/>
          </p:cNvSpPr>
          <p:nvPr/>
        </p:nvSpPr>
        <p:spPr bwMode="auto">
          <a:xfrm>
            <a:off x="3797300" y="461963"/>
            <a:ext cx="1461938" cy="335989"/>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1600" dirty="0" err="1">
                <a:solidFill>
                  <a:srgbClr val="2F6AFD"/>
                </a:solidFill>
                <a:latin typeface="Pyidaungsu" panose="020B0502040204020203" pitchFamily="34" charset="0"/>
                <a:ea typeface="+mn-ea"/>
                <a:cs typeface="Pyidaungsu" panose="020B0502040204020203" pitchFamily="34" charset="0"/>
              </a:rPr>
              <a:t>စာရေးသူ</a:t>
            </a:r>
            <a:r>
              <a:rPr lang="en-US" sz="1600" dirty="0">
                <a:solidFill>
                  <a:srgbClr val="2F6AFD"/>
                </a:solidFill>
                <a:latin typeface="Pyidaungsu" panose="020B0502040204020203" pitchFamily="34" charset="0"/>
                <a:ea typeface="+mn-ea"/>
                <a:cs typeface="Pyidaungsu" panose="020B0502040204020203" pitchFamily="34" charset="0"/>
              </a:rPr>
              <a:t> ၄၀ </a:t>
            </a:r>
            <a:r>
              <a:rPr lang="en-US" sz="1600" dirty="0" err="1">
                <a:solidFill>
                  <a:srgbClr val="2F6AFD"/>
                </a:solidFill>
                <a:latin typeface="Pyidaungsu" panose="020B0502040204020203" pitchFamily="34" charset="0"/>
                <a:ea typeface="+mn-ea"/>
                <a:cs typeface="Pyidaungsu" panose="020B0502040204020203" pitchFamily="34" charset="0"/>
              </a:rPr>
              <a:t>ဦး</a:t>
            </a:r>
            <a:endParaRPr lang="en-US" sz="1600" dirty="0">
              <a:solidFill>
                <a:srgbClr val="2F6AFD"/>
              </a:solidFill>
              <a:latin typeface="Pyidaungsu" panose="020B0502040204020203" pitchFamily="34" charset="0"/>
              <a:ea typeface="+mn-ea"/>
              <a:cs typeface="Pyidaungsu" panose="020B0502040204020203" pitchFamily="34" charset="0"/>
            </a:endParaRPr>
          </a:p>
        </p:txBody>
      </p:sp>
      <p:sp>
        <p:nvSpPr>
          <p:cNvPr id="240736" name="Rectangle 96"/>
          <p:cNvSpPr>
            <a:spLocks noChangeArrowheads="1"/>
          </p:cNvSpPr>
          <p:nvPr/>
        </p:nvSpPr>
        <p:spPr bwMode="auto">
          <a:xfrm>
            <a:off x="3524250" y="889000"/>
            <a:ext cx="1847850" cy="582211"/>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lgn="ctr">
              <a:defRPr/>
            </a:pPr>
            <a:r>
              <a:rPr lang="en-US" sz="1600" dirty="0" err="1">
                <a:solidFill>
                  <a:srgbClr val="2F6AFD"/>
                </a:solidFill>
                <a:latin typeface="Pyidaungsu" panose="020B0502040204020203" pitchFamily="34" charset="0"/>
                <a:ea typeface="+mn-ea"/>
                <a:cs typeface="Pyidaungsu" panose="020B0502040204020203" pitchFamily="34" charset="0"/>
              </a:rPr>
              <a:t>ဆောင်ပုဒ</a:t>
            </a:r>
            <a:r>
              <a:rPr lang="en-US" sz="1600" dirty="0">
                <a:solidFill>
                  <a:srgbClr val="2F6AFD"/>
                </a:solidFill>
                <a:latin typeface="Pyidaungsu" panose="020B0502040204020203" pitchFamily="34" charset="0"/>
                <a:ea typeface="+mn-ea"/>
                <a:cs typeface="Pyidaungsu" panose="020B0502040204020203" pitchFamily="34" charset="0"/>
              </a:rPr>
              <a:t>် - </a:t>
            </a:r>
            <a:r>
              <a:rPr lang="en-US" sz="1600" dirty="0" err="1">
                <a:solidFill>
                  <a:srgbClr val="2F6AFD"/>
                </a:solidFill>
                <a:latin typeface="Pyidaungsu" panose="020B0502040204020203" pitchFamily="34" charset="0"/>
                <a:ea typeface="+mn-ea"/>
                <a:cs typeface="Pyidaungsu" panose="020B0502040204020203" pitchFamily="34" charset="0"/>
              </a:rPr>
              <a:t>ဘုရားဘုန်းတော</a:t>
            </a:r>
            <a:r>
              <a:rPr lang="en-US" sz="1600" dirty="0">
                <a:solidFill>
                  <a:srgbClr val="2F6AFD"/>
                </a:solidFill>
                <a:latin typeface="Pyidaungsu" panose="020B0502040204020203" pitchFamily="34" charset="0"/>
                <a:ea typeface="+mn-ea"/>
                <a:cs typeface="Pyidaungsu" panose="020B0502040204020203" pitchFamily="34" charset="0"/>
              </a:rPr>
              <a:t>်</a:t>
            </a:r>
          </a:p>
        </p:txBody>
      </p:sp>
      <p:sp>
        <p:nvSpPr>
          <p:cNvPr id="240737" name="Rectangle 97"/>
          <p:cNvSpPr>
            <a:spLocks noChangeArrowheads="1"/>
          </p:cNvSpPr>
          <p:nvPr/>
        </p:nvSpPr>
        <p:spPr bwMode="auto">
          <a:xfrm>
            <a:off x="7381875" y="860425"/>
            <a:ext cx="1017906"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dirty="0" err="1">
                <a:solidFill>
                  <a:srgbClr val="2F6AFD"/>
                </a:solidFill>
                <a:latin typeface="Pyidaungsu" panose="020B0502040204020203" pitchFamily="34" charset="0"/>
                <a:ea typeface="+mn-ea"/>
                <a:cs typeface="Pyidaungsu" panose="020B0502040204020203" pitchFamily="34" charset="0"/>
              </a:rPr>
              <a:t>ပုံပြင်သစ</a:t>
            </a:r>
            <a:r>
              <a:rPr lang="en-US" dirty="0">
                <a:solidFill>
                  <a:srgbClr val="2F6AFD"/>
                </a:solidFill>
                <a:latin typeface="Pyidaungsu" panose="020B0502040204020203" pitchFamily="34" charset="0"/>
                <a:ea typeface="+mn-ea"/>
                <a:cs typeface="Pyidaungsu" panose="020B0502040204020203" pitchFamily="34" charset="0"/>
              </a:rPr>
              <a:t>်</a:t>
            </a:r>
          </a:p>
        </p:txBody>
      </p:sp>
      <p:sp>
        <p:nvSpPr>
          <p:cNvPr id="240738" name="Rectangle 98"/>
          <p:cNvSpPr>
            <a:spLocks noChangeArrowheads="1"/>
          </p:cNvSpPr>
          <p:nvPr/>
        </p:nvSpPr>
        <p:spPr bwMode="auto">
          <a:xfrm>
            <a:off x="1308100" y="974725"/>
            <a:ext cx="1461938" cy="397545"/>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2000" dirty="0" err="1">
                <a:solidFill>
                  <a:srgbClr val="2F6AFD"/>
                </a:solidFill>
                <a:latin typeface="Pyidaungsu" panose="020B0502040204020203" pitchFamily="34" charset="0"/>
                <a:ea typeface="+mn-ea"/>
                <a:cs typeface="Pyidaungsu" panose="020B0502040204020203" pitchFamily="34" charset="0"/>
              </a:rPr>
              <a:t>ပုံပြင်ဟောင်း</a:t>
            </a:r>
            <a:endParaRPr lang="en-US" sz="2000" dirty="0">
              <a:solidFill>
                <a:srgbClr val="2F6AFD"/>
              </a:solidFill>
              <a:latin typeface="Pyidaungsu" panose="020B0502040204020203" pitchFamily="34" charset="0"/>
              <a:ea typeface="+mn-ea"/>
              <a:cs typeface="Pyidaungsu" panose="020B0502040204020203" pitchFamily="34" charset="0"/>
            </a:endParaRPr>
          </a:p>
        </p:txBody>
      </p:sp>
      <p:sp>
        <p:nvSpPr>
          <p:cNvPr id="240739" name="Rectangle 99"/>
          <p:cNvSpPr>
            <a:spLocks noChangeArrowheads="1"/>
          </p:cNvSpPr>
          <p:nvPr/>
        </p:nvSpPr>
        <p:spPr bwMode="auto">
          <a:xfrm>
            <a:off x="1054100" y="2043113"/>
            <a:ext cx="1014700"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dirty="0">
                <a:solidFill>
                  <a:srgbClr val="2F6AFD"/>
                </a:solidFill>
                <a:latin typeface="Pyidaungsu" panose="020B0502040204020203" pitchFamily="34" charset="0"/>
                <a:ea typeface="+mn-ea"/>
                <a:cs typeface="Pyidaungsu" panose="020B0502040204020203" pitchFamily="34" charset="0"/>
              </a:rPr>
              <a:t>၃၉ </a:t>
            </a:r>
            <a:r>
              <a:rPr lang="en-US" dirty="0" err="1">
                <a:solidFill>
                  <a:srgbClr val="2F6AFD"/>
                </a:solidFill>
                <a:latin typeface="Pyidaungsu" panose="020B0502040204020203" pitchFamily="34" charset="0"/>
                <a:ea typeface="+mn-ea"/>
                <a:cs typeface="Pyidaungsu" panose="020B0502040204020203" pitchFamily="34" charset="0"/>
              </a:rPr>
              <a:t>ကျမ်း</a:t>
            </a:r>
            <a:endParaRPr lang="en-US" dirty="0">
              <a:solidFill>
                <a:srgbClr val="2F6AFD"/>
              </a:solidFill>
              <a:latin typeface="Pyidaungsu" panose="020B0502040204020203" pitchFamily="34" charset="0"/>
              <a:ea typeface="+mn-ea"/>
              <a:cs typeface="Pyidaungsu" panose="020B0502040204020203" pitchFamily="34" charset="0"/>
            </a:endParaRPr>
          </a:p>
        </p:txBody>
      </p:sp>
      <p:sp>
        <p:nvSpPr>
          <p:cNvPr id="240740" name="Rectangle 100"/>
          <p:cNvSpPr>
            <a:spLocks noChangeArrowheads="1"/>
          </p:cNvSpPr>
          <p:nvPr/>
        </p:nvSpPr>
        <p:spPr bwMode="auto">
          <a:xfrm>
            <a:off x="7302500" y="1985963"/>
            <a:ext cx="1090041" cy="397545"/>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2000" dirty="0">
                <a:solidFill>
                  <a:srgbClr val="2F6AFD"/>
                </a:solidFill>
                <a:latin typeface="Pyidaungsu" panose="020B0502040204020203" pitchFamily="34" charset="0"/>
                <a:ea typeface="+mn-ea"/>
                <a:cs typeface="Pyidaungsu" panose="020B0502040204020203" pitchFamily="34" charset="0"/>
              </a:rPr>
              <a:t>၂၇ </a:t>
            </a:r>
            <a:r>
              <a:rPr lang="en-US" sz="2000" dirty="0" err="1">
                <a:solidFill>
                  <a:srgbClr val="2F6AFD"/>
                </a:solidFill>
                <a:latin typeface="Pyidaungsu" panose="020B0502040204020203" pitchFamily="34" charset="0"/>
                <a:ea typeface="+mn-ea"/>
                <a:cs typeface="Pyidaungsu" panose="020B0502040204020203" pitchFamily="34" charset="0"/>
              </a:rPr>
              <a:t>ကျမ်း</a:t>
            </a:r>
            <a:endParaRPr lang="en-US" sz="2000" dirty="0">
              <a:solidFill>
                <a:srgbClr val="2F6AFD"/>
              </a:solidFill>
              <a:latin typeface="Pyidaungsu" panose="020B0502040204020203" pitchFamily="34" charset="0"/>
              <a:ea typeface="+mn-ea"/>
              <a:cs typeface="Pyidaungsu" panose="020B0502040204020203" pitchFamily="34" charset="0"/>
            </a:endParaRPr>
          </a:p>
        </p:txBody>
      </p:sp>
      <p:sp>
        <p:nvSpPr>
          <p:cNvPr id="240741" name="Rectangle 101"/>
          <p:cNvSpPr>
            <a:spLocks noChangeArrowheads="1"/>
          </p:cNvSpPr>
          <p:nvPr/>
        </p:nvSpPr>
        <p:spPr bwMode="auto">
          <a:xfrm>
            <a:off x="742950" y="2762250"/>
            <a:ext cx="962025" cy="366767"/>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spcBef>
                <a:spcPct val="0"/>
              </a:spcBef>
              <a:defRPr/>
            </a:pPr>
            <a:r>
              <a:rPr lang="en-US" dirty="0" err="1">
                <a:solidFill>
                  <a:srgbClr val="2F6AFD"/>
                </a:solidFill>
                <a:latin typeface="Pyidaungsu" panose="020B0502040204020203" pitchFamily="34" charset="0"/>
                <a:ea typeface="+mn-ea"/>
                <a:cs typeface="Pyidaungsu" panose="020B0502040204020203" pitchFamily="34" charset="0"/>
              </a:rPr>
              <a:t>ဟေဗြဲ</a:t>
            </a:r>
            <a:endParaRPr lang="en-US" dirty="0">
              <a:solidFill>
                <a:srgbClr val="2F6AFD"/>
              </a:solidFill>
              <a:latin typeface="Pyidaungsu" panose="020B0502040204020203" pitchFamily="34" charset="0"/>
              <a:ea typeface="+mn-ea"/>
              <a:cs typeface="Pyidaungsu" panose="020B0502040204020203" pitchFamily="34" charset="0"/>
            </a:endParaRPr>
          </a:p>
        </p:txBody>
      </p:sp>
      <p:sp>
        <p:nvSpPr>
          <p:cNvPr id="240742" name="Rectangle 102"/>
          <p:cNvSpPr>
            <a:spLocks noChangeArrowheads="1"/>
          </p:cNvSpPr>
          <p:nvPr/>
        </p:nvSpPr>
        <p:spPr bwMode="auto">
          <a:xfrm>
            <a:off x="538163" y="3414713"/>
            <a:ext cx="1784142"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solidFill>
                  <a:srgbClr val="2F6AFD"/>
                </a:solidFill>
                <a:latin typeface="Pyidaungsu" panose="020B0502040204020203" pitchFamily="34" charset="0"/>
                <a:ea typeface="+mn-ea"/>
                <a:cs typeface="Pyidaungsu" panose="020B0502040204020203" pitchFamily="34" charset="0"/>
              </a:rPr>
              <a:t>ပညတ်ကတိတော</a:t>
            </a:r>
            <a:r>
              <a:rPr lang="en-US" dirty="0">
                <a:solidFill>
                  <a:srgbClr val="2F6AFD"/>
                </a:solidFill>
                <a:latin typeface="Pyidaungsu" panose="020B0502040204020203" pitchFamily="34" charset="0"/>
                <a:ea typeface="+mn-ea"/>
                <a:cs typeface="Pyidaungsu" panose="020B0502040204020203" pitchFamily="34" charset="0"/>
              </a:rPr>
              <a:t>်</a:t>
            </a:r>
          </a:p>
        </p:txBody>
      </p:sp>
      <p:sp>
        <p:nvSpPr>
          <p:cNvPr id="240743" name="Rectangle 103"/>
          <p:cNvSpPr>
            <a:spLocks noChangeArrowheads="1"/>
          </p:cNvSpPr>
          <p:nvPr/>
        </p:nvSpPr>
        <p:spPr bwMode="auto">
          <a:xfrm>
            <a:off x="7546975" y="2708275"/>
            <a:ext cx="501739" cy="397545"/>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2000" dirty="0" err="1">
                <a:solidFill>
                  <a:srgbClr val="2F6AFD"/>
                </a:solidFill>
                <a:latin typeface="Pyidaungsu" panose="020B0502040204020203" pitchFamily="34" charset="0"/>
                <a:ea typeface="+mn-ea"/>
                <a:cs typeface="Pyidaungsu" panose="020B0502040204020203" pitchFamily="34" charset="0"/>
              </a:rPr>
              <a:t>ဂရိ</a:t>
            </a:r>
            <a:endParaRPr lang="en-US" sz="2000" dirty="0">
              <a:solidFill>
                <a:srgbClr val="2F6AFD"/>
              </a:solidFill>
              <a:latin typeface="Pyidaungsu" panose="020B0502040204020203" pitchFamily="34" charset="0"/>
              <a:ea typeface="+mn-ea"/>
              <a:cs typeface="Pyidaungsu" panose="020B0502040204020203" pitchFamily="34" charset="0"/>
            </a:endParaRPr>
          </a:p>
        </p:txBody>
      </p:sp>
      <p:sp>
        <p:nvSpPr>
          <p:cNvPr id="240744" name="Rectangle 104"/>
          <p:cNvSpPr>
            <a:spLocks noChangeArrowheads="1"/>
          </p:cNvSpPr>
          <p:nvPr/>
        </p:nvSpPr>
        <p:spPr bwMode="auto">
          <a:xfrm>
            <a:off x="2779713" y="4403725"/>
            <a:ext cx="695702" cy="335989"/>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sz="1600" dirty="0" err="1">
                <a:solidFill>
                  <a:srgbClr val="21ED11"/>
                </a:solidFill>
                <a:latin typeface="Pyidaungsu" panose="020B0502040204020203" pitchFamily="34" charset="0"/>
                <a:ea typeface="+mn-ea"/>
                <a:cs typeface="Pyidaungsu" panose="020B0502040204020203" pitchFamily="34" charset="0"/>
              </a:rPr>
              <a:t>သမိုင်း</a:t>
            </a:r>
            <a:endParaRPr lang="en-US" sz="1600" dirty="0">
              <a:solidFill>
                <a:srgbClr val="21ED11"/>
              </a:solidFill>
              <a:latin typeface="Pyidaungsu" panose="020B0502040204020203" pitchFamily="34" charset="0"/>
              <a:ea typeface="+mn-ea"/>
              <a:cs typeface="Pyidaungsu" panose="020B0502040204020203" pitchFamily="34" charset="0"/>
            </a:endParaRPr>
          </a:p>
        </p:txBody>
      </p:sp>
      <p:sp>
        <p:nvSpPr>
          <p:cNvPr id="240745" name="Rectangle 105"/>
          <p:cNvSpPr>
            <a:spLocks noChangeArrowheads="1"/>
          </p:cNvSpPr>
          <p:nvPr/>
        </p:nvSpPr>
        <p:spPr bwMode="auto">
          <a:xfrm rot="2996353">
            <a:off x="3148227" y="3807086"/>
            <a:ext cx="1023838" cy="520655"/>
          </a:xfrm>
          <a:prstGeom prst="rect">
            <a:avLst/>
          </a:prstGeom>
          <a:noFill/>
          <a:ln w="12700" algn="ctr">
            <a:noFill/>
            <a:miter lim="800000"/>
            <a:headEnd/>
            <a:tailEnd/>
          </a:ln>
          <a:effectLst>
            <a:outerShdw dist="45791" dir="3378596" algn="ctr" rotWithShape="0">
              <a:schemeClr val="tx1"/>
            </a:outerShdw>
          </a:effectLst>
        </p:spPr>
        <p:txBody>
          <a:bodyPr wrap="square" lIns="90487" tIns="44450" rIns="90487" bIns="44450">
            <a:spAutoFit/>
          </a:bodyPr>
          <a:lstStyle/>
          <a:p>
            <a:pPr>
              <a:defRPr/>
            </a:pPr>
            <a:r>
              <a:rPr lang="en-US" sz="1400" dirty="0" err="1">
                <a:solidFill>
                  <a:srgbClr val="21ED11"/>
                </a:solidFill>
                <a:latin typeface="Pyidaungsu" panose="020B0502040204020203" pitchFamily="34" charset="0"/>
                <a:ea typeface="+mn-ea"/>
                <a:cs typeface="Pyidaungsu" panose="020B0502040204020203" pitchFamily="34" charset="0"/>
              </a:rPr>
              <a:t>ကဗျာလင</a:t>
            </a:r>
            <a:r>
              <a:rPr lang="en-US" sz="1400" dirty="0">
                <a:solidFill>
                  <a:srgbClr val="21ED11"/>
                </a:solidFill>
                <a:latin typeface="Pyidaungsu" panose="020B0502040204020203" pitchFamily="34" charset="0"/>
                <a:ea typeface="+mn-ea"/>
                <a:cs typeface="Pyidaungsu" panose="020B0502040204020203" pitchFamily="34" charset="0"/>
              </a:rPr>
              <a:t>်္</a:t>
            </a:r>
            <a:r>
              <a:rPr lang="en-US" sz="1400" dirty="0" err="1">
                <a:solidFill>
                  <a:srgbClr val="21ED11"/>
                </a:solidFill>
                <a:latin typeface="Pyidaungsu" panose="020B0502040204020203" pitchFamily="34" charset="0"/>
                <a:ea typeface="+mn-ea"/>
                <a:cs typeface="Pyidaungsu" panose="020B0502040204020203" pitchFamily="34" charset="0"/>
              </a:rPr>
              <a:t>ကာ</a:t>
            </a:r>
            <a:endParaRPr lang="en-US" sz="1400" dirty="0">
              <a:solidFill>
                <a:srgbClr val="21ED11"/>
              </a:solidFill>
              <a:latin typeface="Pyidaungsu" panose="020B0502040204020203" pitchFamily="34" charset="0"/>
              <a:ea typeface="+mn-ea"/>
              <a:cs typeface="Pyidaungsu" panose="020B0502040204020203" pitchFamily="34" charset="0"/>
            </a:endParaRPr>
          </a:p>
        </p:txBody>
      </p:sp>
      <p:sp>
        <p:nvSpPr>
          <p:cNvPr id="240746" name="Rectangle 106"/>
          <p:cNvSpPr>
            <a:spLocks noChangeArrowheads="1"/>
          </p:cNvSpPr>
          <p:nvPr/>
        </p:nvSpPr>
        <p:spPr bwMode="auto">
          <a:xfrm rot="4019844">
            <a:off x="3789279" y="3704226"/>
            <a:ext cx="1166985" cy="305212"/>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sz="1400" dirty="0" err="1">
                <a:solidFill>
                  <a:srgbClr val="21ED11"/>
                </a:solidFill>
                <a:latin typeface="Pyidaungsu" panose="020B0502040204020203" pitchFamily="34" charset="0"/>
                <a:ea typeface="+mn-ea"/>
                <a:cs typeface="Pyidaungsu" panose="020B0502040204020203" pitchFamily="34" charset="0"/>
              </a:rPr>
              <a:t>ပရောဖက်များ</a:t>
            </a:r>
            <a:endParaRPr lang="en-US" dirty="0">
              <a:solidFill>
                <a:srgbClr val="21ED11"/>
              </a:solidFill>
              <a:latin typeface="WinInnwa" pitchFamily="2" charset="0"/>
              <a:ea typeface="+mn-ea"/>
            </a:endParaRP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0698"/>
                                        </p:tgtEl>
                                        <p:attrNameLst>
                                          <p:attrName>style.visibility</p:attrName>
                                        </p:attrNameLst>
                                      </p:cBhvr>
                                      <p:to>
                                        <p:strVal val="visible"/>
                                      </p:to>
                                    </p:set>
                                    <p:animEffect transition="in" filter="dissolve">
                                      <p:cBhvr>
                                        <p:cTn id="7" dur="500"/>
                                        <p:tgtEl>
                                          <p:spTgt spid="240698"/>
                                        </p:tgtEl>
                                      </p:cBhvr>
                                    </p:animEffect>
                                  </p:childTnLst>
                                </p:cTn>
                              </p:par>
                            </p:childTnLst>
                          </p:cTn>
                        </p:par>
                        <p:par>
                          <p:cTn id="8" fill="hold" nodeType="afterGroup">
                            <p:stCondLst>
                              <p:cond delay="500"/>
                            </p:stCondLst>
                            <p:childTnLst>
                              <p:par>
                                <p:cTn id="9" presetID="23" presetClass="entr" presetSubtype="528" fill="hold" grpId="0" nodeType="afterEffect">
                                  <p:stCondLst>
                                    <p:cond delay="0"/>
                                  </p:stCondLst>
                                  <p:childTnLst>
                                    <p:set>
                                      <p:cBhvr>
                                        <p:cTn id="10" dur="1" fill="hold">
                                          <p:stCondLst>
                                            <p:cond delay="0"/>
                                          </p:stCondLst>
                                        </p:cTn>
                                        <p:tgtEl>
                                          <p:spTgt spid="240722"/>
                                        </p:tgtEl>
                                        <p:attrNameLst>
                                          <p:attrName>style.visibility</p:attrName>
                                        </p:attrNameLst>
                                      </p:cBhvr>
                                      <p:to>
                                        <p:strVal val="visible"/>
                                      </p:to>
                                    </p:set>
                                    <p:anim calcmode="lin" valueType="num">
                                      <p:cBhvr>
                                        <p:cTn id="11" dur="500" fill="hold"/>
                                        <p:tgtEl>
                                          <p:spTgt spid="240722"/>
                                        </p:tgtEl>
                                        <p:attrNameLst>
                                          <p:attrName>ppt_w</p:attrName>
                                        </p:attrNameLst>
                                      </p:cBhvr>
                                      <p:tavLst>
                                        <p:tav tm="0">
                                          <p:val>
                                            <p:fltVal val="0"/>
                                          </p:val>
                                        </p:tav>
                                        <p:tav tm="100000">
                                          <p:val>
                                            <p:strVal val="#ppt_w"/>
                                          </p:val>
                                        </p:tav>
                                      </p:tavLst>
                                    </p:anim>
                                    <p:anim calcmode="lin" valueType="num">
                                      <p:cBhvr>
                                        <p:cTn id="12" dur="500" fill="hold"/>
                                        <p:tgtEl>
                                          <p:spTgt spid="240722"/>
                                        </p:tgtEl>
                                        <p:attrNameLst>
                                          <p:attrName>ppt_h</p:attrName>
                                        </p:attrNameLst>
                                      </p:cBhvr>
                                      <p:tavLst>
                                        <p:tav tm="0">
                                          <p:val>
                                            <p:fltVal val="0"/>
                                          </p:val>
                                        </p:tav>
                                        <p:tav tm="100000">
                                          <p:val>
                                            <p:strVal val="#ppt_h"/>
                                          </p:val>
                                        </p:tav>
                                      </p:tavLst>
                                    </p:anim>
                                    <p:anim calcmode="lin" valueType="num">
                                      <p:cBhvr>
                                        <p:cTn id="13" dur="500" fill="hold"/>
                                        <p:tgtEl>
                                          <p:spTgt spid="240722"/>
                                        </p:tgtEl>
                                        <p:attrNameLst>
                                          <p:attrName>ppt_x</p:attrName>
                                        </p:attrNameLst>
                                      </p:cBhvr>
                                      <p:tavLst>
                                        <p:tav tm="0">
                                          <p:val>
                                            <p:fltVal val="0.5"/>
                                          </p:val>
                                        </p:tav>
                                        <p:tav tm="100000">
                                          <p:val>
                                            <p:strVal val="#ppt_x"/>
                                          </p:val>
                                        </p:tav>
                                      </p:tavLst>
                                    </p:anim>
                                    <p:anim calcmode="lin" valueType="num">
                                      <p:cBhvr>
                                        <p:cTn id="14" dur="500" fill="hold"/>
                                        <p:tgtEl>
                                          <p:spTgt spid="240722"/>
                                        </p:tgtEl>
                                        <p:attrNameLst>
                                          <p:attrName>ppt_y</p:attrName>
                                        </p:attrNameLst>
                                      </p:cBhvr>
                                      <p:tavLst>
                                        <p:tav tm="0">
                                          <p:val>
                                            <p:fltVal val="0.5"/>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3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strVal val="(6*min(max(#ppt_w*#ppt_h,.3),1)-7.4)/-.7*#ppt_w"/>
                                          </p:val>
                                        </p:tav>
                                        <p:tav tm="100000">
                                          <p:val>
                                            <p:strVal val="#ppt_w"/>
                                          </p:val>
                                        </p:tav>
                                      </p:tavLst>
                                    </p:anim>
                                    <p:anim calcmode="lin" valueType="num">
                                      <p:cBhvr>
                                        <p:cTn id="20" dur="500" fill="hold"/>
                                        <p:tgtEl>
                                          <p:spTgt spid="6"/>
                                        </p:tgtEl>
                                        <p:attrNameLst>
                                          <p:attrName>ppt_h</p:attrName>
                                        </p:attrNameLst>
                                      </p:cBhvr>
                                      <p:tavLst>
                                        <p:tav tm="0">
                                          <p:val>
                                            <p:strVal val="(6*min(max(#ppt_w*#ppt_h,.3),1)-7.4)/-.7*#ppt_h"/>
                                          </p:val>
                                        </p:tav>
                                        <p:tav tm="100000">
                                          <p:val>
                                            <p:strVal val="#ppt_h"/>
                                          </p:val>
                                        </p:tav>
                                      </p:tavLst>
                                    </p:anim>
                                    <p:anim calcmode="lin" valueType="num">
                                      <p:cBhvr>
                                        <p:cTn id="21" dur="500" fill="hold"/>
                                        <p:tgtEl>
                                          <p:spTgt spid="6"/>
                                        </p:tgtEl>
                                        <p:attrNameLst>
                                          <p:attrName>ppt_x</p:attrName>
                                        </p:attrNameLst>
                                      </p:cBhvr>
                                      <p:tavLst>
                                        <p:tav tm="0">
                                          <p:val>
                                            <p:fltVal val="0.5"/>
                                          </p:val>
                                        </p:tav>
                                        <p:tav tm="100000">
                                          <p:val>
                                            <p:strVal val="#ppt_x"/>
                                          </p:val>
                                        </p:tav>
                                      </p:tavLst>
                                    </p:anim>
                                    <p:anim calcmode="lin" valueType="num">
                                      <p:cBhvr>
                                        <p:cTn id="22" dur="500" fill="hold"/>
                                        <p:tgtEl>
                                          <p:spTgt spid="6"/>
                                        </p:tgtEl>
                                        <p:attrNameLst>
                                          <p:attrName>ppt_y</p:attrName>
                                        </p:attrNameLst>
                                      </p:cBhvr>
                                      <p:tavLst>
                                        <p:tav tm="0">
                                          <p:val>
                                            <p:strVal val="1+(6*min(max(#ppt_w*#ppt_h,.3),1)-7.4)/-.7*#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36"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strVal val="(6*min(max(#ppt_w*#ppt_h,.3),1)-7.4)/-.7*#ppt_w"/>
                                          </p:val>
                                        </p:tav>
                                        <p:tav tm="100000">
                                          <p:val>
                                            <p:strVal val="#ppt_w"/>
                                          </p:val>
                                        </p:tav>
                                      </p:tavLst>
                                    </p:anim>
                                    <p:anim calcmode="lin" valueType="num">
                                      <p:cBhvr>
                                        <p:cTn id="28" dur="500" fill="hold"/>
                                        <p:tgtEl>
                                          <p:spTgt spid="3"/>
                                        </p:tgtEl>
                                        <p:attrNameLst>
                                          <p:attrName>ppt_h</p:attrName>
                                        </p:attrNameLst>
                                      </p:cBhvr>
                                      <p:tavLst>
                                        <p:tav tm="0">
                                          <p:val>
                                            <p:strVal val="(6*min(max(#ppt_w*#ppt_h,.3),1)-7.4)/-.7*#ppt_h"/>
                                          </p:val>
                                        </p:tav>
                                        <p:tav tm="100000">
                                          <p:val>
                                            <p:strVal val="#ppt_h"/>
                                          </p:val>
                                        </p:tav>
                                      </p:tavLst>
                                    </p:anim>
                                    <p:anim calcmode="lin" valueType="num">
                                      <p:cBhvr>
                                        <p:cTn id="29" dur="500" fill="hold"/>
                                        <p:tgtEl>
                                          <p:spTgt spid="3"/>
                                        </p:tgtEl>
                                        <p:attrNameLst>
                                          <p:attrName>ppt_x</p:attrName>
                                        </p:attrNameLst>
                                      </p:cBhvr>
                                      <p:tavLst>
                                        <p:tav tm="0">
                                          <p:val>
                                            <p:fltVal val="0.5"/>
                                          </p:val>
                                        </p:tav>
                                        <p:tav tm="100000">
                                          <p:val>
                                            <p:strVal val="#ppt_x"/>
                                          </p:val>
                                        </p:tav>
                                      </p:tavLst>
                                    </p:anim>
                                    <p:anim calcmode="lin" valueType="num">
                                      <p:cBhvr>
                                        <p:cTn id="30" dur="500" fill="hold"/>
                                        <p:tgtEl>
                                          <p:spTgt spid="3"/>
                                        </p:tgtEl>
                                        <p:attrNameLst>
                                          <p:attrName>ppt_y</p:attrName>
                                        </p:attrNameLst>
                                      </p:cBhvr>
                                      <p:tavLst>
                                        <p:tav tm="0">
                                          <p:val>
                                            <p:strVal val="1+(6*min(max(#ppt_w*#ppt_h,.3),1)-7.4)/-.7*#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40718"/>
                                        </p:tgtEl>
                                        <p:attrNameLst>
                                          <p:attrName>style.visibility</p:attrName>
                                        </p:attrNameLst>
                                      </p:cBhvr>
                                      <p:to>
                                        <p:strVal val="visible"/>
                                      </p:to>
                                    </p:set>
                                    <p:animEffect transition="in" filter="wipe(left)">
                                      <p:cBhvr>
                                        <p:cTn id="35" dur="500"/>
                                        <p:tgtEl>
                                          <p:spTgt spid="240718"/>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40719"/>
                                        </p:tgtEl>
                                        <p:attrNameLst>
                                          <p:attrName>style.visibility</p:attrName>
                                        </p:attrNameLst>
                                      </p:cBhvr>
                                      <p:to>
                                        <p:strVal val="visible"/>
                                      </p:to>
                                    </p:set>
                                    <p:animEffect transition="in" filter="wipe(left)">
                                      <p:cBhvr>
                                        <p:cTn id="40" dur="500"/>
                                        <p:tgtEl>
                                          <p:spTgt spid="2407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698" grpId="0" autoUpdateAnimBg="0"/>
      <p:bldP spid="240722" grpId="0" animBg="1"/>
      <p:bldP spid="240718" grpId="0" animBg="1"/>
      <p:bldP spid="240719"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3162300" y="303213"/>
            <a:ext cx="287338"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WinInnwa" charset="0"/>
            </a:endParaRPr>
          </a:p>
        </p:txBody>
      </p:sp>
      <p:sp>
        <p:nvSpPr>
          <p:cNvPr id="24579" name="Rectangle 3"/>
          <p:cNvSpPr>
            <a:spLocks noChangeArrowheads="1"/>
          </p:cNvSpPr>
          <p:nvPr/>
        </p:nvSpPr>
        <p:spPr bwMode="auto">
          <a:xfrm>
            <a:off x="3163888" y="628650"/>
            <a:ext cx="3175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WinInnwa" charset="0"/>
            </a:endParaRPr>
          </a:p>
        </p:txBody>
      </p:sp>
      <p:sp>
        <p:nvSpPr>
          <p:cNvPr id="24580" name="Rectangle 7"/>
          <p:cNvSpPr>
            <a:spLocks noChangeArrowheads="1"/>
          </p:cNvSpPr>
          <p:nvPr/>
        </p:nvSpPr>
        <p:spPr bwMode="auto">
          <a:xfrm>
            <a:off x="3159125" y="1012825"/>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WinInnwa" charset="0"/>
            </a:endParaRPr>
          </a:p>
        </p:txBody>
      </p:sp>
      <p:sp>
        <p:nvSpPr>
          <p:cNvPr id="241675" name="Rectangle 11"/>
          <p:cNvSpPr>
            <a:spLocks noChangeArrowheads="1"/>
          </p:cNvSpPr>
          <p:nvPr/>
        </p:nvSpPr>
        <p:spPr bwMode="auto">
          <a:xfrm>
            <a:off x="114300" y="939800"/>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41676" name="Rectangle 12"/>
          <p:cNvSpPr>
            <a:spLocks noChangeArrowheads="1"/>
          </p:cNvSpPr>
          <p:nvPr/>
        </p:nvSpPr>
        <p:spPr bwMode="auto">
          <a:xfrm>
            <a:off x="5930900" y="939800"/>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41677" name="Rectangle 13"/>
          <p:cNvSpPr>
            <a:spLocks noChangeArrowheads="1"/>
          </p:cNvSpPr>
          <p:nvPr/>
        </p:nvSpPr>
        <p:spPr bwMode="auto">
          <a:xfrm>
            <a:off x="-101600" y="1752600"/>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41678" name="Rectangle 14"/>
          <p:cNvSpPr>
            <a:spLocks noChangeArrowheads="1"/>
          </p:cNvSpPr>
          <p:nvPr/>
        </p:nvSpPr>
        <p:spPr bwMode="auto">
          <a:xfrm>
            <a:off x="5934075" y="1762125"/>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41681" name="Rectangle 17"/>
          <p:cNvSpPr>
            <a:spLocks noChangeArrowheads="1"/>
          </p:cNvSpPr>
          <p:nvPr/>
        </p:nvSpPr>
        <p:spPr bwMode="auto">
          <a:xfrm>
            <a:off x="6397625" y="2317750"/>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41682" name="Rectangle 18"/>
          <p:cNvSpPr>
            <a:spLocks noChangeArrowheads="1"/>
          </p:cNvSpPr>
          <p:nvPr/>
        </p:nvSpPr>
        <p:spPr bwMode="auto">
          <a:xfrm>
            <a:off x="50800" y="2357438"/>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41685" name="Rectangle 21"/>
          <p:cNvSpPr>
            <a:spLocks noChangeArrowheads="1"/>
          </p:cNvSpPr>
          <p:nvPr/>
        </p:nvSpPr>
        <p:spPr bwMode="auto">
          <a:xfrm>
            <a:off x="6205538" y="3141663"/>
            <a:ext cx="817562" cy="363537"/>
          </a:xfrm>
          <a:prstGeom prst="rect">
            <a:avLst/>
          </a:prstGeom>
          <a:noFill/>
          <a:ln w="12700">
            <a:noFill/>
            <a:miter lim="800000"/>
            <a:headEnd/>
            <a:tailEnd/>
          </a:ln>
          <a:effectLst>
            <a:outerShdw dist="68392" dir="4091915"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241686" name="Rectangle 22"/>
          <p:cNvSpPr>
            <a:spLocks noChangeArrowheads="1"/>
          </p:cNvSpPr>
          <p:nvPr/>
        </p:nvSpPr>
        <p:spPr bwMode="auto">
          <a:xfrm>
            <a:off x="-346075" y="3148013"/>
            <a:ext cx="817563" cy="363537"/>
          </a:xfrm>
          <a:prstGeom prst="rect">
            <a:avLst/>
          </a:prstGeom>
          <a:noFill/>
          <a:ln w="12700">
            <a:noFill/>
            <a:miter lim="800000"/>
            <a:headEnd/>
            <a:tailEnd/>
          </a:ln>
          <a:effectLst>
            <a:outerShdw dist="68392" dir="4091915"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grpSp>
        <p:nvGrpSpPr>
          <p:cNvPr id="24589" name="Group 25"/>
          <p:cNvGrpSpPr>
            <a:grpSpLocks/>
          </p:cNvGrpSpPr>
          <p:nvPr/>
        </p:nvGrpSpPr>
        <p:grpSpPr bwMode="auto">
          <a:xfrm>
            <a:off x="2152650" y="2457451"/>
            <a:ext cx="5403850" cy="2865438"/>
            <a:chOff x="1344" y="1548"/>
            <a:chExt cx="3404" cy="1805"/>
          </a:xfrm>
        </p:grpSpPr>
        <p:sp>
          <p:nvSpPr>
            <p:cNvPr id="24623" name="Line 26"/>
            <p:cNvSpPr>
              <a:spLocks noChangeShapeType="1"/>
            </p:cNvSpPr>
            <p:nvPr/>
          </p:nvSpPr>
          <p:spPr bwMode="auto">
            <a:xfrm flipV="1">
              <a:off x="3671" y="3296"/>
              <a:ext cx="644" cy="12"/>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4624" name="Line 27"/>
            <p:cNvSpPr>
              <a:spLocks noChangeShapeType="1"/>
            </p:cNvSpPr>
            <p:nvPr/>
          </p:nvSpPr>
          <p:spPr bwMode="auto">
            <a:xfrm>
              <a:off x="1344" y="3218"/>
              <a:ext cx="971" cy="71"/>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4625" name="Line 28"/>
            <p:cNvSpPr>
              <a:spLocks noChangeShapeType="1"/>
            </p:cNvSpPr>
            <p:nvPr/>
          </p:nvSpPr>
          <p:spPr bwMode="auto">
            <a:xfrm>
              <a:off x="1506" y="2660"/>
              <a:ext cx="894" cy="484"/>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4626" name="Line 29"/>
            <p:cNvSpPr>
              <a:spLocks noChangeShapeType="1"/>
            </p:cNvSpPr>
            <p:nvPr/>
          </p:nvSpPr>
          <p:spPr bwMode="auto">
            <a:xfrm>
              <a:off x="1930" y="2122"/>
              <a:ext cx="582" cy="798"/>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4627" name="Line 30"/>
            <p:cNvSpPr>
              <a:spLocks noChangeShapeType="1"/>
            </p:cNvSpPr>
            <p:nvPr/>
          </p:nvSpPr>
          <p:spPr bwMode="auto">
            <a:xfrm rot="578684">
              <a:off x="2594" y="1808"/>
              <a:ext cx="279" cy="1052"/>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4628" name="Line 31"/>
            <p:cNvSpPr>
              <a:spLocks noChangeShapeType="1"/>
            </p:cNvSpPr>
            <p:nvPr/>
          </p:nvSpPr>
          <p:spPr bwMode="auto">
            <a:xfrm flipH="1">
              <a:off x="3078" y="2071"/>
              <a:ext cx="591" cy="875"/>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4629" name="Line 32"/>
            <p:cNvSpPr>
              <a:spLocks noChangeShapeType="1"/>
            </p:cNvSpPr>
            <p:nvPr/>
          </p:nvSpPr>
          <p:spPr bwMode="auto">
            <a:xfrm flipH="1">
              <a:off x="3211" y="2410"/>
              <a:ext cx="797" cy="625"/>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4630" name="Line 33"/>
            <p:cNvSpPr>
              <a:spLocks noChangeShapeType="1"/>
            </p:cNvSpPr>
            <p:nvPr/>
          </p:nvSpPr>
          <p:spPr bwMode="auto">
            <a:xfrm flipV="1">
              <a:off x="3264" y="2946"/>
              <a:ext cx="1017" cy="264"/>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41698" name="Rectangle 34"/>
            <p:cNvSpPr>
              <a:spLocks noChangeArrowheads="1"/>
            </p:cNvSpPr>
            <p:nvPr/>
          </p:nvSpPr>
          <p:spPr bwMode="auto">
            <a:xfrm rot="5246759">
              <a:off x="1931" y="2155"/>
              <a:ext cx="1290" cy="716"/>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r>
                <a:rPr lang="en-US" sz="1400" dirty="0" err="1">
                  <a:solidFill>
                    <a:srgbClr val="21ED11"/>
                  </a:solidFill>
                  <a:latin typeface="Pyidaungsu" panose="020B0502040204020203" pitchFamily="34" charset="0"/>
                  <a:ea typeface="+mn-ea"/>
                  <a:cs typeface="Pyidaungsu" panose="020B0502040204020203" pitchFamily="34" charset="0"/>
                </a:rPr>
                <a:t>ပရောဖက်များ</a:t>
              </a:r>
              <a:endParaRPr lang="en-US" sz="1400" dirty="0">
                <a:solidFill>
                  <a:srgbClr val="21ED11"/>
                </a:solidFill>
                <a:latin typeface="Pyidaungsu" panose="020B0502040204020203" pitchFamily="34" charset="0"/>
                <a:ea typeface="+mn-ea"/>
                <a:cs typeface="Pyidaungsu" panose="020B0502040204020203" pitchFamily="34" charset="0"/>
              </a:endParaRPr>
            </a:p>
            <a:p>
              <a:pPr>
                <a:defRPr/>
              </a:pPr>
              <a:endParaRPr lang="en-US" dirty="0">
                <a:solidFill>
                  <a:srgbClr val="21ED11"/>
                </a:solidFill>
                <a:latin typeface="WinInnwa" pitchFamily="2" charset="0"/>
                <a:ea typeface="+mn-ea"/>
              </a:endParaRPr>
            </a:p>
            <a:p>
              <a:pPr>
                <a:defRPr/>
              </a:pPr>
              <a:endParaRPr lang="en-US" dirty="0">
                <a:solidFill>
                  <a:srgbClr val="21ED11"/>
                </a:solidFill>
                <a:latin typeface="WinInnwa" pitchFamily="2" charset="0"/>
                <a:ea typeface="+mn-ea"/>
              </a:endParaRPr>
            </a:p>
          </p:txBody>
        </p:sp>
        <p:sp>
          <p:nvSpPr>
            <p:cNvPr id="241699" name="Rectangle 35"/>
            <p:cNvSpPr>
              <a:spLocks noChangeArrowheads="1"/>
            </p:cNvSpPr>
            <p:nvPr/>
          </p:nvSpPr>
          <p:spPr bwMode="auto">
            <a:xfrm>
              <a:off x="3422" y="3143"/>
              <a:ext cx="1326" cy="210"/>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sz="1600">
                <a:latin typeface="WinInnwa" pitchFamily="2" charset="0"/>
                <a:ea typeface="+mn-ea"/>
              </a:endParaRPr>
            </a:p>
          </p:txBody>
        </p:sp>
        <p:sp>
          <p:nvSpPr>
            <p:cNvPr id="241700" name="Rectangle 36"/>
            <p:cNvSpPr>
              <a:spLocks noChangeArrowheads="1"/>
            </p:cNvSpPr>
            <p:nvPr/>
          </p:nvSpPr>
          <p:spPr bwMode="auto">
            <a:xfrm rot="3267768">
              <a:off x="1819" y="2524"/>
              <a:ext cx="1118"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a:solidFill>
                  <a:srgbClr val="21ED11"/>
                </a:solidFill>
                <a:latin typeface="WinInnwa" pitchFamily="2" charset="0"/>
                <a:ea typeface="+mn-ea"/>
              </a:endParaRPr>
            </a:p>
          </p:txBody>
        </p:sp>
        <p:sp>
          <p:nvSpPr>
            <p:cNvPr id="241701" name="Rectangle 37"/>
            <p:cNvSpPr>
              <a:spLocks noChangeArrowheads="1"/>
            </p:cNvSpPr>
            <p:nvPr/>
          </p:nvSpPr>
          <p:spPr bwMode="auto">
            <a:xfrm rot="20643327">
              <a:off x="3427" y="2833"/>
              <a:ext cx="902"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241702" name="Rectangle 38"/>
            <p:cNvSpPr>
              <a:spLocks noChangeArrowheads="1"/>
            </p:cNvSpPr>
            <p:nvPr/>
          </p:nvSpPr>
          <p:spPr bwMode="auto">
            <a:xfrm rot="19276533">
              <a:off x="3353" y="2466"/>
              <a:ext cx="622" cy="229"/>
            </a:xfrm>
            <a:prstGeom prst="rect">
              <a:avLst/>
            </a:prstGeom>
            <a:noFill/>
            <a:ln w="12700">
              <a:noFill/>
              <a:miter lim="800000"/>
              <a:headEnd/>
              <a:tailEnd/>
            </a:ln>
            <a:effectLst>
              <a:outerShdw dist="45791" dir="3378596"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241703" name="Rectangle 39"/>
            <p:cNvSpPr>
              <a:spLocks noChangeArrowheads="1"/>
            </p:cNvSpPr>
            <p:nvPr/>
          </p:nvSpPr>
          <p:spPr bwMode="auto">
            <a:xfrm rot="1755647">
              <a:off x="1398" y="2737"/>
              <a:ext cx="1190" cy="489"/>
            </a:xfrm>
            <a:prstGeom prst="rect">
              <a:avLst/>
            </a:prstGeom>
            <a:noFill/>
            <a:ln w="12700">
              <a:noFill/>
              <a:miter lim="800000"/>
              <a:headEnd/>
              <a:tailEnd/>
            </a:ln>
            <a:effectLst>
              <a:outerShdw dist="45791" dir="3378596" algn="ctr" rotWithShape="0">
                <a:schemeClr val="tx1"/>
              </a:outerShdw>
            </a:effectLst>
          </p:spPr>
          <p:txBody>
            <a:bodyPr lIns="90487" tIns="44450" rIns="90487" bIns="44450">
              <a:spAutoFit/>
            </a:bodyPr>
            <a:lstStyle/>
            <a:p>
              <a:pPr>
                <a:defRPr/>
              </a:pPr>
              <a:r>
                <a:rPr lang="en-US" dirty="0">
                  <a:solidFill>
                    <a:srgbClr val="21ED11"/>
                  </a:solidFill>
                  <a:latin typeface="WinInnwa" pitchFamily="2" charset="0"/>
                  <a:ea typeface="+mn-ea"/>
                </a:rPr>
                <a:t>            </a:t>
              </a:r>
              <a:r>
                <a:rPr lang="en-US" sz="1400" dirty="0" err="1">
                  <a:solidFill>
                    <a:srgbClr val="21ED11"/>
                  </a:solidFill>
                  <a:latin typeface="Pyidaungsu" panose="020B0502040204020203" pitchFamily="34" charset="0"/>
                  <a:ea typeface="+mn-ea"/>
                  <a:cs typeface="Pyidaungsu" panose="020B0502040204020203" pitchFamily="34" charset="0"/>
                </a:rPr>
                <a:t>သမိုင်း</a:t>
              </a:r>
              <a:endParaRPr lang="en-US" dirty="0">
                <a:solidFill>
                  <a:srgbClr val="21ED11"/>
                </a:solidFill>
                <a:latin typeface="Pyidaungsu" panose="020B0502040204020203" pitchFamily="34" charset="0"/>
                <a:ea typeface="+mn-ea"/>
                <a:cs typeface="Pyidaungsu" panose="020B0502040204020203" pitchFamily="34" charset="0"/>
              </a:endParaRPr>
            </a:p>
            <a:p>
              <a:pPr>
                <a:defRPr/>
              </a:pPr>
              <a:endParaRPr lang="en-US" dirty="0">
                <a:solidFill>
                  <a:srgbClr val="21ED11"/>
                </a:solidFill>
                <a:latin typeface="WinInnwa" pitchFamily="2" charset="0"/>
                <a:ea typeface="+mn-ea"/>
              </a:endParaRPr>
            </a:p>
          </p:txBody>
        </p:sp>
        <p:sp>
          <p:nvSpPr>
            <p:cNvPr id="241704" name="Rectangle 40"/>
            <p:cNvSpPr>
              <a:spLocks noChangeArrowheads="1"/>
            </p:cNvSpPr>
            <p:nvPr/>
          </p:nvSpPr>
          <p:spPr bwMode="auto">
            <a:xfrm rot="240000">
              <a:off x="1596" y="3057"/>
              <a:ext cx="502"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241705" name="Rectangle 41"/>
            <p:cNvSpPr>
              <a:spLocks noChangeArrowheads="1"/>
            </p:cNvSpPr>
            <p:nvPr/>
          </p:nvSpPr>
          <p:spPr bwMode="auto">
            <a:xfrm rot="18254599">
              <a:off x="2907" y="2044"/>
              <a:ext cx="1222"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grpSp>
      <p:sp>
        <p:nvSpPr>
          <p:cNvPr id="241713" name="Line 49"/>
          <p:cNvSpPr>
            <a:spLocks noChangeShapeType="1"/>
          </p:cNvSpPr>
          <p:nvPr/>
        </p:nvSpPr>
        <p:spPr bwMode="auto">
          <a:xfrm>
            <a:off x="7135813" y="1884363"/>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41714" name="Line 50"/>
          <p:cNvSpPr>
            <a:spLocks noChangeShapeType="1"/>
          </p:cNvSpPr>
          <p:nvPr/>
        </p:nvSpPr>
        <p:spPr bwMode="auto">
          <a:xfrm>
            <a:off x="7345363" y="2651125"/>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41715" name="Line 51"/>
          <p:cNvSpPr>
            <a:spLocks noChangeShapeType="1"/>
          </p:cNvSpPr>
          <p:nvPr/>
        </p:nvSpPr>
        <p:spPr bwMode="auto">
          <a:xfrm>
            <a:off x="7440613" y="3316288"/>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41716" name="Line 52"/>
          <p:cNvSpPr>
            <a:spLocks noChangeShapeType="1"/>
          </p:cNvSpPr>
          <p:nvPr/>
        </p:nvSpPr>
        <p:spPr bwMode="auto">
          <a:xfrm>
            <a:off x="7593013" y="4424363"/>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41717" name="Line 53"/>
          <p:cNvSpPr>
            <a:spLocks noChangeShapeType="1"/>
          </p:cNvSpPr>
          <p:nvPr/>
        </p:nvSpPr>
        <p:spPr bwMode="auto">
          <a:xfrm>
            <a:off x="866775" y="1893888"/>
            <a:ext cx="969963"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41718" name="Line 54"/>
          <p:cNvSpPr>
            <a:spLocks noChangeShapeType="1"/>
          </p:cNvSpPr>
          <p:nvPr/>
        </p:nvSpPr>
        <p:spPr bwMode="auto">
          <a:xfrm>
            <a:off x="762000" y="2660650"/>
            <a:ext cx="969963"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41719" name="Line 55"/>
          <p:cNvSpPr>
            <a:spLocks noChangeShapeType="1"/>
          </p:cNvSpPr>
          <p:nvPr/>
        </p:nvSpPr>
        <p:spPr bwMode="auto">
          <a:xfrm>
            <a:off x="671513" y="3311525"/>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41720" name="Line 56"/>
          <p:cNvSpPr>
            <a:spLocks noChangeShapeType="1"/>
          </p:cNvSpPr>
          <p:nvPr/>
        </p:nvSpPr>
        <p:spPr bwMode="auto">
          <a:xfrm>
            <a:off x="495300" y="4391025"/>
            <a:ext cx="969963"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4598" name="Text Box 58"/>
          <p:cNvSpPr txBox="1">
            <a:spLocks noChangeArrowheads="1"/>
          </p:cNvSpPr>
          <p:nvPr/>
        </p:nvSpPr>
        <p:spPr bwMode="auto">
          <a:xfrm>
            <a:off x="1509713" y="4032250"/>
            <a:ext cx="1841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spcBef>
                <a:spcPct val="0"/>
              </a:spcBef>
            </a:pPr>
            <a:endParaRPr lang="my-MM" sz="3600" b="0">
              <a:solidFill>
                <a:schemeClr val="tx1"/>
              </a:solidFill>
              <a:latin typeface="WinInnwa" charset="0"/>
            </a:endParaRPr>
          </a:p>
        </p:txBody>
      </p:sp>
      <p:sp>
        <p:nvSpPr>
          <p:cNvPr id="241735" name="Rectangle 71"/>
          <p:cNvSpPr>
            <a:spLocks noChangeArrowheads="1"/>
          </p:cNvSpPr>
          <p:nvPr/>
        </p:nvSpPr>
        <p:spPr bwMode="auto">
          <a:xfrm>
            <a:off x="4322763" y="5540375"/>
            <a:ext cx="2333625" cy="643766"/>
          </a:xfrm>
          <a:prstGeom prst="rect">
            <a:avLst/>
          </a:prstGeom>
          <a:noFill/>
          <a:ln w="12700">
            <a:noFill/>
            <a:miter lim="800000"/>
            <a:headEnd/>
            <a:tailEnd/>
          </a:ln>
          <a:effectLst>
            <a:outerShdw dist="63500" dir="3187806" algn="ctr" rotWithShape="0">
              <a:schemeClr val="tx1"/>
            </a:outerShdw>
          </a:effectLst>
        </p:spPr>
        <p:txBody>
          <a:bodyPr lIns="90487" tIns="44450" rIns="90487" bIns="44450">
            <a:spAutoFit/>
          </a:bodyPr>
          <a:lstStyle/>
          <a:p>
            <a:pPr>
              <a:spcBef>
                <a:spcPct val="0"/>
              </a:spcBef>
              <a:defRPr/>
            </a:pPr>
            <a:r>
              <a:rPr lang="en-US" sz="2000" u="sng" dirty="0">
                <a:latin typeface="WinInnwa" pitchFamily="2" charset="0"/>
                <a:ea typeface="+mn-ea"/>
              </a:rPr>
              <a:t> </a:t>
            </a:r>
            <a:r>
              <a:rPr lang="my-MM" sz="1600" u="sng" dirty="0">
                <a:latin typeface="Pyidaungsu" panose="020B0502040204020203" pitchFamily="34" charset="0"/>
                <a:ea typeface="+mn-ea"/>
                <a:cs typeface="Pyidaungsu" panose="020B0502040204020203" pitchFamily="34" charset="0"/>
              </a:rPr>
              <a:t>၂။ အဝေးကြည့်မှန်ပြောင်း       ၁။ အဝေးကြည့်မှန်ပြောင်း</a:t>
            </a:r>
            <a:endParaRPr lang="en-US" sz="1600" u="sng" dirty="0">
              <a:latin typeface="Pyidaungsu" panose="020B0502040204020203" pitchFamily="34" charset="0"/>
              <a:ea typeface="+mn-ea"/>
              <a:cs typeface="Pyidaungsu" panose="020B0502040204020203" pitchFamily="34" charset="0"/>
            </a:endParaRPr>
          </a:p>
        </p:txBody>
      </p:sp>
      <p:sp>
        <p:nvSpPr>
          <p:cNvPr id="241741" name="Oval 77"/>
          <p:cNvSpPr>
            <a:spLocks noChangeArrowheads="1"/>
          </p:cNvSpPr>
          <p:nvPr/>
        </p:nvSpPr>
        <p:spPr bwMode="auto">
          <a:xfrm>
            <a:off x="3786188" y="5480050"/>
            <a:ext cx="3200400" cy="917575"/>
          </a:xfrm>
          <a:prstGeom prst="ellipse">
            <a:avLst/>
          </a:prstGeom>
          <a:noFill/>
          <a:ln w="76200">
            <a:solidFill>
              <a:srgbClr val="E81034"/>
            </a:solidFill>
            <a:round/>
            <a:headEnd/>
            <a:tailEnd/>
          </a:ln>
          <a:effectLst>
            <a:outerShdw blurRad="63500" dist="71842"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Lst>
        </p:spPr>
        <p:txBody>
          <a:bodyPr wrap="none" anchor="ctr"/>
          <a:lstStyle/>
          <a:p>
            <a:pPr>
              <a:defRPr/>
            </a:pPr>
            <a:endParaRPr lang="en-US">
              <a:latin typeface="WinInnwa" pitchFamily="2" charset="0"/>
              <a:ea typeface="+mn-ea"/>
            </a:endParaRPr>
          </a:p>
        </p:txBody>
      </p:sp>
      <p:sp>
        <p:nvSpPr>
          <p:cNvPr id="24601" name="Text Box 78"/>
          <p:cNvSpPr txBox="1">
            <a:spLocks noChangeArrowheads="1"/>
          </p:cNvSpPr>
          <p:nvPr/>
        </p:nvSpPr>
        <p:spPr bwMode="auto">
          <a:xfrm>
            <a:off x="8720138" y="80963"/>
            <a:ext cx="26193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2000" b="0">
                <a:solidFill>
                  <a:srgbClr val="FFA27C"/>
                </a:solidFill>
                <a:latin typeface="WinInnwa" charset="0"/>
              </a:rPr>
              <a:t> </a:t>
            </a:r>
          </a:p>
        </p:txBody>
      </p:sp>
      <p:sp>
        <p:nvSpPr>
          <p:cNvPr id="24602" name="Text Box 81"/>
          <p:cNvSpPr txBox="1">
            <a:spLocks noChangeArrowheads="1"/>
          </p:cNvSpPr>
          <p:nvPr/>
        </p:nvSpPr>
        <p:spPr bwMode="auto">
          <a:xfrm>
            <a:off x="1301750" y="5295900"/>
            <a:ext cx="2317750" cy="461963"/>
          </a:xfrm>
          <a:prstGeom prst="rect">
            <a:avLst/>
          </a:prstGeom>
          <a:solidFill>
            <a:schemeClr val="bg1"/>
          </a:solidFill>
          <a:ln w="76200">
            <a:solidFill>
              <a:schemeClr val="hlink"/>
            </a:solidFill>
            <a:miter lim="800000"/>
            <a:headEnd/>
            <a:tailEnd/>
          </a:ln>
        </p:spPr>
        <p:txBody>
          <a:bodyP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2400" b="0">
                <a:solidFill>
                  <a:schemeClr val="tx1"/>
                </a:solidFill>
                <a:latin typeface="Arial Black" charset="0"/>
              </a:rPr>
              <a:t>LINE J</a:t>
            </a:r>
          </a:p>
        </p:txBody>
      </p:sp>
      <p:sp>
        <p:nvSpPr>
          <p:cNvPr id="241748" name="Rectangle 84"/>
          <p:cNvSpPr>
            <a:spLocks noChangeArrowheads="1"/>
          </p:cNvSpPr>
          <p:nvPr/>
        </p:nvSpPr>
        <p:spPr bwMode="auto">
          <a:xfrm>
            <a:off x="8091488" y="6427788"/>
            <a:ext cx="287337" cy="246062"/>
          </a:xfrm>
          <a:prstGeom prst="rect">
            <a:avLst/>
          </a:prstGeom>
          <a:noFill/>
          <a:ln w="12700">
            <a:noFill/>
            <a:miter lim="800000"/>
            <a:headEnd/>
            <a:tailEnd/>
          </a:ln>
          <a:effectLst/>
        </p:spPr>
        <p:txBody>
          <a:bodyPr wrap="none" anchor="ctr">
            <a:spAutoFit/>
          </a:bodyPr>
          <a:lstStyle/>
          <a:p>
            <a:pPr algn="ctr">
              <a:spcBef>
                <a:spcPct val="0"/>
              </a:spcBef>
              <a:defRPr/>
            </a:pPr>
            <a:r>
              <a:rPr lang="en-US" sz="1000">
                <a:solidFill>
                  <a:schemeClr val="bg1"/>
                </a:solidFill>
                <a:effectLst>
                  <a:outerShdw blurRad="38100" dist="38100" dir="2700000" algn="tl">
                    <a:srgbClr val="000000"/>
                  </a:outerShdw>
                </a:effectLst>
                <a:latin typeface="WinInnwa" pitchFamily="2" charset="0"/>
                <a:ea typeface="+mn-ea"/>
              </a:rPr>
              <a:t>23</a:t>
            </a:r>
            <a:endParaRPr lang="en-US" sz="1000">
              <a:solidFill>
                <a:schemeClr val="tx1"/>
              </a:solidFill>
              <a:effectLst>
                <a:outerShdw blurRad="38100" dist="38100" dir="2700000" algn="tl">
                  <a:srgbClr val="FFFFFF"/>
                </a:outerShdw>
              </a:effectLst>
              <a:latin typeface="WinInnwa" pitchFamily="2" charset="0"/>
              <a:ea typeface="+mn-ea"/>
            </a:endParaRPr>
          </a:p>
        </p:txBody>
      </p:sp>
      <p:sp>
        <p:nvSpPr>
          <p:cNvPr id="241749" name="Rectangle 85"/>
          <p:cNvSpPr>
            <a:spLocks noChangeArrowheads="1"/>
          </p:cNvSpPr>
          <p:nvPr/>
        </p:nvSpPr>
        <p:spPr bwMode="auto">
          <a:xfrm>
            <a:off x="3925888" y="69850"/>
            <a:ext cx="1104469"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dirty="0" err="1">
                <a:solidFill>
                  <a:srgbClr val="2F6AFD"/>
                </a:solidFill>
                <a:latin typeface="Pyidaungsu" panose="020B0502040204020203" pitchFamily="34" charset="0"/>
                <a:ea typeface="+mn-ea"/>
                <a:cs typeface="Pyidaungsu" panose="020B0502040204020203" pitchFamily="34" charset="0"/>
              </a:rPr>
              <a:t>နှစ</a:t>
            </a:r>
            <a:r>
              <a:rPr lang="en-US" dirty="0">
                <a:solidFill>
                  <a:srgbClr val="2F6AFD"/>
                </a:solidFill>
                <a:latin typeface="Pyidaungsu" panose="020B0502040204020203" pitchFamily="34" charset="0"/>
                <a:ea typeface="+mn-ea"/>
                <a:cs typeface="Pyidaungsu" panose="020B0502040204020203" pitchFamily="34" charset="0"/>
              </a:rPr>
              <a:t>် ၁၆၀၀</a:t>
            </a:r>
          </a:p>
        </p:txBody>
      </p:sp>
      <p:sp>
        <p:nvSpPr>
          <p:cNvPr id="241750" name="Rectangle 86"/>
          <p:cNvSpPr>
            <a:spLocks noChangeArrowheads="1"/>
          </p:cNvSpPr>
          <p:nvPr/>
        </p:nvSpPr>
        <p:spPr bwMode="auto">
          <a:xfrm>
            <a:off x="3644900" y="460375"/>
            <a:ext cx="1617429"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dirty="0" err="1">
                <a:solidFill>
                  <a:srgbClr val="2F6AFD"/>
                </a:solidFill>
                <a:latin typeface="Pyidaungsu" panose="020B0502040204020203" pitchFamily="34" charset="0"/>
                <a:ea typeface="+mn-ea"/>
                <a:cs typeface="Pyidaungsu" panose="020B0502040204020203" pitchFamily="34" charset="0"/>
              </a:rPr>
              <a:t>စာရေးသူ</a:t>
            </a:r>
            <a:r>
              <a:rPr lang="en-US" dirty="0">
                <a:solidFill>
                  <a:srgbClr val="2F6AFD"/>
                </a:solidFill>
                <a:latin typeface="Pyidaungsu" panose="020B0502040204020203" pitchFamily="34" charset="0"/>
                <a:ea typeface="+mn-ea"/>
                <a:cs typeface="Pyidaungsu" panose="020B0502040204020203" pitchFamily="34" charset="0"/>
              </a:rPr>
              <a:t> ၄၀ </a:t>
            </a:r>
            <a:r>
              <a:rPr lang="en-US" dirty="0" err="1">
                <a:solidFill>
                  <a:srgbClr val="2F6AFD"/>
                </a:solidFill>
                <a:latin typeface="Pyidaungsu" panose="020B0502040204020203" pitchFamily="34" charset="0"/>
                <a:ea typeface="+mn-ea"/>
                <a:cs typeface="Pyidaungsu" panose="020B0502040204020203" pitchFamily="34" charset="0"/>
              </a:rPr>
              <a:t>ဦး</a:t>
            </a:r>
            <a:endParaRPr lang="en-US" dirty="0">
              <a:solidFill>
                <a:srgbClr val="2F6AFD"/>
              </a:solidFill>
              <a:latin typeface="Pyidaungsu" panose="020B0502040204020203" pitchFamily="34" charset="0"/>
              <a:ea typeface="+mn-ea"/>
              <a:cs typeface="Pyidaungsu" panose="020B0502040204020203" pitchFamily="34" charset="0"/>
            </a:endParaRPr>
          </a:p>
        </p:txBody>
      </p:sp>
      <p:sp>
        <p:nvSpPr>
          <p:cNvPr id="241751" name="Rectangle 87"/>
          <p:cNvSpPr>
            <a:spLocks noChangeArrowheads="1"/>
          </p:cNvSpPr>
          <p:nvPr/>
        </p:nvSpPr>
        <p:spPr bwMode="auto">
          <a:xfrm>
            <a:off x="3810000" y="1098550"/>
            <a:ext cx="1543050" cy="582211"/>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lgn="ctr">
              <a:defRPr/>
            </a:pPr>
            <a:r>
              <a:rPr lang="en-US" sz="1600" dirty="0" err="1">
                <a:solidFill>
                  <a:srgbClr val="2F6AFD"/>
                </a:solidFill>
                <a:latin typeface="Pyidaungsu" panose="020B0502040204020203" pitchFamily="34" charset="0"/>
                <a:ea typeface="+mn-ea"/>
                <a:cs typeface="Pyidaungsu" panose="020B0502040204020203" pitchFamily="34" charset="0"/>
              </a:rPr>
              <a:t>ဆောင်ပုဒ</a:t>
            </a:r>
            <a:r>
              <a:rPr lang="en-US" sz="1600" dirty="0">
                <a:solidFill>
                  <a:srgbClr val="2F6AFD"/>
                </a:solidFill>
                <a:latin typeface="Pyidaungsu" panose="020B0502040204020203" pitchFamily="34" charset="0"/>
                <a:ea typeface="+mn-ea"/>
                <a:cs typeface="Pyidaungsu" panose="020B0502040204020203" pitchFamily="34" charset="0"/>
              </a:rPr>
              <a:t>် - </a:t>
            </a:r>
            <a:r>
              <a:rPr lang="en-US" sz="1600" dirty="0" err="1">
                <a:solidFill>
                  <a:srgbClr val="2F6AFD"/>
                </a:solidFill>
                <a:latin typeface="Pyidaungsu" panose="020B0502040204020203" pitchFamily="34" charset="0"/>
                <a:ea typeface="+mn-ea"/>
                <a:cs typeface="Pyidaungsu" panose="020B0502040204020203" pitchFamily="34" charset="0"/>
              </a:rPr>
              <a:t>ဘုရားဘုန်းတော</a:t>
            </a:r>
            <a:r>
              <a:rPr lang="en-US" sz="1600" dirty="0">
                <a:solidFill>
                  <a:srgbClr val="2F6AFD"/>
                </a:solidFill>
                <a:latin typeface="Pyidaungsu" panose="020B0502040204020203" pitchFamily="34" charset="0"/>
                <a:ea typeface="+mn-ea"/>
                <a:cs typeface="Pyidaungsu" panose="020B0502040204020203" pitchFamily="34" charset="0"/>
              </a:rPr>
              <a:t>်</a:t>
            </a:r>
            <a:endParaRPr lang="en-US" sz="1400" dirty="0">
              <a:solidFill>
                <a:srgbClr val="2F6AFD"/>
              </a:solidFill>
              <a:latin typeface="Pyidaungsu" panose="020B0502040204020203" pitchFamily="34" charset="0"/>
              <a:ea typeface="+mn-ea"/>
              <a:cs typeface="Pyidaungsu" panose="020B0502040204020203" pitchFamily="34" charset="0"/>
            </a:endParaRPr>
          </a:p>
        </p:txBody>
      </p:sp>
      <p:sp>
        <p:nvSpPr>
          <p:cNvPr id="241752" name="Rectangle 88"/>
          <p:cNvSpPr>
            <a:spLocks noChangeArrowheads="1"/>
          </p:cNvSpPr>
          <p:nvPr/>
        </p:nvSpPr>
        <p:spPr bwMode="auto">
          <a:xfrm>
            <a:off x="1155700" y="960438"/>
            <a:ext cx="1461938" cy="397545"/>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2000" dirty="0" err="1">
                <a:solidFill>
                  <a:srgbClr val="2F6AFD"/>
                </a:solidFill>
                <a:latin typeface="Pyidaungsu" panose="020B0502040204020203" pitchFamily="34" charset="0"/>
                <a:ea typeface="+mn-ea"/>
                <a:cs typeface="Pyidaungsu" panose="020B0502040204020203" pitchFamily="34" charset="0"/>
              </a:rPr>
              <a:t>ပုံပြင်ဟောင်း</a:t>
            </a:r>
            <a:endParaRPr lang="en-US" sz="2000" dirty="0">
              <a:solidFill>
                <a:srgbClr val="2F6AFD"/>
              </a:solidFill>
              <a:latin typeface="Pyidaungsu" panose="020B0502040204020203" pitchFamily="34" charset="0"/>
              <a:ea typeface="+mn-ea"/>
              <a:cs typeface="Pyidaungsu" panose="020B0502040204020203" pitchFamily="34" charset="0"/>
            </a:endParaRPr>
          </a:p>
        </p:txBody>
      </p:sp>
      <p:sp>
        <p:nvSpPr>
          <p:cNvPr id="241753" name="Rectangle 89"/>
          <p:cNvSpPr>
            <a:spLocks noChangeArrowheads="1"/>
          </p:cNvSpPr>
          <p:nvPr/>
        </p:nvSpPr>
        <p:spPr bwMode="auto">
          <a:xfrm>
            <a:off x="7477125" y="846138"/>
            <a:ext cx="1109277" cy="397545"/>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2000" dirty="0" err="1">
                <a:solidFill>
                  <a:srgbClr val="2F6AFD"/>
                </a:solidFill>
                <a:latin typeface="Pyidaungsu" panose="020B0502040204020203" pitchFamily="34" charset="0"/>
                <a:ea typeface="+mn-ea"/>
                <a:cs typeface="Pyidaungsu" panose="020B0502040204020203" pitchFamily="34" charset="0"/>
              </a:rPr>
              <a:t>ပုံပြင်သစ</a:t>
            </a:r>
            <a:r>
              <a:rPr lang="en-US" sz="2000" dirty="0">
                <a:solidFill>
                  <a:srgbClr val="2F6AFD"/>
                </a:solidFill>
                <a:latin typeface="Pyidaungsu" panose="020B0502040204020203" pitchFamily="34" charset="0"/>
                <a:ea typeface="+mn-ea"/>
                <a:cs typeface="Pyidaungsu" panose="020B0502040204020203" pitchFamily="34" charset="0"/>
              </a:rPr>
              <a:t>်</a:t>
            </a:r>
          </a:p>
        </p:txBody>
      </p:sp>
      <p:sp>
        <p:nvSpPr>
          <p:cNvPr id="241754" name="Rectangle 90"/>
          <p:cNvSpPr>
            <a:spLocks noChangeArrowheads="1"/>
          </p:cNvSpPr>
          <p:nvPr/>
        </p:nvSpPr>
        <p:spPr bwMode="auto">
          <a:xfrm>
            <a:off x="901700" y="2098675"/>
            <a:ext cx="1014700"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dirty="0">
                <a:solidFill>
                  <a:srgbClr val="2F6AFD"/>
                </a:solidFill>
                <a:latin typeface="Pyidaungsu" panose="020B0502040204020203" pitchFamily="34" charset="0"/>
                <a:ea typeface="+mn-ea"/>
                <a:cs typeface="Pyidaungsu" panose="020B0502040204020203" pitchFamily="34" charset="0"/>
              </a:rPr>
              <a:t>၃၉ </a:t>
            </a:r>
            <a:r>
              <a:rPr lang="en-US" dirty="0" err="1">
                <a:solidFill>
                  <a:srgbClr val="2F6AFD"/>
                </a:solidFill>
                <a:latin typeface="Pyidaungsu" panose="020B0502040204020203" pitchFamily="34" charset="0"/>
                <a:ea typeface="+mn-ea"/>
                <a:cs typeface="Pyidaungsu" panose="020B0502040204020203" pitchFamily="34" charset="0"/>
              </a:rPr>
              <a:t>ကျမ်း</a:t>
            </a:r>
            <a:endParaRPr lang="en-US" dirty="0">
              <a:solidFill>
                <a:srgbClr val="2F6AFD"/>
              </a:solidFill>
              <a:latin typeface="Pyidaungsu" panose="020B0502040204020203" pitchFamily="34" charset="0"/>
              <a:ea typeface="+mn-ea"/>
              <a:cs typeface="Pyidaungsu" panose="020B0502040204020203" pitchFamily="34" charset="0"/>
            </a:endParaRPr>
          </a:p>
        </p:txBody>
      </p:sp>
      <p:sp>
        <p:nvSpPr>
          <p:cNvPr id="241755" name="Rectangle 91"/>
          <p:cNvSpPr>
            <a:spLocks noChangeArrowheads="1"/>
          </p:cNvSpPr>
          <p:nvPr/>
        </p:nvSpPr>
        <p:spPr bwMode="auto">
          <a:xfrm>
            <a:off x="7397750" y="1946275"/>
            <a:ext cx="995464"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dirty="0">
                <a:solidFill>
                  <a:srgbClr val="2F6AFD"/>
                </a:solidFill>
                <a:latin typeface="Pyidaungsu" panose="020B0502040204020203" pitchFamily="34" charset="0"/>
                <a:ea typeface="+mn-ea"/>
                <a:cs typeface="Pyidaungsu" panose="020B0502040204020203" pitchFamily="34" charset="0"/>
              </a:rPr>
              <a:t>၂၇ </a:t>
            </a:r>
            <a:r>
              <a:rPr lang="en-US" dirty="0" err="1">
                <a:solidFill>
                  <a:srgbClr val="2F6AFD"/>
                </a:solidFill>
                <a:latin typeface="Pyidaungsu" panose="020B0502040204020203" pitchFamily="34" charset="0"/>
                <a:ea typeface="+mn-ea"/>
                <a:cs typeface="Pyidaungsu" panose="020B0502040204020203" pitchFamily="34" charset="0"/>
              </a:rPr>
              <a:t>ကျမ်း</a:t>
            </a:r>
            <a:endParaRPr lang="en-US" dirty="0">
              <a:solidFill>
                <a:srgbClr val="2F6AFD"/>
              </a:solidFill>
              <a:latin typeface="Pyidaungsu" panose="020B0502040204020203" pitchFamily="34" charset="0"/>
              <a:ea typeface="+mn-ea"/>
              <a:cs typeface="Pyidaungsu" panose="020B0502040204020203" pitchFamily="34" charset="0"/>
            </a:endParaRPr>
          </a:p>
        </p:txBody>
      </p:sp>
      <p:sp>
        <p:nvSpPr>
          <p:cNvPr id="241756" name="Rectangle 92"/>
          <p:cNvSpPr>
            <a:spLocks noChangeArrowheads="1"/>
          </p:cNvSpPr>
          <p:nvPr/>
        </p:nvSpPr>
        <p:spPr bwMode="auto">
          <a:xfrm>
            <a:off x="979488" y="2765425"/>
            <a:ext cx="742190"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dirty="0" err="1">
                <a:solidFill>
                  <a:srgbClr val="2F6AFD"/>
                </a:solidFill>
                <a:latin typeface="Pyidaungsu" panose="020B0502040204020203" pitchFamily="34" charset="0"/>
                <a:ea typeface="+mn-ea"/>
                <a:cs typeface="Pyidaungsu" panose="020B0502040204020203" pitchFamily="34" charset="0"/>
              </a:rPr>
              <a:t>ဟေဗြဲ</a:t>
            </a:r>
            <a:endParaRPr lang="en-US" dirty="0">
              <a:solidFill>
                <a:srgbClr val="2F6AFD"/>
              </a:solidFill>
              <a:latin typeface="Pyidaungsu" panose="020B0502040204020203" pitchFamily="34" charset="0"/>
              <a:ea typeface="+mn-ea"/>
              <a:cs typeface="Pyidaungsu" panose="020B0502040204020203" pitchFamily="34" charset="0"/>
            </a:endParaRPr>
          </a:p>
        </p:txBody>
      </p:sp>
      <p:sp>
        <p:nvSpPr>
          <p:cNvPr id="241757" name="Rectangle 93"/>
          <p:cNvSpPr>
            <a:spLocks noChangeArrowheads="1"/>
          </p:cNvSpPr>
          <p:nvPr/>
        </p:nvSpPr>
        <p:spPr bwMode="auto">
          <a:xfrm>
            <a:off x="7756525" y="2727325"/>
            <a:ext cx="469679"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dirty="0" err="1">
                <a:solidFill>
                  <a:srgbClr val="2F6AFD"/>
                </a:solidFill>
                <a:latin typeface="Pyidaungsu" panose="020B0502040204020203" pitchFamily="34" charset="0"/>
                <a:ea typeface="+mn-ea"/>
                <a:cs typeface="Pyidaungsu" panose="020B0502040204020203" pitchFamily="34" charset="0"/>
              </a:rPr>
              <a:t>ဂရိ</a:t>
            </a:r>
            <a:endParaRPr lang="en-US" dirty="0">
              <a:solidFill>
                <a:srgbClr val="2F6AFD"/>
              </a:solidFill>
              <a:latin typeface="Pyidaungsu" panose="020B0502040204020203" pitchFamily="34" charset="0"/>
              <a:ea typeface="+mn-ea"/>
              <a:cs typeface="Pyidaungsu" panose="020B0502040204020203" pitchFamily="34" charset="0"/>
            </a:endParaRPr>
          </a:p>
        </p:txBody>
      </p:sp>
      <p:sp>
        <p:nvSpPr>
          <p:cNvPr id="241758" name="Rectangle 94"/>
          <p:cNvSpPr>
            <a:spLocks noChangeArrowheads="1"/>
          </p:cNvSpPr>
          <p:nvPr/>
        </p:nvSpPr>
        <p:spPr bwMode="auto">
          <a:xfrm>
            <a:off x="442913" y="3527425"/>
            <a:ext cx="1784142"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solidFill>
                  <a:srgbClr val="2F6AFD"/>
                </a:solidFill>
                <a:latin typeface="Pyidaungsu" panose="020B0502040204020203" pitchFamily="34" charset="0"/>
                <a:ea typeface="+mn-ea"/>
                <a:cs typeface="Pyidaungsu" panose="020B0502040204020203" pitchFamily="34" charset="0"/>
              </a:rPr>
              <a:t>ပညတ်ကတိတော</a:t>
            </a:r>
            <a:r>
              <a:rPr lang="en-US" dirty="0">
                <a:solidFill>
                  <a:srgbClr val="2F6AFD"/>
                </a:solidFill>
                <a:latin typeface="Pyidaungsu" panose="020B0502040204020203" pitchFamily="34" charset="0"/>
                <a:ea typeface="+mn-ea"/>
                <a:cs typeface="Pyidaungsu" panose="020B0502040204020203" pitchFamily="34" charset="0"/>
              </a:rPr>
              <a:t>်</a:t>
            </a:r>
          </a:p>
        </p:txBody>
      </p:sp>
      <p:sp>
        <p:nvSpPr>
          <p:cNvPr id="241759" name="Rectangle 95"/>
          <p:cNvSpPr>
            <a:spLocks noChangeArrowheads="1"/>
          </p:cNvSpPr>
          <p:nvPr/>
        </p:nvSpPr>
        <p:spPr bwMode="auto">
          <a:xfrm>
            <a:off x="6954838" y="3603625"/>
            <a:ext cx="2301911"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dirty="0" err="1">
                <a:solidFill>
                  <a:srgbClr val="2F6AFD"/>
                </a:solidFill>
                <a:latin typeface="Pyidaungsu" panose="020B0502040204020203" pitchFamily="34" charset="0"/>
                <a:ea typeface="+mn-ea"/>
                <a:cs typeface="Pyidaungsu" panose="020B0502040204020203" pitchFamily="34" charset="0"/>
              </a:rPr>
              <a:t>ကျေးဇူးတော်ပြည</a:t>
            </a:r>
            <a:r>
              <a:rPr lang="en-US" dirty="0">
                <a:solidFill>
                  <a:srgbClr val="2F6AFD"/>
                </a:solidFill>
                <a:latin typeface="Pyidaungsu" panose="020B0502040204020203" pitchFamily="34" charset="0"/>
                <a:ea typeface="+mn-ea"/>
                <a:cs typeface="Pyidaungsu" panose="020B0502040204020203" pitchFamily="34" charset="0"/>
              </a:rPr>
              <a:t>့်</a:t>
            </a:r>
            <a:r>
              <a:rPr lang="en-US" dirty="0" err="1">
                <a:solidFill>
                  <a:srgbClr val="2F6AFD"/>
                </a:solidFill>
                <a:latin typeface="Pyidaungsu" panose="020B0502040204020203" pitchFamily="34" charset="0"/>
                <a:ea typeface="+mn-ea"/>
                <a:cs typeface="Pyidaungsu" panose="020B0502040204020203" pitchFamily="34" charset="0"/>
              </a:rPr>
              <a:t>စုံခြင်း</a:t>
            </a:r>
            <a:endParaRPr lang="en-US" dirty="0">
              <a:solidFill>
                <a:srgbClr val="2F6AFD"/>
              </a:solidFill>
              <a:latin typeface="Pyidaungsu" panose="020B0502040204020203" pitchFamily="34" charset="0"/>
              <a:ea typeface="+mn-ea"/>
              <a:cs typeface="Pyidaungsu" panose="020B0502040204020203" pitchFamily="34" charset="0"/>
            </a:endParaRPr>
          </a:p>
        </p:txBody>
      </p:sp>
      <p:sp>
        <p:nvSpPr>
          <p:cNvPr id="241760" name="Rectangle 96"/>
          <p:cNvSpPr>
            <a:spLocks noChangeArrowheads="1"/>
          </p:cNvSpPr>
          <p:nvPr/>
        </p:nvSpPr>
        <p:spPr bwMode="auto">
          <a:xfrm>
            <a:off x="0" y="4181475"/>
            <a:ext cx="1981200" cy="920765"/>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spcBef>
                <a:spcPct val="0"/>
              </a:spcBef>
              <a:defRPr/>
            </a:pPr>
            <a:r>
              <a:rPr lang="en-US" dirty="0" err="1">
                <a:latin typeface="Pyidaungsu" panose="020B0502040204020203" pitchFamily="34" charset="0"/>
                <a:ea typeface="+mn-ea"/>
                <a:cs typeface="Pyidaungsu" panose="020B0502040204020203" pitchFamily="34" charset="0"/>
              </a:rPr>
              <a:t>အတိတ်ထာဝရ</a:t>
            </a:r>
            <a:r>
              <a:rPr lang="en-US" dirty="0">
                <a:latin typeface="Pyidaungsu" panose="020B0502040204020203" pitchFamily="34" charset="0"/>
                <a:ea typeface="+mn-ea"/>
                <a:cs typeface="Pyidaungsu" panose="020B0502040204020203" pitchFamily="34" charset="0"/>
              </a:rPr>
              <a:t> </a:t>
            </a:r>
            <a:r>
              <a:rPr lang="en-US" dirty="0" err="1">
                <a:latin typeface="Pyidaungsu" panose="020B0502040204020203" pitchFamily="34" charset="0"/>
                <a:ea typeface="+mn-ea"/>
                <a:cs typeface="Pyidaungsu" panose="020B0502040204020203" pitchFamily="34" charset="0"/>
              </a:rPr>
              <a:t>အဝေးကြည</a:t>
            </a:r>
            <a:r>
              <a:rPr lang="en-US" dirty="0">
                <a:latin typeface="Pyidaungsu" panose="020B0502040204020203" pitchFamily="34" charset="0"/>
                <a:ea typeface="+mn-ea"/>
                <a:cs typeface="Pyidaungsu" panose="020B0502040204020203" pitchFamily="34" charset="0"/>
              </a:rPr>
              <a:t>့်</a:t>
            </a:r>
            <a:r>
              <a:rPr lang="en-US" dirty="0" err="1">
                <a:latin typeface="Pyidaungsu" panose="020B0502040204020203" pitchFamily="34" charset="0"/>
                <a:ea typeface="+mn-ea"/>
                <a:cs typeface="Pyidaungsu" panose="020B0502040204020203" pitchFamily="34" charset="0"/>
              </a:rPr>
              <a:t>မှန်ပြောင်း</a:t>
            </a:r>
            <a:endParaRPr lang="en-US" dirty="0">
              <a:latin typeface="Pyidaungsu" panose="020B0502040204020203" pitchFamily="34" charset="0"/>
              <a:ea typeface="+mn-ea"/>
              <a:cs typeface="Pyidaungsu" panose="020B0502040204020203" pitchFamily="34" charset="0"/>
            </a:endParaRPr>
          </a:p>
        </p:txBody>
      </p:sp>
      <p:sp>
        <p:nvSpPr>
          <p:cNvPr id="241761" name="Rectangle 97"/>
          <p:cNvSpPr>
            <a:spLocks noChangeArrowheads="1"/>
          </p:cNvSpPr>
          <p:nvPr/>
        </p:nvSpPr>
        <p:spPr bwMode="auto">
          <a:xfrm>
            <a:off x="7205663" y="4178300"/>
            <a:ext cx="1938337" cy="920765"/>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spcBef>
                <a:spcPct val="0"/>
              </a:spcBef>
              <a:defRPr/>
            </a:pPr>
            <a:r>
              <a:rPr lang="en-US" dirty="0" err="1">
                <a:latin typeface="Pyidaungsu" panose="020B0502040204020203" pitchFamily="34" charset="0"/>
                <a:ea typeface="+mn-ea"/>
                <a:cs typeface="Pyidaungsu" panose="020B0502040204020203" pitchFamily="34" charset="0"/>
              </a:rPr>
              <a:t>ထာဝရအနာဂတ</a:t>
            </a:r>
            <a:r>
              <a:rPr lang="en-US" dirty="0">
                <a:latin typeface="Pyidaungsu" panose="020B0502040204020203" pitchFamily="34" charset="0"/>
                <a:ea typeface="+mn-ea"/>
                <a:cs typeface="Pyidaungsu" panose="020B0502040204020203" pitchFamily="34" charset="0"/>
              </a:rPr>
              <a:t>် </a:t>
            </a:r>
            <a:r>
              <a:rPr lang="en-US" dirty="0" err="1">
                <a:latin typeface="Pyidaungsu" panose="020B0502040204020203" pitchFamily="34" charset="0"/>
                <a:ea typeface="+mn-ea"/>
                <a:cs typeface="Pyidaungsu" panose="020B0502040204020203" pitchFamily="34" charset="0"/>
              </a:rPr>
              <a:t>အဝေးကြည</a:t>
            </a:r>
            <a:r>
              <a:rPr lang="en-US" dirty="0">
                <a:latin typeface="Pyidaungsu" panose="020B0502040204020203" pitchFamily="34" charset="0"/>
                <a:ea typeface="+mn-ea"/>
                <a:cs typeface="Pyidaungsu" panose="020B0502040204020203" pitchFamily="34" charset="0"/>
              </a:rPr>
              <a:t>့်</a:t>
            </a:r>
            <a:r>
              <a:rPr lang="en-US" dirty="0" err="1">
                <a:latin typeface="Pyidaungsu" panose="020B0502040204020203" pitchFamily="34" charset="0"/>
                <a:ea typeface="+mn-ea"/>
                <a:cs typeface="Pyidaungsu" panose="020B0502040204020203" pitchFamily="34" charset="0"/>
              </a:rPr>
              <a:t>မှန်ပြောင်း</a:t>
            </a:r>
            <a:endParaRPr lang="en-US" dirty="0">
              <a:latin typeface="Pyidaungsu" panose="020B0502040204020203" pitchFamily="34" charset="0"/>
              <a:ea typeface="+mn-ea"/>
              <a:cs typeface="Pyidaungsu" panose="020B0502040204020203" pitchFamily="34" charset="0"/>
            </a:endParaRPr>
          </a:p>
        </p:txBody>
      </p:sp>
      <p:sp>
        <p:nvSpPr>
          <p:cNvPr id="241762" name="Rectangle 98"/>
          <p:cNvSpPr>
            <a:spLocks noChangeArrowheads="1"/>
          </p:cNvSpPr>
          <p:nvPr/>
        </p:nvSpPr>
        <p:spPr bwMode="auto">
          <a:xfrm rot="1836717">
            <a:off x="2839180" y="4844050"/>
            <a:ext cx="670054" cy="305212"/>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sz="1400" dirty="0" err="1">
                <a:latin typeface="Pyidaungsu" panose="020B0502040204020203" pitchFamily="34" charset="0"/>
                <a:ea typeface="+mn-ea"/>
                <a:cs typeface="Pyidaungsu" panose="020B0502040204020203" pitchFamily="34" charset="0"/>
              </a:rPr>
              <a:t>ပညတ</a:t>
            </a:r>
            <a:r>
              <a:rPr lang="en-US" sz="1400" dirty="0">
                <a:latin typeface="Pyidaungsu" panose="020B0502040204020203" pitchFamily="34" charset="0"/>
                <a:ea typeface="+mn-ea"/>
                <a:cs typeface="Pyidaungsu" panose="020B0502040204020203" pitchFamily="34" charset="0"/>
              </a:rPr>
              <a:t>်</a:t>
            </a:r>
          </a:p>
        </p:txBody>
      </p:sp>
      <p:sp>
        <p:nvSpPr>
          <p:cNvPr id="241763" name="Rectangle 99"/>
          <p:cNvSpPr>
            <a:spLocks noChangeArrowheads="1"/>
          </p:cNvSpPr>
          <p:nvPr/>
        </p:nvSpPr>
        <p:spPr bwMode="auto">
          <a:xfrm rot="3470137">
            <a:off x="3139732" y="3954257"/>
            <a:ext cx="1056378" cy="305212"/>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sz="1400" dirty="0" err="1">
                <a:solidFill>
                  <a:srgbClr val="21ED11"/>
                </a:solidFill>
                <a:latin typeface="Pyidaungsu" panose="020B0502040204020203" pitchFamily="34" charset="0"/>
                <a:ea typeface="+mn-ea"/>
                <a:cs typeface="Pyidaungsu" panose="020B0502040204020203" pitchFamily="34" charset="0"/>
              </a:rPr>
              <a:t>ကဗျာလင</a:t>
            </a:r>
            <a:r>
              <a:rPr lang="en-US" sz="1400" dirty="0">
                <a:solidFill>
                  <a:srgbClr val="21ED11"/>
                </a:solidFill>
                <a:latin typeface="Pyidaungsu" panose="020B0502040204020203" pitchFamily="34" charset="0"/>
                <a:ea typeface="+mn-ea"/>
                <a:cs typeface="Pyidaungsu" panose="020B0502040204020203" pitchFamily="34" charset="0"/>
              </a:rPr>
              <a:t>်္</a:t>
            </a:r>
            <a:r>
              <a:rPr lang="en-US" sz="1400" dirty="0" err="1">
                <a:solidFill>
                  <a:srgbClr val="21ED11"/>
                </a:solidFill>
                <a:latin typeface="Pyidaungsu" panose="020B0502040204020203" pitchFamily="34" charset="0"/>
                <a:ea typeface="+mn-ea"/>
                <a:cs typeface="Pyidaungsu" panose="020B0502040204020203" pitchFamily="34" charset="0"/>
              </a:rPr>
              <a:t>ကာ</a:t>
            </a:r>
            <a:endParaRPr lang="en-US" sz="1400" dirty="0">
              <a:solidFill>
                <a:srgbClr val="21ED11"/>
              </a:solidFill>
              <a:latin typeface="Pyidaungsu" panose="020B0502040204020203" pitchFamily="34" charset="0"/>
              <a:ea typeface="+mn-ea"/>
              <a:cs typeface="Pyidaungsu" panose="020B0502040204020203" pitchFamily="34" charset="0"/>
            </a:endParaRPr>
          </a:p>
        </p:txBody>
      </p:sp>
      <p:sp>
        <p:nvSpPr>
          <p:cNvPr id="241764" name="Rectangle 100"/>
          <p:cNvSpPr>
            <a:spLocks noChangeArrowheads="1"/>
          </p:cNvSpPr>
          <p:nvPr/>
        </p:nvSpPr>
        <p:spPr bwMode="auto">
          <a:xfrm rot="18779370">
            <a:off x="4911936" y="3530394"/>
            <a:ext cx="1106071" cy="305212"/>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sz="1400" dirty="0" err="1">
                <a:latin typeface="Pyidaungsu" panose="020B0502040204020203" pitchFamily="34" charset="0"/>
                <a:ea typeface="+mn-ea"/>
                <a:cs typeface="Pyidaungsu" panose="020B0502040204020203" pitchFamily="34" charset="0"/>
              </a:rPr>
              <a:t>ခရစ်ဝင်ကျမ်း</a:t>
            </a:r>
            <a:endParaRPr lang="en-US" sz="1400" dirty="0">
              <a:latin typeface="Pyidaungsu" panose="020B0502040204020203" pitchFamily="34" charset="0"/>
              <a:ea typeface="+mn-ea"/>
              <a:cs typeface="Pyidaungsu" panose="020B0502040204020203" pitchFamily="34" charset="0"/>
            </a:endParaRPr>
          </a:p>
        </p:txBody>
      </p:sp>
      <p:sp>
        <p:nvSpPr>
          <p:cNvPr id="241765" name="Rectangle 101"/>
          <p:cNvSpPr>
            <a:spLocks noChangeArrowheads="1"/>
          </p:cNvSpPr>
          <p:nvPr/>
        </p:nvSpPr>
        <p:spPr bwMode="auto">
          <a:xfrm rot="-2733371">
            <a:off x="5262973" y="3536173"/>
            <a:ext cx="1764836" cy="305212"/>
          </a:xfrm>
          <a:prstGeom prst="rect">
            <a:avLst/>
          </a:prstGeom>
          <a:noFill/>
          <a:ln w="12700" algn="ctr">
            <a:noFill/>
            <a:miter lim="800000"/>
            <a:headEnd/>
            <a:tailEnd/>
          </a:ln>
          <a:effectLst>
            <a:outerShdw dist="45791" dir="3378596" algn="ctr" rotWithShape="0">
              <a:schemeClr val="tx1"/>
            </a:outerShdw>
          </a:effectLst>
        </p:spPr>
        <p:txBody>
          <a:bodyPr wrap="square" lIns="90487" tIns="44450" rIns="90487" bIns="44450">
            <a:spAutoFit/>
          </a:bodyPr>
          <a:lstStyle/>
          <a:p>
            <a:pPr>
              <a:defRPr/>
            </a:pPr>
            <a:r>
              <a:rPr lang="en-US" sz="1400" dirty="0" err="1">
                <a:latin typeface="Pyidaungsu" panose="020B0502040204020203" pitchFamily="34" charset="0"/>
                <a:ea typeface="+mn-ea"/>
                <a:cs typeface="Pyidaungsu" panose="020B0502040204020203" pitchFamily="34" charset="0"/>
              </a:rPr>
              <a:t>တမန်တော်ဝတ္ထု</a:t>
            </a:r>
            <a:endParaRPr lang="en-US" sz="1400" dirty="0">
              <a:latin typeface="Pyidaungsu" panose="020B0502040204020203" pitchFamily="34" charset="0"/>
              <a:ea typeface="+mn-ea"/>
              <a:cs typeface="Pyidaungsu" panose="020B0502040204020203" pitchFamily="34" charset="0"/>
            </a:endParaRPr>
          </a:p>
        </p:txBody>
      </p:sp>
      <p:sp>
        <p:nvSpPr>
          <p:cNvPr id="241766" name="Rectangle 102"/>
          <p:cNvSpPr>
            <a:spLocks noChangeArrowheads="1"/>
          </p:cNvSpPr>
          <p:nvPr/>
        </p:nvSpPr>
        <p:spPr bwMode="auto">
          <a:xfrm rot="20448666">
            <a:off x="5544469" y="4478311"/>
            <a:ext cx="1123705"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a:latin typeface="WinInnwa" pitchFamily="2" charset="0"/>
                <a:ea typeface="+mn-ea"/>
              </a:rPr>
              <a:t> </a:t>
            </a:r>
            <a:r>
              <a:rPr lang="en-US" sz="1400" dirty="0" err="1">
                <a:solidFill>
                  <a:schemeClr val="hlink"/>
                </a:solidFill>
                <a:latin typeface="Pyidaungsu" panose="020B0502040204020203" pitchFamily="34" charset="0"/>
                <a:ea typeface="+mn-ea"/>
                <a:cs typeface="Pyidaungsu" panose="020B0502040204020203" pitchFamily="34" charset="0"/>
              </a:rPr>
              <a:t>စာစောင်များ</a:t>
            </a:r>
            <a:endParaRPr lang="en-US" sz="1400" dirty="0">
              <a:latin typeface="Pyidaungsu" panose="020B0502040204020203" pitchFamily="34" charset="0"/>
              <a:ea typeface="+mn-ea"/>
              <a:cs typeface="Pyidaungsu" panose="020B0502040204020203" pitchFamily="34" charset="0"/>
            </a:endParaRPr>
          </a:p>
        </p:txBody>
      </p:sp>
      <p:sp>
        <p:nvSpPr>
          <p:cNvPr id="241767" name="Rectangle 103"/>
          <p:cNvSpPr>
            <a:spLocks noChangeArrowheads="1"/>
          </p:cNvSpPr>
          <p:nvPr/>
        </p:nvSpPr>
        <p:spPr bwMode="auto">
          <a:xfrm>
            <a:off x="5875338" y="5013325"/>
            <a:ext cx="1078820" cy="305212"/>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sz="1400" dirty="0" err="1">
                <a:latin typeface="Pyidaungsu" panose="020B0502040204020203" pitchFamily="34" charset="0"/>
                <a:ea typeface="+mn-ea"/>
                <a:cs typeface="Pyidaungsu" panose="020B0502040204020203" pitchFamily="34" charset="0"/>
              </a:rPr>
              <a:t>ဗျာဒိတ်ကျမ်း</a:t>
            </a:r>
            <a:endParaRPr lang="en-US" sz="1400" dirty="0">
              <a:latin typeface="Pyidaungsu" panose="020B0502040204020203" pitchFamily="34" charset="0"/>
              <a:ea typeface="+mn-ea"/>
              <a:cs typeface="Pyidaungsu" panose="020B0502040204020203" pitchFamily="34" charset="0"/>
            </a:endParaRP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241741"/>
                                        </p:tgtEl>
                                        <p:attrNameLst>
                                          <p:attrName>style.visibility</p:attrName>
                                        </p:attrNameLst>
                                      </p:cBhvr>
                                      <p:to>
                                        <p:strVal val="visible"/>
                                      </p:to>
                                    </p:set>
                                    <p:anim calcmode="lin" valueType="num">
                                      <p:cBhvr>
                                        <p:cTn id="7" dur="500" fill="hold"/>
                                        <p:tgtEl>
                                          <p:spTgt spid="241741"/>
                                        </p:tgtEl>
                                        <p:attrNameLst>
                                          <p:attrName>ppt_w</p:attrName>
                                        </p:attrNameLst>
                                      </p:cBhvr>
                                      <p:tavLst>
                                        <p:tav tm="0">
                                          <p:val>
                                            <p:fltVal val="0"/>
                                          </p:val>
                                        </p:tav>
                                        <p:tav tm="100000">
                                          <p:val>
                                            <p:strVal val="#ppt_w"/>
                                          </p:val>
                                        </p:tav>
                                      </p:tavLst>
                                    </p:anim>
                                    <p:anim calcmode="lin" valueType="num">
                                      <p:cBhvr>
                                        <p:cTn id="8" dur="500" fill="hold"/>
                                        <p:tgtEl>
                                          <p:spTgt spid="241741"/>
                                        </p:tgtEl>
                                        <p:attrNameLst>
                                          <p:attrName>ppt_h</p:attrName>
                                        </p:attrNameLst>
                                      </p:cBhvr>
                                      <p:tavLst>
                                        <p:tav tm="0">
                                          <p:val>
                                            <p:fltVal val="0"/>
                                          </p:val>
                                        </p:tav>
                                        <p:tav tm="100000">
                                          <p:val>
                                            <p:strVal val="#ppt_h"/>
                                          </p:val>
                                        </p:tav>
                                      </p:tavLst>
                                    </p:anim>
                                    <p:anim calcmode="lin" valueType="num">
                                      <p:cBhvr>
                                        <p:cTn id="9" dur="500" fill="hold"/>
                                        <p:tgtEl>
                                          <p:spTgt spid="241741"/>
                                        </p:tgtEl>
                                        <p:attrNameLst>
                                          <p:attrName>ppt_x</p:attrName>
                                        </p:attrNameLst>
                                      </p:cBhvr>
                                      <p:tavLst>
                                        <p:tav tm="0">
                                          <p:val>
                                            <p:fltVal val="0.5"/>
                                          </p:val>
                                        </p:tav>
                                        <p:tav tm="100000">
                                          <p:val>
                                            <p:strVal val="#ppt_x"/>
                                          </p:val>
                                        </p:tav>
                                      </p:tavLst>
                                    </p:anim>
                                    <p:anim calcmode="lin" valueType="num">
                                      <p:cBhvr>
                                        <p:cTn id="10" dur="500" fill="hold"/>
                                        <p:tgtEl>
                                          <p:spTgt spid="24174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7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3162300" y="303213"/>
            <a:ext cx="287338"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WinInnwa" charset="0"/>
            </a:endParaRPr>
          </a:p>
        </p:txBody>
      </p:sp>
      <p:sp>
        <p:nvSpPr>
          <p:cNvPr id="25603" name="Rectangle 3"/>
          <p:cNvSpPr>
            <a:spLocks noChangeArrowheads="1"/>
          </p:cNvSpPr>
          <p:nvPr/>
        </p:nvSpPr>
        <p:spPr bwMode="auto">
          <a:xfrm>
            <a:off x="3163888" y="628650"/>
            <a:ext cx="3175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WinInnwa" charset="0"/>
            </a:endParaRPr>
          </a:p>
        </p:txBody>
      </p:sp>
      <p:sp>
        <p:nvSpPr>
          <p:cNvPr id="25604" name="Rectangle 7"/>
          <p:cNvSpPr>
            <a:spLocks noChangeArrowheads="1"/>
          </p:cNvSpPr>
          <p:nvPr/>
        </p:nvSpPr>
        <p:spPr bwMode="auto">
          <a:xfrm>
            <a:off x="3159125" y="1012825"/>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WinInnwa" charset="0"/>
            </a:endParaRPr>
          </a:p>
        </p:txBody>
      </p:sp>
      <p:sp>
        <p:nvSpPr>
          <p:cNvPr id="265226" name="Rectangle 10"/>
          <p:cNvSpPr>
            <a:spLocks noChangeArrowheads="1"/>
          </p:cNvSpPr>
          <p:nvPr/>
        </p:nvSpPr>
        <p:spPr bwMode="auto">
          <a:xfrm>
            <a:off x="1382713" y="700088"/>
            <a:ext cx="290512" cy="520700"/>
          </a:xfrm>
          <a:prstGeom prst="rect">
            <a:avLst/>
          </a:prstGeom>
          <a:noFill/>
          <a:ln w="12700">
            <a:noFill/>
            <a:miter lim="800000"/>
            <a:headEnd/>
            <a:tailEnd/>
          </a:ln>
          <a:effectLst>
            <a:outerShdw dist="85194" dir="3806097" algn="ctr" rotWithShape="0">
              <a:schemeClr val="tx1"/>
            </a:outerShdw>
          </a:effectLst>
        </p:spPr>
        <p:txBody>
          <a:bodyPr wrap="none" lIns="90487" tIns="44450" rIns="90487" bIns="44450">
            <a:spAutoFit/>
          </a:bodyPr>
          <a:lstStyle/>
          <a:p>
            <a:pPr algn="ctr">
              <a:spcBef>
                <a:spcPct val="0"/>
              </a:spcBef>
              <a:defRPr/>
            </a:pPr>
            <a:r>
              <a:rPr lang="en-US" sz="2800">
                <a:solidFill>
                  <a:srgbClr val="30F6FD"/>
                </a:solidFill>
                <a:latin typeface="WinInnwa" pitchFamily="2" charset="0"/>
                <a:ea typeface="+mn-ea"/>
              </a:rPr>
              <a:t> </a:t>
            </a:r>
          </a:p>
        </p:txBody>
      </p:sp>
      <p:sp>
        <p:nvSpPr>
          <p:cNvPr id="265227" name="Rectangle 11"/>
          <p:cNvSpPr>
            <a:spLocks noChangeArrowheads="1"/>
          </p:cNvSpPr>
          <p:nvPr/>
        </p:nvSpPr>
        <p:spPr bwMode="auto">
          <a:xfrm>
            <a:off x="114300" y="939800"/>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65228" name="Rectangle 12"/>
          <p:cNvSpPr>
            <a:spLocks noChangeArrowheads="1"/>
          </p:cNvSpPr>
          <p:nvPr/>
        </p:nvSpPr>
        <p:spPr bwMode="auto">
          <a:xfrm>
            <a:off x="5930900" y="939800"/>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65229" name="Rectangle 13"/>
          <p:cNvSpPr>
            <a:spLocks noChangeArrowheads="1"/>
          </p:cNvSpPr>
          <p:nvPr/>
        </p:nvSpPr>
        <p:spPr bwMode="auto">
          <a:xfrm>
            <a:off x="-101600" y="1752600"/>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65230" name="Rectangle 14"/>
          <p:cNvSpPr>
            <a:spLocks noChangeArrowheads="1"/>
          </p:cNvSpPr>
          <p:nvPr/>
        </p:nvSpPr>
        <p:spPr bwMode="auto">
          <a:xfrm>
            <a:off x="5934075" y="1762125"/>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65231" name="Rectangle 15"/>
          <p:cNvSpPr>
            <a:spLocks noChangeArrowheads="1"/>
          </p:cNvSpPr>
          <p:nvPr/>
        </p:nvSpPr>
        <p:spPr bwMode="auto">
          <a:xfrm>
            <a:off x="6311900" y="2017713"/>
            <a:ext cx="368300" cy="458787"/>
          </a:xfrm>
          <a:prstGeom prst="rect">
            <a:avLst/>
          </a:prstGeom>
          <a:noFill/>
          <a:ln w="12700">
            <a:noFill/>
            <a:miter lim="800000"/>
            <a:headEnd/>
            <a:tailEnd/>
          </a:ln>
          <a:effectLst>
            <a:outerShdw dist="68392" dir="4091915" algn="ctr" rotWithShape="0">
              <a:schemeClr val="tx1"/>
            </a:outerShdw>
          </a:effectLst>
        </p:spPr>
        <p:txBody>
          <a:bodyPr wrap="none" lIns="90487" tIns="44450" rIns="90487" bIns="44450">
            <a:spAutoFit/>
          </a:bodyPr>
          <a:lstStyle/>
          <a:p>
            <a:pPr>
              <a:spcBef>
                <a:spcPct val="0"/>
              </a:spcBef>
              <a:defRPr/>
            </a:pPr>
            <a:r>
              <a:rPr lang="en-US" sz="2400">
                <a:solidFill>
                  <a:srgbClr val="30F6FD"/>
                </a:solidFill>
                <a:latin typeface="WinInnwa" pitchFamily="2" charset="0"/>
                <a:ea typeface="+mn-ea"/>
              </a:rPr>
              <a:t>  </a:t>
            </a:r>
          </a:p>
        </p:txBody>
      </p:sp>
      <p:sp>
        <p:nvSpPr>
          <p:cNvPr id="265233" name="Rectangle 17"/>
          <p:cNvSpPr>
            <a:spLocks noChangeArrowheads="1"/>
          </p:cNvSpPr>
          <p:nvPr/>
        </p:nvSpPr>
        <p:spPr bwMode="auto">
          <a:xfrm>
            <a:off x="6397625" y="2317750"/>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65234" name="Rectangle 18"/>
          <p:cNvSpPr>
            <a:spLocks noChangeArrowheads="1"/>
          </p:cNvSpPr>
          <p:nvPr/>
        </p:nvSpPr>
        <p:spPr bwMode="auto">
          <a:xfrm>
            <a:off x="50800" y="2357438"/>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65237" name="Rectangle 21"/>
          <p:cNvSpPr>
            <a:spLocks noChangeArrowheads="1"/>
          </p:cNvSpPr>
          <p:nvPr/>
        </p:nvSpPr>
        <p:spPr bwMode="auto">
          <a:xfrm>
            <a:off x="6205538" y="3141663"/>
            <a:ext cx="817562" cy="363537"/>
          </a:xfrm>
          <a:prstGeom prst="rect">
            <a:avLst/>
          </a:prstGeom>
          <a:noFill/>
          <a:ln w="12700">
            <a:noFill/>
            <a:miter lim="800000"/>
            <a:headEnd/>
            <a:tailEnd/>
          </a:ln>
          <a:effectLst>
            <a:outerShdw dist="68392" dir="4091915"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265238" name="Rectangle 22"/>
          <p:cNvSpPr>
            <a:spLocks noChangeArrowheads="1"/>
          </p:cNvSpPr>
          <p:nvPr/>
        </p:nvSpPr>
        <p:spPr bwMode="auto">
          <a:xfrm>
            <a:off x="-346075" y="3148013"/>
            <a:ext cx="817563" cy="363537"/>
          </a:xfrm>
          <a:prstGeom prst="rect">
            <a:avLst/>
          </a:prstGeom>
          <a:noFill/>
          <a:ln w="12700">
            <a:noFill/>
            <a:miter lim="800000"/>
            <a:headEnd/>
            <a:tailEnd/>
          </a:ln>
          <a:effectLst>
            <a:outerShdw dist="68392" dir="4091915"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265240" name="Rectangle 24"/>
          <p:cNvSpPr>
            <a:spLocks noChangeArrowheads="1"/>
          </p:cNvSpPr>
          <p:nvPr/>
        </p:nvSpPr>
        <p:spPr bwMode="auto">
          <a:xfrm>
            <a:off x="509588" y="3386138"/>
            <a:ext cx="1136650" cy="363537"/>
          </a:xfrm>
          <a:prstGeom prst="rect">
            <a:avLst/>
          </a:prstGeom>
          <a:noFill/>
          <a:ln w="12700">
            <a:noFill/>
            <a:miter lim="800000"/>
            <a:headEnd/>
            <a:tailEnd/>
          </a:ln>
          <a:effectLst>
            <a:outerShdw dist="68392" dir="4091915" algn="ctr" rotWithShape="0">
              <a:schemeClr val="tx1"/>
            </a:outerShdw>
          </a:effectLst>
        </p:spPr>
        <p:txBody>
          <a:bodyPr lIns="90487" tIns="44450" rIns="90487" bIns="44450">
            <a:spAutoFit/>
          </a:bodyPr>
          <a:lstStyle/>
          <a:p>
            <a:pPr>
              <a:spcBef>
                <a:spcPct val="0"/>
              </a:spcBef>
              <a:tabLst>
                <a:tab pos="460375" algn="l"/>
              </a:tabLst>
              <a:defRPr/>
            </a:pPr>
            <a:endParaRPr lang="my-MM">
              <a:solidFill>
                <a:srgbClr val="30F6FD"/>
              </a:solidFill>
              <a:latin typeface="WinInnwa" pitchFamily="2" charset="0"/>
              <a:ea typeface="+mn-ea"/>
            </a:endParaRPr>
          </a:p>
        </p:txBody>
      </p:sp>
      <p:grpSp>
        <p:nvGrpSpPr>
          <p:cNvPr id="25616" name="Group 25"/>
          <p:cNvGrpSpPr>
            <a:grpSpLocks/>
          </p:cNvGrpSpPr>
          <p:nvPr/>
        </p:nvGrpSpPr>
        <p:grpSpPr bwMode="auto">
          <a:xfrm>
            <a:off x="2133600" y="2455863"/>
            <a:ext cx="5403850" cy="2867025"/>
            <a:chOff x="1344" y="1547"/>
            <a:chExt cx="3404" cy="1806"/>
          </a:xfrm>
        </p:grpSpPr>
        <p:sp>
          <p:nvSpPr>
            <p:cNvPr id="25671" name="Line 26"/>
            <p:cNvSpPr>
              <a:spLocks noChangeShapeType="1"/>
            </p:cNvSpPr>
            <p:nvPr/>
          </p:nvSpPr>
          <p:spPr bwMode="auto">
            <a:xfrm flipV="1">
              <a:off x="3671" y="3296"/>
              <a:ext cx="644" cy="12"/>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2" name="Line 27"/>
            <p:cNvSpPr>
              <a:spLocks noChangeShapeType="1"/>
            </p:cNvSpPr>
            <p:nvPr/>
          </p:nvSpPr>
          <p:spPr bwMode="auto">
            <a:xfrm>
              <a:off x="1344" y="3218"/>
              <a:ext cx="971" cy="71"/>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3" name="Line 28"/>
            <p:cNvSpPr>
              <a:spLocks noChangeShapeType="1"/>
            </p:cNvSpPr>
            <p:nvPr/>
          </p:nvSpPr>
          <p:spPr bwMode="auto">
            <a:xfrm>
              <a:off x="1506" y="2660"/>
              <a:ext cx="894" cy="484"/>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4" name="Line 29"/>
            <p:cNvSpPr>
              <a:spLocks noChangeShapeType="1"/>
            </p:cNvSpPr>
            <p:nvPr/>
          </p:nvSpPr>
          <p:spPr bwMode="auto">
            <a:xfrm>
              <a:off x="1930" y="2122"/>
              <a:ext cx="582" cy="798"/>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5" name="Line 30"/>
            <p:cNvSpPr>
              <a:spLocks noChangeShapeType="1"/>
            </p:cNvSpPr>
            <p:nvPr/>
          </p:nvSpPr>
          <p:spPr bwMode="auto">
            <a:xfrm rot="578684">
              <a:off x="2594" y="1808"/>
              <a:ext cx="279" cy="1052"/>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6" name="Line 31"/>
            <p:cNvSpPr>
              <a:spLocks noChangeShapeType="1"/>
            </p:cNvSpPr>
            <p:nvPr/>
          </p:nvSpPr>
          <p:spPr bwMode="auto">
            <a:xfrm flipH="1">
              <a:off x="3078" y="2071"/>
              <a:ext cx="591" cy="875"/>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7" name="Line 32"/>
            <p:cNvSpPr>
              <a:spLocks noChangeShapeType="1"/>
            </p:cNvSpPr>
            <p:nvPr/>
          </p:nvSpPr>
          <p:spPr bwMode="auto">
            <a:xfrm flipH="1">
              <a:off x="3211" y="2410"/>
              <a:ext cx="797" cy="625"/>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8" name="Line 33"/>
            <p:cNvSpPr>
              <a:spLocks noChangeShapeType="1"/>
            </p:cNvSpPr>
            <p:nvPr/>
          </p:nvSpPr>
          <p:spPr bwMode="auto">
            <a:xfrm flipV="1">
              <a:off x="3264" y="2946"/>
              <a:ext cx="1017" cy="264"/>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5250" name="Rectangle 34"/>
            <p:cNvSpPr>
              <a:spLocks noChangeArrowheads="1"/>
            </p:cNvSpPr>
            <p:nvPr/>
          </p:nvSpPr>
          <p:spPr bwMode="auto">
            <a:xfrm rot="5246759">
              <a:off x="1931" y="2138"/>
              <a:ext cx="1290" cy="74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r>
                <a:rPr lang="en-US" dirty="0" err="1">
                  <a:solidFill>
                    <a:srgbClr val="21ED11"/>
                  </a:solidFill>
                  <a:latin typeface="Pyidaungsu" panose="020B0502040204020203" pitchFamily="34" charset="0"/>
                  <a:ea typeface="+mn-ea"/>
                  <a:cs typeface="Pyidaungsu" panose="020B0502040204020203" pitchFamily="34" charset="0"/>
                </a:rPr>
                <a:t>ပရောဖက်များ</a:t>
              </a:r>
              <a:endParaRPr lang="en-US" dirty="0">
                <a:solidFill>
                  <a:srgbClr val="21ED11"/>
                </a:solidFill>
                <a:latin typeface="Pyidaungsu" panose="020B0502040204020203" pitchFamily="34" charset="0"/>
                <a:ea typeface="+mn-ea"/>
                <a:cs typeface="Pyidaungsu" panose="020B0502040204020203" pitchFamily="34" charset="0"/>
              </a:endParaRPr>
            </a:p>
            <a:p>
              <a:pPr>
                <a:defRPr/>
              </a:pPr>
              <a:endParaRPr lang="en-US" dirty="0">
                <a:solidFill>
                  <a:srgbClr val="21ED11"/>
                </a:solidFill>
                <a:latin typeface="WinInnwa" pitchFamily="2" charset="0"/>
                <a:ea typeface="+mn-ea"/>
              </a:endParaRPr>
            </a:p>
            <a:p>
              <a:pPr>
                <a:defRPr/>
              </a:pPr>
              <a:endParaRPr lang="en-US" dirty="0">
                <a:latin typeface="WinInnwa" pitchFamily="2" charset="0"/>
                <a:ea typeface="+mn-ea"/>
              </a:endParaRPr>
            </a:p>
          </p:txBody>
        </p:sp>
        <p:sp>
          <p:nvSpPr>
            <p:cNvPr id="265251" name="Rectangle 35"/>
            <p:cNvSpPr>
              <a:spLocks noChangeArrowheads="1"/>
            </p:cNvSpPr>
            <p:nvPr/>
          </p:nvSpPr>
          <p:spPr bwMode="auto">
            <a:xfrm>
              <a:off x="3422" y="3143"/>
              <a:ext cx="1326" cy="210"/>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sz="1600">
                <a:latin typeface="WinInnwa" pitchFamily="2" charset="0"/>
                <a:ea typeface="+mn-ea"/>
              </a:endParaRPr>
            </a:p>
          </p:txBody>
        </p:sp>
        <p:sp>
          <p:nvSpPr>
            <p:cNvPr id="265252" name="Rectangle 36"/>
            <p:cNvSpPr>
              <a:spLocks noChangeArrowheads="1"/>
            </p:cNvSpPr>
            <p:nvPr/>
          </p:nvSpPr>
          <p:spPr bwMode="auto">
            <a:xfrm rot="3267768">
              <a:off x="1819" y="2524"/>
              <a:ext cx="1118"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a:solidFill>
                  <a:srgbClr val="21ED11"/>
                </a:solidFill>
                <a:latin typeface="WinInnwa" pitchFamily="2" charset="0"/>
                <a:ea typeface="+mn-ea"/>
              </a:endParaRPr>
            </a:p>
          </p:txBody>
        </p:sp>
        <p:sp>
          <p:nvSpPr>
            <p:cNvPr id="265253" name="Rectangle 37"/>
            <p:cNvSpPr>
              <a:spLocks noChangeArrowheads="1"/>
            </p:cNvSpPr>
            <p:nvPr/>
          </p:nvSpPr>
          <p:spPr bwMode="auto">
            <a:xfrm rot="20643327">
              <a:off x="3427" y="2833"/>
              <a:ext cx="902"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265254" name="Rectangle 38"/>
            <p:cNvSpPr>
              <a:spLocks noChangeArrowheads="1"/>
            </p:cNvSpPr>
            <p:nvPr/>
          </p:nvSpPr>
          <p:spPr bwMode="auto">
            <a:xfrm rot="19276533">
              <a:off x="3353" y="2466"/>
              <a:ext cx="622" cy="229"/>
            </a:xfrm>
            <a:prstGeom prst="rect">
              <a:avLst/>
            </a:prstGeom>
            <a:noFill/>
            <a:ln w="12700">
              <a:noFill/>
              <a:miter lim="800000"/>
              <a:headEnd/>
              <a:tailEnd/>
            </a:ln>
            <a:effectLst>
              <a:outerShdw dist="45791" dir="3378596"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265255" name="Rectangle 39"/>
            <p:cNvSpPr>
              <a:spLocks noChangeArrowheads="1"/>
            </p:cNvSpPr>
            <p:nvPr/>
          </p:nvSpPr>
          <p:spPr bwMode="auto">
            <a:xfrm rot="1755647">
              <a:off x="1462" y="2754"/>
              <a:ext cx="1190" cy="229"/>
            </a:xfrm>
            <a:prstGeom prst="rect">
              <a:avLst/>
            </a:prstGeom>
            <a:noFill/>
            <a:ln w="12700">
              <a:noFill/>
              <a:miter lim="800000"/>
              <a:headEnd/>
              <a:tailEnd/>
            </a:ln>
            <a:effectLst>
              <a:outerShdw dist="45791" dir="3378596" algn="ctr" rotWithShape="0">
                <a:schemeClr val="tx1"/>
              </a:outerShdw>
            </a:effectLst>
          </p:spPr>
          <p:txBody>
            <a:bodyPr lIns="90487" tIns="44450" rIns="90487" bIns="44450">
              <a:spAutoFit/>
            </a:bodyPr>
            <a:lstStyle/>
            <a:p>
              <a:pPr>
                <a:defRPr/>
              </a:pPr>
              <a:endParaRPr lang="my-MM">
                <a:solidFill>
                  <a:srgbClr val="21ED11"/>
                </a:solidFill>
                <a:latin typeface="WinInnwa" pitchFamily="2" charset="0"/>
                <a:ea typeface="+mn-ea"/>
              </a:endParaRPr>
            </a:p>
          </p:txBody>
        </p:sp>
        <p:sp>
          <p:nvSpPr>
            <p:cNvPr id="265256" name="Rectangle 40"/>
            <p:cNvSpPr>
              <a:spLocks noChangeArrowheads="1"/>
            </p:cNvSpPr>
            <p:nvPr/>
          </p:nvSpPr>
          <p:spPr bwMode="auto">
            <a:xfrm rot="240000">
              <a:off x="1596" y="3057"/>
              <a:ext cx="502"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265257" name="Rectangle 41"/>
            <p:cNvSpPr>
              <a:spLocks noChangeArrowheads="1"/>
            </p:cNvSpPr>
            <p:nvPr/>
          </p:nvSpPr>
          <p:spPr bwMode="auto">
            <a:xfrm rot="18254599">
              <a:off x="2907" y="2044"/>
              <a:ext cx="1222"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grpSp>
      <p:sp>
        <p:nvSpPr>
          <p:cNvPr id="265265" name="Line 49"/>
          <p:cNvSpPr>
            <a:spLocks noChangeShapeType="1"/>
          </p:cNvSpPr>
          <p:nvPr/>
        </p:nvSpPr>
        <p:spPr bwMode="auto">
          <a:xfrm>
            <a:off x="7135813" y="1884363"/>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66" name="Line 50"/>
          <p:cNvSpPr>
            <a:spLocks noChangeShapeType="1"/>
          </p:cNvSpPr>
          <p:nvPr/>
        </p:nvSpPr>
        <p:spPr bwMode="auto">
          <a:xfrm>
            <a:off x="7345363" y="2651125"/>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67" name="Line 51"/>
          <p:cNvSpPr>
            <a:spLocks noChangeShapeType="1"/>
          </p:cNvSpPr>
          <p:nvPr/>
        </p:nvSpPr>
        <p:spPr bwMode="auto">
          <a:xfrm>
            <a:off x="7440613" y="3316288"/>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68" name="Line 52"/>
          <p:cNvSpPr>
            <a:spLocks noChangeShapeType="1"/>
          </p:cNvSpPr>
          <p:nvPr/>
        </p:nvSpPr>
        <p:spPr bwMode="auto">
          <a:xfrm>
            <a:off x="7593013" y="4424363"/>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69" name="Line 53"/>
          <p:cNvSpPr>
            <a:spLocks noChangeShapeType="1"/>
          </p:cNvSpPr>
          <p:nvPr/>
        </p:nvSpPr>
        <p:spPr bwMode="auto">
          <a:xfrm>
            <a:off x="866775" y="1893888"/>
            <a:ext cx="969963"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70" name="Line 54"/>
          <p:cNvSpPr>
            <a:spLocks noChangeShapeType="1"/>
          </p:cNvSpPr>
          <p:nvPr/>
        </p:nvSpPr>
        <p:spPr bwMode="auto">
          <a:xfrm>
            <a:off x="762000" y="2660650"/>
            <a:ext cx="969963"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71" name="Line 55"/>
          <p:cNvSpPr>
            <a:spLocks noChangeShapeType="1"/>
          </p:cNvSpPr>
          <p:nvPr/>
        </p:nvSpPr>
        <p:spPr bwMode="auto">
          <a:xfrm>
            <a:off x="671513" y="3311525"/>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72" name="Line 56"/>
          <p:cNvSpPr>
            <a:spLocks noChangeShapeType="1"/>
          </p:cNvSpPr>
          <p:nvPr/>
        </p:nvSpPr>
        <p:spPr bwMode="auto">
          <a:xfrm>
            <a:off x="495300" y="4391025"/>
            <a:ext cx="969963"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5625" name="Text Box 58"/>
          <p:cNvSpPr txBox="1">
            <a:spLocks noChangeArrowheads="1"/>
          </p:cNvSpPr>
          <p:nvPr/>
        </p:nvSpPr>
        <p:spPr bwMode="auto">
          <a:xfrm>
            <a:off x="1509713" y="4032250"/>
            <a:ext cx="1841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spcBef>
                <a:spcPct val="0"/>
              </a:spcBef>
            </a:pPr>
            <a:endParaRPr lang="my-MM" sz="3600" b="0">
              <a:solidFill>
                <a:schemeClr val="tx1"/>
              </a:solidFill>
              <a:latin typeface="WinInnwa" charset="0"/>
            </a:endParaRPr>
          </a:p>
        </p:txBody>
      </p:sp>
      <p:grpSp>
        <p:nvGrpSpPr>
          <p:cNvPr id="3" name="Group 60"/>
          <p:cNvGrpSpPr>
            <a:grpSpLocks/>
          </p:cNvGrpSpPr>
          <p:nvPr/>
        </p:nvGrpSpPr>
        <p:grpSpPr bwMode="auto">
          <a:xfrm>
            <a:off x="5467350" y="588963"/>
            <a:ext cx="703263" cy="958850"/>
            <a:chOff x="2464" y="201"/>
            <a:chExt cx="443" cy="604"/>
          </a:xfrm>
        </p:grpSpPr>
        <p:sp>
          <p:nvSpPr>
            <p:cNvPr id="25668" name="Rectangle 61"/>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9" name="Rectangle 62"/>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70" name="Rectangle 63"/>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th-TH">
                <a:latin typeface="WinInnwa" charset="0"/>
              </a:endParaRPr>
            </a:p>
          </p:txBody>
        </p:sp>
      </p:grpSp>
      <p:sp>
        <p:nvSpPr>
          <p:cNvPr id="25627" name="Text Box 67"/>
          <p:cNvSpPr txBox="1">
            <a:spLocks noChangeArrowheads="1"/>
          </p:cNvSpPr>
          <p:nvPr/>
        </p:nvSpPr>
        <p:spPr bwMode="auto">
          <a:xfrm>
            <a:off x="8720138" y="80963"/>
            <a:ext cx="26193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2000" b="0">
                <a:solidFill>
                  <a:srgbClr val="FFA27C"/>
                </a:solidFill>
                <a:latin typeface="WinInnwa" charset="0"/>
              </a:rPr>
              <a:t> </a:t>
            </a:r>
          </a:p>
        </p:txBody>
      </p:sp>
      <p:grpSp>
        <p:nvGrpSpPr>
          <p:cNvPr id="4" name="Group 72"/>
          <p:cNvGrpSpPr>
            <a:grpSpLocks/>
          </p:cNvGrpSpPr>
          <p:nvPr/>
        </p:nvGrpSpPr>
        <p:grpSpPr bwMode="auto">
          <a:xfrm>
            <a:off x="5454650" y="588963"/>
            <a:ext cx="703263" cy="958850"/>
            <a:chOff x="2464" y="201"/>
            <a:chExt cx="443" cy="604"/>
          </a:xfrm>
        </p:grpSpPr>
        <p:sp>
          <p:nvSpPr>
            <p:cNvPr id="25665" name="Rectangle 73"/>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6" name="Rectangle 74"/>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7" name="Rectangle 75"/>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th-TH">
                <a:latin typeface="WinInnwa" charset="0"/>
              </a:endParaRPr>
            </a:p>
          </p:txBody>
        </p:sp>
      </p:grpSp>
      <p:grpSp>
        <p:nvGrpSpPr>
          <p:cNvPr id="5" name="Group 76"/>
          <p:cNvGrpSpPr>
            <a:grpSpLocks/>
          </p:cNvGrpSpPr>
          <p:nvPr/>
        </p:nvGrpSpPr>
        <p:grpSpPr bwMode="auto">
          <a:xfrm>
            <a:off x="5454650" y="588963"/>
            <a:ext cx="703263" cy="958850"/>
            <a:chOff x="2464" y="201"/>
            <a:chExt cx="443" cy="604"/>
          </a:xfrm>
        </p:grpSpPr>
        <p:sp>
          <p:nvSpPr>
            <p:cNvPr id="25662" name="Rectangle 77"/>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3" name="Rectangle 78"/>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4" name="Rectangle 79"/>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th-TH">
                <a:latin typeface="WinInnwa" charset="0"/>
              </a:endParaRPr>
            </a:p>
          </p:txBody>
        </p:sp>
      </p:grpSp>
      <p:grpSp>
        <p:nvGrpSpPr>
          <p:cNvPr id="6" name="Group 80"/>
          <p:cNvGrpSpPr>
            <a:grpSpLocks/>
          </p:cNvGrpSpPr>
          <p:nvPr/>
        </p:nvGrpSpPr>
        <p:grpSpPr bwMode="auto">
          <a:xfrm>
            <a:off x="5454650" y="588963"/>
            <a:ext cx="703263" cy="958850"/>
            <a:chOff x="2464" y="201"/>
            <a:chExt cx="443" cy="604"/>
          </a:xfrm>
        </p:grpSpPr>
        <p:sp>
          <p:nvSpPr>
            <p:cNvPr id="25659" name="Rectangle 81"/>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0" name="Rectangle 82"/>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1" name="Rectangle 83"/>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th-TH">
                <a:latin typeface="WinInnwa" charset="0"/>
              </a:endParaRPr>
            </a:p>
          </p:txBody>
        </p:sp>
      </p:grpSp>
      <p:grpSp>
        <p:nvGrpSpPr>
          <p:cNvPr id="7" name="Group 84"/>
          <p:cNvGrpSpPr>
            <a:grpSpLocks/>
          </p:cNvGrpSpPr>
          <p:nvPr/>
        </p:nvGrpSpPr>
        <p:grpSpPr bwMode="auto">
          <a:xfrm>
            <a:off x="5454650" y="588963"/>
            <a:ext cx="703263" cy="958850"/>
            <a:chOff x="2464" y="201"/>
            <a:chExt cx="443" cy="604"/>
          </a:xfrm>
        </p:grpSpPr>
        <p:sp>
          <p:nvSpPr>
            <p:cNvPr id="25656" name="Rectangle 85"/>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57" name="Rectangle 86"/>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58" name="Rectangle 87"/>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th-TH">
                <a:latin typeface="WinInnwa" charset="0"/>
              </a:endParaRPr>
            </a:p>
          </p:txBody>
        </p:sp>
      </p:grpSp>
      <p:sp>
        <p:nvSpPr>
          <p:cNvPr id="265318" name="Rectangle 102"/>
          <p:cNvSpPr>
            <a:spLocks noChangeArrowheads="1"/>
          </p:cNvSpPr>
          <p:nvPr/>
        </p:nvSpPr>
        <p:spPr bwMode="auto">
          <a:xfrm>
            <a:off x="8091488" y="6427788"/>
            <a:ext cx="287337" cy="246062"/>
          </a:xfrm>
          <a:prstGeom prst="rect">
            <a:avLst/>
          </a:prstGeom>
          <a:noFill/>
          <a:ln w="12700">
            <a:noFill/>
            <a:miter lim="800000"/>
            <a:headEnd/>
            <a:tailEnd/>
          </a:ln>
          <a:effectLst/>
        </p:spPr>
        <p:txBody>
          <a:bodyPr wrap="none" anchor="ctr">
            <a:spAutoFit/>
          </a:bodyPr>
          <a:lstStyle/>
          <a:p>
            <a:pPr algn="ctr">
              <a:spcBef>
                <a:spcPct val="0"/>
              </a:spcBef>
              <a:defRPr/>
            </a:pPr>
            <a:r>
              <a:rPr lang="en-US" sz="1000">
                <a:solidFill>
                  <a:schemeClr val="bg1"/>
                </a:solidFill>
                <a:effectLst>
                  <a:outerShdw blurRad="38100" dist="38100" dir="2700000" algn="tl">
                    <a:srgbClr val="000000"/>
                  </a:outerShdw>
                </a:effectLst>
                <a:latin typeface="WinInnwa" pitchFamily="2" charset="0"/>
                <a:ea typeface="+mn-ea"/>
              </a:rPr>
              <a:t>24</a:t>
            </a:r>
            <a:endParaRPr lang="en-US" sz="1000">
              <a:solidFill>
                <a:schemeClr val="tx1"/>
              </a:solidFill>
              <a:effectLst>
                <a:outerShdw blurRad="38100" dist="38100" dir="2700000" algn="tl">
                  <a:srgbClr val="FFFFFF"/>
                </a:outerShdw>
              </a:effectLst>
              <a:latin typeface="WinInnwa" pitchFamily="2" charset="0"/>
              <a:ea typeface="+mn-ea"/>
            </a:endParaRPr>
          </a:p>
        </p:txBody>
      </p:sp>
      <p:sp>
        <p:nvSpPr>
          <p:cNvPr id="265319" name="Text Box 103"/>
          <p:cNvSpPr txBox="1">
            <a:spLocks noChangeArrowheads="1"/>
          </p:cNvSpPr>
          <p:nvPr/>
        </p:nvSpPr>
        <p:spPr bwMode="auto">
          <a:xfrm>
            <a:off x="8502650" y="6353175"/>
            <a:ext cx="280988" cy="369888"/>
          </a:xfrm>
          <a:prstGeom prst="rect">
            <a:avLst/>
          </a:prstGeom>
          <a:noFill/>
          <a:ln w="12700">
            <a:noFill/>
            <a:miter lim="800000"/>
            <a:headEnd/>
            <a:tailEnd/>
          </a:ln>
          <a:effectLst>
            <a:outerShdw dist="17961" dir="2700000" algn="ctr" rotWithShape="0">
              <a:schemeClr val="tx1"/>
            </a:outerShdw>
          </a:effectLst>
        </p:spPr>
        <p:txBody>
          <a:bodyPr wrap="none" anchor="ctr">
            <a:spAutoFit/>
          </a:bodyPr>
          <a:lstStyle/>
          <a:p>
            <a:pPr algn="ctr">
              <a:defRPr/>
            </a:pPr>
            <a:r>
              <a:rPr lang="en-US">
                <a:solidFill>
                  <a:srgbClr val="FFFFFF"/>
                </a:solidFill>
                <a:latin typeface="WinInnwa" pitchFamily="2" charset="0"/>
                <a:ea typeface="+mn-ea"/>
              </a:rPr>
              <a:t>1</a:t>
            </a:r>
          </a:p>
        </p:txBody>
      </p:sp>
      <p:sp>
        <p:nvSpPr>
          <p:cNvPr id="265320" name="Rectangle 104"/>
          <p:cNvSpPr>
            <a:spLocks noChangeArrowheads="1"/>
          </p:cNvSpPr>
          <p:nvPr/>
        </p:nvSpPr>
        <p:spPr bwMode="auto">
          <a:xfrm>
            <a:off x="4040188" y="201613"/>
            <a:ext cx="1277525" cy="335989"/>
          </a:xfrm>
          <a:prstGeom prst="rect">
            <a:avLst/>
          </a:prstGeom>
          <a:noFill/>
          <a:ln w="12700" algn="ctr">
            <a:noFill/>
            <a:miter lim="800000"/>
            <a:headEnd/>
            <a:tailEnd/>
          </a:ln>
          <a:effectLst>
            <a:outerShdw dist="45791" dir="3378596" algn="ctr" rotWithShape="0">
              <a:schemeClr val="tx1"/>
            </a:outerShdw>
          </a:effectLst>
        </p:spPr>
        <p:txBody>
          <a:bodyPr wrap="square" lIns="90487" tIns="44450" rIns="90487" bIns="44450">
            <a:spAutoFit/>
          </a:bodyPr>
          <a:lstStyle/>
          <a:p>
            <a:pPr>
              <a:spcBef>
                <a:spcPct val="0"/>
              </a:spcBef>
              <a:defRPr/>
            </a:pPr>
            <a:r>
              <a:rPr lang="en-US" sz="1600" dirty="0" err="1">
                <a:solidFill>
                  <a:srgbClr val="2F6AFD"/>
                </a:solidFill>
                <a:latin typeface="Pyidaungsu" panose="020B0502040204020203" pitchFamily="34" charset="0"/>
                <a:ea typeface="+mn-ea"/>
                <a:cs typeface="Pyidaungsu" panose="020B0502040204020203" pitchFamily="34" charset="0"/>
              </a:rPr>
              <a:t>နှစ</a:t>
            </a:r>
            <a:r>
              <a:rPr lang="en-US" sz="1600" dirty="0">
                <a:solidFill>
                  <a:srgbClr val="2F6AFD"/>
                </a:solidFill>
                <a:latin typeface="Pyidaungsu" panose="020B0502040204020203" pitchFamily="34" charset="0"/>
                <a:ea typeface="+mn-ea"/>
                <a:cs typeface="Pyidaungsu" panose="020B0502040204020203" pitchFamily="34" charset="0"/>
              </a:rPr>
              <a:t>် ၁၆၀၀</a:t>
            </a:r>
          </a:p>
        </p:txBody>
      </p:sp>
      <p:sp>
        <p:nvSpPr>
          <p:cNvPr id="265321" name="Rectangle 105"/>
          <p:cNvSpPr>
            <a:spLocks noChangeArrowheads="1"/>
          </p:cNvSpPr>
          <p:nvPr/>
        </p:nvSpPr>
        <p:spPr bwMode="auto">
          <a:xfrm>
            <a:off x="3816350" y="479425"/>
            <a:ext cx="1461938" cy="335989"/>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1600" dirty="0" err="1">
                <a:solidFill>
                  <a:srgbClr val="2F6AFD"/>
                </a:solidFill>
                <a:latin typeface="Pyidaungsu" panose="020B0502040204020203" pitchFamily="34" charset="0"/>
                <a:ea typeface="+mn-ea"/>
                <a:cs typeface="Pyidaungsu" panose="020B0502040204020203" pitchFamily="34" charset="0"/>
              </a:rPr>
              <a:t>စာရေးသူ</a:t>
            </a:r>
            <a:r>
              <a:rPr lang="en-US" sz="1600" dirty="0">
                <a:solidFill>
                  <a:srgbClr val="2F6AFD"/>
                </a:solidFill>
                <a:latin typeface="Pyidaungsu" panose="020B0502040204020203" pitchFamily="34" charset="0"/>
                <a:ea typeface="+mn-ea"/>
                <a:cs typeface="Pyidaungsu" panose="020B0502040204020203" pitchFamily="34" charset="0"/>
              </a:rPr>
              <a:t> ၄၀ </a:t>
            </a:r>
            <a:r>
              <a:rPr lang="en-US" sz="1600" dirty="0" err="1">
                <a:solidFill>
                  <a:srgbClr val="2F6AFD"/>
                </a:solidFill>
                <a:latin typeface="Pyidaungsu" panose="020B0502040204020203" pitchFamily="34" charset="0"/>
                <a:ea typeface="+mn-ea"/>
                <a:cs typeface="Pyidaungsu" panose="020B0502040204020203" pitchFamily="34" charset="0"/>
              </a:rPr>
              <a:t>ဦး</a:t>
            </a:r>
            <a:endParaRPr lang="en-US" sz="1600" dirty="0">
              <a:solidFill>
                <a:srgbClr val="2F6AFD"/>
              </a:solidFill>
              <a:latin typeface="Pyidaungsu" panose="020B0502040204020203" pitchFamily="34" charset="0"/>
              <a:ea typeface="+mn-ea"/>
              <a:cs typeface="Pyidaungsu" panose="020B0502040204020203" pitchFamily="34" charset="0"/>
            </a:endParaRPr>
          </a:p>
        </p:txBody>
      </p:sp>
      <p:sp>
        <p:nvSpPr>
          <p:cNvPr id="265322" name="Rectangle 106"/>
          <p:cNvSpPr>
            <a:spLocks noChangeArrowheads="1"/>
          </p:cNvSpPr>
          <p:nvPr/>
        </p:nvSpPr>
        <p:spPr bwMode="auto">
          <a:xfrm>
            <a:off x="774700" y="993775"/>
            <a:ext cx="1333697"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dirty="0" err="1">
                <a:solidFill>
                  <a:srgbClr val="2F6AFD"/>
                </a:solidFill>
                <a:latin typeface="Pyidaungsu" panose="020B0502040204020203" pitchFamily="34" charset="0"/>
                <a:ea typeface="+mn-ea"/>
                <a:cs typeface="Pyidaungsu" panose="020B0502040204020203" pitchFamily="34" charset="0"/>
              </a:rPr>
              <a:t>ပုံပြင်ဟောင်း</a:t>
            </a:r>
            <a:endParaRPr lang="en-US" dirty="0">
              <a:solidFill>
                <a:srgbClr val="2F6AFD"/>
              </a:solidFill>
              <a:latin typeface="Pyidaungsu" panose="020B0502040204020203" pitchFamily="34" charset="0"/>
              <a:ea typeface="+mn-ea"/>
              <a:cs typeface="Pyidaungsu" panose="020B0502040204020203" pitchFamily="34" charset="0"/>
            </a:endParaRPr>
          </a:p>
        </p:txBody>
      </p:sp>
      <p:sp>
        <p:nvSpPr>
          <p:cNvPr id="265323" name="Rectangle 107"/>
          <p:cNvSpPr>
            <a:spLocks noChangeArrowheads="1"/>
          </p:cNvSpPr>
          <p:nvPr/>
        </p:nvSpPr>
        <p:spPr bwMode="auto">
          <a:xfrm>
            <a:off x="3390900" y="1003300"/>
            <a:ext cx="2057400" cy="582211"/>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defRPr/>
            </a:pPr>
            <a:r>
              <a:rPr lang="en-US" sz="1600" dirty="0" err="1">
                <a:solidFill>
                  <a:srgbClr val="2F6AFD"/>
                </a:solidFill>
                <a:latin typeface="Pyidaungsu" panose="020B0502040204020203" pitchFamily="34" charset="0"/>
                <a:ea typeface="+mn-ea"/>
                <a:cs typeface="Pyidaungsu" panose="020B0502040204020203" pitchFamily="34" charset="0"/>
              </a:rPr>
              <a:t>ဆောင်ပုဒ</a:t>
            </a:r>
            <a:r>
              <a:rPr lang="en-US" sz="1600" dirty="0">
                <a:solidFill>
                  <a:srgbClr val="2F6AFD"/>
                </a:solidFill>
                <a:latin typeface="Pyidaungsu" panose="020B0502040204020203" pitchFamily="34" charset="0"/>
                <a:ea typeface="+mn-ea"/>
                <a:cs typeface="Pyidaungsu" panose="020B0502040204020203" pitchFamily="34" charset="0"/>
              </a:rPr>
              <a:t>် - </a:t>
            </a:r>
            <a:r>
              <a:rPr lang="en-US" sz="1600" dirty="0" err="1">
                <a:solidFill>
                  <a:srgbClr val="2F6AFD"/>
                </a:solidFill>
                <a:latin typeface="Pyidaungsu" panose="020B0502040204020203" pitchFamily="34" charset="0"/>
                <a:ea typeface="+mn-ea"/>
                <a:cs typeface="Pyidaungsu" panose="020B0502040204020203" pitchFamily="34" charset="0"/>
              </a:rPr>
              <a:t>ဘုရားဘုန်းတော</a:t>
            </a:r>
            <a:r>
              <a:rPr lang="en-US" sz="1600" dirty="0">
                <a:solidFill>
                  <a:srgbClr val="2F6AFD"/>
                </a:solidFill>
                <a:latin typeface="Pyidaungsu" panose="020B0502040204020203" pitchFamily="34" charset="0"/>
                <a:ea typeface="+mn-ea"/>
                <a:cs typeface="Pyidaungsu" panose="020B0502040204020203" pitchFamily="34" charset="0"/>
              </a:rPr>
              <a:t>်</a:t>
            </a:r>
          </a:p>
        </p:txBody>
      </p:sp>
      <p:sp>
        <p:nvSpPr>
          <p:cNvPr id="265324" name="Rectangle 108"/>
          <p:cNvSpPr>
            <a:spLocks noChangeArrowheads="1"/>
          </p:cNvSpPr>
          <p:nvPr/>
        </p:nvSpPr>
        <p:spPr bwMode="auto">
          <a:xfrm>
            <a:off x="7477125" y="879475"/>
            <a:ext cx="1109277" cy="397545"/>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2000" dirty="0" err="1">
                <a:solidFill>
                  <a:srgbClr val="2F6AFD"/>
                </a:solidFill>
                <a:latin typeface="Pyidaungsu" panose="020B0502040204020203" pitchFamily="34" charset="0"/>
                <a:ea typeface="+mn-ea"/>
                <a:cs typeface="Pyidaungsu" panose="020B0502040204020203" pitchFamily="34" charset="0"/>
              </a:rPr>
              <a:t>ပုံပြင်သစ</a:t>
            </a:r>
            <a:r>
              <a:rPr lang="en-US" sz="2000" dirty="0">
                <a:solidFill>
                  <a:srgbClr val="2F6AFD"/>
                </a:solidFill>
                <a:latin typeface="Pyidaungsu" panose="020B0502040204020203" pitchFamily="34" charset="0"/>
                <a:ea typeface="+mn-ea"/>
                <a:cs typeface="Pyidaungsu" panose="020B0502040204020203" pitchFamily="34" charset="0"/>
              </a:rPr>
              <a:t>်</a:t>
            </a:r>
          </a:p>
        </p:txBody>
      </p:sp>
      <p:sp>
        <p:nvSpPr>
          <p:cNvPr id="265325" name="Rectangle 109"/>
          <p:cNvSpPr>
            <a:spLocks noChangeArrowheads="1"/>
          </p:cNvSpPr>
          <p:nvPr/>
        </p:nvSpPr>
        <p:spPr bwMode="auto">
          <a:xfrm>
            <a:off x="863600" y="2060575"/>
            <a:ext cx="831958" cy="305212"/>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1400" dirty="0">
                <a:solidFill>
                  <a:srgbClr val="2F6AFD"/>
                </a:solidFill>
                <a:latin typeface="Pyidaungsu" panose="020B0502040204020203" pitchFamily="34" charset="0"/>
                <a:ea typeface="+mn-ea"/>
                <a:cs typeface="Pyidaungsu" panose="020B0502040204020203" pitchFamily="34" charset="0"/>
              </a:rPr>
              <a:t>၃၉ </a:t>
            </a:r>
            <a:r>
              <a:rPr lang="en-US" sz="1400" dirty="0" err="1">
                <a:solidFill>
                  <a:srgbClr val="2F6AFD"/>
                </a:solidFill>
                <a:latin typeface="Pyidaungsu" panose="020B0502040204020203" pitchFamily="34" charset="0"/>
                <a:ea typeface="+mn-ea"/>
                <a:cs typeface="Pyidaungsu" panose="020B0502040204020203" pitchFamily="34" charset="0"/>
              </a:rPr>
              <a:t>ကျမ်း</a:t>
            </a:r>
            <a:endParaRPr lang="en-US" sz="1400" dirty="0">
              <a:solidFill>
                <a:srgbClr val="2F6AFD"/>
              </a:solidFill>
              <a:latin typeface="Pyidaungsu" panose="020B0502040204020203" pitchFamily="34" charset="0"/>
              <a:ea typeface="+mn-ea"/>
              <a:cs typeface="Pyidaungsu" panose="020B0502040204020203" pitchFamily="34" charset="0"/>
            </a:endParaRPr>
          </a:p>
        </p:txBody>
      </p:sp>
      <p:sp>
        <p:nvSpPr>
          <p:cNvPr id="265326" name="Rectangle 110"/>
          <p:cNvSpPr>
            <a:spLocks noChangeArrowheads="1"/>
          </p:cNvSpPr>
          <p:nvPr/>
        </p:nvSpPr>
        <p:spPr bwMode="auto">
          <a:xfrm>
            <a:off x="7397750" y="1946275"/>
            <a:ext cx="995464"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dirty="0">
                <a:solidFill>
                  <a:srgbClr val="2F6AFD"/>
                </a:solidFill>
                <a:latin typeface="Pyidaungsu" panose="020B0502040204020203" pitchFamily="34" charset="0"/>
                <a:ea typeface="+mn-ea"/>
                <a:cs typeface="Pyidaungsu" panose="020B0502040204020203" pitchFamily="34" charset="0"/>
              </a:rPr>
              <a:t>၂၇ </a:t>
            </a:r>
            <a:r>
              <a:rPr lang="en-US" dirty="0" err="1">
                <a:solidFill>
                  <a:srgbClr val="2F6AFD"/>
                </a:solidFill>
                <a:latin typeface="Pyidaungsu" panose="020B0502040204020203" pitchFamily="34" charset="0"/>
                <a:ea typeface="+mn-ea"/>
                <a:cs typeface="Pyidaungsu" panose="020B0502040204020203" pitchFamily="34" charset="0"/>
              </a:rPr>
              <a:t>ကျမ်း</a:t>
            </a:r>
            <a:endParaRPr lang="en-US" dirty="0">
              <a:solidFill>
                <a:srgbClr val="2F6AFD"/>
              </a:solidFill>
              <a:latin typeface="Pyidaungsu" panose="020B0502040204020203" pitchFamily="34" charset="0"/>
              <a:ea typeface="+mn-ea"/>
              <a:cs typeface="Pyidaungsu" panose="020B0502040204020203" pitchFamily="34" charset="0"/>
            </a:endParaRPr>
          </a:p>
        </p:txBody>
      </p:sp>
      <p:sp>
        <p:nvSpPr>
          <p:cNvPr id="265327" name="Rectangle 111"/>
          <p:cNvSpPr>
            <a:spLocks noChangeArrowheads="1"/>
          </p:cNvSpPr>
          <p:nvPr/>
        </p:nvSpPr>
        <p:spPr bwMode="auto">
          <a:xfrm>
            <a:off x="808038" y="2784475"/>
            <a:ext cx="618758" cy="305212"/>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1400" dirty="0" err="1">
                <a:solidFill>
                  <a:srgbClr val="2F6AFD"/>
                </a:solidFill>
                <a:latin typeface="Pyidaungsu" panose="020B0502040204020203" pitchFamily="34" charset="0"/>
                <a:ea typeface="+mn-ea"/>
                <a:cs typeface="Pyidaungsu" panose="020B0502040204020203" pitchFamily="34" charset="0"/>
              </a:rPr>
              <a:t>ဟေဗြဲ</a:t>
            </a:r>
            <a:endParaRPr lang="en-US" sz="1400" dirty="0">
              <a:solidFill>
                <a:srgbClr val="2F6AFD"/>
              </a:solidFill>
              <a:latin typeface="Pyidaungsu" panose="020B0502040204020203" pitchFamily="34" charset="0"/>
              <a:ea typeface="+mn-ea"/>
              <a:cs typeface="Pyidaungsu" panose="020B0502040204020203" pitchFamily="34" charset="0"/>
            </a:endParaRPr>
          </a:p>
        </p:txBody>
      </p:sp>
      <p:sp>
        <p:nvSpPr>
          <p:cNvPr id="265328" name="Rectangle 112"/>
          <p:cNvSpPr>
            <a:spLocks noChangeArrowheads="1"/>
          </p:cNvSpPr>
          <p:nvPr/>
        </p:nvSpPr>
        <p:spPr bwMode="auto">
          <a:xfrm>
            <a:off x="7794625" y="2860675"/>
            <a:ext cx="469679"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dirty="0" err="1">
                <a:solidFill>
                  <a:srgbClr val="2F6AFD"/>
                </a:solidFill>
                <a:latin typeface="Pyidaungsu" panose="020B0502040204020203" pitchFamily="34" charset="0"/>
                <a:ea typeface="+mn-ea"/>
                <a:cs typeface="Pyidaungsu" panose="020B0502040204020203" pitchFamily="34" charset="0"/>
              </a:rPr>
              <a:t>ဂရိ</a:t>
            </a:r>
            <a:endParaRPr lang="en-US" dirty="0">
              <a:solidFill>
                <a:srgbClr val="2F6AFD"/>
              </a:solidFill>
              <a:latin typeface="Pyidaungsu" panose="020B0502040204020203" pitchFamily="34" charset="0"/>
              <a:ea typeface="+mn-ea"/>
              <a:cs typeface="Pyidaungsu" panose="020B0502040204020203" pitchFamily="34" charset="0"/>
            </a:endParaRPr>
          </a:p>
        </p:txBody>
      </p:sp>
      <p:sp>
        <p:nvSpPr>
          <p:cNvPr id="265329" name="Rectangle 113"/>
          <p:cNvSpPr>
            <a:spLocks noChangeArrowheads="1"/>
          </p:cNvSpPr>
          <p:nvPr/>
        </p:nvSpPr>
        <p:spPr bwMode="auto">
          <a:xfrm>
            <a:off x="554038" y="3465513"/>
            <a:ext cx="1606208" cy="335989"/>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sz="1600" dirty="0" err="1">
                <a:solidFill>
                  <a:srgbClr val="2F6AFD"/>
                </a:solidFill>
                <a:latin typeface="Pyidaungsu" panose="020B0502040204020203" pitchFamily="34" charset="0"/>
                <a:ea typeface="+mn-ea"/>
                <a:cs typeface="Pyidaungsu" panose="020B0502040204020203" pitchFamily="34" charset="0"/>
              </a:rPr>
              <a:t>ပညတ်ကတိတော</a:t>
            </a:r>
            <a:r>
              <a:rPr lang="en-US" sz="1600" dirty="0">
                <a:solidFill>
                  <a:srgbClr val="2F6AFD"/>
                </a:solidFill>
                <a:latin typeface="Pyidaungsu" panose="020B0502040204020203" pitchFamily="34" charset="0"/>
                <a:ea typeface="+mn-ea"/>
                <a:cs typeface="Pyidaungsu" panose="020B0502040204020203" pitchFamily="34" charset="0"/>
              </a:rPr>
              <a:t>်</a:t>
            </a:r>
          </a:p>
        </p:txBody>
      </p:sp>
      <p:sp>
        <p:nvSpPr>
          <p:cNvPr id="265330" name="Rectangle 114"/>
          <p:cNvSpPr>
            <a:spLocks noChangeArrowheads="1"/>
          </p:cNvSpPr>
          <p:nvPr/>
        </p:nvSpPr>
        <p:spPr bwMode="auto">
          <a:xfrm>
            <a:off x="7088188" y="3470275"/>
            <a:ext cx="2128787" cy="335989"/>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1600" dirty="0" err="1">
                <a:solidFill>
                  <a:srgbClr val="2F6AFD"/>
                </a:solidFill>
                <a:latin typeface="Pyidaungsu" panose="020B0502040204020203" pitchFamily="34" charset="0"/>
                <a:ea typeface="+mn-ea"/>
                <a:cs typeface="Pyidaungsu" panose="020B0502040204020203" pitchFamily="34" charset="0"/>
              </a:rPr>
              <a:t>ကျေးဇူးတော</a:t>
            </a:r>
            <a:r>
              <a:rPr lang="en-US" sz="1600" dirty="0">
                <a:solidFill>
                  <a:srgbClr val="2F6AFD"/>
                </a:solidFill>
                <a:latin typeface="Pyidaungsu" panose="020B0502040204020203" pitchFamily="34" charset="0"/>
                <a:ea typeface="+mn-ea"/>
                <a:cs typeface="Pyidaungsu" panose="020B0502040204020203" pitchFamily="34" charset="0"/>
              </a:rPr>
              <a:t>် </a:t>
            </a:r>
            <a:r>
              <a:rPr lang="en-US" sz="1600" dirty="0" err="1">
                <a:solidFill>
                  <a:srgbClr val="2F6AFD"/>
                </a:solidFill>
                <a:latin typeface="Pyidaungsu" panose="020B0502040204020203" pitchFamily="34" charset="0"/>
                <a:ea typeface="+mn-ea"/>
                <a:cs typeface="Pyidaungsu" panose="020B0502040204020203" pitchFamily="34" charset="0"/>
              </a:rPr>
              <a:t>ပြည</a:t>
            </a:r>
            <a:r>
              <a:rPr lang="en-US" sz="1600" dirty="0">
                <a:solidFill>
                  <a:srgbClr val="2F6AFD"/>
                </a:solidFill>
                <a:latin typeface="Pyidaungsu" panose="020B0502040204020203" pitchFamily="34" charset="0"/>
                <a:ea typeface="+mn-ea"/>
                <a:cs typeface="Pyidaungsu" panose="020B0502040204020203" pitchFamily="34" charset="0"/>
              </a:rPr>
              <a:t>့်</a:t>
            </a:r>
            <a:r>
              <a:rPr lang="en-US" sz="1600" dirty="0" err="1">
                <a:solidFill>
                  <a:srgbClr val="2F6AFD"/>
                </a:solidFill>
                <a:latin typeface="Pyidaungsu" panose="020B0502040204020203" pitchFamily="34" charset="0"/>
                <a:ea typeface="+mn-ea"/>
                <a:cs typeface="Pyidaungsu" panose="020B0502040204020203" pitchFamily="34" charset="0"/>
              </a:rPr>
              <a:t>စုံခြင်း</a:t>
            </a:r>
            <a:endParaRPr lang="en-US" sz="1600" dirty="0">
              <a:solidFill>
                <a:srgbClr val="2F6AFD"/>
              </a:solidFill>
              <a:latin typeface="Pyidaungsu" panose="020B0502040204020203" pitchFamily="34" charset="0"/>
              <a:ea typeface="+mn-ea"/>
              <a:cs typeface="Pyidaungsu" panose="020B0502040204020203" pitchFamily="34" charset="0"/>
            </a:endParaRPr>
          </a:p>
        </p:txBody>
      </p:sp>
      <p:sp>
        <p:nvSpPr>
          <p:cNvPr id="265331" name="Rectangle 115"/>
          <p:cNvSpPr>
            <a:spLocks noChangeArrowheads="1"/>
          </p:cNvSpPr>
          <p:nvPr/>
        </p:nvSpPr>
        <p:spPr bwMode="auto">
          <a:xfrm>
            <a:off x="95250" y="4210050"/>
            <a:ext cx="1976438" cy="920765"/>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spcBef>
                <a:spcPct val="0"/>
              </a:spcBef>
              <a:defRPr/>
            </a:pPr>
            <a:r>
              <a:rPr lang="en-US" dirty="0" err="1">
                <a:latin typeface="Pyidaungsu" panose="020B0502040204020203" pitchFamily="34" charset="0"/>
                <a:ea typeface="+mn-ea"/>
                <a:cs typeface="Pyidaungsu" panose="020B0502040204020203" pitchFamily="34" charset="0"/>
              </a:rPr>
              <a:t>အတိတ်ထာဝရ</a:t>
            </a:r>
            <a:r>
              <a:rPr lang="en-US" dirty="0">
                <a:latin typeface="Pyidaungsu" panose="020B0502040204020203" pitchFamily="34" charset="0"/>
                <a:ea typeface="+mn-ea"/>
                <a:cs typeface="Pyidaungsu" panose="020B0502040204020203" pitchFamily="34" charset="0"/>
              </a:rPr>
              <a:t> </a:t>
            </a:r>
            <a:r>
              <a:rPr lang="en-US" dirty="0" err="1">
                <a:latin typeface="Pyidaungsu" panose="020B0502040204020203" pitchFamily="34" charset="0"/>
                <a:ea typeface="+mn-ea"/>
                <a:cs typeface="Pyidaungsu" panose="020B0502040204020203" pitchFamily="34" charset="0"/>
              </a:rPr>
              <a:t>အဝေးကြည</a:t>
            </a:r>
            <a:r>
              <a:rPr lang="en-US" dirty="0">
                <a:latin typeface="Pyidaungsu" panose="020B0502040204020203" pitchFamily="34" charset="0"/>
                <a:ea typeface="+mn-ea"/>
                <a:cs typeface="Pyidaungsu" panose="020B0502040204020203" pitchFamily="34" charset="0"/>
              </a:rPr>
              <a:t>့်</a:t>
            </a:r>
            <a:r>
              <a:rPr lang="en-US" dirty="0" err="1">
                <a:latin typeface="Pyidaungsu" panose="020B0502040204020203" pitchFamily="34" charset="0"/>
                <a:ea typeface="+mn-ea"/>
                <a:cs typeface="Pyidaungsu" panose="020B0502040204020203" pitchFamily="34" charset="0"/>
              </a:rPr>
              <a:t>မှန်ပြောင်း</a:t>
            </a:r>
            <a:endParaRPr lang="en-US" dirty="0">
              <a:latin typeface="Pyidaungsu" panose="020B0502040204020203" pitchFamily="34" charset="0"/>
              <a:ea typeface="+mn-ea"/>
              <a:cs typeface="Pyidaungsu" panose="020B0502040204020203" pitchFamily="34" charset="0"/>
            </a:endParaRPr>
          </a:p>
        </p:txBody>
      </p:sp>
      <p:sp>
        <p:nvSpPr>
          <p:cNvPr id="265332" name="Rectangle 116"/>
          <p:cNvSpPr>
            <a:spLocks noChangeArrowheads="1"/>
          </p:cNvSpPr>
          <p:nvPr/>
        </p:nvSpPr>
        <p:spPr bwMode="auto">
          <a:xfrm>
            <a:off x="7227888" y="4191000"/>
            <a:ext cx="1897062" cy="920765"/>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spcBef>
                <a:spcPct val="0"/>
              </a:spcBef>
              <a:defRPr/>
            </a:pPr>
            <a:r>
              <a:rPr lang="en-US" dirty="0" err="1">
                <a:latin typeface="Pyidaungsu" panose="020B0502040204020203" pitchFamily="34" charset="0"/>
                <a:ea typeface="+mn-ea"/>
                <a:cs typeface="Pyidaungsu" panose="020B0502040204020203" pitchFamily="34" charset="0"/>
              </a:rPr>
              <a:t>ထာဝရအနာဂတ</a:t>
            </a:r>
            <a:r>
              <a:rPr lang="en-US" dirty="0">
                <a:latin typeface="Pyidaungsu" panose="020B0502040204020203" pitchFamily="34" charset="0"/>
                <a:ea typeface="+mn-ea"/>
                <a:cs typeface="Pyidaungsu" panose="020B0502040204020203" pitchFamily="34" charset="0"/>
              </a:rPr>
              <a:t>် </a:t>
            </a:r>
            <a:r>
              <a:rPr lang="en-US" dirty="0" err="1">
                <a:latin typeface="Pyidaungsu" panose="020B0502040204020203" pitchFamily="34" charset="0"/>
                <a:ea typeface="+mn-ea"/>
                <a:cs typeface="Pyidaungsu" panose="020B0502040204020203" pitchFamily="34" charset="0"/>
              </a:rPr>
              <a:t>အဝေးကြည</a:t>
            </a:r>
            <a:r>
              <a:rPr lang="en-US" dirty="0">
                <a:latin typeface="Pyidaungsu" panose="020B0502040204020203" pitchFamily="34" charset="0"/>
                <a:ea typeface="+mn-ea"/>
                <a:cs typeface="Pyidaungsu" panose="020B0502040204020203" pitchFamily="34" charset="0"/>
              </a:rPr>
              <a:t>့်</a:t>
            </a:r>
            <a:r>
              <a:rPr lang="en-US" dirty="0" err="1">
                <a:latin typeface="Pyidaungsu" panose="020B0502040204020203" pitchFamily="34" charset="0"/>
                <a:ea typeface="+mn-ea"/>
                <a:cs typeface="Pyidaungsu" panose="020B0502040204020203" pitchFamily="34" charset="0"/>
              </a:rPr>
              <a:t>မှန်ပြောင်း</a:t>
            </a:r>
            <a:endParaRPr lang="en-US" dirty="0">
              <a:latin typeface="Pyidaungsu" panose="020B0502040204020203" pitchFamily="34" charset="0"/>
              <a:ea typeface="+mn-ea"/>
              <a:cs typeface="Pyidaungsu" panose="020B0502040204020203" pitchFamily="34" charset="0"/>
            </a:endParaRPr>
          </a:p>
        </p:txBody>
      </p:sp>
      <p:sp>
        <p:nvSpPr>
          <p:cNvPr id="265333" name="Rectangle 117"/>
          <p:cNvSpPr>
            <a:spLocks noChangeArrowheads="1"/>
          </p:cNvSpPr>
          <p:nvPr/>
        </p:nvSpPr>
        <p:spPr bwMode="auto">
          <a:xfrm>
            <a:off x="4259263" y="5743575"/>
            <a:ext cx="2112962" cy="520655"/>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spcBef>
                <a:spcPct val="0"/>
              </a:spcBef>
              <a:defRPr/>
            </a:pPr>
            <a:r>
              <a:rPr lang="my-MM" sz="1400" u="sng" dirty="0">
                <a:latin typeface="Pyidaungsu" panose="020B0502040204020203" pitchFamily="34" charset="0"/>
                <a:ea typeface="+mn-ea"/>
                <a:cs typeface="Pyidaungsu" panose="020B0502040204020203" pitchFamily="34" charset="0"/>
              </a:rPr>
              <a:t>၂။ အဝေးကြည့်မှန်ပြောင်း       ၁။ အဝေးကြည့်မှန်ပြောင်း</a:t>
            </a:r>
            <a:endParaRPr lang="en-US" sz="1400" u="sng" dirty="0">
              <a:latin typeface="Pyidaungsu" panose="020B0502040204020203" pitchFamily="34" charset="0"/>
              <a:ea typeface="+mn-ea"/>
              <a:cs typeface="Pyidaungsu" panose="020B0502040204020203" pitchFamily="34" charset="0"/>
            </a:endParaRPr>
          </a:p>
        </p:txBody>
      </p:sp>
      <p:sp>
        <p:nvSpPr>
          <p:cNvPr id="265334" name="Rectangle 118"/>
          <p:cNvSpPr>
            <a:spLocks noChangeArrowheads="1"/>
          </p:cNvSpPr>
          <p:nvPr/>
        </p:nvSpPr>
        <p:spPr bwMode="auto">
          <a:xfrm>
            <a:off x="715963" y="5662613"/>
            <a:ext cx="2074862" cy="366767"/>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spcBef>
                <a:spcPct val="0"/>
              </a:spcBef>
              <a:defRPr/>
            </a:pPr>
            <a:r>
              <a:rPr lang="en-US" dirty="0" err="1">
                <a:latin typeface="Pyidaungsu" panose="020B0502040204020203" pitchFamily="34" charset="0"/>
                <a:ea typeface="+mn-ea"/>
                <a:cs typeface="Pyidaungsu" panose="020B0502040204020203" pitchFamily="34" charset="0"/>
              </a:rPr>
              <a:t>အနီးကြည</a:t>
            </a:r>
            <a:r>
              <a:rPr lang="en-US" dirty="0">
                <a:latin typeface="Pyidaungsu" panose="020B0502040204020203" pitchFamily="34" charset="0"/>
                <a:ea typeface="+mn-ea"/>
                <a:cs typeface="Pyidaungsu" panose="020B0502040204020203" pitchFamily="34" charset="0"/>
              </a:rPr>
              <a:t>့်</a:t>
            </a:r>
            <a:r>
              <a:rPr lang="en-US" dirty="0" err="1">
                <a:latin typeface="Pyidaungsu" panose="020B0502040204020203" pitchFamily="34" charset="0"/>
                <a:ea typeface="+mn-ea"/>
                <a:cs typeface="Pyidaungsu" panose="020B0502040204020203" pitchFamily="34" charset="0"/>
              </a:rPr>
              <a:t>မှန်ပြောင်း</a:t>
            </a:r>
            <a:endParaRPr lang="en-US" dirty="0">
              <a:latin typeface="Pyidaungsu" panose="020B0502040204020203" pitchFamily="34" charset="0"/>
              <a:ea typeface="+mn-ea"/>
              <a:cs typeface="Pyidaungsu" panose="020B0502040204020203" pitchFamily="34" charset="0"/>
            </a:endParaRPr>
          </a:p>
        </p:txBody>
      </p:sp>
      <p:sp>
        <p:nvSpPr>
          <p:cNvPr id="265335" name="Rectangle 119"/>
          <p:cNvSpPr>
            <a:spLocks noChangeArrowheads="1"/>
          </p:cNvSpPr>
          <p:nvPr/>
        </p:nvSpPr>
        <p:spPr bwMode="auto">
          <a:xfrm rot="872067">
            <a:off x="2552764" y="4827561"/>
            <a:ext cx="807912"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latin typeface="Pyidaungsu" panose="020B0502040204020203" pitchFamily="34" charset="0"/>
                <a:ea typeface="+mn-ea"/>
                <a:cs typeface="Pyidaungsu" panose="020B0502040204020203" pitchFamily="34" charset="0"/>
              </a:rPr>
              <a:t>ပညတ</a:t>
            </a:r>
            <a:r>
              <a:rPr lang="en-US" dirty="0">
                <a:latin typeface="Pyidaungsu" panose="020B0502040204020203" pitchFamily="34" charset="0"/>
                <a:ea typeface="+mn-ea"/>
                <a:cs typeface="Pyidaungsu" panose="020B0502040204020203" pitchFamily="34" charset="0"/>
              </a:rPr>
              <a:t>်</a:t>
            </a:r>
            <a:endParaRPr lang="en-US" dirty="0">
              <a:latin typeface="WinInnwa" pitchFamily="2" charset="0"/>
              <a:ea typeface="+mn-ea"/>
            </a:endParaRPr>
          </a:p>
        </p:txBody>
      </p:sp>
      <p:sp>
        <p:nvSpPr>
          <p:cNvPr id="265336" name="Rectangle 120"/>
          <p:cNvSpPr>
            <a:spLocks noChangeArrowheads="1"/>
          </p:cNvSpPr>
          <p:nvPr/>
        </p:nvSpPr>
        <p:spPr bwMode="auto">
          <a:xfrm rot="1851749">
            <a:off x="2877639" y="4381473"/>
            <a:ext cx="759822"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solidFill>
                  <a:srgbClr val="21ED11"/>
                </a:solidFill>
                <a:latin typeface="Pyidaungsu" panose="020B0502040204020203" pitchFamily="34" charset="0"/>
                <a:ea typeface="+mn-ea"/>
                <a:cs typeface="Pyidaungsu" panose="020B0502040204020203" pitchFamily="34" charset="0"/>
              </a:rPr>
              <a:t>သမိုင်း</a:t>
            </a:r>
            <a:endParaRPr lang="en-US" dirty="0">
              <a:solidFill>
                <a:srgbClr val="21ED11"/>
              </a:solidFill>
              <a:latin typeface="Pyidaungsu" panose="020B0502040204020203" pitchFamily="34" charset="0"/>
              <a:ea typeface="+mn-ea"/>
              <a:cs typeface="Pyidaungsu" panose="020B0502040204020203" pitchFamily="34" charset="0"/>
            </a:endParaRPr>
          </a:p>
        </p:txBody>
      </p:sp>
      <p:sp>
        <p:nvSpPr>
          <p:cNvPr id="265337" name="Rectangle 121"/>
          <p:cNvSpPr>
            <a:spLocks noChangeArrowheads="1"/>
          </p:cNvSpPr>
          <p:nvPr/>
        </p:nvSpPr>
        <p:spPr bwMode="auto">
          <a:xfrm rot="2254115">
            <a:off x="3032952" y="3844898"/>
            <a:ext cx="1306447"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solidFill>
                  <a:srgbClr val="21ED11"/>
                </a:solidFill>
                <a:latin typeface="Pyidaungsu" panose="020B0502040204020203" pitchFamily="34" charset="0"/>
                <a:ea typeface="+mn-ea"/>
                <a:cs typeface="Pyidaungsu" panose="020B0502040204020203" pitchFamily="34" charset="0"/>
              </a:rPr>
              <a:t>ကဗျာလင</a:t>
            </a:r>
            <a:r>
              <a:rPr lang="en-US" dirty="0">
                <a:solidFill>
                  <a:srgbClr val="21ED11"/>
                </a:solidFill>
                <a:latin typeface="Pyidaungsu" panose="020B0502040204020203" pitchFamily="34" charset="0"/>
                <a:ea typeface="+mn-ea"/>
                <a:cs typeface="Pyidaungsu" panose="020B0502040204020203" pitchFamily="34" charset="0"/>
              </a:rPr>
              <a:t>်္</a:t>
            </a:r>
            <a:r>
              <a:rPr lang="en-US" dirty="0" err="1">
                <a:solidFill>
                  <a:srgbClr val="21ED11"/>
                </a:solidFill>
                <a:latin typeface="Pyidaungsu" panose="020B0502040204020203" pitchFamily="34" charset="0"/>
                <a:ea typeface="+mn-ea"/>
                <a:cs typeface="Pyidaungsu" panose="020B0502040204020203" pitchFamily="34" charset="0"/>
              </a:rPr>
              <a:t>ကာ</a:t>
            </a:r>
            <a:endParaRPr lang="en-US" dirty="0">
              <a:solidFill>
                <a:srgbClr val="21ED11"/>
              </a:solidFill>
              <a:latin typeface="Pyidaungsu" panose="020B0502040204020203" pitchFamily="34" charset="0"/>
              <a:ea typeface="+mn-ea"/>
              <a:cs typeface="Pyidaungsu" panose="020B0502040204020203" pitchFamily="34" charset="0"/>
            </a:endParaRPr>
          </a:p>
        </p:txBody>
      </p:sp>
      <p:sp>
        <p:nvSpPr>
          <p:cNvPr id="265338" name="Rectangle 122"/>
          <p:cNvSpPr>
            <a:spLocks noChangeArrowheads="1"/>
          </p:cNvSpPr>
          <p:nvPr/>
        </p:nvSpPr>
        <p:spPr bwMode="auto">
          <a:xfrm rot="18933985">
            <a:off x="4836042" y="3503586"/>
            <a:ext cx="1370567"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latin typeface="Pyidaungsu" panose="020B0502040204020203" pitchFamily="34" charset="0"/>
                <a:ea typeface="+mn-ea"/>
                <a:cs typeface="Pyidaungsu" panose="020B0502040204020203" pitchFamily="34" charset="0"/>
              </a:rPr>
              <a:t>ခရစ်ဝင်ကျမ်း</a:t>
            </a:r>
            <a:endParaRPr lang="en-US" dirty="0">
              <a:latin typeface="Pyidaungsu" panose="020B0502040204020203" pitchFamily="34" charset="0"/>
              <a:ea typeface="+mn-ea"/>
              <a:cs typeface="Pyidaungsu" panose="020B0502040204020203" pitchFamily="34" charset="0"/>
            </a:endParaRPr>
          </a:p>
        </p:txBody>
      </p:sp>
      <p:sp>
        <p:nvSpPr>
          <p:cNvPr id="265339" name="Rectangle 123"/>
          <p:cNvSpPr>
            <a:spLocks noChangeArrowheads="1"/>
          </p:cNvSpPr>
          <p:nvPr/>
        </p:nvSpPr>
        <p:spPr bwMode="auto">
          <a:xfrm rot="19047169">
            <a:off x="4924490" y="4029048"/>
            <a:ext cx="1628650"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latin typeface="Pyidaungsu" panose="020B0502040204020203" pitchFamily="34" charset="0"/>
                <a:ea typeface="+mn-ea"/>
                <a:cs typeface="Pyidaungsu" panose="020B0502040204020203" pitchFamily="34" charset="0"/>
              </a:rPr>
              <a:t>တမန်တော်ဝတ္ထု</a:t>
            </a:r>
            <a:endParaRPr lang="en-US" dirty="0">
              <a:latin typeface="Pyidaungsu" panose="020B0502040204020203" pitchFamily="34" charset="0"/>
              <a:ea typeface="+mn-ea"/>
              <a:cs typeface="Pyidaungsu" panose="020B0502040204020203" pitchFamily="34" charset="0"/>
            </a:endParaRPr>
          </a:p>
        </p:txBody>
      </p:sp>
      <p:sp>
        <p:nvSpPr>
          <p:cNvPr id="265340" name="Rectangle 124"/>
          <p:cNvSpPr>
            <a:spLocks noChangeArrowheads="1"/>
          </p:cNvSpPr>
          <p:nvPr/>
        </p:nvSpPr>
        <p:spPr bwMode="auto">
          <a:xfrm rot="19863583">
            <a:off x="5417846" y="4429098"/>
            <a:ext cx="1373773"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a:latin typeface="WinInnwa" pitchFamily="2" charset="0"/>
                <a:ea typeface="+mn-ea"/>
              </a:rPr>
              <a:t> </a:t>
            </a:r>
            <a:r>
              <a:rPr lang="en-US" dirty="0" err="1">
                <a:solidFill>
                  <a:schemeClr val="hlink"/>
                </a:solidFill>
                <a:latin typeface="Pyidaungsu" panose="020B0502040204020203" pitchFamily="34" charset="0"/>
                <a:ea typeface="+mn-ea"/>
                <a:cs typeface="Pyidaungsu" panose="020B0502040204020203" pitchFamily="34" charset="0"/>
              </a:rPr>
              <a:t>စာစောင်များ</a:t>
            </a:r>
            <a:endParaRPr lang="en-US" dirty="0">
              <a:latin typeface="Pyidaungsu" panose="020B0502040204020203" pitchFamily="34" charset="0"/>
              <a:ea typeface="+mn-ea"/>
              <a:cs typeface="Pyidaungsu" panose="020B0502040204020203" pitchFamily="34" charset="0"/>
            </a:endParaRPr>
          </a:p>
        </p:txBody>
      </p:sp>
      <p:sp>
        <p:nvSpPr>
          <p:cNvPr id="265341" name="Rectangle 125"/>
          <p:cNvSpPr>
            <a:spLocks noChangeArrowheads="1"/>
          </p:cNvSpPr>
          <p:nvPr/>
        </p:nvSpPr>
        <p:spPr bwMode="auto">
          <a:xfrm>
            <a:off x="5913438" y="4956175"/>
            <a:ext cx="1333697"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latin typeface="Pyidaungsu" panose="020B0502040204020203" pitchFamily="34" charset="0"/>
                <a:ea typeface="+mn-ea"/>
                <a:cs typeface="Pyidaungsu" panose="020B0502040204020203" pitchFamily="34" charset="0"/>
              </a:rPr>
              <a:t>ဗျာဒိတ်ကျမ်း</a:t>
            </a:r>
            <a:endParaRPr lang="en-US" dirty="0">
              <a:latin typeface="Pyidaungsu" panose="020B0502040204020203" pitchFamily="34" charset="0"/>
              <a:ea typeface="+mn-ea"/>
              <a:cs typeface="Pyidaungsu" panose="020B0502040204020203" pitchFamily="34" charset="0"/>
            </a:endParaRP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272"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strVal val="2/3*#ppt_w"/>
                                          </p:val>
                                        </p:tav>
                                        <p:tav tm="100000">
                                          <p:val>
                                            <p:strVal val="#ppt_w"/>
                                          </p:val>
                                        </p:tav>
                                      </p:tavLst>
                                    </p:anim>
                                    <p:anim calcmode="lin" valueType="num">
                                      <p:cBhvr>
                                        <p:cTn id="15" dur="500" fill="hold"/>
                                        <p:tgtEl>
                                          <p:spTgt spid="4"/>
                                        </p:tgtEl>
                                        <p:attrNameLst>
                                          <p:attrName>ppt_h</p:attrName>
                                        </p:attrNameLst>
                                      </p:cBhvr>
                                      <p:tavLst>
                                        <p:tav tm="0">
                                          <p:val>
                                            <p:strVal val="2/3*#ppt_h"/>
                                          </p:val>
                                        </p:tav>
                                        <p:tav tm="100000">
                                          <p:val>
                                            <p:strVal val="#ppt_h"/>
                                          </p:val>
                                        </p:tav>
                                      </p:tavLst>
                                    </p:anim>
                                  </p:childTnLst>
                                </p:cTn>
                              </p:par>
                            </p:childTnLst>
                          </p:cTn>
                        </p:par>
                        <p:par>
                          <p:cTn id="16" fill="hold" nodeType="afterGroup">
                            <p:stCondLst>
                              <p:cond delay="1000"/>
                            </p:stCondLst>
                            <p:childTnLst>
                              <p:par>
                                <p:cTn id="17" presetID="23" presetClass="entr" presetSubtype="272"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strVal val="2/3*#ppt_w"/>
                                          </p:val>
                                        </p:tav>
                                        <p:tav tm="100000">
                                          <p:val>
                                            <p:strVal val="#ppt_w"/>
                                          </p:val>
                                        </p:tav>
                                      </p:tavLst>
                                    </p:anim>
                                    <p:anim calcmode="lin" valueType="num">
                                      <p:cBhvr>
                                        <p:cTn id="20" dur="500" fill="hold"/>
                                        <p:tgtEl>
                                          <p:spTgt spid="5"/>
                                        </p:tgtEl>
                                        <p:attrNameLst>
                                          <p:attrName>ppt_h</p:attrName>
                                        </p:attrNameLst>
                                      </p:cBhvr>
                                      <p:tavLst>
                                        <p:tav tm="0">
                                          <p:val>
                                            <p:strVal val="2/3*#ppt_h"/>
                                          </p:val>
                                        </p:tav>
                                        <p:tav tm="100000">
                                          <p:val>
                                            <p:strVal val="#ppt_h"/>
                                          </p:val>
                                        </p:tav>
                                      </p:tavLst>
                                    </p:anim>
                                  </p:childTnLst>
                                </p:cTn>
                              </p:par>
                            </p:childTnLst>
                          </p:cTn>
                        </p:par>
                        <p:par>
                          <p:cTn id="21" fill="hold" nodeType="afterGroup">
                            <p:stCondLst>
                              <p:cond delay="1500"/>
                            </p:stCondLst>
                            <p:childTnLst>
                              <p:par>
                                <p:cTn id="22" presetID="23" presetClass="entr" presetSubtype="272"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strVal val="2/3*#ppt_w"/>
                                          </p:val>
                                        </p:tav>
                                        <p:tav tm="100000">
                                          <p:val>
                                            <p:strVal val="#ppt_w"/>
                                          </p:val>
                                        </p:tav>
                                      </p:tavLst>
                                    </p:anim>
                                    <p:anim calcmode="lin" valueType="num">
                                      <p:cBhvr>
                                        <p:cTn id="25" dur="500" fill="hold"/>
                                        <p:tgtEl>
                                          <p:spTgt spid="6"/>
                                        </p:tgtEl>
                                        <p:attrNameLst>
                                          <p:attrName>ppt_h</p:attrName>
                                        </p:attrNameLst>
                                      </p:cBhvr>
                                      <p:tavLst>
                                        <p:tav tm="0">
                                          <p:val>
                                            <p:strVal val="2/3*#ppt_h"/>
                                          </p:val>
                                        </p:tav>
                                        <p:tav tm="100000">
                                          <p:val>
                                            <p:strVal val="#ppt_h"/>
                                          </p:val>
                                        </p:tav>
                                      </p:tavLst>
                                    </p:anim>
                                  </p:childTnLst>
                                </p:cTn>
                              </p:par>
                            </p:childTnLst>
                          </p:cTn>
                        </p:par>
                        <p:par>
                          <p:cTn id="26" fill="hold" nodeType="afterGroup">
                            <p:stCondLst>
                              <p:cond delay="2000"/>
                            </p:stCondLst>
                            <p:childTnLst>
                              <p:par>
                                <p:cTn id="27" presetID="23" presetClass="entr" presetSubtype="272"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strVal val="2/3*#ppt_w"/>
                                          </p:val>
                                        </p:tav>
                                        <p:tav tm="100000">
                                          <p:val>
                                            <p:strVal val="#ppt_w"/>
                                          </p:val>
                                        </p:tav>
                                      </p:tavLst>
                                    </p:anim>
                                    <p:anim calcmode="lin" valueType="num">
                                      <p:cBhvr>
                                        <p:cTn id="30" dur="500" fill="hold"/>
                                        <p:tgtEl>
                                          <p:spTgt spid="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626" name="Group 64"/>
          <p:cNvGrpSpPr>
            <a:grpSpLocks/>
          </p:cNvGrpSpPr>
          <p:nvPr/>
        </p:nvGrpSpPr>
        <p:grpSpPr bwMode="auto">
          <a:xfrm>
            <a:off x="-177800" y="188913"/>
            <a:ext cx="9639300" cy="6391275"/>
            <a:chOff x="-218" y="107"/>
            <a:chExt cx="6242" cy="4026"/>
          </a:xfrm>
        </p:grpSpPr>
        <p:sp>
          <p:nvSpPr>
            <p:cNvPr id="26819" name="Rectangle 2"/>
            <p:cNvSpPr>
              <a:spLocks noChangeArrowheads="1"/>
            </p:cNvSpPr>
            <p:nvPr/>
          </p:nvSpPr>
          <p:spPr bwMode="auto">
            <a:xfrm>
              <a:off x="1992" y="191"/>
              <a:ext cx="181"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solidFill>
                  <a:srgbClr val="1E1BC5"/>
                </a:solidFill>
                <a:latin typeface="Times" charset="0"/>
              </a:endParaRPr>
            </a:p>
          </p:txBody>
        </p:sp>
        <p:sp>
          <p:nvSpPr>
            <p:cNvPr id="26820" name="Rectangle 3"/>
            <p:cNvSpPr>
              <a:spLocks noChangeArrowheads="1"/>
            </p:cNvSpPr>
            <p:nvPr/>
          </p:nvSpPr>
          <p:spPr bwMode="auto">
            <a:xfrm>
              <a:off x="1993" y="396"/>
              <a:ext cx="200"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solidFill>
                  <a:srgbClr val="1E1BC5"/>
                </a:solidFill>
                <a:latin typeface="Times" charset="0"/>
              </a:endParaRPr>
            </a:p>
          </p:txBody>
        </p:sp>
        <p:sp>
          <p:nvSpPr>
            <p:cNvPr id="263172" name="Rectangle 4"/>
            <p:cNvSpPr>
              <a:spLocks noChangeArrowheads="1"/>
            </p:cNvSpPr>
            <p:nvPr/>
          </p:nvSpPr>
          <p:spPr bwMode="auto">
            <a:xfrm>
              <a:off x="2155" y="107"/>
              <a:ext cx="1237" cy="277"/>
            </a:xfrm>
            <a:prstGeom prst="rect">
              <a:avLst/>
            </a:prstGeom>
            <a:noFill/>
            <a:ln w="12700">
              <a:noFill/>
              <a:miter lim="800000"/>
              <a:headEnd/>
              <a:tailEnd/>
            </a:ln>
            <a:effectLst>
              <a:outerShdw dist="85194" dir="3806097" algn="ctr" rotWithShape="0">
                <a:schemeClr val="tx1"/>
              </a:outerShdw>
            </a:effectLst>
          </p:spPr>
          <p:txBody>
            <a:bodyPr wrap="none" lIns="90487" tIns="44450" rIns="90487" bIns="44450">
              <a:spAutoFit/>
            </a:bodyPr>
            <a:lstStyle/>
            <a:p>
              <a:pPr>
                <a:spcBef>
                  <a:spcPct val="0"/>
                </a:spcBef>
                <a:defRPr/>
              </a:pPr>
              <a:r>
                <a:rPr lang="en-US" sz="2000">
                  <a:solidFill>
                    <a:srgbClr val="1E1BC5"/>
                  </a:solidFill>
                  <a:latin typeface="Lucida Handwriting" pitchFamily="66" charset="0"/>
                  <a:ea typeface="+mn-ea"/>
                </a:rPr>
                <a:t>1600 years</a:t>
              </a:r>
            </a:p>
          </p:txBody>
        </p:sp>
        <p:sp>
          <p:nvSpPr>
            <p:cNvPr id="263173" name="Rectangle 5"/>
            <p:cNvSpPr>
              <a:spLocks noChangeArrowheads="1"/>
            </p:cNvSpPr>
            <p:nvPr/>
          </p:nvSpPr>
          <p:spPr bwMode="auto">
            <a:xfrm>
              <a:off x="2151" y="335"/>
              <a:ext cx="1255" cy="277"/>
            </a:xfrm>
            <a:prstGeom prst="rect">
              <a:avLst/>
            </a:prstGeom>
            <a:noFill/>
            <a:ln w="12700">
              <a:noFill/>
              <a:miter lim="800000"/>
              <a:headEnd/>
              <a:tailEnd/>
            </a:ln>
            <a:effectLst>
              <a:outerShdw dist="85194" dir="3806097" algn="ctr" rotWithShape="0">
                <a:schemeClr val="tx1"/>
              </a:outerShdw>
            </a:effectLst>
          </p:spPr>
          <p:txBody>
            <a:bodyPr wrap="none" lIns="90487" tIns="44450" rIns="90487" bIns="44450">
              <a:spAutoFit/>
            </a:bodyPr>
            <a:lstStyle/>
            <a:p>
              <a:pPr>
                <a:spcBef>
                  <a:spcPct val="0"/>
                </a:spcBef>
                <a:defRPr/>
              </a:pPr>
              <a:r>
                <a:rPr lang="en-US" sz="2000">
                  <a:solidFill>
                    <a:srgbClr val="1E1BC5"/>
                  </a:solidFill>
                  <a:latin typeface="Lucida Handwriting" pitchFamily="66" charset="0"/>
                  <a:ea typeface="+mn-ea"/>
                </a:rPr>
                <a:t>40 authors</a:t>
              </a:r>
            </a:p>
          </p:txBody>
        </p:sp>
        <p:sp>
          <p:nvSpPr>
            <p:cNvPr id="263174" name="Rectangle 6"/>
            <p:cNvSpPr>
              <a:spLocks noChangeArrowheads="1"/>
            </p:cNvSpPr>
            <p:nvPr/>
          </p:nvSpPr>
          <p:spPr bwMode="auto">
            <a:xfrm>
              <a:off x="2312" y="610"/>
              <a:ext cx="1062" cy="21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r>
                <a:rPr lang="en-US" sz="1600">
                  <a:solidFill>
                    <a:srgbClr val="1E1BC5"/>
                  </a:solidFill>
                  <a:latin typeface="Times" charset="0"/>
                  <a:ea typeface="+mn-ea"/>
                </a:rPr>
                <a:t>ONE THEME:</a:t>
              </a:r>
            </a:p>
          </p:txBody>
        </p:sp>
        <p:sp>
          <p:nvSpPr>
            <p:cNvPr id="26824" name="Rectangle 7"/>
            <p:cNvSpPr>
              <a:spLocks noChangeArrowheads="1"/>
            </p:cNvSpPr>
            <p:nvPr/>
          </p:nvSpPr>
          <p:spPr bwMode="auto">
            <a:xfrm>
              <a:off x="1990" y="638"/>
              <a:ext cx="192"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solidFill>
                  <a:srgbClr val="1E1BC5"/>
                </a:solidFill>
                <a:latin typeface="Times" charset="0"/>
              </a:endParaRPr>
            </a:p>
          </p:txBody>
        </p:sp>
        <p:sp>
          <p:nvSpPr>
            <p:cNvPr id="263176" name="Rectangle 8"/>
            <p:cNvSpPr>
              <a:spLocks noChangeArrowheads="1"/>
            </p:cNvSpPr>
            <p:nvPr/>
          </p:nvSpPr>
          <p:spPr bwMode="auto">
            <a:xfrm>
              <a:off x="1925" y="743"/>
              <a:ext cx="1804" cy="277"/>
            </a:xfrm>
            <a:prstGeom prst="rect">
              <a:avLst/>
            </a:prstGeom>
            <a:noFill/>
            <a:ln w="12700">
              <a:noFill/>
              <a:miter lim="800000"/>
              <a:headEnd/>
              <a:tailEnd/>
            </a:ln>
            <a:effectLst>
              <a:outerShdw dist="85194" dir="3806097" algn="ctr" rotWithShape="0">
                <a:schemeClr val="tx1"/>
              </a:outerShdw>
            </a:effectLst>
          </p:spPr>
          <p:txBody>
            <a:bodyPr lIns="90487" tIns="44450" rIns="90487" bIns="44450">
              <a:spAutoFit/>
            </a:bodyPr>
            <a:lstStyle/>
            <a:p>
              <a:pPr>
                <a:spcBef>
                  <a:spcPct val="0"/>
                </a:spcBef>
                <a:defRPr/>
              </a:pPr>
              <a:r>
                <a:rPr lang="en-US" sz="2000">
                  <a:solidFill>
                    <a:srgbClr val="1E1BC5"/>
                  </a:solidFill>
                  <a:latin typeface="Lucida Handwriting" pitchFamily="66" charset="0"/>
                  <a:ea typeface="+mn-ea"/>
                </a:rPr>
                <a:t>the glory of God</a:t>
              </a:r>
            </a:p>
          </p:txBody>
        </p:sp>
        <p:sp>
          <p:nvSpPr>
            <p:cNvPr id="263177" name="Rectangle 9"/>
            <p:cNvSpPr>
              <a:spLocks noChangeArrowheads="1"/>
            </p:cNvSpPr>
            <p:nvPr/>
          </p:nvSpPr>
          <p:spPr bwMode="auto">
            <a:xfrm>
              <a:off x="3975" y="447"/>
              <a:ext cx="1626" cy="674"/>
            </a:xfrm>
            <a:prstGeom prst="rect">
              <a:avLst/>
            </a:prstGeom>
            <a:noFill/>
            <a:ln w="12700">
              <a:noFill/>
              <a:miter lim="800000"/>
              <a:headEnd/>
              <a:tailEnd/>
            </a:ln>
            <a:effectLst>
              <a:outerShdw dist="85194" dir="3806097" algn="ctr" rotWithShape="0">
                <a:schemeClr val="tx1"/>
              </a:outerShdw>
            </a:effectLst>
          </p:spPr>
          <p:txBody>
            <a:bodyPr wrap="none" lIns="90487" tIns="44450" rIns="90487" bIns="44450">
              <a:spAutoFit/>
            </a:bodyPr>
            <a:lstStyle/>
            <a:p>
              <a:pPr algn="ctr">
                <a:spcBef>
                  <a:spcPct val="0"/>
                </a:spcBef>
              </a:pPr>
              <a:r>
                <a:rPr lang="ja-JP" altLang="en-US" sz="2800">
                  <a:solidFill>
                    <a:srgbClr val="1E1BC5"/>
                  </a:solidFill>
                  <a:latin typeface="Lucida Handwriting" charset="0"/>
                </a:rPr>
                <a:t>“</a:t>
              </a:r>
              <a:r>
                <a:rPr lang="en-US" sz="2800">
                  <a:solidFill>
                    <a:srgbClr val="1E1BC5"/>
                  </a:solidFill>
                  <a:latin typeface="Lucida Handwriting" charset="0"/>
                </a:rPr>
                <a:t>NEW</a:t>
              </a:r>
              <a:r>
                <a:rPr lang="ja-JP" altLang="en-US" sz="2800">
                  <a:solidFill>
                    <a:srgbClr val="1E1BC5"/>
                  </a:solidFill>
                  <a:latin typeface="Lucida Handwriting" charset="0"/>
                </a:rPr>
                <a:t>”</a:t>
              </a:r>
              <a:r>
                <a:rPr lang="en-US" sz="2800">
                  <a:solidFill>
                    <a:srgbClr val="1E1BC5"/>
                  </a:solidFill>
                  <a:latin typeface="Lucida Handwriting" charset="0"/>
                </a:rPr>
                <a:t>  </a:t>
              </a:r>
            </a:p>
            <a:p>
              <a:pPr algn="ctr">
                <a:spcBef>
                  <a:spcPct val="0"/>
                </a:spcBef>
              </a:pPr>
              <a:r>
                <a:rPr lang="en-US" sz="2800">
                  <a:solidFill>
                    <a:srgbClr val="1E1BC5"/>
                  </a:solidFill>
                  <a:latin typeface="Lucida Handwriting" charset="0"/>
                </a:rPr>
                <a:t>Testament</a:t>
              </a:r>
            </a:p>
          </p:txBody>
        </p:sp>
        <p:sp>
          <p:nvSpPr>
            <p:cNvPr id="263178" name="Rectangle 10"/>
            <p:cNvSpPr>
              <a:spLocks noChangeArrowheads="1"/>
            </p:cNvSpPr>
            <p:nvPr/>
          </p:nvSpPr>
          <p:spPr bwMode="auto">
            <a:xfrm>
              <a:off x="146" y="441"/>
              <a:ext cx="1628" cy="674"/>
            </a:xfrm>
            <a:prstGeom prst="rect">
              <a:avLst/>
            </a:prstGeom>
            <a:noFill/>
            <a:ln w="12700">
              <a:noFill/>
              <a:miter lim="800000"/>
              <a:headEnd/>
              <a:tailEnd/>
            </a:ln>
            <a:effectLst>
              <a:outerShdw dist="85194" dir="3806097" algn="ctr" rotWithShape="0">
                <a:schemeClr val="tx1"/>
              </a:outerShdw>
            </a:effectLst>
          </p:spPr>
          <p:txBody>
            <a:bodyPr wrap="none" lIns="90487" tIns="44450" rIns="90487" bIns="44450">
              <a:spAutoFit/>
            </a:bodyPr>
            <a:lstStyle/>
            <a:p>
              <a:pPr algn="ctr">
                <a:spcBef>
                  <a:spcPct val="0"/>
                </a:spcBef>
              </a:pPr>
              <a:r>
                <a:rPr lang="en-US" sz="2800">
                  <a:solidFill>
                    <a:srgbClr val="1E1BC5"/>
                  </a:solidFill>
                  <a:latin typeface="Lucida Handwriting" charset="0"/>
                </a:rPr>
                <a:t> </a:t>
              </a:r>
              <a:r>
                <a:rPr lang="ja-JP" altLang="en-US" sz="2800">
                  <a:solidFill>
                    <a:srgbClr val="1E1BC5"/>
                  </a:solidFill>
                  <a:latin typeface="Lucida Handwriting" charset="0"/>
                </a:rPr>
                <a:t>“</a:t>
              </a:r>
              <a:r>
                <a:rPr lang="en-US" sz="2800">
                  <a:solidFill>
                    <a:srgbClr val="1E1BC5"/>
                  </a:solidFill>
                  <a:latin typeface="Lucida Handwriting" charset="0"/>
                </a:rPr>
                <a:t>OLD</a:t>
              </a:r>
              <a:r>
                <a:rPr lang="ja-JP" altLang="en-US" sz="2800">
                  <a:solidFill>
                    <a:srgbClr val="1E1BC5"/>
                  </a:solidFill>
                  <a:latin typeface="Lucida Handwriting" charset="0"/>
                </a:rPr>
                <a:t>”</a:t>
              </a:r>
              <a:r>
                <a:rPr lang="en-US" sz="2800">
                  <a:solidFill>
                    <a:srgbClr val="1E1BC5"/>
                  </a:solidFill>
                  <a:latin typeface="Lucida Handwriting" charset="0"/>
                </a:rPr>
                <a:t> </a:t>
              </a:r>
            </a:p>
            <a:p>
              <a:pPr algn="ctr">
                <a:spcBef>
                  <a:spcPct val="0"/>
                </a:spcBef>
              </a:pPr>
              <a:r>
                <a:rPr lang="en-US" sz="2800">
                  <a:solidFill>
                    <a:srgbClr val="1E1BC5"/>
                  </a:solidFill>
                  <a:latin typeface="Lucida Handwriting" charset="0"/>
                </a:rPr>
                <a:t>Testament</a:t>
              </a:r>
            </a:p>
          </p:txBody>
        </p:sp>
        <p:sp>
          <p:nvSpPr>
            <p:cNvPr id="263179" name="Rectangle 11"/>
            <p:cNvSpPr>
              <a:spLocks noChangeArrowheads="1"/>
            </p:cNvSpPr>
            <p:nvPr/>
          </p:nvSpPr>
          <p:spPr bwMode="auto">
            <a:xfrm>
              <a:off x="72" y="592"/>
              <a:ext cx="515" cy="19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solidFill>
                  <a:srgbClr val="1E1BC5"/>
                </a:solidFill>
                <a:latin typeface="Times" charset="0"/>
                <a:ea typeface="+mn-ea"/>
              </a:endParaRPr>
            </a:p>
          </p:txBody>
        </p:sp>
        <p:sp>
          <p:nvSpPr>
            <p:cNvPr id="263180" name="Rectangle 12"/>
            <p:cNvSpPr>
              <a:spLocks noChangeArrowheads="1"/>
            </p:cNvSpPr>
            <p:nvPr/>
          </p:nvSpPr>
          <p:spPr bwMode="auto">
            <a:xfrm>
              <a:off x="3736" y="592"/>
              <a:ext cx="515" cy="19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solidFill>
                  <a:srgbClr val="1E1BC5"/>
                </a:solidFill>
                <a:latin typeface="Times" charset="0"/>
                <a:ea typeface="+mn-ea"/>
              </a:endParaRPr>
            </a:p>
          </p:txBody>
        </p:sp>
        <p:sp>
          <p:nvSpPr>
            <p:cNvPr id="263181" name="Rectangle 13"/>
            <p:cNvSpPr>
              <a:spLocks noChangeArrowheads="1"/>
            </p:cNvSpPr>
            <p:nvPr/>
          </p:nvSpPr>
          <p:spPr bwMode="auto">
            <a:xfrm>
              <a:off x="-64" y="1104"/>
              <a:ext cx="515" cy="19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solidFill>
                  <a:srgbClr val="1E1BC5"/>
                </a:solidFill>
                <a:latin typeface="Times" charset="0"/>
                <a:ea typeface="+mn-ea"/>
              </a:endParaRPr>
            </a:p>
          </p:txBody>
        </p:sp>
        <p:sp>
          <p:nvSpPr>
            <p:cNvPr id="263182" name="Rectangle 14"/>
            <p:cNvSpPr>
              <a:spLocks noChangeArrowheads="1"/>
            </p:cNvSpPr>
            <p:nvPr/>
          </p:nvSpPr>
          <p:spPr bwMode="auto">
            <a:xfrm>
              <a:off x="3738" y="1110"/>
              <a:ext cx="515" cy="19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solidFill>
                  <a:srgbClr val="1E1BC5"/>
                </a:solidFill>
                <a:latin typeface="Times" charset="0"/>
                <a:ea typeface="+mn-ea"/>
              </a:endParaRPr>
            </a:p>
          </p:txBody>
        </p:sp>
        <p:sp>
          <p:nvSpPr>
            <p:cNvPr id="263183" name="Rectangle 15"/>
            <p:cNvSpPr>
              <a:spLocks noChangeArrowheads="1"/>
            </p:cNvSpPr>
            <p:nvPr/>
          </p:nvSpPr>
          <p:spPr bwMode="auto">
            <a:xfrm>
              <a:off x="3976" y="1271"/>
              <a:ext cx="1609" cy="321"/>
            </a:xfrm>
            <a:prstGeom prst="rect">
              <a:avLst/>
            </a:prstGeom>
            <a:noFill/>
            <a:ln w="12700">
              <a:noFill/>
              <a:miter lim="800000"/>
              <a:headEnd/>
              <a:tailEnd/>
            </a:ln>
            <a:effectLst>
              <a:outerShdw dist="68392" dir="4091915" algn="ctr" rotWithShape="0">
                <a:schemeClr val="tx1"/>
              </a:outerShdw>
            </a:effectLst>
          </p:spPr>
          <p:txBody>
            <a:bodyPr wrap="none" lIns="90487" tIns="44450" rIns="90487" bIns="44450">
              <a:spAutoFit/>
            </a:bodyPr>
            <a:lstStyle/>
            <a:p>
              <a:pPr>
                <a:spcBef>
                  <a:spcPct val="0"/>
                </a:spcBef>
              </a:pPr>
              <a:r>
                <a:rPr lang="en-US" sz="2400">
                  <a:solidFill>
                    <a:srgbClr val="1E1BC5"/>
                  </a:solidFill>
                  <a:latin typeface="Lucida Handwriting" charset="0"/>
                </a:rPr>
                <a:t>  </a:t>
              </a:r>
              <a:r>
                <a:rPr lang="ja-JP" altLang="en-US" sz="2400">
                  <a:solidFill>
                    <a:srgbClr val="1E1BC5"/>
                  </a:solidFill>
                  <a:latin typeface="Lucida Handwriting" charset="0"/>
                </a:rPr>
                <a:t>“</a:t>
              </a:r>
              <a:r>
                <a:rPr lang="en-US" sz="2400">
                  <a:solidFill>
                    <a:srgbClr val="1E1BC5"/>
                  </a:solidFill>
                  <a:latin typeface="Lucida Handwriting" charset="0"/>
                </a:rPr>
                <a:t>27</a:t>
              </a:r>
              <a:r>
                <a:rPr lang="ja-JP" altLang="en-US" sz="2400">
                  <a:solidFill>
                    <a:srgbClr val="1E1BC5"/>
                  </a:solidFill>
                  <a:latin typeface="Lucida Handwriting" charset="0"/>
                </a:rPr>
                <a:t>”</a:t>
              </a:r>
              <a:r>
                <a:rPr lang="en-US" sz="2400">
                  <a:solidFill>
                    <a:srgbClr val="1E1BC5"/>
                  </a:solidFill>
                  <a:latin typeface="Lucida Handwriting" charset="0"/>
                </a:rPr>
                <a:t> Books</a:t>
              </a:r>
            </a:p>
          </p:txBody>
        </p:sp>
        <p:sp>
          <p:nvSpPr>
            <p:cNvPr id="263184" name="Rectangle 16"/>
            <p:cNvSpPr>
              <a:spLocks noChangeArrowheads="1"/>
            </p:cNvSpPr>
            <p:nvPr/>
          </p:nvSpPr>
          <p:spPr bwMode="auto">
            <a:xfrm>
              <a:off x="197" y="1279"/>
              <a:ext cx="1440" cy="321"/>
            </a:xfrm>
            <a:prstGeom prst="rect">
              <a:avLst/>
            </a:prstGeom>
            <a:noFill/>
            <a:ln w="12700">
              <a:noFill/>
              <a:miter lim="800000"/>
              <a:headEnd/>
              <a:tailEnd/>
            </a:ln>
            <a:effectLst>
              <a:outerShdw dist="68392" dir="4091915" algn="ctr" rotWithShape="0">
                <a:schemeClr val="tx1"/>
              </a:outerShdw>
            </a:effectLst>
          </p:spPr>
          <p:txBody>
            <a:bodyPr wrap="none" lIns="90487" tIns="44450" rIns="90487" bIns="44450">
              <a:spAutoFit/>
            </a:bodyPr>
            <a:lstStyle/>
            <a:p>
              <a:pPr>
                <a:spcBef>
                  <a:spcPct val="0"/>
                </a:spcBef>
              </a:pPr>
              <a:r>
                <a:rPr lang="ja-JP" altLang="en-US" sz="2400">
                  <a:solidFill>
                    <a:srgbClr val="1E1BC5"/>
                  </a:solidFill>
                  <a:latin typeface="Lucida Handwriting" charset="0"/>
                </a:rPr>
                <a:t>“</a:t>
              </a:r>
              <a:r>
                <a:rPr lang="en-US" sz="2400">
                  <a:solidFill>
                    <a:srgbClr val="1E1BC5"/>
                  </a:solidFill>
                  <a:latin typeface="Lucida Handwriting" charset="0"/>
                </a:rPr>
                <a:t>39</a:t>
              </a:r>
              <a:r>
                <a:rPr lang="ja-JP" altLang="en-US" sz="2400">
                  <a:solidFill>
                    <a:srgbClr val="1E1BC5"/>
                  </a:solidFill>
                  <a:latin typeface="Lucida Handwriting" charset="0"/>
                </a:rPr>
                <a:t>”</a:t>
              </a:r>
              <a:r>
                <a:rPr lang="en-US" sz="2400">
                  <a:solidFill>
                    <a:srgbClr val="1E1BC5"/>
                  </a:solidFill>
                  <a:latin typeface="Lucida Handwriting" charset="0"/>
                </a:rPr>
                <a:t> Books</a:t>
              </a:r>
            </a:p>
          </p:txBody>
        </p:sp>
        <p:sp>
          <p:nvSpPr>
            <p:cNvPr id="263185" name="Rectangle 17"/>
            <p:cNvSpPr>
              <a:spLocks noChangeArrowheads="1"/>
            </p:cNvSpPr>
            <p:nvPr/>
          </p:nvSpPr>
          <p:spPr bwMode="auto">
            <a:xfrm>
              <a:off x="4030" y="1460"/>
              <a:ext cx="515" cy="19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solidFill>
                  <a:srgbClr val="1E1BC5"/>
                </a:solidFill>
                <a:latin typeface="Times" charset="0"/>
                <a:ea typeface="+mn-ea"/>
              </a:endParaRPr>
            </a:p>
          </p:txBody>
        </p:sp>
        <p:sp>
          <p:nvSpPr>
            <p:cNvPr id="263186" name="Rectangle 18"/>
            <p:cNvSpPr>
              <a:spLocks noChangeArrowheads="1"/>
            </p:cNvSpPr>
            <p:nvPr/>
          </p:nvSpPr>
          <p:spPr bwMode="auto">
            <a:xfrm>
              <a:off x="32" y="1485"/>
              <a:ext cx="515" cy="19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solidFill>
                  <a:srgbClr val="1E1BC5"/>
                </a:solidFill>
                <a:latin typeface="Times" charset="0"/>
                <a:ea typeface="+mn-ea"/>
              </a:endParaRPr>
            </a:p>
          </p:txBody>
        </p:sp>
        <p:sp>
          <p:nvSpPr>
            <p:cNvPr id="263187" name="Rectangle 19"/>
            <p:cNvSpPr>
              <a:spLocks noChangeArrowheads="1"/>
            </p:cNvSpPr>
            <p:nvPr/>
          </p:nvSpPr>
          <p:spPr bwMode="auto">
            <a:xfrm>
              <a:off x="250" y="1711"/>
              <a:ext cx="1020" cy="321"/>
            </a:xfrm>
            <a:prstGeom prst="rect">
              <a:avLst/>
            </a:prstGeom>
            <a:noFill/>
            <a:ln w="12700">
              <a:noFill/>
              <a:miter lim="800000"/>
              <a:headEnd/>
              <a:tailEnd/>
            </a:ln>
            <a:effectLst>
              <a:outerShdw dist="68392" dir="4091915" algn="ctr" rotWithShape="0">
                <a:schemeClr val="tx1"/>
              </a:outerShdw>
            </a:effectLst>
          </p:spPr>
          <p:txBody>
            <a:bodyPr wrap="none" lIns="90487" tIns="44450" rIns="90487" bIns="44450">
              <a:spAutoFit/>
            </a:bodyPr>
            <a:lstStyle/>
            <a:p>
              <a:pPr>
                <a:spcBef>
                  <a:spcPct val="0"/>
                </a:spcBef>
                <a:defRPr/>
              </a:pPr>
              <a:r>
                <a:rPr lang="en-US" sz="2400">
                  <a:solidFill>
                    <a:srgbClr val="1E1BC5"/>
                  </a:solidFill>
                  <a:latin typeface="Lucida Handwriting" pitchFamily="66" charset="0"/>
                  <a:ea typeface="+mn-ea"/>
                </a:rPr>
                <a:t>Hebrew</a:t>
              </a:r>
            </a:p>
          </p:txBody>
        </p:sp>
        <p:sp>
          <p:nvSpPr>
            <p:cNvPr id="263188" name="Rectangle 20"/>
            <p:cNvSpPr>
              <a:spLocks noChangeArrowheads="1"/>
            </p:cNvSpPr>
            <p:nvPr/>
          </p:nvSpPr>
          <p:spPr bwMode="auto">
            <a:xfrm>
              <a:off x="4657" y="1711"/>
              <a:ext cx="807" cy="321"/>
            </a:xfrm>
            <a:prstGeom prst="rect">
              <a:avLst/>
            </a:prstGeom>
            <a:noFill/>
            <a:ln w="12700">
              <a:noFill/>
              <a:miter lim="800000"/>
              <a:headEnd/>
              <a:tailEnd/>
            </a:ln>
            <a:effectLst>
              <a:outerShdw dist="68392" dir="4091915" algn="ctr" rotWithShape="0">
                <a:schemeClr val="tx1"/>
              </a:outerShdw>
            </a:effectLst>
          </p:spPr>
          <p:txBody>
            <a:bodyPr wrap="none" lIns="90487" tIns="44450" rIns="90487" bIns="44450">
              <a:spAutoFit/>
            </a:bodyPr>
            <a:lstStyle/>
            <a:p>
              <a:pPr>
                <a:spcBef>
                  <a:spcPct val="0"/>
                </a:spcBef>
                <a:defRPr/>
              </a:pPr>
              <a:r>
                <a:rPr lang="en-US" sz="2400">
                  <a:solidFill>
                    <a:srgbClr val="1E1BC5"/>
                  </a:solidFill>
                  <a:latin typeface="Lucida Handwriting" pitchFamily="66" charset="0"/>
                  <a:ea typeface="+mn-ea"/>
                </a:rPr>
                <a:t>Greek</a:t>
              </a:r>
            </a:p>
          </p:txBody>
        </p:sp>
        <p:sp>
          <p:nvSpPr>
            <p:cNvPr id="263189" name="Rectangle 21"/>
            <p:cNvSpPr>
              <a:spLocks noChangeArrowheads="1"/>
            </p:cNvSpPr>
            <p:nvPr/>
          </p:nvSpPr>
          <p:spPr bwMode="auto">
            <a:xfrm>
              <a:off x="3909" y="1979"/>
              <a:ext cx="515" cy="229"/>
            </a:xfrm>
            <a:prstGeom prst="rect">
              <a:avLst/>
            </a:prstGeom>
            <a:noFill/>
            <a:ln w="12700">
              <a:noFill/>
              <a:miter lim="800000"/>
              <a:headEnd/>
              <a:tailEnd/>
            </a:ln>
            <a:effectLst>
              <a:outerShdw dist="68392" dir="4091915" algn="ctr" rotWithShape="0">
                <a:schemeClr val="tx1"/>
              </a:outerShdw>
            </a:effectLst>
          </p:spPr>
          <p:txBody>
            <a:bodyPr lIns="90487" tIns="44450" rIns="90487" bIns="44450">
              <a:spAutoFit/>
            </a:bodyPr>
            <a:lstStyle/>
            <a:p>
              <a:pPr>
                <a:defRPr/>
              </a:pPr>
              <a:endParaRPr lang="my-MM">
                <a:solidFill>
                  <a:srgbClr val="1E1BC5"/>
                </a:solidFill>
                <a:latin typeface="Times" charset="0"/>
                <a:ea typeface="+mn-ea"/>
              </a:endParaRPr>
            </a:p>
          </p:txBody>
        </p:sp>
        <p:sp>
          <p:nvSpPr>
            <p:cNvPr id="263190" name="Rectangle 22"/>
            <p:cNvSpPr>
              <a:spLocks noChangeArrowheads="1"/>
            </p:cNvSpPr>
            <p:nvPr/>
          </p:nvSpPr>
          <p:spPr bwMode="auto">
            <a:xfrm>
              <a:off x="-218" y="1983"/>
              <a:ext cx="515" cy="229"/>
            </a:xfrm>
            <a:prstGeom prst="rect">
              <a:avLst/>
            </a:prstGeom>
            <a:noFill/>
            <a:ln w="12700">
              <a:noFill/>
              <a:miter lim="800000"/>
              <a:headEnd/>
              <a:tailEnd/>
            </a:ln>
            <a:effectLst>
              <a:outerShdw dist="68392" dir="4091915" algn="ctr" rotWithShape="0">
                <a:schemeClr val="tx1"/>
              </a:outerShdw>
            </a:effectLst>
          </p:spPr>
          <p:txBody>
            <a:bodyPr lIns="90487" tIns="44450" rIns="90487" bIns="44450">
              <a:spAutoFit/>
            </a:bodyPr>
            <a:lstStyle/>
            <a:p>
              <a:pPr>
                <a:defRPr/>
              </a:pPr>
              <a:endParaRPr lang="my-MM">
                <a:solidFill>
                  <a:srgbClr val="1E1BC5"/>
                </a:solidFill>
                <a:latin typeface="Times" charset="0"/>
                <a:ea typeface="+mn-ea"/>
              </a:endParaRPr>
            </a:p>
          </p:txBody>
        </p:sp>
        <p:sp>
          <p:nvSpPr>
            <p:cNvPr id="263191" name="Rectangle 23"/>
            <p:cNvSpPr>
              <a:spLocks noChangeArrowheads="1"/>
            </p:cNvSpPr>
            <p:nvPr/>
          </p:nvSpPr>
          <p:spPr bwMode="auto">
            <a:xfrm>
              <a:off x="4600" y="2132"/>
              <a:ext cx="1022" cy="321"/>
            </a:xfrm>
            <a:prstGeom prst="rect">
              <a:avLst/>
            </a:prstGeom>
            <a:noFill/>
            <a:ln w="12700">
              <a:noFill/>
              <a:miter lim="800000"/>
              <a:headEnd/>
              <a:tailEnd/>
            </a:ln>
            <a:effectLst>
              <a:outerShdw dist="68392" dir="4091915" algn="ctr" rotWithShape="0">
                <a:schemeClr val="tx1"/>
              </a:outerShdw>
            </a:effectLst>
          </p:spPr>
          <p:txBody>
            <a:bodyPr wrap="none" lIns="90487" tIns="44450" rIns="90487" bIns="44450">
              <a:spAutoFit/>
            </a:bodyPr>
            <a:lstStyle/>
            <a:p>
              <a:pPr>
                <a:spcBef>
                  <a:spcPct val="0"/>
                </a:spcBef>
                <a:defRPr/>
              </a:pPr>
              <a:r>
                <a:rPr lang="en-US" sz="2400">
                  <a:solidFill>
                    <a:srgbClr val="1E1BC5"/>
                  </a:solidFill>
                  <a:latin typeface="Lucida Handwriting" pitchFamily="66" charset="0"/>
                  <a:ea typeface="+mn-ea"/>
                </a:rPr>
                <a:t>Grace/ </a:t>
              </a:r>
              <a:endParaRPr lang="en-US">
                <a:solidFill>
                  <a:srgbClr val="1E1BC5"/>
                </a:solidFill>
                <a:latin typeface="Lucida Handwriting" pitchFamily="66" charset="0"/>
                <a:ea typeface="+mn-ea"/>
              </a:endParaRPr>
            </a:p>
          </p:txBody>
        </p:sp>
        <p:sp>
          <p:nvSpPr>
            <p:cNvPr id="263192" name="Rectangle 24"/>
            <p:cNvSpPr>
              <a:spLocks noChangeArrowheads="1"/>
            </p:cNvSpPr>
            <p:nvPr/>
          </p:nvSpPr>
          <p:spPr bwMode="auto">
            <a:xfrm>
              <a:off x="321" y="2133"/>
              <a:ext cx="719" cy="321"/>
            </a:xfrm>
            <a:prstGeom prst="rect">
              <a:avLst/>
            </a:prstGeom>
            <a:noFill/>
            <a:ln w="12700">
              <a:noFill/>
              <a:miter lim="800000"/>
              <a:headEnd/>
              <a:tailEnd/>
            </a:ln>
            <a:effectLst>
              <a:outerShdw dist="68392" dir="4091915" algn="ctr" rotWithShape="0">
                <a:schemeClr val="tx1"/>
              </a:outerShdw>
            </a:effectLst>
          </p:spPr>
          <p:txBody>
            <a:bodyPr lIns="90487" tIns="44450" rIns="90487" bIns="44450">
              <a:spAutoFit/>
            </a:bodyPr>
            <a:lstStyle/>
            <a:p>
              <a:pPr>
                <a:spcBef>
                  <a:spcPct val="0"/>
                </a:spcBef>
                <a:tabLst>
                  <a:tab pos="460375" algn="l"/>
                </a:tabLst>
                <a:defRPr/>
              </a:pPr>
              <a:r>
                <a:rPr lang="en-US" sz="2400">
                  <a:solidFill>
                    <a:srgbClr val="1E1BC5"/>
                  </a:solidFill>
                  <a:latin typeface="Lucida Handwriting" pitchFamily="66" charset="0"/>
                  <a:ea typeface="+mn-ea"/>
                </a:rPr>
                <a:t>Law/</a:t>
              </a:r>
              <a:endParaRPr lang="en-US">
                <a:solidFill>
                  <a:srgbClr val="1E1BC5"/>
                </a:solidFill>
                <a:latin typeface="Lucida Handwriting" pitchFamily="66" charset="0"/>
                <a:ea typeface="+mn-ea"/>
              </a:endParaRPr>
            </a:p>
          </p:txBody>
        </p:sp>
        <p:grpSp>
          <p:nvGrpSpPr>
            <p:cNvPr id="26842" name="Group 25"/>
            <p:cNvGrpSpPr>
              <a:grpSpLocks/>
            </p:cNvGrpSpPr>
            <p:nvPr/>
          </p:nvGrpSpPr>
          <p:grpSpPr bwMode="auto">
            <a:xfrm>
              <a:off x="1344" y="1542"/>
              <a:ext cx="3404" cy="1811"/>
              <a:chOff x="1344" y="1542"/>
              <a:chExt cx="3404" cy="1811"/>
            </a:xfrm>
          </p:grpSpPr>
          <p:sp>
            <p:nvSpPr>
              <p:cNvPr id="26865" name="Line 26"/>
              <p:cNvSpPr>
                <a:spLocks noChangeShapeType="1"/>
              </p:cNvSpPr>
              <p:nvPr/>
            </p:nvSpPr>
            <p:spPr bwMode="auto">
              <a:xfrm flipV="1">
                <a:off x="3671" y="3296"/>
                <a:ext cx="644" cy="12"/>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866" name="Line 27"/>
              <p:cNvSpPr>
                <a:spLocks noChangeShapeType="1"/>
              </p:cNvSpPr>
              <p:nvPr/>
            </p:nvSpPr>
            <p:spPr bwMode="auto">
              <a:xfrm>
                <a:off x="1344" y="3218"/>
                <a:ext cx="971" cy="71"/>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867" name="Line 28"/>
              <p:cNvSpPr>
                <a:spLocks noChangeShapeType="1"/>
              </p:cNvSpPr>
              <p:nvPr/>
            </p:nvSpPr>
            <p:spPr bwMode="auto">
              <a:xfrm>
                <a:off x="1506" y="2660"/>
                <a:ext cx="894" cy="484"/>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868" name="Line 29"/>
              <p:cNvSpPr>
                <a:spLocks noChangeShapeType="1"/>
              </p:cNvSpPr>
              <p:nvPr/>
            </p:nvSpPr>
            <p:spPr bwMode="auto">
              <a:xfrm>
                <a:off x="1930" y="2122"/>
                <a:ext cx="582" cy="798"/>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869" name="Line 30"/>
              <p:cNvSpPr>
                <a:spLocks noChangeShapeType="1"/>
              </p:cNvSpPr>
              <p:nvPr/>
            </p:nvSpPr>
            <p:spPr bwMode="auto">
              <a:xfrm rot="578684">
                <a:off x="2594" y="1808"/>
                <a:ext cx="279" cy="1052"/>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870" name="Line 31"/>
              <p:cNvSpPr>
                <a:spLocks noChangeShapeType="1"/>
              </p:cNvSpPr>
              <p:nvPr/>
            </p:nvSpPr>
            <p:spPr bwMode="auto">
              <a:xfrm flipH="1">
                <a:off x="3078" y="2071"/>
                <a:ext cx="591" cy="875"/>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871" name="Line 32"/>
              <p:cNvSpPr>
                <a:spLocks noChangeShapeType="1"/>
              </p:cNvSpPr>
              <p:nvPr/>
            </p:nvSpPr>
            <p:spPr bwMode="auto">
              <a:xfrm flipH="1">
                <a:off x="3211" y="2410"/>
                <a:ext cx="797" cy="625"/>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872" name="Line 33"/>
              <p:cNvSpPr>
                <a:spLocks noChangeShapeType="1"/>
              </p:cNvSpPr>
              <p:nvPr/>
            </p:nvSpPr>
            <p:spPr bwMode="auto">
              <a:xfrm flipV="1">
                <a:off x="3264" y="2946"/>
                <a:ext cx="1017" cy="264"/>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3202" name="Rectangle 34"/>
              <p:cNvSpPr>
                <a:spLocks noChangeArrowheads="1"/>
              </p:cNvSpPr>
              <p:nvPr/>
            </p:nvSpPr>
            <p:spPr bwMode="auto">
              <a:xfrm rot="5246759">
                <a:off x="2187" y="2382"/>
                <a:ext cx="1290" cy="235"/>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r>
                  <a:rPr lang="en-US">
                    <a:solidFill>
                      <a:srgbClr val="1E1BC5"/>
                    </a:solidFill>
                    <a:latin typeface="Helvetica BlackOblique" charset="0"/>
                    <a:ea typeface="+mn-ea"/>
                  </a:rPr>
                  <a:t>PROPHECIES</a:t>
                </a:r>
              </a:p>
            </p:txBody>
          </p:sp>
          <p:sp>
            <p:nvSpPr>
              <p:cNvPr id="263203" name="Rectangle 35"/>
              <p:cNvSpPr>
                <a:spLocks noChangeArrowheads="1"/>
              </p:cNvSpPr>
              <p:nvPr/>
            </p:nvSpPr>
            <p:spPr bwMode="auto">
              <a:xfrm>
                <a:off x="3422" y="3143"/>
                <a:ext cx="1326" cy="210"/>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r>
                  <a:rPr lang="en-US" sz="1600">
                    <a:solidFill>
                      <a:srgbClr val="1E1BC5"/>
                    </a:solidFill>
                    <a:latin typeface="Helvetica BlackOblique" charset="0"/>
                    <a:ea typeface="+mn-ea"/>
                  </a:rPr>
                  <a:t>REVELATION</a:t>
                </a:r>
              </a:p>
            </p:txBody>
          </p:sp>
          <p:sp>
            <p:nvSpPr>
              <p:cNvPr id="263204" name="Rectangle 36"/>
              <p:cNvSpPr>
                <a:spLocks noChangeArrowheads="1"/>
              </p:cNvSpPr>
              <p:nvPr/>
            </p:nvSpPr>
            <p:spPr bwMode="auto">
              <a:xfrm rot="3267768">
                <a:off x="1813" y="2520"/>
                <a:ext cx="1118" cy="236"/>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r>
                  <a:rPr lang="en-US">
                    <a:solidFill>
                      <a:srgbClr val="1E1BC5"/>
                    </a:solidFill>
                    <a:latin typeface="Helvetica BlackOblique" charset="0"/>
                    <a:ea typeface="+mn-ea"/>
                  </a:rPr>
                  <a:t>WRITINGS</a:t>
                </a:r>
              </a:p>
            </p:txBody>
          </p:sp>
          <p:sp>
            <p:nvSpPr>
              <p:cNvPr id="263205" name="Rectangle 37"/>
              <p:cNvSpPr>
                <a:spLocks noChangeArrowheads="1"/>
              </p:cNvSpPr>
              <p:nvPr/>
            </p:nvSpPr>
            <p:spPr bwMode="auto">
              <a:xfrm rot="20643327">
                <a:off x="3427" y="2833"/>
                <a:ext cx="902"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r>
                  <a:rPr lang="en-US">
                    <a:solidFill>
                      <a:srgbClr val="1E1BC5"/>
                    </a:solidFill>
                    <a:latin typeface="Helvetica BlackOblique" charset="0"/>
                    <a:ea typeface="+mn-ea"/>
                  </a:rPr>
                  <a:t>EPISTLES</a:t>
                </a:r>
              </a:p>
            </p:txBody>
          </p:sp>
          <p:sp>
            <p:nvSpPr>
              <p:cNvPr id="263206" name="Rectangle 38"/>
              <p:cNvSpPr>
                <a:spLocks noChangeArrowheads="1"/>
              </p:cNvSpPr>
              <p:nvPr/>
            </p:nvSpPr>
            <p:spPr bwMode="auto">
              <a:xfrm rot="19276533">
                <a:off x="3353" y="2466"/>
                <a:ext cx="622" cy="229"/>
              </a:xfrm>
              <a:prstGeom prst="rect">
                <a:avLst/>
              </a:prstGeom>
              <a:noFill/>
              <a:ln w="12700">
                <a:noFill/>
                <a:miter lim="800000"/>
                <a:headEnd/>
                <a:tailEnd/>
              </a:ln>
              <a:effectLst>
                <a:outerShdw dist="45791" dir="3378596" algn="ctr" rotWithShape="0">
                  <a:schemeClr val="tx1"/>
                </a:outerShdw>
              </a:effectLst>
            </p:spPr>
            <p:txBody>
              <a:bodyPr lIns="90487" tIns="44450" rIns="90487" bIns="44450">
                <a:spAutoFit/>
              </a:bodyPr>
              <a:lstStyle/>
              <a:p>
                <a:pPr>
                  <a:defRPr/>
                </a:pPr>
                <a:r>
                  <a:rPr lang="en-US">
                    <a:solidFill>
                      <a:srgbClr val="1E1BC5"/>
                    </a:solidFill>
                    <a:latin typeface="Helvetica BlackOblique" charset="0"/>
                    <a:ea typeface="+mn-ea"/>
                  </a:rPr>
                  <a:t>ACTS</a:t>
                </a:r>
              </a:p>
            </p:txBody>
          </p:sp>
          <p:sp>
            <p:nvSpPr>
              <p:cNvPr id="263207" name="Rectangle 39"/>
              <p:cNvSpPr>
                <a:spLocks noChangeArrowheads="1"/>
              </p:cNvSpPr>
              <p:nvPr/>
            </p:nvSpPr>
            <p:spPr bwMode="auto">
              <a:xfrm rot="1755647">
                <a:off x="1462" y="2754"/>
                <a:ext cx="1190" cy="229"/>
              </a:xfrm>
              <a:prstGeom prst="rect">
                <a:avLst/>
              </a:prstGeom>
              <a:noFill/>
              <a:ln w="12700">
                <a:noFill/>
                <a:miter lim="800000"/>
                <a:headEnd/>
                <a:tailEnd/>
              </a:ln>
              <a:effectLst>
                <a:outerShdw dist="45791" dir="3378596" algn="ctr" rotWithShape="0">
                  <a:schemeClr val="tx1"/>
                </a:outerShdw>
              </a:effectLst>
            </p:spPr>
            <p:txBody>
              <a:bodyPr lIns="90487" tIns="44450" rIns="90487" bIns="44450">
                <a:spAutoFit/>
              </a:bodyPr>
              <a:lstStyle/>
              <a:p>
                <a:pPr>
                  <a:defRPr/>
                </a:pPr>
                <a:r>
                  <a:rPr lang="en-US">
                    <a:solidFill>
                      <a:srgbClr val="1E1BC5"/>
                    </a:solidFill>
                    <a:latin typeface="Helvetica BlackOblique" charset="0"/>
                    <a:ea typeface="+mn-ea"/>
                  </a:rPr>
                  <a:t>HISTORIES</a:t>
                </a:r>
              </a:p>
            </p:txBody>
          </p:sp>
          <p:sp>
            <p:nvSpPr>
              <p:cNvPr id="263208" name="Rectangle 40"/>
              <p:cNvSpPr>
                <a:spLocks noChangeArrowheads="1"/>
              </p:cNvSpPr>
              <p:nvPr/>
            </p:nvSpPr>
            <p:spPr bwMode="auto">
              <a:xfrm rot="240000">
                <a:off x="1592" y="3057"/>
                <a:ext cx="506"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r>
                  <a:rPr lang="en-US">
                    <a:solidFill>
                      <a:srgbClr val="1E1BC5"/>
                    </a:solidFill>
                    <a:latin typeface="Helvetica BlackOblique" charset="0"/>
                    <a:ea typeface="+mn-ea"/>
                  </a:rPr>
                  <a:t>LAW</a:t>
                </a:r>
              </a:p>
            </p:txBody>
          </p:sp>
          <p:sp>
            <p:nvSpPr>
              <p:cNvPr id="263209" name="Rectangle 41"/>
              <p:cNvSpPr>
                <a:spLocks noChangeArrowheads="1"/>
              </p:cNvSpPr>
              <p:nvPr/>
            </p:nvSpPr>
            <p:spPr bwMode="auto">
              <a:xfrm rot="18254599">
                <a:off x="2912" y="2035"/>
                <a:ext cx="1222" cy="235"/>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r>
                  <a:rPr lang="en-US">
                    <a:solidFill>
                      <a:srgbClr val="1E1BC5"/>
                    </a:solidFill>
                    <a:latin typeface="Helvetica BlackOblique" charset="0"/>
                    <a:ea typeface="+mn-ea"/>
                  </a:rPr>
                  <a:t>GOSPELS</a:t>
                </a:r>
              </a:p>
            </p:txBody>
          </p:sp>
        </p:grpSp>
        <p:sp>
          <p:nvSpPr>
            <p:cNvPr id="263210" name="Rectangle 42"/>
            <p:cNvSpPr>
              <a:spLocks noChangeArrowheads="1"/>
            </p:cNvSpPr>
            <p:nvPr/>
          </p:nvSpPr>
          <p:spPr bwMode="auto">
            <a:xfrm>
              <a:off x="-36" y="2829"/>
              <a:ext cx="1245" cy="586"/>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spcBef>
                  <a:spcPct val="0"/>
                </a:spcBef>
                <a:defRPr/>
              </a:pPr>
              <a:r>
                <a:rPr lang="en-US" sz="2400">
                  <a:solidFill>
                    <a:srgbClr val="1E1BC5"/>
                  </a:solidFill>
                  <a:latin typeface="Lucida Handwriting" pitchFamily="66" charset="0"/>
                  <a:ea typeface="+mn-ea"/>
                </a:rPr>
                <a:t>Telescope</a:t>
              </a:r>
            </a:p>
          </p:txBody>
        </p:sp>
        <p:sp>
          <p:nvSpPr>
            <p:cNvPr id="263211" name="Rectangle 43"/>
            <p:cNvSpPr>
              <a:spLocks noChangeArrowheads="1"/>
            </p:cNvSpPr>
            <p:nvPr/>
          </p:nvSpPr>
          <p:spPr bwMode="auto">
            <a:xfrm>
              <a:off x="4467" y="2841"/>
              <a:ext cx="1356" cy="321"/>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spcBef>
                  <a:spcPct val="0"/>
                </a:spcBef>
                <a:defRPr/>
              </a:pPr>
              <a:r>
                <a:rPr lang="en-US" sz="2400">
                  <a:solidFill>
                    <a:srgbClr val="1E1BC5"/>
                  </a:solidFill>
                  <a:latin typeface="Lucida Handwriting" pitchFamily="66" charset="0"/>
                  <a:ea typeface="+mn-ea"/>
                </a:rPr>
                <a:t>Telescope</a:t>
              </a:r>
            </a:p>
          </p:txBody>
        </p:sp>
        <p:sp>
          <p:nvSpPr>
            <p:cNvPr id="263212" name="Rectangle 44"/>
            <p:cNvSpPr>
              <a:spLocks noChangeArrowheads="1"/>
            </p:cNvSpPr>
            <p:nvPr/>
          </p:nvSpPr>
          <p:spPr bwMode="auto">
            <a:xfrm>
              <a:off x="-54" y="3266"/>
              <a:ext cx="1151" cy="586"/>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lgn="ctr">
                <a:spcBef>
                  <a:spcPct val="0"/>
                </a:spcBef>
                <a:defRPr/>
              </a:pPr>
              <a:r>
                <a:rPr lang="en-US" sz="2400">
                  <a:solidFill>
                    <a:srgbClr val="1E1BC5"/>
                  </a:solidFill>
                  <a:latin typeface="Lucida Handwriting" pitchFamily="66" charset="0"/>
                  <a:ea typeface="+mn-ea"/>
                </a:rPr>
                <a:t>Eternity Past</a:t>
              </a:r>
            </a:p>
          </p:txBody>
        </p:sp>
        <p:sp>
          <p:nvSpPr>
            <p:cNvPr id="263213" name="Rectangle 45"/>
            <p:cNvSpPr>
              <a:spLocks noChangeArrowheads="1"/>
            </p:cNvSpPr>
            <p:nvPr/>
          </p:nvSpPr>
          <p:spPr bwMode="auto">
            <a:xfrm>
              <a:off x="4585" y="3266"/>
              <a:ext cx="1143" cy="586"/>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lgn="ctr">
                <a:spcBef>
                  <a:spcPct val="0"/>
                </a:spcBef>
                <a:defRPr/>
              </a:pPr>
              <a:r>
                <a:rPr lang="en-US" sz="2400">
                  <a:solidFill>
                    <a:srgbClr val="1E1BC5"/>
                  </a:solidFill>
                  <a:latin typeface="Lucida Handwriting" pitchFamily="66" charset="0"/>
                  <a:ea typeface="+mn-ea"/>
                </a:rPr>
                <a:t>Eternity Future</a:t>
              </a:r>
            </a:p>
          </p:txBody>
        </p:sp>
        <p:sp>
          <p:nvSpPr>
            <p:cNvPr id="26847" name="Text Box 46"/>
            <p:cNvSpPr txBox="1">
              <a:spLocks noChangeArrowheads="1"/>
            </p:cNvSpPr>
            <p:nvPr/>
          </p:nvSpPr>
          <p:spPr bwMode="auto">
            <a:xfrm>
              <a:off x="5177" y="3919"/>
              <a:ext cx="583" cy="2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endParaRPr lang="my-MM" sz="1400">
                <a:solidFill>
                  <a:srgbClr val="1E1BC5"/>
                </a:solidFill>
                <a:latin typeface="Comic Sans MS" charset="0"/>
              </a:endParaRPr>
            </a:p>
          </p:txBody>
        </p:sp>
        <p:sp>
          <p:nvSpPr>
            <p:cNvPr id="263215" name="Text Box 47"/>
            <p:cNvSpPr txBox="1">
              <a:spLocks noChangeArrowheads="1"/>
            </p:cNvSpPr>
            <p:nvPr/>
          </p:nvSpPr>
          <p:spPr bwMode="auto">
            <a:xfrm>
              <a:off x="156" y="2350"/>
              <a:ext cx="1226" cy="323"/>
            </a:xfrm>
            <a:prstGeom prst="rect">
              <a:avLst/>
            </a:prstGeom>
            <a:noFill/>
            <a:ln w="12700">
              <a:noFill/>
              <a:miter lim="800000"/>
              <a:headEnd/>
              <a:tailEnd/>
            </a:ln>
            <a:effectLst>
              <a:outerShdw dist="53882" dir="2700000" algn="ctr" rotWithShape="0">
                <a:schemeClr val="tx1"/>
              </a:outerShdw>
            </a:effectLst>
          </p:spPr>
          <p:txBody>
            <a:bodyPr>
              <a:spAutoFit/>
            </a:bodyPr>
            <a:lstStyle/>
            <a:p>
              <a:pPr>
                <a:defRPr/>
              </a:pPr>
              <a:r>
                <a:rPr lang="en-US" sz="2400">
                  <a:solidFill>
                    <a:srgbClr val="1E1BC5"/>
                  </a:solidFill>
                  <a:latin typeface="Lucida Handwriting" pitchFamily="66" charset="0"/>
                  <a:ea typeface="+mn-ea"/>
                </a:rPr>
                <a:t>Promise </a:t>
              </a:r>
            </a:p>
          </p:txBody>
        </p:sp>
        <p:sp>
          <p:nvSpPr>
            <p:cNvPr id="263216" name="Text Box 48"/>
            <p:cNvSpPr txBox="1">
              <a:spLocks noChangeArrowheads="1"/>
            </p:cNvSpPr>
            <p:nvPr/>
          </p:nvSpPr>
          <p:spPr bwMode="auto">
            <a:xfrm>
              <a:off x="4281" y="2350"/>
              <a:ext cx="1743" cy="323"/>
            </a:xfrm>
            <a:prstGeom prst="rect">
              <a:avLst/>
            </a:prstGeom>
            <a:noFill/>
            <a:ln w="12700">
              <a:noFill/>
              <a:miter lim="800000"/>
              <a:headEnd/>
              <a:tailEnd/>
            </a:ln>
            <a:effectLst>
              <a:outerShdw dist="71842" dir="2700000" algn="ctr" rotWithShape="0">
                <a:schemeClr val="tx1"/>
              </a:outerShdw>
            </a:effectLst>
          </p:spPr>
          <p:txBody>
            <a:bodyPr>
              <a:spAutoFit/>
            </a:bodyPr>
            <a:lstStyle/>
            <a:p>
              <a:pPr>
                <a:spcBef>
                  <a:spcPct val="0"/>
                </a:spcBef>
                <a:defRPr/>
              </a:pPr>
              <a:r>
                <a:rPr lang="en-US" sz="2400">
                  <a:solidFill>
                    <a:srgbClr val="1E1BC5"/>
                  </a:solidFill>
                  <a:latin typeface="Lucida Handwriting" pitchFamily="66" charset="0"/>
                  <a:ea typeface="+mn-ea"/>
                </a:rPr>
                <a:t>Fulfillment</a:t>
              </a:r>
              <a:endParaRPr lang="en-US" sz="3600" b="0">
                <a:solidFill>
                  <a:srgbClr val="1E1BC5"/>
                </a:solidFill>
                <a:latin typeface="Times" charset="0"/>
                <a:ea typeface="+mn-ea"/>
              </a:endParaRPr>
            </a:p>
          </p:txBody>
        </p:sp>
        <p:sp>
          <p:nvSpPr>
            <p:cNvPr id="263217" name="Line 49"/>
            <p:cNvSpPr>
              <a:spLocks noChangeShapeType="1"/>
            </p:cNvSpPr>
            <p:nvPr/>
          </p:nvSpPr>
          <p:spPr bwMode="auto">
            <a:xfrm>
              <a:off x="4495" y="1187"/>
              <a:ext cx="611"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win_Burmese1" pitchFamily="2" charset="0"/>
                <a:ea typeface="+mn-ea"/>
              </a:endParaRPr>
            </a:p>
          </p:txBody>
        </p:sp>
        <p:sp>
          <p:nvSpPr>
            <p:cNvPr id="263218" name="Line 50"/>
            <p:cNvSpPr>
              <a:spLocks noChangeShapeType="1"/>
            </p:cNvSpPr>
            <p:nvPr/>
          </p:nvSpPr>
          <p:spPr bwMode="auto">
            <a:xfrm>
              <a:off x="4627" y="1670"/>
              <a:ext cx="611"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win_Burmese1" pitchFamily="2" charset="0"/>
                <a:ea typeface="+mn-ea"/>
              </a:endParaRPr>
            </a:p>
          </p:txBody>
        </p:sp>
        <p:sp>
          <p:nvSpPr>
            <p:cNvPr id="263219" name="Line 51"/>
            <p:cNvSpPr>
              <a:spLocks noChangeShapeType="1"/>
            </p:cNvSpPr>
            <p:nvPr/>
          </p:nvSpPr>
          <p:spPr bwMode="auto">
            <a:xfrm>
              <a:off x="4687" y="2089"/>
              <a:ext cx="614"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win_Burmese1" pitchFamily="2" charset="0"/>
                <a:ea typeface="+mn-ea"/>
              </a:endParaRPr>
            </a:p>
          </p:txBody>
        </p:sp>
        <p:sp>
          <p:nvSpPr>
            <p:cNvPr id="263220" name="Line 52"/>
            <p:cNvSpPr>
              <a:spLocks noChangeShapeType="1"/>
            </p:cNvSpPr>
            <p:nvPr/>
          </p:nvSpPr>
          <p:spPr bwMode="auto">
            <a:xfrm>
              <a:off x="4783" y="2787"/>
              <a:ext cx="611"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win_Burmese1" pitchFamily="2" charset="0"/>
                <a:ea typeface="+mn-ea"/>
              </a:endParaRPr>
            </a:p>
          </p:txBody>
        </p:sp>
        <p:sp>
          <p:nvSpPr>
            <p:cNvPr id="263221" name="Line 53"/>
            <p:cNvSpPr>
              <a:spLocks noChangeShapeType="1"/>
            </p:cNvSpPr>
            <p:nvPr/>
          </p:nvSpPr>
          <p:spPr bwMode="auto">
            <a:xfrm>
              <a:off x="546" y="1193"/>
              <a:ext cx="613"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win_Burmese1" pitchFamily="2" charset="0"/>
                <a:ea typeface="+mn-ea"/>
              </a:endParaRPr>
            </a:p>
          </p:txBody>
        </p:sp>
        <p:sp>
          <p:nvSpPr>
            <p:cNvPr id="263222" name="Line 54"/>
            <p:cNvSpPr>
              <a:spLocks noChangeShapeType="1"/>
            </p:cNvSpPr>
            <p:nvPr/>
          </p:nvSpPr>
          <p:spPr bwMode="auto">
            <a:xfrm>
              <a:off x="480" y="1676"/>
              <a:ext cx="611"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win_Burmese1" pitchFamily="2" charset="0"/>
                <a:ea typeface="+mn-ea"/>
              </a:endParaRPr>
            </a:p>
          </p:txBody>
        </p:sp>
        <p:sp>
          <p:nvSpPr>
            <p:cNvPr id="263223" name="Line 55"/>
            <p:cNvSpPr>
              <a:spLocks noChangeShapeType="1"/>
            </p:cNvSpPr>
            <p:nvPr/>
          </p:nvSpPr>
          <p:spPr bwMode="auto">
            <a:xfrm>
              <a:off x="423" y="2086"/>
              <a:ext cx="611"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win_Burmese1" pitchFamily="2" charset="0"/>
                <a:ea typeface="+mn-ea"/>
              </a:endParaRPr>
            </a:p>
          </p:txBody>
        </p:sp>
        <p:sp>
          <p:nvSpPr>
            <p:cNvPr id="263224" name="Line 56"/>
            <p:cNvSpPr>
              <a:spLocks noChangeShapeType="1"/>
            </p:cNvSpPr>
            <p:nvPr/>
          </p:nvSpPr>
          <p:spPr bwMode="auto">
            <a:xfrm>
              <a:off x="312" y="2766"/>
              <a:ext cx="611"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win_Burmese1" pitchFamily="2" charset="0"/>
                <a:ea typeface="+mn-ea"/>
              </a:endParaRPr>
            </a:p>
          </p:txBody>
        </p:sp>
        <p:sp>
          <p:nvSpPr>
            <p:cNvPr id="263225" name="Rectangle 57"/>
            <p:cNvSpPr>
              <a:spLocks noChangeArrowheads="1"/>
            </p:cNvSpPr>
            <p:nvPr/>
          </p:nvSpPr>
          <p:spPr bwMode="auto">
            <a:xfrm>
              <a:off x="1006" y="3634"/>
              <a:ext cx="1525" cy="321"/>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spcBef>
                  <a:spcPct val="0"/>
                </a:spcBef>
                <a:defRPr/>
              </a:pPr>
              <a:r>
                <a:rPr lang="en-US" sz="2400">
                  <a:solidFill>
                    <a:srgbClr val="1E1BC5"/>
                  </a:solidFill>
                  <a:latin typeface="Lucida Handwriting" pitchFamily="66" charset="0"/>
                  <a:ea typeface="+mn-ea"/>
                </a:rPr>
                <a:t>Microscope</a:t>
              </a:r>
            </a:p>
          </p:txBody>
        </p:sp>
        <p:sp>
          <p:nvSpPr>
            <p:cNvPr id="26859" name="Text Box 58"/>
            <p:cNvSpPr txBox="1">
              <a:spLocks noChangeArrowheads="1"/>
            </p:cNvSpPr>
            <p:nvPr/>
          </p:nvSpPr>
          <p:spPr bwMode="auto">
            <a:xfrm>
              <a:off x="951" y="2540"/>
              <a:ext cx="116" cy="4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spcBef>
                  <a:spcPct val="0"/>
                </a:spcBef>
              </a:pPr>
              <a:endParaRPr lang="my-MM" sz="3600" b="0">
                <a:solidFill>
                  <a:srgbClr val="1E1BC5"/>
                </a:solidFill>
                <a:latin typeface="Times" charset="0"/>
              </a:endParaRPr>
            </a:p>
          </p:txBody>
        </p:sp>
        <p:sp>
          <p:nvSpPr>
            <p:cNvPr id="263227" name="Rectangle 59"/>
            <p:cNvSpPr>
              <a:spLocks noChangeArrowheads="1"/>
            </p:cNvSpPr>
            <p:nvPr/>
          </p:nvSpPr>
          <p:spPr bwMode="auto">
            <a:xfrm>
              <a:off x="2723" y="3490"/>
              <a:ext cx="1470" cy="498"/>
            </a:xfrm>
            <a:prstGeom prst="rect">
              <a:avLst/>
            </a:prstGeom>
            <a:noFill/>
            <a:ln w="12700">
              <a:noFill/>
              <a:miter lim="800000"/>
              <a:headEnd/>
              <a:tailEnd/>
            </a:ln>
            <a:effectLst>
              <a:outerShdw dist="63500" dir="3187806" algn="ctr" rotWithShape="0">
                <a:schemeClr val="tx1"/>
              </a:outerShdw>
            </a:effectLst>
          </p:spPr>
          <p:txBody>
            <a:bodyPr lIns="90487" tIns="44450" rIns="90487" bIns="44450">
              <a:spAutoFit/>
            </a:bodyPr>
            <a:lstStyle/>
            <a:p>
              <a:pPr>
                <a:spcBef>
                  <a:spcPct val="0"/>
                </a:spcBef>
                <a:defRPr/>
              </a:pPr>
              <a:r>
                <a:rPr lang="en-US" sz="2000">
                  <a:solidFill>
                    <a:srgbClr val="1E1BC5"/>
                  </a:solidFill>
                  <a:latin typeface="Lucida Handwriting" pitchFamily="66" charset="0"/>
                  <a:ea typeface="+mn-ea"/>
                </a:rPr>
                <a:t>2 Telescopes</a:t>
              </a:r>
              <a:endParaRPr lang="en-US" sz="2000" u="sng">
                <a:solidFill>
                  <a:srgbClr val="1E1BC5"/>
                </a:solidFill>
                <a:latin typeface="Lucida Handwriting" pitchFamily="66" charset="0"/>
                <a:ea typeface="+mn-ea"/>
              </a:endParaRPr>
            </a:p>
            <a:p>
              <a:pPr>
                <a:spcBef>
                  <a:spcPct val="0"/>
                </a:spcBef>
                <a:defRPr/>
              </a:pPr>
              <a:r>
                <a:rPr lang="en-US" sz="2000">
                  <a:solidFill>
                    <a:srgbClr val="1E1BC5"/>
                  </a:solidFill>
                  <a:latin typeface="Lucida Handwriting" pitchFamily="66" charset="0"/>
                  <a:ea typeface="+mn-ea"/>
                </a:rPr>
                <a:t>1 Microscope</a:t>
              </a:r>
              <a:endParaRPr lang="en-US" sz="2000" u="sng">
                <a:solidFill>
                  <a:srgbClr val="1E1BC5"/>
                </a:solidFill>
                <a:latin typeface="Lucida Handwriting" pitchFamily="66" charset="0"/>
                <a:ea typeface="+mn-ea"/>
              </a:endParaRPr>
            </a:p>
          </p:txBody>
        </p:sp>
        <p:grpSp>
          <p:nvGrpSpPr>
            <p:cNvPr id="26861" name="Group 60"/>
            <p:cNvGrpSpPr>
              <a:grpSpLocks/>
            </p:cNvGrpSpPr>
            <p:nvPr/>
          </p:nvGrpSpPr>
          <p:grpSpPr bwMode="auto">
            <a:xfrm>
              <a:off x="3444" y="371"/>
              <a:ext cx="443" cy="604"/>
              <a:chOff x="2464" y="201"/>
              <a:chExt cx="443" cy="604"/>
            </a:xfrm>
          </p:grpSpPr>
          <p:sp>
            <p:nvSpPr>
              <p:cNvPr id="26862" name="Rectangle 61"/>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th-TH"/>
              </a:p>
            </p:txBody>
          </p:sp>
          <p:sp>
            <p:nvSpPr>
              <p:cNvPr id="26863" name="Rectangle 62"/>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th-TH"/>
              </a:p>
            </p:txBody>
          </p:sp>
          <p:sp>
            <p:nvSpPr>
              <p:cNvPr id="26864" name="Rectangle 63"/>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th-TH"/>
              </a:p>
            </p:txBody>
          </p:sp>
        </p:grpSp>
      </p:grpSp>
      <p:grpSp>
        <p:nvGrpSpPr>
          <p:cNvPr id="5" name="Group 263"/>
          <p:cNvGrpSpPr>
            <a:grpSpLocks/>
          </p:cNvGrpSpPr>
          <p:nvPr/>
        </p:nvGrpSpPr>
        <p:grpSpPr bwMode="auto">
          <a:xfrm>
            <a:off x="-433388" y="4763"/>
            <a:ext cx="10010776" cy="6858000"/>
            <a:chOff x="-218" y="0"/>
            <a:chExt cx="6242" cy="4320"/>
          </a:xfrm>
        </p:grpSpPr>
        <p:sp>
          <p:nvSpPr>
            <p:cNvPr id="26727" name="Rectangle 264"/>
            <p:cNvSpPr>
              <a:spLocks noChangeArrowheads="1"/>
            </p:cNvSpPr>
            <p:nvPr/>
          </p:nvSpPr>
          <p:spPr bwMode="auto">
            <a:xfrm>
              <a:off x="1992" y="191"/>
              <a:ext cx="181"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Times" charset="0"/>
              </a:endParaRPr>
            </a:p>
          </p:txBody>
        </p:sp>
        <p:sp>
          <p:nvSpPr>
            <p:cNvPr id="26728" name="Rectangle 265"/>
            <p:cNvSpPr>
              <a:spLocks noChangeArrowheads="1"/>
            </p:cNvSpPr>
            <p:nvPr/>
          </p:nvSpPr>
          <p:spPr bwMode="auto">
            <a:xfrm>
              <a:off x="1993" y="396"/>
              <a:ext cx="200"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Times" charset="0"/>
              </a:endParaRPr>
            </a:p>
          </p:txBody>
        </p:sp>
        <p:sp>
          <p:nvSpPr>
            <p:cNvPr id="263434" name="Rectangle 266"/>
            <p:cNvSpPr>
              <a:spLocks noChangeArrowheads="1"/>
            </p:cNvSpPr>
            <p:nvPr/>
          </p:nvSpPr>
          <p:spPr bwMode="auto">
            <a:xfrm>
              <a:off x="2155" y="107"/>
              <a:ext cx="1191" cy="277"/>
            </a:xfrm>
            <a:prstGeom prst="rect">
              <a:avLst/>
            </a:prstGeom>
            <a:noFill/>
            <a:ln w="12700">
              <a:noFill/>
              <a:miter lim="800000"/>
              <a:headEnd/>
              <a:tailEnd/>
            </a:ln>
            <a:effectLst>
              <a:outerShdw dist="85194" dir="3806097" algn="ctr" rotWithShape="0">
                <a:schemeClr val="tx1"/>
              </a:outerShdw>
            </a:effectLst>
          </p:spPr>
          <p:txBody>
            <a:bodyPr wrap="none" lIns="90487" tIns="44450" rIns="90487" bIns="44450">
              <a:spAutoFit/>
            </a:bodyPr>
            <a:lstStyle/>
            <a:p>
              <a:pPr>
                <a:spcBef>
                  <a:spcPct val="0"/>
                </a:spcBef>
                <a:defRPr/>
              </a:pPr>
              <a:r>
                <a:rPr lang="en-US" sz="2000">
                  <a:solidFill>
                    <a:srgbClr val="30F6FD"/>
                  </a:solidFill>
                  <a:latin typeface="Lucida Handwriting" pitchFamily="66" charset="0"/>
                  <a:ea typeface="+mn-ea"/>
                </a:rPr>
                <a:t>1600 years</a:t>
              </a:r>
            </a:p>
          </p:txBody>
        </p:sp>
        <p:sp>
          <p:nvSpPr>
            <p:cNvPr id="263435" name="Rectangle 267"/>
            <p:cNvSpPr>
              <a:spLocks noChangeArrowheads="1"/>
            </p:cNvSpPr>
            <p:nvPr/>
          </p:nvSpPr>
          <p:spPr bwMode="auto">
            <a:xfrm>
              <a:off x="2151" y="335"/>
              <a:ext cx="1211" cy="277"/>
            </a:xfrm>
            <a:prstGeom prst="rect">
              <a:avLst/>
            </a:prstGeom>
            <a:noFill/>
            <a:ln w="12700">
              <a:noFill/>
              <a:miter lim="800000"/>
              <a:headEnd/>
              <a:tailEnd/>
            </a:ln>
            <a:effectLst>
              <a:outerShdw dist="85194" dir="3806097" algn="ctr" rotWithShape="0">
                <a:schemeClr val="tx1"/>
              </a:outerShdw>
            </a:effectLst>
          </p:spPr>
          <p:txBody>
            <a:bodyPr wrap="none" lIns="90487" tIns="44450" rIns="90487" bIns="44450">
              <a:spAutoFit/>
            </a:bodyPr>
            <a:lstStyle/>
            <a:p>
              <a:pPr>
                <a:spcBef>
                  <a:spcPct val="0"/>
                </a:spcBef>
                <a:defRPr/>
              </a:pPr>
              <a:r>
                <a:rPr lang="en-US" sz="2000">
                  <a:solidFill>
                    <a:srgbClr val="30F6FD"/>
                  </a:solidFill>
                  <a:latin typeface="Lucida Handwriting" pitchFamily="66" charset="0"/>
                  <a:ea typeface="+mn-ea"/>
                </a:rPr>
                <a:t>40 authors</a:t>
              </a:r>
            </a:p>
          </p:txBody>
        </p:sp>
        <p:sp>
          <p:nvSpPr>
            <p:cNvPr id="263436" name="Rectangle 268"/>
            <p:cNvSpPr>
              <a:spLocks noChangeArrowheads="1"/>
            </p:cNvSpPr>
            <p:nvPr/>
          </p:nvSpPr>
          <p:spPr bwMode="auto">
            <a:xfrm>
              <a:off x="2312" y="610"/>
              <a:ext cx="1062" cy="21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r>
                <a:rPr lang="en-US" sz="1600">
                  <a:solidFill>
                    <a:srgbClr val="30F6FD"/>
                  </a:solidFill>
                  <a:latin typeface="Times" charset="0"/>
                  <a:ea typeface="+mn-ea"/>
                </a:rPr>
                <a:t>ONE THEME:</a:t>
              </a:r>
            </a:p>
          </p:txBody>
        </p:sp>
        <p:sp>
          <p:nvSpPr>
            <p:cNvPr id="26732" name="Rectangle 269"/>
            <p:cNvSpPr>
              <a:spLocks noChangeArrowheads="1"/>
            </p:cNvSpPr>
            <p:nvPr/>
          </p:nvSpPr>
          <p:spPr bwMode="auto">
            <a:xfrm>
              <a:off x="1990" y="638"/>
              <a:ext cx="192"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Times" charset="0"/>
              </a:endParaRPr>
            </a:p>
          </p:txBody>
        </p:sp>
        <p:sp>
          <p:nvSpPr>
            <p:cNvPr id="263438" name="Rectangle 270"/>
            <p:cNvSpPr>
              <a:spLocks noChangeArrowheads="1"/>
            </p:cNvSpPr>
            <p:nvPr/>
          </p:nvSpPr>
          <p:spPr bwMode="auto">
            <a:xfrm>
              <a:off x="1925" y="743"/>
              <a:ext cx="1804" cy="277"/>
            </a:xfrm>
            <a:prstGeom prst="rect">
              <a:avLst/>
            </a:prstGeom>
            <a:noFill/>
            <a:ln w="12700">
              <a:noFill/>
              <a:miter lim="800000"/>
              <a:headEnd/>
              <a:tailEnd/>
            </a:ln>
            <a:effectLst>
              <a:outerShdw dist="85194" dir="3806097" algn="ctr" rotWithShape="0">
                <a:schemeClr val="tx1"/>
              </a:outerShdw>
            </a:effectLst>
          </p:spPr>
          <p:txBody>
            <a:bodyPr lIns="90487" tIns="44450" rIns="90487" bIns="44450">
              <a:spAutoFit/>
            </a:bodyPr>
            <a:lstStyle/>
            <a:p>
              <a:pPr>
                <a:spcBef>
                  <a:spcPct val="0"/>
                </a:spcBef>
                <a:defRPr/>
              </a:pPr>
              <a:r>
                <a:rPr lang="en-US" sz="2000">
                  <a:solidFill>
                    <a:srgbClr val="30F6FD"/>
                  </a:solidFill>
                  <a:latin typeface="Lucida Handwriting" pitchFamily="66" charset="0"/>
                  <a:ea typeface="+mn-ea"/>
                </a:rPr>
                <a:t>the glory of God</a:t>
              </a:r>
            </a:p>
          </p:txBody>
        </p:sp>
        <p:sp>
          <p:nvSpPr>
            <p:cNvPr id="263439" name="Rectangle 271"/>
            <p:cNvSpPr>
              <a:spLocks noChangeArrowheads="1"/>
            </p:cNvSpPr>
            <p:nvPr/>
          </p:nvSpPr>
          <p:spPr bwMode="auto">
            <a:xfrm>
              <a:off x="4005" y="447"/>
              <a:ext cx="1568" cy="674"/>
            </a:xfrm>
            <a:prstGeom prst="rect">
              <a:avLst/>
            </a:prstGeom>
            <a:noFill/>
            <a:ln w="12700">
              <a:noFill/>
              <a:miter lim="800000"/>
              <a:headEnd/>
              <a:tailEnd/>
            </a:ln>
            <a:effectLst>
              <a:outerShdw dist="85194" dir="3806097" algn="ctr" rotWithShape="0">
                <a:schemeClr val="tx1"/>
              </a:outerShdw>
            </a:effectLst>
          </p:spPr>
          <p:txBody>
            <a:bodyPr wrap="none" lIns="90487" tIns="44450" rIns="90487" bIns="44450">
              <a:spAutoFit/>
            </a:bodyPr>
            <a:lstStyle/>
            <a:p>
              <a:pPr algn="ctr">
                <a:spcBef>
                  <a:spcPct val="0"/>
                </a:spcBef>
              </a:pPr>
              <a:r>
                <a:rPr lang="ja-JP" altLang="en-US" sz="2800">
                  <a:solidFill>
                    <a:srgbClr val="30F6FD"/>
                  </a:solidFill>
                  <a:latin typeface="Lucida Handwriting" charset="0"/>
                </a:rPr>
                <a:t>“</a:t>
              </a:r>
              <a:r>
                <a:rPr lang="en-US" sz="2800">
                  <a:solidFill>
                    <a:srgbClr val="30F6FD"/>
                  </a:solidFill>
                  <a:latin typeface="Lucida Handwriting" charset="0"/>
                </a:rPr>
                <a:t>NEW</a:t>
              </a:r>
              <a:r>
                <a:rPr lang="ja-JP" altLang="en-US" sz="2800">
                  <a:solidFill>
                    <a:srgbClr val="30F6FD"/>
                  </a:solidFill>
                  <a:latin typeface="Lucida Handwriting" charset="0"/>
                </a:rPr>
                <a:t>”</a:t>
              </a:r>
              <a:r>
                <a:rPr lang="en-US" sz="2800">
                  <a:solidFill>
                    <a:srgbClr val="30F6FD"/>
                  </a:solidFill>
                  <a:latin typeface="Lucida Handwriting" charset="0"/>
                </a:rPr>
                <a:t>  </a:t>
              </a:r>
            </a:p>
            <a:p>
              <a:pPr algn="ctr">
                <a:spcBef>
                  <a:spcPct val="0"/>
                </a:spcBef>
              </a:pPr>
              <a:r>
                <a:rPr lang="en-US" sz="2800">
                  <a:solidFill>
                    <a:srgbClr val="30F6FD"/>
                  </a:solidFill>
                  <a:latin typeface="Lucida Handwriting" charset="0"/>
                </a:rPr>
                <a:t>Testament</a:t>
              </a:r>
            </a:p>
          </p:txBody>
        </p:sp>
        <p:sp>
          <p:nvSpPr>
            <p:cNvPr id="263440" name="Rectangle 272"/>
            <p:cNvSpPr>
              <a:spLocks noChangeArrowheads="1"/>
            </p:cNvSpPr>
            <p:nvPr/>
          </p:nvSpPr>
          <p:spPr bwMode="auto">
            <a:xfrm>
              <a:off x="176" y="441"/>
              <a:ext cx="1568" cy="674"/>
            </a:xfrm>
            <a:prstGeom prst="rect">
              <a:avLst/>
            </a:prstGeom>
            <a:noFill/>
            <a:ln w="12700">
              <a:noFill/>
              <a:miter lim="800000"/>
              <a:headEnd/>
              <a:tailEnd/>
            </a:ln>
            <a:effectLst>
              <a:outerShdw dist="85194" dir="3806097" algn="ctr" rotWithShape="0">
                <a:schemeClr val="tx1"/>
              </a:outerShdw>
            </a:effectLst>
          </p:spPr>
          <p:txBody>
            <a:bodyPr wrap="none" lIns="90487" tIns="44450" rIns="90487" bIns="44450">
              <a:spAutoFit/>
            </a:bodyPr>
            <a:lstStyle/>
            <a:p>
              <a:pPr algn="ctr">
                <a:spcBef>
                  <a:spcPct val="0"/>
                </a:spcBef>
              </a:pPr>
              <a:r>
                <a:rPr lang="en-US" sz="2800">
                  <a:solidFill>
                    <a:srgbClr val="30F6FD"/>
                  </a:solidFill>
                  <a:latin typeface="Lucida Handwriting" charset="0"/>
                </a:rPr>
                <a:t> </a:t>
              </a:r>
              <a:r>
                <a:rPr lang="ja-JP" altLang="en-US" sz="2800">
                  <a:solidFill>
                    <a:srgbClr val="30F6FD"/>
                  </a:solidFill>
                  <a:latin typeface="Lucida Handwriting" charset="0"/>
                </a:rPr>
                <a:t>“</a:t>
              </a:r>
              <a:r>
                <a:rPr lang="en-US" sz="2800">
                  <a:solidFill>
                    <a:srgbClr val="30F6FD"/>
                  </a:solidFill>
                  <a:latin typeface="Lucida Handwriting" charset="0"/>
                </a:rPr>
                <a:t>OLD</a:t>
              </a:r>
              <a:r>
                <a:rPr lang="ja-JP" altLang="en-US" sz="2800">
                  <a:solidFill>
                    <a:srgbClr val="30F6FD"/>
                  </a:solidFill>
                  <a:latin typeface="Lucida Handwriting" charset="0"/>
                </a:rPr>
                <a:t>”</a:t>
              </a:r>
              <a:r>
                <a:rPr lang="en-US" sz="2800">
                  <a:solidFill>
                    <a:srgbClr val="30F6FD"/>
                  </a:solidFill>
                  <a:latin typeface="Lucida Handwriting" charset="0"/>
                </a:rPr>
                <a:t> </a:t>
              </a:r>
            </a:p>
            <a:p>
              <a:pPr algn="ctr">
                <a:spcBef>
                  <a:spcPct val="0"/>
                </a:spcBef>
              </a:pPr>
              <a:r>
                <a:rPr lang="en-US" sz="2800">
                  <a:solidFill>
                    <a:srgbClr val="30F6FD"/>
                  </a:solidFill>
                  <a:latin typeface="Lucida Handwriting" charset="0"/>
                </a:rPr>
                <a:t>Testament</a:t>
              </a:r>
            </a:p>
          </p:txBody>
        </p:sp>
        <p:sp>
          <p:nvSpPr>
            <p:cNvPr id="263441" name="Rectangle 273"/>
            <p:cNvSpPr>
              <a:spLocks noChangeArrowheads="1"/>
            </p:cNvSpPr>
            <p:nvPr/>
          </p:nvSpPr>
          <p:spPr bwMode="auto">
            <a:xfrm>
              <a:off x="72" y="592"/>
              <a:ext cx="515" cy="19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Times" charset="0"/>
                <a:ea typeface="+mn-ea"/>
              </a:endParaRPr>
            </a:p>
          </p:txBody>
        </p:sp>
        <p:sp>
          <p:nvSpPr>
            <p:cNvPr id="263442" name="Rectangle 274"/>
            <p:cNvSpPr>
              <a:spLocks noChangeArrowheads="1"/>
            </p:cNvSpPr>
            <p:nvPr/>
          </p:nvSpPr>
          <p:spPr bwMode="auto">
            <a:xfrm>
              <a:off x="3736" y="592"/>
              <a:ext cx="515" cy="19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Times" charset="0"/>
                <a:ea typeface="+mn-ea"/>
              </a:endParaRPr>
            </a:p>
          </p:txBody>
        </p:sp>
        <p:sp>
          <p:nvSpPr>
            <p:cNvPr id="263443" name="Rectangle 275"/>
            <p:cNvSpPr>
              <a:spLocks noChangeArrowheads="1"/>
            </p:cNvSpPr>
            <p:nvPr/>
          </p:nvSpPr>
          <p:spPr bwMode="auto">
            <a:xfrm>
              <a:off x="-64" y="1104"/>
              <a:ext cx="515" cy="19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Times" charset="0"/>
                <a:ea typeface="+mn-ea"/>
              </a:endParaRPr>
            </a:p>
          </p:txBody>
        </p:sp>
        <p:sp>
          <p:nvSpPr>
            <p:cNvPr id="263444" name="Rectangle 276"/>
            <p:cNvSpPr>
              <a:spLocks noChangeArrowheads="1"/>
            </p:cNvSpPr>
            <p:nvPr/>
          </p:nvSpPr>
          <p:spPr bwMode="auto">
            <a:xfrm>
              <a:off x="3738" y="1110"/>
              <a:ext cx="515" cy="19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Times" charset="0"/>
                <a:ea typeface="+mn-ea"/>
              </a:endParaRPr>
            </a:p>
          </p:txBody>
        </p:sp>
        <p:sp>
          <p:nvSpPr>
            <p:cNvPr id="263445" name="Rectangle 277"/>
            <p:cNvSpPr>
              <a:spLocks noChangeArrowheads="1"/>
            </p:cNvSpPr>
            <p:nvPr/>
          </p:nvSpPr>
          <p:spPr bwMode="auto">
            <a:xfrm>
              <a:off x="3976" y="1271"/>
              <a:ext cx="1549" cy="321"/>
            </a:xfrm>
            <a:prstGeom prst="rect">
              <a:avLst/>
            </a:prstGeom>
            <a:noFill/>
            <a:ln w="12700">
              <a:noFill/>
              <a:miter lim="800000"/>
              <a:headEnd/>
              <a:tailEnd/>
            </a:ln>
            <a:effectLst>
              <a:outerShdw dist="68392" dir="4091915" algn="ctr" rotWithShape="0">
                <a:schemeClr val="tx1"/>
              </a:outerShdw>
            </a:effectLst>
          </p:spPr>
          <p:txBody>
            <a:bodyPr wrap="none" lIns="90487" tIns="44450" rIns="90487" bIns="44450">
              <a:spAutoFit/>
            </a:bodyPr>
            <a:lstStyle/>
            <a:p>
              <a:pPr>
                <a:spcBef>
                  <a:spcPct val="0"/>
                </a:spcBef>
              </a:pPr>
              <a:r>
                <a:rPr lang="en-US" sz="2400">
                  <a:solidFill>
                    <a:srgbClr val="30F6FD"/>
                  </a:solidFill>
                  <a:latin typeface="Lucida Handwriting" charset="0"/>
                </a:rPr>
                <a:t>  </a:t>
              </a:r>
              <a:r>
                <a:rPr lang="ja-JP" altLang="en-US" sz="2400">
                  <a:solidFill>
                    <a:srgbClr val="30F6FD"/>
                  </a:solidFill>
                  <a:latin typeface="Lucida Handwriting" charset="0"/>
                </a:rPr>
                <a:t>“</a:t>
              </a:r>
              <a:r>
                <a:rPr lang="en-US" sz="2400">
                  <a:solidFill>
                    <a:srgbClr val="30F6FD"/>
                  </a:solidFill>
                  <a:latin typeface="Lucida Handwriting" charset="0"/>
                </a:rPr>
                <a:t>27</a:t>
              </a:r>
              <a:r>
                <a:rPr lang="ja-JP" altLang="en-US" sz="2400">
                  <a:solidFill>
                    <a:srgbClr val="30F6FD"/>
                  </a:solidFill>
                  <a:latin typeface="Lucida Handwriting" charset="0"/>
                </a:rPr>
                <a:t>”</a:t>
              </a:r>
              <a:r>
                <a:rPr lang="en-US" sz="2400">
                  <a:solidFill>
                    <a:srgbClr val="30F6FD"/>
                  </a:solidFill>
                  <a:latin typeface="Lucida Handwriting" charset="0"/>
                </a:rPr>
                <a:t> Books</a:t>
              </a:r>
            </a:p>
          </p:txBody>
        </p:sp>
        <p:sp>
          <p:nvSpPr>
            <p:cNvPr id="263446" name="Rectangle 278"/>
            <p:cNvSpPr>
              <a:spLocks noChangeArrowheads="1"/>
            </p:cNvSpPr>
            <p:nvPr/>
          </p:nvSpPr>
          <p:spPr bwMode="auto">
            <a:xfrm>
              <a:off x="197" y="1279"/>
              <a:ext cx="1389" cy="321"/>
            </a:xfrm>
            <a:prstGeom prst="rect">
              <a:avLst/>
            </a:prstGeom>
            <a:noFill/>
            <a:ln w="12700">
              <a:noFill/>
              <a:miter lim="800000"/>
              <a:headEnd/>
              <a:tailEnd/>
            </a:ln>
            <a:effectLst>
              <a:outerShdw dist="68392" dir="4091915" algn="ctr" rotWithShape="0">
                <a:schemeClr val="tx1"/>
              </a:outerShdw>
            </a:effectLst>
          </p:spPr>
          <p:txBody>
            <a:bodyPr wrap="none" lIns="90487" tIns="44450" rIns="90487" bIns="44450">
              <a:spAutoFit/>
            </a:bodyPr>
            <a:lstStyle/>
            <a:p>
              <a:pPr>
                <a:spcBef>
                  <a:spcPct val="0"/>
                </a:spcBef>
              </a:pPr>
              <a:r>
                <a:rPr lang="ja-JP" altLang="en-US" sz="2400">
                  <a:solidFill>
                    <a:srgbClr val="30F6FD"/>
                  </a:solidFill>
                  <a:latin typeface="Lucida Handwriting" charset="0"/>
                </a:rPr>
                <a:t>“</a:t>
              </a:r>
              <a:r>
                <a:rPr lang="en-US" sz="2400">
                  <a:solidFill>
                    <a:srgbClr val="30F6FD"/>
                  </a:solidFill>
                  <a:latin typeface="Lucida Handwriting" charset="0"/>
                </a:rPr>
                <a:t>39</a:t>
              </a:r>
              <a:r>
                <a:rPr lang="ja-JP" altLang="en-US" sz="2400">
                  <a:solidFill>
                    <a:srgbClr val="30F6FD"/>
                  </a:solidFill>
                  <a:latin typeface="Lucida Handwriting" charset="0"/>
                </a:rPr>
                <a:t>”</a:t>
              </a:r>
              <a:r>
                <a:rPr lang="en-US" sz="2400">
                  <a:solidFill>
                    <a:srgbClr val="30F6FD"/>
                  </a:solidFill>
                  <a:latin typeface="Lucida Handwriting" charset="0"/>
                </a:rPr>
                <a:t> Books</a:t>
              </a:r>
            </a:p>
          </p:txBody>
        </p:sp>
        <p:sp>
          <p:nvSpPr>
            <p:cNvPr id="263447" name="Rectangle 279"/>
            <p:cNvSpPr>
              <a:spLocks noChangeArrowheads="1"/>
            </p:cNvSpPr>
            <p:nvPr/>
          </p:nvSpPr>
          <p:spPr bwMode="auto">
            <a:xfrm>
              <a:off x="4030" y="1460"/>
              <a:ext cx="515" cy="19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Times" charset="0"/>
                <a:ea typeface="+mn-ea"/>
              </a:endParaRPr>
            </a:p>
          </p:txBody>
        </p:sp>
        <p:sp>
          <p:nvSpPr>
            <p:cNvPr id="263448" name="Rectangle 280"/>
            <p:cNvSpPr>
              <a:spLocks noChangeArrowheads="1"/>
            </p:cNvSpPr>
            <p:nvPr/>
          </p:nvSpPr>
          <p:spPr bwMode="auto">
            <a:xfrm>
              <a:off x="32" y="1485"/>
              <a:ext cx="515" cy="19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Times" charset="0"/>
                <a:ea typeface="+mn-ea"/>
              </a:endParaRPr>
            </a:p>
          </p:txBody>
        </p:sp>
        <p:sp>
          <p:nvSpPr>
            <p:cNvPr id="263449" name="Rectangle 281"/>
            <p:cNvSpPr>
              <a:spLocks noChangeArrowheads="1"/>
            </p:cNvSpPr>
            <p:nvPr/>
          </p:nvSpPr>
          <p:spPr bwMode="auto">
            <a:xfrm>
              <a:off x="250" y="1711"/>
              <a:ext cx="981" cy="321"/>
            </a:xfrm>
            <a:prstGeom prst="rect">
              <a:avLst/>
            </a:prstGeom>
            <a:noFill/>
            <a:ln w="12700">
              <a:noFill/>
              <a:miter lim="800000"/>
              <a:headEnd/>
              <a:tailEnd/>
            </a:ln>
            <a:effectLst>
              <a:outerShdw dist="68392" dir="4091915" algn="ctr" rotWithShape="0">
                <a:schemeClr val="tx1"/>
              </a:outerShdw>
            </a:effectLst>
          </p:spPr>
          <p:txBody>
            <a:bodyPr wrap="none" lIns="90487" tIns="44450" rIns="90487" bIns="44450">
              <a:spAutoFit/>
            </a:bodyPr>
            <a:lstStyle/>
            <a:p>
              <a:pPr>
                <a:spcBef>
                  <a:spcPct val="0"/>
                </a:spcBef>
                <a:defRPr/>
              </a:pPr>
              <a:r>
                <a:rPr lang="en-US" sz="2400">
                  <a:solidFill>
                    <a:srgbClr val="30F6FD"/>
                  </a:solidFill>
                  <a:latin typeface="Lucida Handwriting" pitchFamily="66" charset="0"/>
                  <a:ea typeface="+mn-ea"/>
                </a:rPr>
                <a:t>Hebrew</a:t>
              </a:r>
            </a:p>
          </p:txBody>
        </p:sp>
        <p:sp>
          <p:nvSpPr>
            <p:cNvPr id="263450" name="Rectangle 282"/>
            <p:cNvSpPr>
              <a:spLocks noChangeArrowheads="1"/>
            </p:cNvSpPr>
            <p:nvPr/>
          </p:nvSpPr>
          <p:spPr bwMode="auto">
            <a:xfrm>
              <a:off x="4657" y="1711"/>
              <a:ext cx="777" cy="321"/>
            </a:xfrm>
            <a:prstGeom prst="rect">
              <a:avLst/>
            </a:prstGeom>
            <a:noFill/>
            <a:ln w="12700">
              <a:noFill/>
              <a:miter lim="800000"/>
              <a:headEnd/>
              <a:tailEnd/>
            </a:ln>
            <a:effectLst>
              <a:outerShdw dist="68392" dir="4091915" algn="ctr" rotWithShape="0">
                <a:schemeClr val="tx1"/>
              </a:outerShdw>
            </a:effectLst>
          </p:spPr>
          <p:txBody>
            <a:bodyPr wrap="none" lIns="90487" tIns="44450" rIns="90487" bIns="44450">
              <a:spAutoFit/>
            </a:bodyPr>
            <a:lstStyle/>
            <a:p>
              <a:pPr>
                <a:spcBef>
                  <a:spcPct val="0"/>
                </a:spcBef>
                <a:defRPr/>
              </a:pPr>
              <a:r>
                <a:rPr lang="en-US" sz="2400">
                  <a:solidFill>
                    <a:srgbClr val="30F6FD"/>
                  </a:solidFill>
                  <a:latin typeface="Lucida Handwriting" pitchFamily="66" charset="0"/>
                  <a:ea typeface="+mn-ea"/>
                </a:rPr>
                <a:t>Greek</a:t>
              </a:r>
            </a:p>
          </p:txBody>
        </p:sp>
        <p:sp>
          <p:nvSpPr>
            <p:cNvPr id="263451" name="Rectangle 283"/>
            <p:cNvSpPr>
              <a:spLocks noChangeArrowheads="1"/>
            </p:cNvSpPr>
            <p:nvPr/>
          </p:nvSpPr>
          <p:spPr bwMode="auto">
            <a:xfrm>
              <a:off x="3909" y="1979"/>
              <a:ext cx="518" cy="229"/>
            </a:xfrm>
            <a:prstGeom prst="rect">
              <a:avLst/>
            </a:prstGeom>
            <a:noFill/>
            <a:ln w="12700">
              <a:noFill/>
              <a:miter lim="800000"/>
              <a:headEnd/>
              <a:tailEnd/>
            </a:ln>
            <a:effectLst>
              <a:outerShdw dist="68392" dir="4091915" algn="ctr" rotWithShape="0">
                <a:schemeClr val="tx1"/>
              </a:outerShdw>
            </a:effectLst>
          </p:spPr>
          <p:txBody>
            <a:bodyPr lIns="90487" tIns="44450" rIns="90487" bIns="44450">
              <a:spAutoFit/>
            </a:bodyPr>
            <a:lstStyle/>
            <a:p>
              <a:pPr>
                <a:defRPr/>
              </a:pPr>
              <a:endParaRPr lang="my-MM">
                <a:latin typeface="Times" charset="0"/>
                <a:ea typeface="+mn-ea"/>
              </a:endParaRPr>
            </a:p>
          </p:txBody>
        </p:sp>
        <p:sp>
          <p:nvSpPr>
            <p:cNvPr id="263452" name="Rectangle 284"/>
            <p:cNvSpPr>
              <a:spLocks noChangeArrowheads="1"/>
            </p:cNvSpPr>
            <p:nvPr/>
          </p:nvSpPr>
          <p:spPr bwMode="auto">
            <a:xfrm>
              <a:off x="-218" y="1983"/>
              <a:ext cx="515" cy="229"/>
            </a:xfrm>
            <a:prstGeom prst="rect">
              <a:avLst/>
            </a:prstGeom>
            <a:noFill/>
            <a:ln w="12700">
              <a:noFill/>
              <a:miter lim="800000"/>
              <a:headEnd/>
              <a:tailEnd/>
            </a:ln>
            <a:effectLst>
              <a:outerShdw dist="68392" dir="4091915" algn="ctr" rotWithShape="0">
                <a:schemeClr val="tx1"/>
              </a:outerShdw>
            </a:effectLst>
          </p:spPr>
          <p:txBody>
            <a:bodyPr lIns="90487" tIns="44450" rIns="90487" bIns="44450">
              <a:spAutoFit/>
            </a:bodyPr>
            <a:lstStyle/>
            <a:p>
              <a:pPr>
                <a:defRPr/>
              </a:pPr>
              <a:endParaRPr lang="my-MM">
                <a:latin typeface="Times" charset="0"/>
                <a:ea typeface="+mn-ea"/>
              </a:endParaRPr>
            </a:p>
          </p:txBody>
        </p:sp>
        <p:sp>
          <p:nvSpPr>
            <p:cNvPr id="263453" name="Rectangle 285"/>
            <p:cNvSpPr>
              <a:spLocks noChangeArrowheads="1"/>
            </p:cNvSpPr>
            <p:nvPr/>
          </p:nvSpPr>
          <p:spPr bwMode="auto">
            <a:xfrm>
              <a:off x="4600" y="2132"/>
              <a:ext cx="984" cy="321"/>
            </a:xfrm>
            <a:prstGeom prst="rect">
              <a:avLst/>
            </a:prstGeom>
            <a:noFill/>
            <a:ln w="12700">
              <a:noFill/>
              <a:miter lim="800000"/>
              <a:headEnd/>
              <a:tailEnd/>
            </a:ln>
            <a:effectLst>
              <a:outerShdw dist="68392" dir="4091915" algn="ctr" rotWithShape="0">
                <a:schemeClr val="tx1"/>
              </a:outerShdw>
            </a:effectLst>
          </p:spPr>
          <p:txBody>
            <a:bodyPr wrap="none" lIns="90487" tIns="44450" rIns="90487" bIns="44450">
              <a:spAutoFit/>
            </a:bodyPr>
            <a:lstStyle/>
            <a:p>
              <a:pPr>
                <a:spcBef>
                  <a:spcPct val="0"/>
                </a:spcBef>
                <a:defRPr/>
              </a:pPr>
              <a:r>
                <a:rPr lang="en-US" sz="2400">
                  <a:solidFill>
                    <a:srgbClr val="30F6FD"/>
                  </a:solidFill>
                  <a:latin typeface="Lucida Handwriting" pitchFamily="66" charset="0"/>
                  <a:ea typeface="+mn-ea"/>
                </a:rPr>
                <a:t>Grace/ </a:t>
              </a:r>
              <a:endParaRPr lang="en-US">
                <a:solidFill>
                  <a:srgbClr val="30F6FD"/>
                </a:solidFill>
                <a:latin typeface="Lucida Handwriting" pitchFamily="66" charset="0"/>
                <a:ea typeface="+mn-ea"/>
              </a:endParaRPr>
            </a:p>
          </p:txBody>
        </p:sp>
        <p:sp>
          <p:nvSpPr>
            <p:cNvPr id="263454" name="Rectangle 286"/>
            <p:cNvSpPr>
              <a:spLocks noChangeArrowheads="1"/>
            </p:cNvSpPr>
            <p:nvPr/>
          </p:nvSpPr>
          <p:spPr bwMode="auto">
            <a:xfrm>
              <a:off x="321" y="2133"/>
              <a:ext cx="716" cy="321"/>
            </a:xfrm>
            <a:prstGeom prst="rect">
              <a:avLst/>
            </a:prstGeom>
            <a:noFill/>
            <a:ln w="12700">
              <a:noFill/>
              <a:miter lim="800000"/>
              <a:headEnd/>
              <a:tailEnd/>
            </a:ln>
            <a:effectLst>
              <a:outerShdw dist="68392" dir="4091915" algn="ctr" rotWithShape="0">
                <a:schemeClr val="tx1"/>
              </a:outerShdw>
            </a:effectLst>
          </p:spPr>
          <p:txBody>
            <a:bodyPr lIns="90487" tIns="44450" rIns="90487" bIns="44450">
              <a:spAutoFit/>
            </a:bodyPr>
            <a:lstStyle/>
            <a:p>
              <a:pPr>
                <a:spcBef>
                  <a:spcPct val="0"/>
                </a:spcBef>
                <a:tabLst>
                  <a:tab pos="460375" algn="l"/>
                </a:tabLst>
                <a:defRPr/>
              </a:pPr>
              <a:r>
                <a:rPr lang="en-US" sz="2400">
                  <a:solidFill>
                    <a:srgbClr val="30F6FD"/>
                  </a:solidFill>
                  <a:latin typeface="Lucida Handwriting" pitchFamily="66" charset="0"/>
                  <a:ea typeface="+mn-ea"/>
                </a:rPr>
                <a:t>Law/</a:t>
              </a:r>
              <a:endParaRPr lang="en-US">
                <a:solidFill>
                  <a:srgbClr val="30F6FD"/>
                </a:solidFill>
                <a:latin typeface="Lucida Handwriting" pitchFamily="66" charset="0"/>
                <a:ea typeface="+mn-ea"/>
              </a:endParaRPr>
            </a:p>
          </p:txBody>
        </p:sp>
        <p:grpSp>
          <p:nvGrpSpPr>
            <p:cNvPr id="26750" name="Group 287"/>
            <p:cNvGrpSpPr>
              <a:grpSpLocks/>
            </p:cNvGrpSpPr>
            <p:nvPr/>
          </p:nvGrpSpPr>
          <p:grpSpPr bwMode="auto">
            <a:xfrm>
              <a:off x="1344" y="1544"/>
              <a:ext cx="3404" cy="1809"/>
              <a:chOff x="1344" y="1544"/>
              <a:chExt cx="3404" cy="1809"/>
            </a:xfrm>
          </p:grpSpPr>
          <p:sp>
            <p:nvSpPr>
              <p:cNvPr id="26803" name="Line 288"/>
              <p:cNvSpPr>
                <a:spLocks noChangeShapeType="1"/>
              </p:cNvSpPr>
              <p:nvPr/>
            </p:nvSpPr>
            <p:spPr bwMode="auto">
              <a:xfrm flipV="1">
                <a:off x="3671" y="3296"/>
                <a:ext cx="644" cy="12"/>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804" name="Line 289"/>
              <p:cNvSpPr>
                <a:spLocks noChangeShapeType="1"/>
              </p:cNvSpPr>
              <p:nvPr/>
            </p:nvSpPr>
            <p:spPr bwMode="auto">
              <a:xfrm>
                <a:off x="1344" y="3218"/>
                <a:ext cx="971" cy="71"/>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805" name="Line 290"/>
              <p:cNvSpPr>
                <a:spLocks noChangeShapeType="1"/>
              </p:cNvSpPr>
              <p:nvPr/>
            </p:nvSpPr>
            <p:spPr bwMode="auto">
              <a:xfrm>
                <a:off x="1506" y="2660"/>
                <a:ext cx="894" cy="484"/>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806" name="Line 291"/>
              <p:cNvSpPr>
                <a:spLocks noChangeShapeType="1"/>
              </p:cNvSpPr>
              <p:nvPr/>
            </p:nvSpPr>
            <p:spPr bwMode="auto">
              <a:xfrm>
                <a:off x="1930" y="2122"/>
                <a:ext cx="582" cy="798"/>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807" name="Line 292"/>
              <p:cNvSpPr>
                <a:spLocks noChangeShapeType="1"/>
              </p:cNvSpPr>
              <p:nvPr/>
            </p:nvSpPr>
            <p:spPr bwMode="auto">
              <a:xfrm rot="578684">
                <a:off x="2594" y="1808"/>
                <a:ext cx="279" cy="1052"/>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808" name="Line 293"/>
              <p:cNvSpPr>
                <a:spLocks noChangeShapeType="1"/>
              </p:cNvSpPr>
              <p:nvPr/>
            </p:nvSpPr>
            <p:spPr bwMode="auto">
              <a:xfrm flipH="1">
                <a:off x="3078" y="2071"/>
                <a:ext cx="591" cy="875"/>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809" name="Line 294"/>
              <p:cNvSpPr>
                <a:spLocks noChangeShapeType="1"/>
              </p:cNvSpPr>
              <p:nvPr/>
            </p:nvSpPr>
            <p:spPr bwMode="auto">
              <a:xfrm flipH="1">
                <a:off x="3211" y="2410"/>
                <a:ext cx="797" cy="625"/>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810" name="Line 295"/>
              <p:cNvSpPr>
                <a:spLocks noChangeShapeType="1"/>
              </p:cNvSpPr>
              <p:nvPr/>
            </p:nvSpPr>
            <p:spPr bwMode="auto">
              <a:xfrm flipV="1">
                <a:off x="3264" y="2946"/>
                <a:ext cx="1017" cy="264"/>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3464" name="Rectangle 296"/>
              <p:cNvSpPr>
                <a:spLocks noChangeArrowheads="1"/>
              </p:cNvSpPr>
              <p:nvPr/>
            </p:nvSpPr>
            <p:spPr bwMode="auto">
              <a:xfrm rot="5246759">
                <a:off x="2194" y="2332"/>
                <a:ext cx="1290" cy="230"/>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r>
                  <a:rPr lang="en-US">
                    <a:solidFill>
                      <a:srgbClr val="21ED11"/>
                    </a:solidFill>
                    <a:latin typeface="Helvetica BlackOblique" charset="0"/>
                    <a:ea typeface="+mn-ea"/>
                  </a:rPr>
                  <a:t>PROPHECIES</a:t>
                </a:r>
                <a:endParaRPr lang="en-US">
                  <a:latin typeface="Helvetica BlackOblique" charset="0"/>
                  <a:ea typeface="+mn-ea"/>
                </a:endParaRPr>
              </a:p>
            </p:txBody>
          </p:sp>
          <p:sp>
            <p:nvSpPr>
              <p:cNvPr id="263465" name="Rectangle 297"/>
              <p:cNvSpPr>
                <a:spLocks noChangeArrowheads="1"/>
              </p:cNvSpPr>
              <p:nvPr/>
            </p:nvSpPr>
            <p:spPr bwMode="auto">
              <a:xfrm>
                <a:off x="3422" y="3143"/>
                <a:ext cx="1326" cy="210"/>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r>
                  <a:rPr lang="en-US" sz="1600">
                    <a:solidFill>
                      <a:schemeClr val="hlink"/>
                    </a:solidFill>
                    <a:latin typeface="Helvetica BlackOblique" charset="0"/>
                    <a:ea typeface="+mn-ea"/>
                  </a:rPr>
                  <a:t>REVELATION</a:t>
                </a:r>
                <a:endParaRPr lang="en-US" sz="1600">
                  <a:latin typeface="Helvetica BlackOblique" charset="0"/>
                  <a:ea typeface="+mn-ea"/>
                </a:endParaRPr>
              </a:p>
            </p:txBody>
          </p:sp>
          <p:sp>
            <p:nvSpPr>
              <p:cNvPr id="263466" name="Rectangle 298"/>
              <p:cNvSpPr>
                <a:spLocks noChangeArrowheads="1"/>
              </p:cNvSpPr>
              <p:nvPr/>
            </p:nvSpPr>
            <p:spPr bwMode="auto">
              <a:xfrm rot="3267768">
                <a:off x="1818" y="2524"/>
                <a:ext cx="1118"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r>
                  <a:rPr lang="en-US">
                    <a:solidFill>
                      <a:srgbClr val="21ED11"/>
                    </a:solidFill>
                    <a:latin typeface="Helvetica BlackOblique" charset="0"/>
                    <a:ea typeface="+mn-ea"/>
                  </a:rPr>
                  <a:t>WRITINGS</a:t>
                </a:r>
                <a:endParaRPr lang="en-US">
                  <a:latin typeface="Helvetica BlackOblique" charset="0"/>
                  <a:ea typeface="+mn-ea"/>
                </a:endParaRPr>
              </a:p>
            </p:txBody>
          </p:sp>
          <p:sp>
            <p:nvSpPr>
              <p:cNvPr id="263467" name="Rectangle 299"/>
              <p:cNvSpPr>
                <a:spLocks noChangeArrowheads="1"/>
              </p:cNvSpPr>
              <p:nvPr/>
            </p:nvSpPr>
            <p:spPr bwMode="auto">
              <a:xfrm rot="20643327">
                <a:off x="3427" y="2833"/>
                <a:ext cx="905"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r>
                  <a:rPr lang="en-US">
                    <a:solidFill>
                      <a:schemeClr val="hlink"/>
                    </a:solidFill>
                    <a:latin typeface="Helvetica BlackOblique" charset="0"/>
                    <a:ea typeface="+mn-ea"/>
                  </a:rPr>
                  <a:t>EPISTLES</a:t>
                </a:r>
                <a:endParaRPr lang="en-US">
                  <a:latin typeface="Helvetica BlackOblique" charset="0"/>
                  <a:ea typeface="+mn-ea"/>
                </a:endParaRPr>
              </a:p>
            </p:txBody>
          </p:sp>
          <p:sp>
            <p:nvSpPr>
              <p:cNvPr id="263468" name="Rectangle 300"/>
              <p:cNvSpPr>
                <a:spLocks noChangeArrowheads="1"/>
              </p:cNvSpPr>
              <p:nvPr/>
            </p:nvSpPr>
            <p:spPr bwMode="auto">
              <a:xfrm rot="19276533">
                <a:off x="3353" y="2466"/>
                <a:ext cx="622" cy="229"/>
              </a:xfrm>
              <a:prstGeom prst="rect">
                <a:avLst/>
              </a:prstGeom>
              <a:noFill/>
              <a:ln w="12700">
                <a:noFill/>
                <a:miter lim="800000"/>
                <a:headEnd/>
                <a:tailEnd/>
              </a:ln>
              <a:effectLst>
                <a:outerShdw dist="45791" dir="3378596" algn="ctr" rotWithShape="0">
                  <a:schemeClr val="tx1"/>
                </a:outerShdw>
              </a:effectLst>
            </p:spPr>
            <p:txBody>
              <a:bodyPr lIns="90487" tIns="44450" rIns="90487" bIns="44450">
                <a:spAutoFit/>
              </a:bodyPr>
              <a:lstStyle/>
              <a:p>
                <a:pPr>
                  <a:defRPr/>
                </a:pPr>
                <a:r>
                  <a:rPr lang="en-US">
                    <a:solidFill>
                      <a:schemeClr val="hlink"/>
                    </a:solidFill>
                    <a:latin typeface="Helvetica BlackOblique" charset="0"/>
                    <a:ea typeface="+mn-ea"/>
                  </a:rPr>
                  <a:t>ACTS</a:t>
                </a:r>
                <a:endParaRPr lang="en-US">
                  <a:latin typeface="Helvetica BlackOblique" charset="0"/>
                  <a:ea typeface="+mn-ea"/>
                </a:endParaRPr>
              </a:p>
            </p:txBody>
          </p:sp>
          <p:sp>
            <p:nvSpPr>
              <p:cNvPr id="263469" name="Rectangle 301"/>
              <p:cNvSpPr>
                <a:spLocks noChangeArrowheads="1"/>
              </p:cNvSpPr>
              <p:nvPr/>
            </p:nvSpPr>
            <p:spPr bwMode="auto">
              <a:xfrm rot="1755647">
                <a:off x="1462" y="2754"/>
                <a:ext cx="1190" cy="229"/>
              </a:xfrm>
              <a:prstGeom prst="rect">
                <a:avLst/>
              </a:prstGeom>
              <a:noFill/>
              <a:ln w="12700">
                <a:noFill/>
                <a:miter lim="800000"/>
                <a:headEnd/>
                <a:tailEnd/>
              </a:ln>
              <a:effectLst>
                <a:outerShdw dist="45791" dir="3378596" algn="ctr" rotWithShape="0">
                  <a:schemeClr val="tx1"/>
                </a:outerShdw>
              </a:effectLst>
            </p:spPr>
            <p:txBody>
              <a:bodyPr lIns="90487" tIns="44450" rIns="90487" bIns="44450">
                <a:spAutoFit/>
              </a:bodyPr>
              <a:lstStyle/>
              <a:p>
                <a:pPr>
                  <a:defRPr/>
                </a:pPr>
                <a:r>
                  <a:rPr lang="en-US">
                    <a:solidFill>
                      <a:srgbClr val="21ED11"/>
                    </a:solidFill>
                    <a:latin typeface="Helvetica BlackOblique" charset="0"/>
                    <a:ea typeface="+mn-ea"/>
                  </a:rPr>
                  <a:t>HISTORIES</a:t>
                </a:r>
                <a:endParaRPr lang="en-US">
                  <a:latin typeface="Helvetica BlackOblique" charset="0"/>
                  <a:ea typeface="+mn-ea"/>
                </a:endParaRPr>
              </a:p>
            </p:txBody>
          </p:sp>
          <p:sp>
            <p:nvSpPr>
              <p:cNvPr id="263470" name="Rectangle 302"/>
              <p:cNvSpPr>
                <a:spLocks noChangeArrowheads="1"/>
              </p:cNvSpPr>
              <p:nvPr/>
            </p:nvSpPr>
            <p:spPr bwMode="auto">
              <a:xfrm rot="240000">
                <a:off x="1596" y="3057"/>
                <a:ext cx="502"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r>
                  <a:rPr lang="en-US">
                    <a:solidFill>
                      <a:srgbClr val="21ED11"/>
                    </a:solidFill>
                    <a:latin typeface="Helvetica BlackOblique" charset="0"/>
                    <a:ea typeface="+mn-ea"/>
                  </a:rPr>
                  <a:t>LAW</a:t>
                </a:r>
                <a:endParaRPr lang="en-US">
                  <a:latin typeface="Helvetica BlackOblique" charset="0"/>
                  <a:ea typeface="+mn-ea"/>
                </a:endParaRPr>
              </a:p>
            </p:txBody>
          </p:sp>
          <p:sp>
            <p:nvSpPr>
              <p:cNvPr id="263471" name="Rectangle 303"/>
              <p:cNvSpPr>
                <a:spLocks noChangeArrowheads="1"/>
              </p:cNvSpPr>
              <p:nvPr/>
            </p:nvSpPr>
            <p:spPr bwMode="auto">
              <a:xfrm rot="18254599">
                <a:off x="2907" y="2041"/>
                <a:ext cx="1222" cy="230"/>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r>
                  <a:rPr lang="en-US">
                    <a:solidFill>
                      <a:schemeClr val="hlink"/>
                    </a:solidFill>
                    <a:latin typeface="Helvetica BlackOblique" charset="0"/>
                    <a:ea typeface="+mn-ea"/>
                  </a:rPr>
                  <a:t>GOSPELS</a:t>
                </a:r>
                <a:endParaRPr lang="en-US">
                  <a:latin typeface="Helvetica BlackOblique" charset="0"/>
                  <a:ea typeface="+mn-ea"/>
                </a:endParaRPr>
              </a:p>
            </p:txBody>
          </p:sp>
        </p:grpSp>
        <p:sp>
          <p:nvSpPr>
            <p:cNvPr id="263472" name="Rectangle 304"/>
            <p:cNvSpPr>
              <a:spLocks noChangeArrowheads="1"/>
            </p:cNvSpPr>
            <p:nvPr/>
          </p:nvSpPr>
          <p:spPr bwMode="auto">
            <a:xfrm>
              <a:off x="-36" y="2829"/>
              <a:ext cx="1245" cy="321"/>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spcBef>
                  <a:spcPct val="0"/>
                </a:spcBef>
                <a:defRPr/>
              </a:pPr>
              <a:r>
                <a:rPr lang="en-US" sz="2400">
                  <a:solidFill>
                    <a:srgbClr val="30F6FD"/>
                  </a:solidFill>
                  <a:latin typeface="Lucida Handwriting" pitchFamily="66" charset="0"/>
                  <a:ea typeface="+mn-ea"/>
                </a:rPr>
                <a:t>Telescope</a:t>
              </a:r>
            </a:p>
          </p:txBody>
        </p:sp>
        <p:sp>
          <p:nvSpPr>
            <p:cNvPr id="263473" name="Rectangle 305"/>
            <p:cNvSpPr>
              <a:spLocks noChangeArrowheads="1"/>
            </p:cNvSpPr>
            <p:nvPr/>
          </p:nvSpPr>
          <p:spPr bwMode="auto">
            <a:xfrm>
              <a:off x="4467" y="2841"/>
              <a:ext cx="1356" cy="321"/>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spcBef>
                  <a:spcPct val="0"/>
                </a:spcBef>
                <a:defRPr/>
              </a:pPr>
              <a:r>
                <a:rPr lang="en-US" sz="2400">
                  <a:solidFill>
                    <a:srgbClr val="30F6FD"/>
                  </a:solidFill>
                  <a:latin typeface="Lucida Handwriting" pitchFamily="66" charset="0"/>
                  <a:ea typeface="+mn-ea"/>
                </a:rPr>
                <a:t>Telescope</a:t>
              </a:r>
            </a:p>
          </p:txBody>
        </p:sp>
        <p:sp>
          <p:nvSpPr>
            <p:cNvPr id="263474" name="Rectangle 306"/>
            <p:cNvSpPr>
              <a:spLocks noChangeArrowheads="1"/>
            </p:cNvSpPr>
            <p:nvPr/>
          </p:nvSpPr>
          <p:spPr bwMode="auto">
            <a:xfrm>
              <a:off x="-54" y="3266"/>
              <a:ext cx="1154" cy="586"/>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lgn="ctr">
                <a:spcBef>
                  <a:spcPct val="0"/>
                </a:spcBef>
                <a:defRPr/>
              </a:pPr>
              <a:r>
                <a:rPr lang="en-US" sz="2400">
                  <a:solidFill>
                    <a:srgbClr val="30F6FD"/>
                  </a:solidFill>
                  <a:latin typeface="Lucida Handwriting" pitchFamily="66" charset="0"/>
                  <a:ea typeface="+mn-ea"/>
                </a:rPr>
                <a:t>Eternity Past</a:t>
              </a:r>
            </a:p>
          </p:txBody>
        </p:sp>
        <p:sp>
          <p:nvSpPr>
            <p:cNvPr id="263475" name="Rectangle 307"/>
            <p:cNvSpPr>
              <a:spLocks noChangeArrowheads="1"/>
            </p:cNvSpPr>
            <p:nvPr/>
          </p:nvSpPr>
          <p:spPr bwMode="auto">
            <a:xfrm>
              <a:off x="4585" y="3266"/>
              <a:ext cx="1143" cy="586"/>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lgn="ctr">
                <a:spcBef>
                  <a:spcPct val="0"/>
                </a:spcBef>
                <a:defRPr/>
              </a:pPr>
              <a:r>
                <a:rPr lang="en-US" sz="2400">
                  <a:solidFill>
                    <a:srgbClr val="30F6FD"/>
                  </a:solidFill>
                  <a:latin typeface="Lucida Handwriting" pitchFamily="66" charset="0"/>
                  <a:ea typeface="+mn-ea"/>
                </a:rPr>
                <a:t>Eternity Future</a:t>
              </a:r>
            </a:p>
          </p:txBody>
        </p:sp>
        <p:sp>
          <p:nvSpPr>
            <p:cNvPr id="26755" name="Text Box 308"/>
            <p:cNvSpPr txBox="1">
              <a:spLocks noChangeArrowheads="1"/>
            </p:cNvSpPr>
            <p:nvPr/>
          </p:nvSpPr>
          <p:spPr bwMode="auto">
            <a:xfrm>
              <a:off x="5177" y="3919"/>
              <a:ext cx="583" cy="2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r>
                <a:rPr lang="en-US" sz="1400">
                  <a:solidFill>
                    <a:schemeClr val="bg1"/>
                  </a:solidFill>
                  <a:latin typeface="Comic Sans MS" charset="0"/>
                </a:rPr>
                <a:t>06-27</a:t>
              </a:r>
            </a:p>
          </p:txBody>
        </p:sp>
        <p:sp>
          <p:nvSpPr>
            <p:cNvPr id="263477" name="Text Box 309"/>
            <p:cNvSpPr txBox="1">
              <a:spLocks noChangeArrowheads="1"/>
            </p:cNvSpPr>
            <p:nvPr/>
          </p:nvSpPr>
          <p:spPr bwMode="auto">
            <a:xfrm>
              <a:off x="156" y="2350"/>
              <a:ext cx="1226" cy="323"/>
            </a:xfrm>
            <a:prstGeom prst="rect">
              <a:avLst/>
            </a:prstGeom>
            <a:noFill/>
            <a:ln w="12700">
              <a:noFill/>
              <a:miter lim="800000"/>
              <a:headEnd/>
              <a:tailEnd/>
            </a:ln>
            <a:effectLst>
              <a:outerShdw dist="53882" dir="2700000" algn="ctr" rotWithShape="0">
                <a:schemeClr val="tx1"/>
              </a:outerShdw>
            </a:effectLst>
          </p:spPr>
          <p:txBody>
            <a:bodyPr>
              <a:spAutoFit/>
            </a:bodyPr>
            <a:lstStyle/>
            <a:p>
              <a:pPr>
                <a:defRPr/>
              </a:pPr>
              <a:r>
                <a:rPr lang="en-US" sz="2400">
                  <a:solidFill>
                    <a:srgbClr val="30F6FD"/>
                  </a:solidFill>
                  <a:latin typeface="Lucida Handwriting" pitchFamily="66" charset="0"/>
                  <a:ea typeface="+mn-ea"/>
                </a:rPr>
                <a:t>Promise </a:t>
              </a:r>
            </a:p>
          </p:txBody>
        </p:sp>
        <p:sp>
          <p:nvSpPr>
            <p:cNvPr id="263478" name="Text Box 310"/>
            <p:cNvSpPr txBox="1">
              <a:spLocks noChangeArrowheads="1"/>
            </p:cNvSpPr>
            <p:nvPr/>
          </p:nvSpPr>
          <p:spPr bwMode="auto">
            <a:xfrm>
              <a:off x="4281" y="2350"/>
              <a:ext cx="1743" cy="323"/>
            </a:xfrm>
            <a:prstGeom prst="rect">
              <a:avLst/>
            </a:prstGeom>
            <a:noFill/>
            <a:ln w="12700">
              <a:noFill/>
              <a:miter lim="800000"/>
              <a:headEnd/>
              <a:tailEnd/>
            </a:ln>
            <a:effectLst>
              <a:outerShdw dist="71842" dir="2700000" algn="ctr" rotWithShape="0">
                <a:schemeClr val="tx1"/>
              </a:outerShdw>
            </a:effectLst>
          </p:spPr>
          <p:txBody>
            <a:bodyPr>
              <a:spAutoFit/>
            </a:bodyPr>
            <a:lstStyle/>
            <a:p>
              <a:pPr>
                <a:spcBef>
                  <a:spcPct val="0"/>
                </a:spcBef>
                <a:defRPr/>
              </a:pPr>
              <a:r>
                <a:rPr lang="en-US" sz="2400">
                  <a:solidFill>
                    <a:srgbClr val="30F6FD"/>
                  </a:solidFill>
                  <a:latin typeface="Lucida Handwriting" pitchFamily="66" charset="0"/>
                  <a:ea typeface="+mn-ea"/>
                </a:rPr>
                <a:t>Fulfillment</a:t>
              </a:r>
              <a:endParaRPr lang="en-US" sz="3600" b="0">
                <a:solidFill>
                  <a:srgbClr val="30F6FD"/>
                </a:solidFill>
                <a:latin typeface="Times" charset="0"/>
                <a:ea typeface="+mn-ea"/>
              </a:endParaRPr>
            </a:p>
          </p:txBody>
        </p:sp>
        <p:sp>
          <p:nvSpPr>
            <p:cNvPr id="263479" name="Line 311"/>
            <p:cNvSpPr>
              <a:spLocks noChangeShapeType="1"/>
            </p:cNvSpPr>
            <p:nvPr/>
          </p:nvSpPr>
          <p:spPr bwMode="auto">
            <a:xfrm>
              <a:off x="4495" y="1187"/>
              <a:ext cx="614"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win_Burmese1" pitchFamily="2" charset="0"/>
                <a:ea typeface="+mn-ea"/>
              </a:endParaRPr>
            </a:p>
          </p:txBody>
        </p:sp>
        <p:sp>
          <p:nvSpPr>
            <p:cNvPr id="263480" name="Line 312"/>
            <p:cNvSpPr>
              <a:spLocks noChangeShapeType="1"/>
            </p:cNvSpPr>
            <p:nvPr/>
          </p:nvSpPr>
          <p:spPr bwMode="auto">
            <a:xfrm>
              <a:off x="4627" y="1670"/>
              <a:ext cx="611"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win_Burmese1" pitchFamily="2" charset="0"/>
                <a:ea typeface="+mn-ea"/>
              </a:endParaRPr>
            </a:p>
          </p:txBody>
        </p:sp>
        <p:sp>
          <p:nvSpPr>
            <p:cNvPr id="263481" name="Line 313"/>
            <p:cNvSpPr>
              <a:spLocks noChangeShapeType="1"/>
            </p:cNvSpPr>
            <p:nvPr/>
          </p:nvSpPr>
          <p:spPr bwMode="auto">
            <a:xfrm>
              <a:off x="4687" y="2089"/>
              <a:ext cx="614"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win_Burmese1" pitchFamily="2" charset="0"/>
                <a:ea typeface="+mn-ea"/>
              </a:endParaRPr>
            </a:p>
          </p:txBody>
        </p:sp>
        <p:sp>
          <p:nvSpPr>
            <p:cNvPr id="263482" name="Line 314"/>
            <p:cNvSpPr>
              <a:spLocks noChangeShapeType="1"/>
            </p:cNvSpPr>
            <p:nvPr/>
          </p:nvSpPr>
          <p:spPr bwMode="auto">
            <a:xfrm>
              <a:off x="4783" y="2787"/>
              <a:ext cx="614"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win_Burmese1" pitchFamily="2" charset="0"/>
                <a:ea typeface="+mn-ea"/>
              </a:endParaRPr>
            </a:p>
          </p:txBody>
        </p:sp>
        <p:sp>
          <p:nvSpPr>
            <p:cNvPr id="263483" name="Line 315"/>
            <p:cNvSpPr>
              <a:spLocks noChangeShapeType="1"/>
            </p:cNvSpPr>
            <p:nvPr/>
          </p:nvSpPr>
          <p:spPr bwMode="auto">
            <a:xfrm>
              <a:off x="546" y="1193"/>
              <a:ext cx="611"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win_Burmese1" pitchFamily="2" charset="0"/>
                <a:ea typeface="+mn-ea"/>
              </a:endParaRPr>
            </a:p>
          </p:txBody>
        </p:sp>
        <p:sp>
          <p:nvSpPr>
            <p:cNvPr id="263484" name="Line 316"/>
            <p:cNvSpPr>
              <a:spLocks noChangeShapeType="1"/>
            </p:cNvSpPr>
            <p:nvPr/>
          </p:nvSpPr>
          <p:spPr bwMode="auto">
            <a:xfrm>
              <a:off x="480" y="1676"/>
              <a:ext cx="611"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win_Burmese1" pitchFamily="2" charset="0"/>
                <a:ea typeface="+mn-ea"/>
              </a:endParaRPr>
            </a:p>
          </p:txBody>
        </p:sp>
        <p:sp>
          <p:nvSpPr>
            <p:cNvPr id="263485" name="Line 317"/>
            <p:cNvSpPr>
              <a:spLocks noChangeShapeType="1"/>
            </p:cNvSpPr>
            <p:nvPr/>
          </p:nvSpPr>
          <p:spPr bwMode="auto">
            <a:xfrm>
              <a:off x="423" y="2086"/>
              <a:ext cx="611"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win_Burmese1" pitchFamily="2" charset="0"/>
                <a:ea typeface="+mn-ea"/>
              </a:endParaRPr>
            </a:p>
          </p:txBody>
        </p:sp>
        <p:sp>
          <p:nvSpPr>
            <p:cNvPr id="263486" name="Line 318"/>
            <p:cNvSpPr>
              <a:spLocks noChangeShapeType="1"/>
            </p:cNvSpPr>
            <p:nvPr/>
          </p:nvSpPr>
          <p:spPr bwMode="auto">
            <a:xfrm>
              <a:off x="312" y="2766"/>
              <a:ext cx="614"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win_Burmese1" pitchFamily="2" charset="0"/>
                <a:ea typeface="+mn-ea"/>
              </a:endParaRPr>
            </a:p>
          </p:txBody>
        </p:sp>
        <p:sp>
          <p:nvSpPr>
            <p:cNvPr id="263487" name="Rectangle 319"/>
            <p:cNvSpPr>
              <a:spLocks noChangeArrowheads="1"/>
            </p:cNvSpPr>
            <p:nvPr/>
          </p:nvSpPr>
          <p:spPr bwMode="auto">
            <a:xfrm>
              <a:off x="1006" y="3634"/>
              <a:ext cx="1522" cy="321"/>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spcBef>
                  <a:spcPct val="0"/>
                </a:spcBef>
                <a:defRPr/>
              </a:pPr>
              <a:r>
                <a:rPr lang="en-US" sz="2400">
                  <a:solidFill>
                    <a:srgbClr val="30F6FD"/>
                  </a:solidFill>
                  <a:latin typeface="Lucida Handwriting" pitchFamily="66" charset="0"/>
                  <a:ea typeface="+mn-ea"/>
                </a:rPr>
                <a:t>Microscope</a:t>
              </a:r>
            </a:p>
          </p:txBody>
        </p:sp>
        <p:sp>
          <p:nvSpPr>
            <p:cNvPr id="26767" name="Text Box 320"/>
            <p:cNvSpPr txBox="1">
              <a:spLocks noChangeArrowheads="1"/>
            </p:cNvSpPr>
            <p:nvPr/>
          </p:nvSpPr>
          <p:spPr bwMode="auto">
            <a:xfrm>
              <a:off x="951" y="2540"/>
              <a:ext cx="115" cy="4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spcBef>
                  <a:spcPct val="0"/>
                </a:spcBef>
              </a:pPr>
              <a:endParaRPr lang="my-MM" sz="3600" b="0">
                <a:solidFill>
                  <a:schemeClr val="tx1"/>
                </a:solidFill>
                <a:latin typeface="Times" charset="0"/>
              </a:endParaRPr>
            </a:p>
          </p:txBody>
        </p:sp>
        <p:sp>
          <p:nvSpPr>
            <p:cNvPr id="263489" name="Rectangle 321"/>
            <p:cNvSpPr>
              <a:spLocks noChangeArrowheads="1"/>
            </p:cNvSpPr>
            <p:nvPr/>
          </p:nvSpPr>
          <p:spPr bwMode="auto">
            <a:xfrm>
              <a:off x="2723" y="3490"/>
              <a:ext cx="1470" cy="498"/>
            </a:xfrm>
            <a:prstGeom prst="rect">
              <a:avLst/>
            </a:prstGeom>
            <a:noFill/>
            <a:ln w="12700">
              <a:noFill/>
              <a:miter lim="800000"/>
              <a:headEnd/>
              <a:tailEnd/>
            </a:ln>
            <a:effectLst>
              <a:outerShdw dist="63500" dir="3187806" algn="ctr" rotWithShape="0">
                <a:schemeClr val="tx1"/>
              </a:outerShdw>
            </a:effectLst>
          </p:spPr>
          <p:txBody>
            <a:bodyPr lIns="90487" tIns="44450" rIns="90487" bIns="44450">
              <a:spAutoFit/>
            </a:bodyPr>
            <a:lstStyle/>
            <a:p>
              <a:pPr>
                <a:spcBef>
                  <a:spcPct val="0"/>
                </a:spcBef>
                <a:defRPr/>
              </a:pPr>
              <a:r>
                <a:rPr lang="en-US" sz="2000">
                  <a:solidFill>
                    <a:srgbClr val="30F6FD"/>
                  </a:solidFill>
                  <a:latin typeface="Lucida Handwriting" pitchFamily="66" charset="0"/>
                  <a:ea typeface="+mn-ea"/>
                </a:rPr>
                <a:t>2 Telescopes</a:t>
              </a:r>
              <a:endParaRPr lang="en-US" sz="2000" u="sng">
                <a:solidFill>
                  <a:srgbClr val="30F6FD"/>
                </a:solidFill>
                <a:latin typeface="Lucida Handwriting" pitchFamily="66" charset="0"/>
                <a:ea typeface="+mn-ea"/>
              </a:endParaRPr>
            </a:p>
            <a:p>
              <a:pPr>
                <a:spcBef>
                  <a:spcPct val="0"/>
                </a:spcBef>
                <a:defRPr/>
              </a:pPr>
              <a:r>
                <a:rPr lang="en-US" sz="2000">
                  <a:solidFill>
                    <a:srgbClr val="30F6FD"/>
                  </a:solidFill>
                  <a:latin typeface="Lucida Handwriting" pitchFamily="66" charset="0"/>
                  <a:ea typeface="+mn-ea"/>
                </a:rPr>
                <a:t>1 Microscope</a:t>
              </a:r>
              <a:endParaRPr lang="en-US" sz="2000" u="sng">
                <a:solidFill>
                  <a:srgbClr val="30F6FD"/>
                </a:solidFill>
                <a:latin typeface="Lucida Handwriting" pitchFamily="66" charset="0"/>
                <a:ea typeface="+mn-ea"/>
              </a:endParaRPr>
            </a:p>
          </p:txBody>
        </p:sp>
        <p:grpSp>
          <p:nvGrpSpPr>
            <p:cNvPr id="26769" name="Group 322"/>
            <p:cNvGrpSpPr>
              <a:grpSpLocks/>
            </p:cNvGrpSpPr>
            <p:nvPr/>
          </p:nvGrpSpPr>
          <p:grpSpPr bwMode="auto">
            <a:xfrm>
              <a:off x="3444" y="371"/>
              <a:ext cx="443" cy="604"/>
              <a:chOff x="2464" y="201"/>
              <a:chExt cx="443" cy="604"/>
            </a:xfrm>
          </p:grpSpPr>
          <p:sp>
            <p:nvSpPr>
              <p:cNvPr id="26800" name="Rectangle 323"/>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th-TH"/>
              </a:p>
            </p:txBody>
          </p:sp>
          <p:sp>
            <p:nvSpPr>
              <p:cNvPr id="26801" name="Rectangle 324"/>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th-TH"/>
              </a:p>
            </p:txBody>
          </p:sp>
          <p:sp>
            <p:nvSpPr>
              <p:cNvPr id="26802" name="Rectangle 325"/>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th-TH"/>
              </a:p>
            </p:txBody>
          </p:sp>
        </p:grpSp>
        <p:sp>
          <p:nvSpPr>
            <p:cNvPr id="26770" name="Rectangle 326"/>
            <p:cNvSpPr>
              <a:spLocks noChangeArrowheads="1"/>
            </p:cNvSpPr>
            <p:nvPr/>
          </p:nvSpPr>
          <p:spPr bwMode="auto">
            <a:xfrm>
              <a:off x="0" y="0"/>
              <a:ext cx="5760" cy="4320"/>
            </a:xfrm>
            <a:prstGeom prst="rect">
              <a:avLst/>
            </a:prstGeom>
            <a:gradFill rotWithShape="0">
              <a:gsLst>
                <a:gs pos="0">
                  <a:srgbClr val="000000"/>
                </a:gs>
                <a:gs pos="100000">
                  <a:srgbClr val="1E1BC5"/>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th-TH"/>
            </a:p>
          </p:txBody>
        </p:sp>
        <p:sp>
          <p:nvSpPr>
            <p:cNvPr id="263495" name="Rectangle 327"/>
            <p:cNvSpPr>
              <a:spLocks noChangeArrowheads="1"/>
            </p:cNvSpPr>
            <p:nvPr/>
          </p:nvSpPr>
          <p:spPr bwMode="auto">
            <a:xfrm>
              <a:off x="3615" y="3054"/>
              <a:ext cx="1504" cy="413"/>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defRPr/>
              </a:pPr>
              <a:r>
                <a:rPr lang="en-US" sz="3200">
                  <a:solidFill>
                    <a:schemeClr val="folHlink"/>
                  </a:solidFill>
                  <a:latin typeface="Comic Sans MS" pitchFamily="66" charset="0"/>
                  <a:ea typeface="+mn-ea"/>
                </a:rPr>
                <a:t>12 TRIBES</a:t>
              </a:r>
            </a:p>
          </p:txBody>
        </p:sp>
        <p:sp>
          <p:nvSpPr>
            <p:cNvPr id="263496" name="Rectangle 328"/>
            <p:cNvSpPr>
              <a:spLocks noChangeArrowheads="1"/>
            </p:cNvSpPr>
            <p:nvPr/>
          </p:nvSpPr>
          <p:spPr bwMode="auto">
            <a:xfrm>
              <a:off x="4357" y="1393"/>
              <a:ext cx="1066"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defRPr/>
              </a:pPr>
              <a:r>
                <a:rPr lang="en-US" sz="2800">
                  <a:solidFill>
                    <a:srgbClr val="FEF800"/>
                  </a:solidFill>
                  <a:latin typeface="Comic Sans MS" pitchFamily="66" charset="0"/>
                  <a:ea typeface="+mn-ea"/>
                </a:rPr>
                <a:t>EXODUS</a:t>
              </a:r>
            </a:p>
          </p:txBody>
        </p:sp>
        <p:sp>
          <p:nvSpPr>
            <p:cNvPr id="263497" name="Rectangle 329"/>
            <p:cNvSpPr>
              <a:spLocks noChangeArrowheads="1"/>
            </p:cNvSpPr>
            <p:nvPr/>
          </p:nvSpPr>
          <p:spPr bwMode="auto">
            <a:xfrm>
              <a:off x="1192" y="3747"/>
              <a:ext cx="1583"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defRPr/>
              </a:pPr>
              <a:r>
                <a:rPr lang="en-US" sz="2800">
                  <a:solidFill>
                    <a:schemeClr val="folHlink"/>
                  </a:solidFill>
                  <a:latin typeface="Comic Sans MS" pitchFamily="66" charset="0"/>
                  <a:ea typeface="+mn-ea"/>
                </a:rPr>
                <a:t>5  SERMONS</a:t>
              </a:r>
            </a:p>
          </p:txBody>
        </p:sp>
        <p:sp>
          <p:nvSpPr>
            <p:cNvPr id="263498" name="Rectangle 330"/>
            <p:cNvSpPr>
              <a:spLocks noChangeArrowheads="1"/>
            </p:cNvSpPr>
            <p:nvPr/>
          </p:nvSpPr>
          <p:spPr bwMode="auto">
            <a:xfrm>
              <a:off x="2372" y="1048"/>
              <a:ext cx="1843"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defRPr/>
              </a:pPr>
              <a:r>
                <a:rPr lang="en-US" sz="2800">
                  <a:solidFill>
                    <a:srgbClr val="99CCFF"/>
                  </a:solidFill>
                  <a:latin typeface="Comic Sans MS" pitchFamily="66" charset="0"/>
                  <a:ea typeface="+mn-ea"/>
                </a:rPr>
                <a:t>LAND DIVIDED</a:t>
              </a:r>
            </a:p>
          </p:txBody>
        </p:sp>
        <p:sp>
          <p:nvSpPr>
            <p:cNvPr id="263499" name="Rectangle 331"/>
            <p:cNvSpPr>
              <a:spLocks noChangeArrowheads="1"/>
            </p:cNvSpPr>
            <p:nvPr/>
          </p:nvSpPr>
          <p:spPr bwMode="auto">
            <a:xfrm>
              <a:off x="927" y="2606"/>
              <a:ext cx="1025"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defRPr/>
              </a:pPr>
              <a:r>
                <a:rPr lang="en-US" sz="2800">
                  <a:solidFill>
                    <a:schemeClr val="folHlink"/>
                  </a:solidFill>
                  <a:latin typeface="Comic Sans MS" pitchFamily="66" charset="0"/>
                  <a:ea typeface="+mn-ea"/>
                </a:rPr>
                <a:t>JUDGES</a:t>
              </a:r>
            </a:p>
          </p:txBody>
        </p:sp>
        <p:sp>
          <p:nvSpPr>
            <p:cNvPr id="263500" name="Rectangle 332"/>
            <p:cNvSpPr>
              <a:spLocks noChangeArrowheads="1"/>
            </p:cNvSpPr>
            <p:nvPr/>
          </p:nvSpPr>
          <p:spPr bwMode="auto">
            <a:xfrm>
              <a:off x="659" y="573"/>
              <a:ext cx="1126"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defRPr/>
              </a:pPr>
              <a:r>
                <a:rPr lang="en-US" sz="2800">
                  <a:solidFill>
                    <a:schemeClr val="folHlink"/>
                  </a:solidFill>
                  <a:latin typeface="Comic Sans MS" pitchFamily="66" charset="0"/>
                  <a:ea typeface="+mn-ea"/>
                </a:rPr>
                <a:t>GOSPELS</a:t>
              </a:r>
            </a:p>
          </p:txBody>
        </p:sp>
        <p:sp>
          <p:nvSpPr>
            <p:cNvPr id="263501" name="Rectangle 333"/>
            <p:cNvSpPr>
              <a:spLocks noChangeArrowheads="1"/>
            </p:cNvSpPr>
            <p:nvPr/>
          </p:nvSpPr>
          <p:spPr bwMode="auto">
            <a:xfrm>
              <a:off x="124" y="3416"/>
              <a:ext cx="1333"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defRPr/>
              </a:pPr>
              <a:r>
                <a:rPr lang="en-US" sz="2800">
                  <a:solidFill>
                    <a:schemeClr val="folHlink"/>
                  </a:solidFill>
                  <a:latin typeface="Comic Sans MS" pitchFamily="66" charset="0"/>
                  <a:ea typeface="+mn-ea"/>
                </a:rPr>
                <a:t>M - C - C </a:t>
              </a:r>
            </a:p>
          </p:txBody>
        </p:sp>
        <p:sp>
          <p:nvSpPr>
            <p:cNvPr id="263502" name="Rectangle 334"/>
            <p:cNvSpPr>
              <a:spLocks noChangeArrowheads="1"/>
            </p:cNvSpPr>
            <p:nvPr/>
          </p:nvSpPr>
          <p:spPr bwMode="auto">
            <a:xfrm>
              <a:off x="114" y="178"/>
              <a:ext cx="1159"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defRPr/>
              </a:pPr>
              <a:r>
                <a:rPr lang="en-US" sz="2800">
                  <a:solidFill>
                    <a:srgbClr val="FF3300"/>
                  </a:solidFill>
                  <a:latin typeface="Comic Sans MS" pitchFamily="66" charset="0"/>
                  <a:ea typeface="+mn-ea"/>
                </a:rPr>
                <a:t>The CALL</a:t>
              </a:r>
            </a:p>
          </p:txBody>
        </p:sp>
        <p:sp>
          <p:nvSpPr>
            <p:cNvPr id="263503" name="Rectangle 335"/>
            <p:cNvSpPr>
              <a:spLocks noChangeArrowheads="1"/>
            </p:cNvSpPr>
            <p:nvPr/>
          </p:nvSpPr>
          <p:spPr bwMode="auto">
            <a:xfrm>
              <a:off x="1809" y="2922"/>
              <a:ext cx="764" cy="413"/>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defRPr/>
              </a:pPr>
              <a:r>
                <a:rPr lang="en-US" sz="3200">
                  <a:solidFill>
                    <a:srgbClr val="99CCFF"/>
                  </a:solidFill>
                  <a:latin typeface="Comic Sans MS" pitchFamily="66" charset="0"/>
                  <a:ea typeface="+mn-ea"/>
                </a:rPr>
                <a:t>I - I</a:t>
              </a:r>
            </a:p>
          </p:txBody>
        </p:sp>
        <p:sp>
          <p:nvSpPr>
            <p:cNvPr id="263504" name="Rectangle 336"/>
            <p:cNvSpPr>
              <a:spLocks noChangeArrowheads="1"/>
            </p:cNvSpPr>
            <p:nvPr/>
          </p:nvSpPr>
          <p:spPr bwMode="auto">
            <a:xfrm>
              <a:off x="3935" y="2248"/>
              <a:ext cx="1807"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defRPr/>
              </a:pPr>
              <a:r>
                <a:rPr lang="en-US" sz="2800">
                  <a:solidFill>
                    <a:schemeClr val="folHlink"/>
                  </a:solidFill>
                  <a:latin typeface="Comic Sans MS" pitchFamily="66" charset="0"/>
                  <a:ea typeface="+mn-ea"/>
                </a:rPr>
                <a:t>SLAVERY</a:t>
              </a:r>
              <a:r>
                <a:rPr lang="en-US" sz="2000">
                  <a:solidFill>
                    <a:schemeClr val="folHlink"/>
                  </a:solidFill>
                  <a:latin typeface="Comic Sans MS" pitchFamily="66" charset="0"/>
                  <a:ea typeface="+mn-ea"/>
                </a:rPr>
                <a:t>          </a:t>
              </a:r>
            </a:p>
          </p:txBody>
        </p:sp>
        <p:sp>
          <p:nvSpPr>
            <p:cNvPr id="263505" name="Rectangle 337"/>
            <p:cNvSpPr>
              <a:spLocks noChangeArrowheads="1"/>
            </p:cNvSpPr>
            <p:nvPr/>
          </p:nvSpPr>
          <p:spPr bwMode="auto">
            <a:xfrm>
              <a:off x="2203" y="677"/>
              <a:ext cx="851"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defRPr/>
              </a:pPr>
              <a:r>
                <a:rPr lang="en-US" sz="2800">
                  <a:solidFill>
                    <a:srgbClr val="00CC00"/>
                  </a:solidFill>
                  <a:latin typeface="Comic Sans MS" pitchFamily="66" charset="0"/>
                  <a:ea typeface="+mn-ea"/>
                </a:rPr>
                <a:t>SINAI</a:t>
              </a:r>
            </a:p>
          </p:txBody>
        </p:sp>
        <p:sp>
          <p:nvSpPr>
            <p:cNvPr id="263506" name="Rectangle 338"/>
            <p:cNvSpPr>
              <a:spLocks noChangeArrowheads="1"/>
            </p:cNvSpPr>
            <p:nvPr/>
          </p:nvSpPr>
          <p:spPr bwMode="auto">
            <a:xfrm>
              <a:off x="3950" y="3806"/>
              <a:ext cx="1453"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defRPr/>
              </a:pPr>
              <a:r>
                <a:rPr lang="en-US" sz="2800">
                  <a:solidFill>
                    <a:srgbClr val="FF3300"/>
                  </a:solidFill>
                  <a:latin typeface="Comic Sans MS" pitchFamily="66" charset="0"/>
                  <a:ea typeface="+mn-ea"/>
                </a:rPr>
                <a:t>3  TREKS...</a:t>
              </a:r>
            </a:p>
          </p:txBody>
        </p:sp>
        <p:sp>
          <p:nvSpPr>
            <p:cNvPr id="263507" name="Rectangle 339"/>
            <p:cNvSpPr>
              <a:spLocks noChangeArrowheads="1"/>
            </p:cNvSpPr>
            <p:nvPr/>
          </p:nvSpPr>
          <p:spPr bwMode="auto">
            <a:xfrm>
              <a:off x="1307" y="1875"/>
              <a:ext cx="1047"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defRPr/>
              </a:pPr>
              <a:r>
                <a:rPr lang="en-US" sz="2800">
                  <a:solidFill>
                    <a:srgbClr val="FF3300"/>
                  </a:solidFill>
                  <a:latin typeface="Comic Sans MS" pitchFamily="66" charset="0"/>
                  <a:ea typeface="+mn-ea"/>
                </a:rPr>
                <a:t>ISRAEL </a:t>
              </a:r>
            </a:p>
          </p:txBody>
        </p:sp>
        <p:sp>
          <p:nvSpPr>
            <p:cNvPr id="263508" name="Rectangle 340"/>
            <p:cNvSpPr>
              <a:spLocks noChangeArrowheads="1"/>
            </p:cNvSpPr>
            <p:nvPr/>
          </p:nvSpPr>
          <p:spPr bwMode="auto">
            <a:xfrm>
              <a:off x="405" y="2119"/>
              <a:ext cx="815" cy="413"/>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defRPr/>
              </a:pPr>
              <a:r>
                <a:rPr lang="en-US" sz="3200">
                  <a:solidFill>
                    <a:srgbClr val="00CC00"/>
                  </a:solidFill>
                  <a:latin typeface="Comic Sans MS" pitchFamily="66" charset="0"/>
                  <a:ea typeface="+mn-ea"/>
                </a:rPr>
                <a:t>J - E</a:t>
              </a:r>
            </a:p>
          </p:txBody>
        </p:sp>
        <p:sp>
          <p:nvSpPr>
            <p:cNvPr id="263509" name="Rectangle 341"/>
            <p:cNvSpPr>
              <a:spLocks noChangeArrowheads="1"/>
            </p:cNvSpPr>
            <p:nvPr/>
          </p:nvSpPr>
          <p:spPr bwMode="auto">
            <a:xfrm>
              <a:off x="1426" y="1311"/>
              <a:ext cx="519"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defRPr/>
              </a:pPr>
              <a:r>
                <a:rPr lang="en-US" sz="2800">
                  <a:solidFill>
                    <a:schemeClr val="folHlink"/>
                  </a:solidFill>
                  <a:latin typeface="Comic Sans MS" pitchFamily="66" charset="0"/>
                  <a:ea typeface="+mn-ea"/>
                </a:rPr>
                <a:t>430</a:t>
              </a:r>
            </a:p>
          </p:txBody>
        </p:sp>
        <p:sp>
          <p:nvSpPr>
            <p:cNvPr id="263510" name="Rectangle 342"/>
            <p:cNvSpPr>
              <a:spLocks noChangeArrowheads="1"/>
            </p:cNvSpPr>
            <p:nvPr/>
          </p:nvSpPr>
          <p:spPr bwMode="auto">
            <a:xfrm>
              <a:off x="2204" y="322"/>
              <a:ext cx="1233"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defRPr/>
              </a:pPr>
              <a:r>
                <a:rPr lang="en-US" sz="2800">
                  <a:solidFill>
                    <a:srgbClr val="FEF800"/>
                  </a:solidFill>
                  <a:latin typeface="Comic Sans MS" pitchFamily="66" charset="0"/>
                  <a:ea typeface="+mn-ea"/>
                </a:rPr>
                <a:t>S - D - S</a:t>
              </a:r>
            </a:p>
          </p:txBody>
        </p:sp>
        <p:sp>
          <p:nvSpPr>
            <p:cNvPr id="263511" name="Rectangle 343"/>
            <p:cNvSpPr>
              <a:spLocks noChangeArrowheads="1"/>
            </p:cNvSpPr>
            <p:nvPr/>
          </p:nvSpPr>
          <p:spPr bwMode="auto">
            <a:xfrm>
              <a:off x="2469" y="3425"/>
              <a:ext cx="1239"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defRPr/>
              </a:pPr>
              <a:r>
                <a:rPr lang="en-US" sz="2800">
                  <a:solidFill>
                    <a:srgbClr val="00CC00"/>
                  </a:solidFill>
                  <a:latin typeface="Comic Sans MS" pitchFamily="66" charset="0"/>
                  <a:ea typeface="+mn-ea"/>
                </a:rPr>
                <a:t>Z - E - N</a:t>
              </a:r>
            </a:p>
          </p:txBody>
        </p:sp>
        <p:sp>
          <p:nvSpPr>
            <p:cNvPr id="263512" name="Rectangle 344"/>
            <p:cNvSpPr>
              <a:spLocks noChangeArrowheads="1"/>
            </p:cNvSpPr>
            <p:nvPr/>
          </p:nvSpPr>
          <p:spPr bwMode="auto">
            <a:xfrm>
              <a:off x="2476" y="2295"/>
              <a:ext cx="721"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defRPr/>
              </a:pPr>
              <a:r>
                <a:rPr lang="en-US" sz="2800">
                  <a:solidFill>
                    <a:schemeClr val="folHlink"/>
                  </a:solidFill>
                  <a:latin typeface="Comic Sans MS" pitchFamily="66" charset="0"/>
                  <a:ea typeface="+mn-ea"/>
                </a:rPr>
                <a:t>ACTS</a:t>
              </a:r>
            </a:p>
          </p:txBody>
        </p:sp>
        <p:sp>
          <p:nvSpPr>
            <p:cNvPr id="263513" name="Rectangle 345"/>
            <p:cNvSpPr>
              <a:spLocks noChangeArrowheads="1"/>
            </p:cNvSpPr>
            <p:nvPr/>
          </p:nvSpPr>
          <p:spPr bwMode="auto">
            <a:xfrm>
              <a:off x="4533" y="641"/>
              <a:ext cx="1213"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defRPr/>
              </a:pPr>
              <a:r>
                <a:rPr lang="en-US" sz="2800">
                  <a:solidFill>
                    <a:srgbClr val="FF3300"/>
                  </a:solidFill>
                  <a:latin typeface="Comic Sans MS" pitchFamily="66" charset="0"/>
                  <a:ea typeface="+mn-ea"/>
                </a:rPr>
                <a:t>EPISTLES</a:t>
              </a:r>
            </a:p>
          </p:txBody>
        </p:sp>
        <p:sp>
          <p:nvSpPr>
            <p:cNvPr id="263514" name="Rectangle 346"/>
            <p:cNvSpPr>
              <a:spLocks noChangeArrowheads="1"/>
            </p:cNvSpPr>
            <p:nvPr/>
          </p:nvSpPr>
          <p:spPr bwMode="auto">
            <a:xfrm>
              <a:off x="3564" y="118"/>
              <a:ext cx="1777" cy="324"/>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defRPr/>
              </a:pPr>
              <a:r>
                <a:rPr lang="en-US" sz="2400">
                  <a:solidFill>
                    <a:srgbClr val="00CC00"/>
                  </a:solidFill>
                  <a:latin typeface="Comic Sans MS" pitchFamily="66" charset="0"/>
                  <a:ea typeface="+mn-ea"/>
                </a:rPr>
                <a:t>KADESH BARNEA</a:t>
              </a:r>
            </a:p>
          </p:txBody>
        </p:sp>
        <p:sp>
          <p:nvSpPr>
            <p:cNvPr id="263515" name="Rectangle 347"/>
            <p:cNvSpPr>
              <a:spLocks noChangeArrowheads="1"/>
            </p:cNvSpPr>
            <p:nvPr/>
          </p:nvSpPr>
          <p:spPr bwMode="auto">
            <a:xfrm>
              <a:off x="2944" y="2704"/>
              <a:ext cx="520"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defRPr/>
              </a:pPr>
              <a:r>
                <a:rPr lang="en-US" sz="2800">
                  <a:solidFill>
                    <a:srgbClr val="FEF800"/>
                  </a:solidFill>
                  <a:latin typeface="Comic Sans MS" pitchFamily="66" charset="0"/>
                  <a:ea typeface="+mn-ea"/>
                </a:rPr>
                <a:t>350</a:t>
              </a:r>
            </a:p>
          </p:txBody>
        </p:sp>
        <p:sp>
          <p:nvSpPr>
            <p:cNvPr id="263516" name="Rectangle 348"/>
            <p:cNvSpPr>
              <a:spLocks noChangeArrowheads="1"/>
            </p:cNvSpPr>
            <p:nvPr/>
          </p:nvSpPr>
          <p:spPr bwMode="auto">
            <a:xfrm>
              <a:off x="3531" y="2605"/>
              <a:ext cx="1014"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defRPr/>
              </a:pPr>
              <a:r>
                <a:rPr lang="en-US" sz="2800">
                  <a:solidFill>
                    <a:srgbClr val="00CC00"/>
                  </a:solidFill>
                  <a:latin typeface="Comic Sans MS" pitchFamily="66" charset="0"/>
                  <a:ea typeface="+mn-ea"/>
                </a:rPr>
                <a:t> JUDAH</a:t>
              </a:r>
            </a:p>
          </p:txBody>
        </p:sp>
        <p:sp>
          <p:nvSpPr>
            <p:cNvPr id="263517" name="Rectangle 349"/>
            <p:cNvSpPr>
              <a:spLocks noChangeArrowheads="1"/>
            </p:cNvSpPr>
            <p:nvPr/>
          </p:nvSpPr>
          <p:spPr bwMode="auto">
            <a:xfrm>
              <a:off x="2332" y="1539"/>
              <a:ext cx="1218"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defRPr/>
              </a:pPr>
              <a:r>
                <a:rPr lang="en-US" sz="2800">
                  <a:solidFill>
                    <a:schemeClr val="folHlink"/>
                  </a:solidFill>
                  <a:latin typeface="Comic Sans MS" pitchFamily="66" charset="0"/>
                  <a:ea typeface="+mn-ea"/>
                </a:rPr>
                <a:t>70 YEARS</a:t>
              </a:r>
            </a:p>
          </p:txBody>
        </p:sp>
        <p:sp>
          <p:nvSpPr>
            <p:cNvPr id="263518" name="Rectangle 350"/>
            <p:cNvSpPr>
              <a:spLocks noChangeArrowheads="1"/>
            </p:cNvSpPr>
            <p:nvPr/>
          </p:nvSpPr>
          <p:spPr bwMode="auto">
            <a:xfrm>
              <a:off x="231" y="1470"/>
              <a:ext cx="1032"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defRPr/>
              </a:pPr>
              <a:r>
                <a:rPr lang="en-US" sz="2800">
                  <a:solidFill>
                    <a:srgbClr val="FEF800"/>
                  </a:solidFill>
                  <a:latin typeface="Comic Sans MS" pitchFamily="66" charset="0"/>
                  <a:ea typeface="+mn-ea"/>
                </a:rPr>
                <a:t>CHURCH</a:t>
              </a:r>
              <a:endParaRPr lang="en-US" sz="2800" i="1">
                <a:solidFill>
                  <a:srgbClr val="FEF800"/>
                </a:solidFill>
                <a:latin typeface="Comic Sans MS" pitchFamily="66" charset="0"/>
                <a:ea typeface="+mn-ea"/>
              </a:endParaRPr>
            </a:p>
          </p:txBody>
        </p:sp>
        <p:sp>
          <p:nvSpPr>
            <p:cNvPr id="263519" name="Rectangle 351"/>
            <p:cNvSpPr>
              <a:spLocks noChangeArrowheads="1"/>
            </p:cNvSpPr>
            <p:nvPr/>
          </p:nvSpPr>
          <p:spPr bwMode="auto">
            <a:xfrm>
              <a:off x="4538" y="2739"/>
              <a:ext cx="1184"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defRPr/>
              </a:pPr>
              <a:r>
                <a:rPr lang="en-US" sz="2800">
                  <a:solidFill>
                    <a:schemeClr val="folHlink"/>
                  </a:solidFill>
                  <a:latin typeface="Comic Sans MS" pitchFamily="66" charset="0"/>
                  <a:ea typeface="+mn-ea"/>
                </a:rPr>
                <a:t>L - S - B</a:t>
              </a:r>
            </a:p>
          </p:txBody>
        </p:sp>
        <p:sp>
          <p:nvSpPr>
            <p:cNvPr id="263520" name="Rectangle 352"/>
            <p:cNvSpPr>
              <a:spLocks noChangeArrowheads="1"/>
            </p:cNvSpPr>
            <p:nvPr/>
          </p:nvSpPr>
          <p:spPr bwMode="auto">
            <a:xfrm>
              <a:off x="3734" y="551"/>
              <a:ext cx="382"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defRPr/>
              </a:pPr>
              <a:r>
                <a:rPr lang="en-US" sz="2800">
                  <a:solidFill>
                    <a:schemeClr val="folHlink"/>
                  </a:solidFill>
                  <a:latin typeface="Comic Sans MS" pitchFamily="66" charset="0"/>
                  <a:ea typeface="+mn-ea"/>
                </a:rPr>
                <a:t>40</a:t>
              </a:r>
            </a:p>
          </p:txBody>
        </p:sp>
        <p:sp>
          <p:nvSpPr>
            <p:cNvPr id="263521" name="Rectangle 353"/>
            <p:cNvSpPr>
              <a:spLocks noChangeArrowheads="1"/>
            </p:cNvSpPr>
            <p:nvPr/>
          </p:nvSpPr>
          <p:spPr bwMode="auto">
            <a:xfrm>
              <a:off x="354" y="962"/>
              <a:ext cx="1146"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defRPr/>
              </a:pPr>
              <a:r>
                <a:rPr lang="en-US" sz="2800">
                  <a:solidFill>
                    <a:srgbClr val="00CC00"/>
                  </a:solidFill>
                  <a:latin typeface="Comic Sans MS" pitchFamily="66" charset="0"/>
                  <a:ea typeface="+mn-ea"/>
                </a:rPr>
                <a:t>JERICHO</a:t>
              </a:r>
              <a:endParaRPr lang="en-US" sz="2800">
                <a:solidFill>
                  <a:schemeClr val="folHlink"/>
                </a:solidFill>
                <a:latin typeface="Comic Sans MS" pitchFamily="66" charset="0"/>
                <a:ea typeface="+mn-ea"/>
              </a:endParaRPr>
            </a:p>
          </p:txBody>
        </p:sp>
        <p:sp>
          <p:nvSpPr>
            <p:cNvPr id="263522" name="Rectangle 354"/>
            <p:cNvSpPr>
              <a:spLocks noChangeArrowheads="1"/>
            </p:cNvSpPr>
            <p:nvPr/>
          </p:nvSpPr>
          <p:spPr bwMode="auto">
            <a:xfrm>
              <a:off x="0" y="3061"/>
              <a:ext cx="1600"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defRPr/>
              </a:pPr>
              <a:r>
                <a:rPr lang="en-US" sz="2800">
                  <a:solidFill>
                    <a:srgbClr val="FF3300"/>
                  </a:solidFill>
                  <a:latin typeface="Comic Sans MS" pitchFamily="66" charset="0"/>
                  <a:ea typeface="+mn-ea"/>
                </a:rPr>
                <a:t>REVELATION</a:t>
              </a:r>
            </a:p>
          </p:txBody>
        </p:sp>
        <p:sp>
          <p:nvSpPr>
            <p:cNvPr id="263523" name="Rectangle 355"/>
            <p:cNvSpPr>
              <a:spLocks noChangeArrowheads="1"/>
            </p:cNvSpPr>
            <p:nvPr/>
          </p:nvSpPr>
          <p:spPr bwMode="auto">
            <a:xfrm>
              <a:off x="3806" y="1793"/>
              <a:ext cx="1285"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defRPr/>
              </a:pPr>
              <a:r>
                <a:rPr lang="en-US" sz="2800">
                  <a:solidFill>
                    <a:srgbClr val="FF3300"/>
                  </a:solidFill>
                  <a:latin typeface="Comic Sans MS" pitchFamily="66" charset="0"/>
                  <a:ea typeface="+mn-ea"/>
                </a:rPr>
                <a:t>PROPHETS</a:t>
              </a:r>
            </a:p>
          </p:txBody>
        </p:sp>
      </p:grpSp>
      <p:grpSp>
        <p:nvGrpSpPr>
          <p:cNvPr id="8" name="Group 65"/>
          <p:cNvGrpSpPr>
            <a:grpSpLocks/>
          </p:cNvGrpSpPr>
          <p:nvPr/>
        </p:nvGrpSpPr>
        <p:grpSpPr bwMode="auto">
          <a:xfrm>
            <a:off x="-430213" y="-12700"/>
            <a:ext cx="10010776" cy="6858000"/>
            <a:chOff x="-218" y="0"/>
            <a:chExt cx="6242" cy="4320"/>
          </a:xfrm>
        </p:grpSpPr>
        <p:sp>
          <p:nvSpPr>
            <p:cNvPr id="26635" name="Rectangle 66"/>
            <p:cNvSpPr>
              <a:spLocks noChangeArrowheads="1"/>
            </p:cNvSpPr>
            <p:nvPr/>
          </p:nvSpPr>
          <p:spPr bwMode="auto">
            <a:xfrm>
              <a:off x="1992" y="191"/>
              <a:ext cx="181"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solidFill>
                  <a:srgbClr val="1E1BC5"/>
                </a:solidFill>
                <a:latin typeface="Times" charset="0"/>
              </a:endParaRPr>
            </a:p>
          </p:txBody>
        </p:sp>
        <p:sp>
          <p:nvSpPr>
            <p:cNvPr id="26636" name="Rectangle 67"/>
            <p:cNvSpPr>
              <a:spLocks noChangeArrowheads="1"/>
            </p:cNvSpPr>
            <p:nvPr/>
          </p:nvSpPr>
          <p:spPr bwMode="auto">
            <a:xfrm>
              <a:off x="1993" y="396"/>
              <a:ext cx="200"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solidFill>
                  <a:srgbClr val="1E1BC5"/>
                </a:solidFill>
                <a:latin typeface="Times" charset="0"/>
              </a:endParaRPr>
            </a:p>
          </p:txBody>
        </p:sp>
        <p:sp>
          <p:nvSpPr>
            <p:cNvPr id="263236" name="Rectangle 68"/>
            <p:cNvSpPr>
              <a:spLocks noChangeArrowheads="1"/>
            </p:cNvSpPr>
            <p:nvPr/>
          </p:nvSpPr>
          <p:spPr bwMode="auto">
            <a:xfrm>
              <a:off x="2155" y="107"/>
              <a:ext cx="1191" cy="277"/>
            </a:xfrm>
            <a:prstGeom prst="rect">
              <a:avLst/>
            </a:prstGeom>
            <a:noFill/>
            <a:ln w="12700">
              <a:noFill/>
              <a:miter lim="800000"/>
              <a:headEnd/>
              <a:tailEnd/>
            </a:ln>
            <a:effectLst>
              <a:outerShdw dist="85194" dir="3806097" algn="ctr" rotWithShape="0">
                <a:schemeClr val="tx1"/>
              </a:outerShdw>
            </a:effectLst>
          </p:spPr>
          <p:txBody>
            <a:bodyPr wrap="none" lIns="90487" tIns="44450" rIns="90487" bIns="44450">
              <a:spAutoFit/>
            </a:bodyPr>
            <a:lstStyle/>
            <a:p>
              <a:pPr>
                <a:spcBef>
                  <a:spcPct val="0"/>
                </a:spcBef>
                <a:defRPr/>
              </a:pPr>
              <a:r>
                <a:rPr lang="en-US" sz="2000">
                  <a:solidFill>
                    <a:srgbClr val="1E1BC5"/>
                  </a:solidFill>
                  <a:latin typeface="Lucida Handwriting" pitchFamily="66" charset="0"/>
                  <a:ea typeface="+mn-ea"/>
                </a:rPr>
                <a:t>1600 years</a:t>
              </a:r>
            </a:p>
          </p:txBody>
        </p:sp>
        <p:sp>
          <p:nvSpPr>
            <p:cNvPr id="263237" name="Rectangle 69"/>
            <p:cNvSpPr>
              <a:spLocks noChangeArrowheads="1"/>
            </p:cNvSpPr>
            <p:nvPr/>
          </p:nvSpPr>
          <p:spPr bwMode="auto">
            <a:xfrm>
              <a:off x="2151" y="335"/>
              <a:ext cx="1211" cy="277"/>
            </a:xfrm>
            <a:prstGeom prst="rect">
              <a:avLst/>
            </a:prstGeom>
            <a:noFill/>
            <a:ln w="12700">
              <a:noFill/>
              <a:miter lim="800000"/>
              <a:headEnd/>
              <a:tailEnd/>
            </a:ln>
            <a:effectLst>
              <a:outerShdw dist="85194" dir="3806097" algn="ctr" rotWithShape="0">
                <a:schemeClr val="tx1"/>
              </a:outerShdw>
            </a:effectLst>
          </p:spPr>
          <p:txBody>
            <a:bodyPr wrap="none" lIns="90487" tIns="44450" rIns="90487" bIns="44450">
              <a:spAutoFit/>
            </a:bodyPr>
            <a:lstStyle/>
            <a:p>
              <a:pPr>
                <a:spcBef>
                  <a:spcPct val="0"/>
                </a:spcBef>
                <a:defRPr/>
              </a:pPr>
              <a:r>
                <a:rPr lang="en-US" sz="2000">
                  <a:solidFill>
                    <a:srgbClr val="1E1BC5"/>
                  </a:solidFill>
                  <a:latin typeface="Lucida Handwriting" pitchFamily="66" charset="0"/>
                  <a:ea typeface="+mn-ea"/>
                </a:rPr>
                <a:t>40 authors</a:t>
              </a:r>
            </a:p>
          </p:txBody>
        </p:sp>
        <p:sp>
          <p:nvSpPr>
            <p:cNvPr id="263238" name="Rectangle 70"/>
            <p:cNvSpPr>
              <a:spLocks noChangeArrowheads="1"/>
            </p:cNvSpPr>
            <p:nvPr/>
          </p:nvSpPr>
          <p:spPr bwMode="auto">
            <a:xfrm>
              <a:off x="2312" y="610"/>
              <a:ext cx="1062" cy="21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r>
                <a:rPr lang="en-US" sz="1600">
                  <a:solidFill>
                    <a:srgbClr val="1E1BC5"/>
                  </a:solidFill>
                  <a:latin typeface="Times" charset="0"/>
                  <a:ea typeface="+mn-ea"/>
                </a:rPr>
                <a:t>ONE THEME:</a:t>
              </a:r>
            </a:p>
          </p:txBody>
        </p:sp>
        <p:sp>
          <p:nvSpPr>
            <p:cNvPr id="26640" name="Rectangle 71"/>
            <p:cNvSpPr>
              <a:spLocks noChangeArrowheads="1"/>
            </p:cNvSpPr>
            <p:nvPr/>
          </p:nvSpPr>
          <p:spPr bwMode="auto">
            <a:xfrm>
              <a:off x="1990" y="638"/>
              <a:ext cx="192"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solidFill>
                  <a:srgbClr val="1E1BC5"/>
                </a:solidFill>
                <a:latin typeface="Times" charset="0"/>
              </a:endParaRPr>
            </a:p>
          </p:txBody>
        </p:sp>
        <p:sp>
          <p:nvSpPr>
            <p:cNvPr id="263240" name="Rectangle 72"/>
            <p:cNvSpPr>
              <a:spLocks noChangeArrowheads="1"/>
            </p:cNvSpPr>
            <p:nvPr/>
          </p:nvSpPr>
          <p:spPr bwMode="auto">
            <a:xfrm>
              <a:off x="1925" y="743"/>
              <a:ext cx="1804" cy="277"/>
            </a:xfrm>
            <a:prstGeom prst="rect">
              <a:avLst/>
            </a:prstGeom>
            <a:noFill/>
            <a:ln w="12700">
              <a:noFill/>
              <a:miter lim="800000"/>
              <a:headEnd/>
              <a:tailEnd/>
            </a:ln>
            <a:effectLst>
              <a:outerShdw dist="85194" dir="3806097" algn="ctr" rotWithShape="0">
                <a:schemeClr val="tx1"/>
              </a:outerShdw>
            </a:effectLst>
          </p:spPr>
          <p:txBody>
            <a:bodyPr lIns="90487" tIns="44450" rIns="90487" bIns="44450">
              <a:spAutoFit/>
            </a:bodyPr>
            <a:lstStyle/>
            <a:p>
              <a:pPr>
                <a:spcBef>
                  <a:spcPct val="0"/>
                </a:spcBef>
                <a:defRPr/>
              </a:pPr>
              <a:r>
                <a:rPr lang="en-US" sz="2000">
                  <a:solidFill>
                    <a:srgbClr val="1E1BC5"/>
                  </a:solidFill>
                  <a:latin typeface="Lucida Handwriting" pitchFamily="66" charset="0"/>
                  <a:ea typeface="+mn-ea"/>
                </a:rPr>
                <a:t>the glory of God</a:t>
              </a:r>
            </a:p>
          </p:txBody>
        </p:sp>
        <p:sp>
          <p:nvSpPr>
            <p:cNvPr id="263241" name="Rectangle 73"/>
            <p:cNvSpPr>
              <a:spLocks noChangeArrowheads="1"/>
            </p:cNvSpPr>
            <p:nvPr/>
          </p:nvSpPr>
          <p:spPr bwMode="auto">
            <a:xfrm>
              <a:off x="4005" y="447"/>
              <a:ext cx="1568" cy="674"/>
            </a:xfrm>
            <a:prstGeom prst="rect">
              <a:avLst/>
            </a:prstGeom>
            <a:noFill/>
            <a:ln w="12700">
              <a:noFill/>
              <a:miter lim="800000"/>
              <a:headEnd/>
              <a:tailEnd/>
            </a:ln>
            <a:effectLst>
              <a:outerShdw dist="85194" dir="3806097" algn="ctr" rotWithShape="0">
                <a:schemeClr val="tx1"/>
              </a:outerShdw>
            </a:effectLst>
          </p:spPr>
          <p:txBody>
            <a:bodyPr wrap="none" lIns="90487" tIns="44450" rIns="90487" bIns="44450">
              <a:spAutoFit/>
            </a:bodyPr>
            <a:lstStyle/>
            <a:p>
              <a:pPr algn="ctr">
                <a:spcBef>
                  <a:spcPct val="0"/>
                </a:spcBef>
              </a:pPr>
              <a:r>
                <a:rPr lang="ja-JP" altLang="en-US" sz="2800">
                  <a:solidFill>
                    <a:srgbClr val="1E1BC5"/>
                  </a:solidFill>
                  <a:latin typeface="Lucida Handwriting" charset="0"/>
                </a:rPr>
                <a:t>“</a:t>
              </a:r>
              <a:r>
                <a:rPr lang="en-US" sz="2800">
                  <a:solidFill>
                    <a:srgbClr val="1E1BC5"/>
                  </a:solidFill>
                  <a:latin typeface="Lucida Handwriting" charset="0"/>
                </a:rPr>
                <a:t>NEW</a:t>
              </a:r>
              <a:r>
                <a:rPr lang="ja-JP" altLang="en-US" sz="2800">
                  <a:solidFill>
                    <a:srgbClr val="1E1BC5"/>
                  </a:solidFill>
                  <a:latin typeface="Lucida Handwriting" charset="0"/>
                </a:rPr>
                <a:t>”</a:t>
              </a:r>
              <a:r>
                <a:rPr lang="en-US" sz="2800">
                  <a:solidFill>
                    <a:srgbClr val="1E1BC5"/>
                  </a:solidFill>
                  <a:latin typeface="Lucida Handwriting" charset="0"/>
                </a:rPr>
                <a:t>  </a:t>
              </a:r>
            </a:p>
            <a:p>
              <a:pPr algn="ctr">
                <a:spcBef>
                  <a:spcPct val="0"/>
                </a:spcBef>
              </a:pPr>
              <a:r>
                <a:rPr lang="en-US" sz="2800">
                  <a:solidFill>
                    <a:srgbClr val="1E1BC5"/>
                  </a:solidFill>
                  <a:latin typeface="Lucida Handwriting" charset="0"/>
                </a:rPr>
                <a:t>Testament</a:t>
              </a:r>
            </a:p>
          </p:txBody>
        </p:sp>
        <p:sp>
          <p:nvSpPr>
            <p:cNvPr id="263242" name="Rectangle 74"/>
            <p:cNvSpPr>
              <a:spLocks noChangeArrowheads="1"/>
            </p:cNvSpPr>
            <p:nvPr/>
          </p:nvSpPr>
          <p:spPr bwMode="auto">
            <a:xfrm>
              <a:off x="176" y="441"/>
              <a:ext cx="1568" cy="674"/>
            </a:xfrm>
            <a:prstGeom prst="rect">
              <a:avLst/>
            </a:prstGeom>
            <a:noFill/>
            <a:ln w="12700">
              <a:noFill/>
              <a:miter lim="800000"/>
              <a:headEnd/>
              <a:tailEnd/>
            </a:ln>
            <a:effectLst>
              <a:outerShdw dist="85194" dir="3806097" algn="ctr" rotWithShape="0">
                <a:schemeClr val="tx1"/>
              </a:outerShdw>
            </a:effectLst>
          </p:spPr>
          <p:txBody>
            <a:bodyPr wrap="none" lIns="90487" tIns="44450" rIns="90487" bIns="44450">
              <a:spAutoFit/>
            </a:bodyPr>
            <a:lstStyle/>
            <a:p>
              <a:pPr algn="ctr">
                <a:spcBef>
                  <a:spcPct val="0"/>
                </a:spcBef>
              </a:pPr>
              <a:r>
                <a:rPr lang="en-US" sz="2800">
                  <a:solidFill>
                    <a:srgbClr val="1E1BC5"/>
                  </a:solidFill>
                  <a:latin typeface="Lucida Handwriting" charset="0"/>
                </a:rPr>
                <a:t> </a:t>
              </a:r>
              <a:r>
                <a:rPr lang="ja-JP" altLang="en-US" sz="2800">
                  <a:solidFill>
                    <a:srgbClr val="1E1BC5"/>
                  </a:solidFill>
                  <a:latin typeface="Lucida Handwriting" charset="0"/>
                </a:rPr>
                <a:t>“</a:t>
              </a:r>
              <a:r>
                <a:rPr lang="en-US" sz="2800">
                  <a:solidFill>
                    <a:srgbClr val="1E1BC5"/>
                  </a:solidFill>
                  <a:latin typeface="Lucida Handwriting" charset="0"/>
                </a:rPr>
                <a:t>OLD</a:t>
              </a:r>
              <a:r>
                <a:rPr lang="ja-JP" altLang="en-US" sz="2800">
                  <a:solidFill>
                    <a:srgbClr val="1E1BC5"/>
                  </a:solidFill>
                  <a:latin typeface="Lucida Handwriting" charset="0"/>
                </a:rPr>
                <a:t>”</a:t>
              </a:r>
              <a:r>
                <a:rPr lang="en-US" sz="2800">
                  <a:solidFill>
                    <a:srgbClr val="1E1BC5"/>
                  </a:solidFill>
                  <a:latin typeface="Lucida Handwriting" charset="0"/>
                </a:rPr>
                <a:t> </a:t>
              </a:r>
            </a:p>
            <a:p>
              <a:pPr algn="ctr">
                <a:spcBef>
                  <a:spcPct val="0"/>
                </a:spcBef>
              </a:pPr>
              <a:r>
                <a:rPr lang="en-US" sz="2800">
                  <a:solidFill>
                    <a:srgbClr val="1E1BC5"/>
                  </a:solidFill>
                  <a:latin typeface="Lucida Handwriting" charset="0"/>
                </a:rPr>
                <a:t>Testament</a:t>
              </a:r>
            </a:p>
          </p:txBody>
        </p:sp>
        <p:sp>
          <p:nvSpPr>
            <p:cNvPr id="263243" name="Rectangle 75"/>
            <p:cNvSpPr>
              <a:spLocks noChangeArrowheads="1"/>
            </p:cNvSpPr>
            <p:nvPr/>
          </p:nvSpPr>
          <p:spPr bwMode="auto">
            <a:xfrm>
              <a:off x="72" y="592"/>
              <a:ext cx="515" cy="19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solidFill>
                  <a:srgbClr val="1E1BC5"/>
                </a:solidFill>
                <a:latin typeface="Times" charset="0"/>
                <a:ea typeface="+mn-ea"/>
              </a:endParaRPr>
            </a:p>
          </p:txBody>
        </p:sp>
        <p:sp>
          <p:nvSpPr>
            <p:cNvPr id="263244" name="Rectangle 76"/>
            <p:cNvSpPr>
              <a:spLocks noChangeArrowheads="1"/>
            </p:cNvSpPr>
            <p:nvPr/>
          </p:nvSpPr>
          <p:spPr bwMode="auto">
            <a:xfrm>
              <a:off x="3736" y="592"/>
              <a:ext cx="515" cy="19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solidFill>
                  <a:srgbClr val="1E1BC5"/>
                </a:solidFill>
                <a:latin typeface="Times" charset="0"/>
                <a:ea typeface="+mn-ea"/>
              </a:endParaRPr>
            </a:p>
          </p:txBody>
        </p:sp>
        <p:sp>
          <p:nvSpPr>
            <p:cNvPr id="263245" name="Rectangle 77"/>
            <p:cNvSpPr>
              <a:spLocks noChangeArrowheads="1"/>
            </p:cNvSpPr>
            <p:nvPr/>
          </p:nvSpPr>
          <p:spPr bwMode="auto">
            <a:xfrm>
              <a:off x="-64" y="1104"/>
              <a:ext cx="515" cy="19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solidFill>
                  <a:srgbClr val="1E1BC5"/>
                </a:solidFill>
                <a:latin typeface="Times" charset="0"/>
                <a:ea typeface="+mn-ea"/>
              </a:endParaRPr>
            </a:p>
          </p:txBody>
        </p:sp>
        <p:sp>
          <p:nvSpPr>
            <p:cNvPr id="263246" name="Rectangle 78"/>
            <p:cNvSpPr>
              <a:spLocks noChangeArrowheads="1"/>
            </p:cNvSpPr>
            <p:nvPr/>
          </p:nvSpPr>
          <p:spPr bwMode="auto">
            <a:xfrm>
              <a:off x="3738" y="1110"/>
              <a:ext cx="515" cy="19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solidFill>
                  <a:srgbClr val="1E1BC5"/>
                </a:solidFill>
                <a:latin typeface="Times" charset="0"/>
                <a:ea typeface="+mn-ea"/>
              </a:endParaRPr>
            </a:p>
          </p:txBody>
        </p:sp>
        <p:sp>
          <p:nvSpPr>
            <p:cNvPr id="263247" name="Rectangle 79"/>
            <p:cNvSpPr>
              <a:spLocks noChangeArrowheads="1"/>
            </p:cNvSpPr>
            <p:nvPr/>
          </p:nvSpPr>
          <p:spPr bwMode="auto">
            <a:xfrm>
              <a:off x="3976" y="1271"/>
              <a:ext cx="1549" cy="321"/>
            </a:xfrm>
            <a:prstGeom prst="rect">
              <a:avLst/>
            </a:prstGeom>
            <a:noFill/>
            <a:ln w="12700">
              <a:noFill/>
              <a:miter lim="800000"/>
              <a:headEnd/>
              <a:tailEnd/>
            </a:ln>
            <a:effectLst>
              <a:outerShdw dist="68392" dir="4091915" algn="ctr" rotWithShape="0">
                <a:schemeClr val="tx1"/>
              </a:outerShdw>
            </a:effectLst>
          </p:spPr>
          <p:txBody>
            <a:bodyPr wrap="none" lIns="90487" tIns="44450" rIns="90487" bIns="44450">
              <a:spAutoFit/>
            </a:bodyPr>
            <a:lstStyle/>
            <a:p>
              <a:pPr>
                <a:spcBef>
                  <a:spcPct val="0"/>
                </a:spcBef>
              </a:pPr>
              <a:r>
                <a:rPr lang="en-US" sz="2400">
                  <a:solidFill>
                    <a:srgbClr val="1E1BC5"/>
                  </a:solidFill>
                  <a:latin typeface="Lucida Handwriting" charset="0"/>
                </a:rPr>
                <a:t>  </a:t>
              </a:r>
              <a:r>
                <a:rPr lang="ja-JP" altLang="en-US" sz="2400">
                  <a:solidFill>
                    <a:srgbClr val="1E1BC5"/>
                  </a:solidFill>
                  <a:latin typeface="Lucida Handwriting" charset="0"/>
                </a:rPr>
                <a:t>“</a:t>
              </a:r>
              <a:r>
                <a:rPr lang="en-US" sz="2400">
                  <a:solidFill>
                    <a:srgbClr val="1E1BC5"/>
                  </a:solidFill>
                  <a:latin typeface="Lucida Handwriting" charset="0"/>
                </a:rPr>
                <a:t>27</a:t>
              </a:r>
              <a:r>
                <a:rPr lang="ja-JP" altLang="en-US" sz="2400">
                  <a:solidFill>
                    <a:srgbClr val="1E1BC5"/>
                  </a:solidFill>
                  <a:latin typeface="Lucida Handwriting" charset="0"/>
                </a:rPr>
                <a:t>”</a:t>
              </a:r>
              <a:r>
                <a:rPr lang="en-US" sz="2400">
                  <a:solidFill>
                    <a:srgbClr val="1E1BC5"/>
                  </a:solidFill>
                  <a:latin typeface="Lucida Handwriting" charset="0"/>
                </a:rPr>
                <a:t> Books</a:t>
              </a:r>
            </a:p>
          </p:txBody>
        </p:sp>
        <p:sp>
          <p:nvSpPr>
            <p:cNvPr id="263248" name="Rectangle 80"/>
            <p:cNvSpPr>
              <a:spLocks noChangeArrowheads="1"/>
            </p:cNvSpPr>
            <p:nvPr/>
          </p:nvSpPr>
          <p:spPr bwMode="auto">
            <a:xfrm>
              <a:off x="197" y="1279"/>
              <a:ext cx="1389" cy="321"/>
            </a:xfrm>
            <a:prstGeom prst="rect">
              <a:avLst/>
            </a:prstGeom>
            <a:noFill/>
            <a:ln w="12700">
              <a:noFill/>
              <a:miter lim="800000"/>
              <a:headEnd/>
              <a:tailEnd/>
            </a:ln>
            <a:effectLst>
              <a:outerShdw dist="68392" dir="4091915" algn="ctr" rotWithShape="0">
                <a:schemeClr val="tx1"/>
              </a:outerShdw>
            </a:effectLst>
          </p:spPr>
          <p:txBody>
            <a:bodyPr wrap="none" lIns="90487" tIns="44450" rIns="90487" bIns="44450">
              <a:spAutoFit/>
            </a:bodyPr>
            <a:lstStyle/>
            <a:p>
              <a:pPr>
                <a:spcBef>
                  <a:spcPct val="0"/>
                </a:spcBef>
              </a:pPr>
              <a:r>
                <a:rPr lang="ja-JP" altLang="en-US" sz="2400">
                  <a:solidFill>
                    <a:srgbClr val="1E1BC5"/>
                  </a:solidFill>
                  <a:latin typeface="Lucida Handwriting" charset="0"/>
                </a:rPr>
                <a:t>“</a:t>
              </a:r>
              <a:r>
                <a:rPr lang="en-US" sz="2400">
                  <a:solidFill>
                    <a:srgbClr val="1E1BC5"/>
                  </a:solidFill>
                  <a:latin typeface="Lucida Handwriting" charset="0"/>
                </a:rPr>
                <a:t>39</a:t>
              </a:r>
              <a:r>
                <a:rPr lang="ja-JP" altLang="en-US" sz="2400">
                  <a:solidFill>
                    <a:srgbClr val="1E1BC5"/>
                  </a:solidFill>
                  <a:latin typeface="Lucida Handwriting" charset="0"/>
                </a:rPr>
                <a:t>”</a:t>
              </a:r>
              <a:r>
                <a:rPr lang="en-US" sz="2400">
                  <a:solidFill>
                    <a:srgbClr val="1E1BC5"/>
                  </a:solidFill>
                  <a:latin typeface="Lucida Handwriting" charset="0"/>
                </a:rPr>
                <a:t> Books</a:t>
              </a:r>
            </a:p>
          </p:txBody>
        </p:sp>
        <p:sp>
          <p:nvSpPr>
            <p:cNvPr id="263249" name="Rectangle 81"/>
            <p:cNvSpPr>
              <a:spLocks noChangeArrowheads="1"/>
            </p:cNvSpPr>
            <p:nvPr/>
          </p:nvSpPr>
          <p:spPr bwMode="auto">
            <a:xfrm>
              <a:off x="4030" y="1460"/>
              <a:ext cx="515" cy="19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solidFill>
                  <a:srgbClr val="1E1BC5"/>
                </a:solidFill>
                <a:latin typeface="Times" charset="0"/>
                <a:ea typeface="+mn-ea"/>
              </a:endParaRPr>
            </a:p>
          </p:txBody>
        </p:sp>
        <p:sp>
          <p:nvSpPr>
            <p:cNvPr id="263250" name="Rectangle 82"/>
            <p:cNvSpPr>
              <a:spLocks noChangeArrowheads="1"/>
            </p:cNvSpPr>
            <p:nvPr/>
          </p:nvSpPr>
          <p:spPr bwMode="auto">
            <a:xfrm>
              <a:off x="32" y="1485"/>
              <a:ext cx="515" cy="19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solidFill>
                  <a:srgbClr val="1E1BC5"/>
                </a:solidFill>
                <a:latin typeface="Times" charset="0"/>
                <a:ea typeface="+mn-ea"/>
              </a:endParaRPr>
            </a:p>
          </p:txBody>
        </p:sp>
        <p:sp>
          <p:nvSpPr>
            <p:cNvPr id="263251" name="Rectangle 83"/>
            <p:cNvSpPr>
              <a:spLocks noChangeArrowheads="1"/>
            </p:cNvSpPr>
            <p:nvPr/>
          </p:nvSpPr>
          <p:spPr bwMode="auto">
            <a:xfrm>
              <a:off x="250" y="1711"/>
              <a:ext cx="981" cy="321"/>
            </a:xfrm>
            <a:prstGeom prst="rect">
              <a:avLst/>
            </a:prstGeom>
            <a:noFill/>
            <a:ln w="12700">
              <a:noFill/>
              <a:miter lim="800000"/>
              <a:headEnd/>
              <a:tailEnd/>
            </a:ln>
            <a:effectLst>
              <a:outerShdw dist="68392" dir="4091915" algn="ctr" rotWithShape="0">
                <a:schemeClr val="tx1"/>
              </a:outerShdw>
            </a:effectLst>
          </p:spPr>
          <p:txBody>
            <a:bodyPr wrap="none" lIns="90487" tIns="44450" rIns="90487" bIns="44450">
              <a:spAutoFit/>
            </a:bodyPr>
            <a:lstStyle/>
            <a:p>
              <a:pPr>
                <a:spcBef>
                  <a:spcPct val="0"/>
                </a:spcBef>
                <a:defRPr/>
              </a:pPr>
              <a:r>
                <a:rPr lang="en-US" sz="2400">
                  <a:solidFill>
                    <a:srgbClr val="1E1BC5"/>
                  </a:solidFill>
                  <a:latin typeface="Lucida Handwriting" pitchFamily="66" charset="0"/>
                  <a:ea typeface="+mn-ea"/>
                </a:rPr>
                <a:t>Hebrew</a:t>
              </a:r>
            </a:p>
          </p:txBody>
        </p:sp>
        <p:sp>
          <p:nvSpPr>
            <p:cNvPr id="263252" name="Rectangle 84"/>
            <p:cNvSpPr>
              <a:spLocks noChangeArrowheads="1"/>
            </p:cNvSpPr>
            <p:nvPr/>
          </p:nvSpPr>
          <p:spPr bwMode="auto">
            <a:xfrm>
              <a:off x="4657" y="1711"/>
              <a:ext cx="777" cy="321"/>
            </a:xfrm>
            <a:prstGeom prst="rect">
              <a:avLst/>
            </a:prstGeom>
            <a:noFill/>
            <a:ln w="12700">
              <a:noFill/>
              <a:miter lim="800000"/>
              <a:headEnd/>
              <a:tailEnd/>
            </a:ln>
            <a:effectLst>
              <a:outerShdw dist="68392" dir="4091915" algn="ctr" rotWithShape="0">
                <a:schemeClr val="tx1"/>
              </a:outerShdw>
            </a:effectLst>
          </p:spPr>
          <p:txBody>
            <a:bodyPr wrap="none" lIns="90487" tIns="44450" rIns="90487" bIns="44450">
              <a:spAutoFit/>
            </a:bodyPr>
            <a:lstStyle/>
            <a:p>
              <a:pPr>
                <a:spcBef>
                  <a:spcPct val="0"/>
                </a:spcBef>
                <a:defRPr/>
              </a:pPr>
              <a:r>
                <a:rPr lang="en-US" sz="2400">
                  <a:solidFill>
                    <a:srgbClr val="1E1BC5"/>
                  </a:solidFill>
                  <a:latin typeface="Lucida Handwriting" pitchFamily="66" charset="0"/>
                  <a:ea typeface="+mn-ea"/>
                </a:rPr>
                <a:t>Greek</a:t>
              </a:r>
            </a:p>
          </p:txBody>
        </p:sp>
        <p:sp>
          <p:nvSpPr>
            <p:cNvPr id="263253" name="Rectangle 85"/>
            <p:cNvSpPr>
              <a:spLocks noChangeArrowheads="1"/>
            </p:cNvSpPr>
            <p:nvPr/>
          </p:nvSpPr>
          <p:spPr bwMode="auto">
            <a:xfrm>
              <a:off x="3909" y="1979"/>
              <a:ext cx="518" cy="229"/>
            </a:xfrm>
            <a:prstGeom prst="rect">
              <a:avLst/>
            </a:prstGeom>
            <a:noFill/>
            <a:ln w="12700">
              <a:noFill/>
              <a:miter lim="800000"/>
              <a:headEnd/>
              <a:tailEnd/>
            </a:ln>
            <a:effectLst>
              <a:outerShdw dist="68392" dir="4091915" algn="ctr" rotWithShape="0">
                <a:schemeClr val="tx1"/>
              </a:outerShdw>
            </a:effectLst>
          </p:spPr>
          <p:txBody>
            <a:bodyPr lIns="90487" tIns="44450" rIns="90487" bIns="44450">
              <a:spAutoFit/>
            </a:bodyPr>
            <a:lstStyle/>
            <a:p>
              <a:pPr>
                <a:defRPr/>
              </a:pPr>
              <a:endParaRPr lang="my-MM">
                <a:solidFill>
                  <a:srgbClr val="1E1BC5"/>
                </a:solidFill>
                <a:latin typeface="Times" charset="0"/>
                <a:ea typeface="+mn-ea"/>
              </a:endParaRPr>
            </a:p>
          </p:txBody>
        </p:sp>
        <p:sp>
          <p:nvSpPr>
            <p:cNvPr id="263254" name="Rectangle 86"/>
            <p:cNvSpPr>
              <a:spLocks noChangeArrowheads="1"/>
            </p:cNvSpPr>
            <p:nvPr/>
          </p:nvSpPr>
          <p:spPr bwMode="auto">
            <a:xfrm>
              <a:off x="-218" y="1983"/>
              <a:ext cx="515" cy="229"/>
            </a:xfrm>
            <a:prstGeom prst="rect">
              <a:avLst/>
            </a:prstGeom>
            <a:noFill/>
            <a:ln w="12700">
              <a:noFill/>
              <a:miter lim="800000"/>
              <a:headEnd/>
              <a:tailEnd/>
            </a:ln>
            <a:effectLst>
              <a:outerShdw dist="68392" dir="4091915" algn="ctr" rotWithShape="0">
                <a:schemeClr val="tx1"/>
              </a:outerShdw>
            </a:effectLst>
          </p:spPr>
          <p:txBody>
            <a:bodyPr lIns="90487" tIns="44450" rIns="90487" bIns="44450">
              <a:spAutoFit/>
            </a:bodyPr>
            <a:lstStyle/>
            <a:p>
              <a:pPr>
                <a:defRPr/>
              </a:pPr>
              <a:endParaRPr lang="my-MM">
                <a:solidFill>
                  <a:srgbClr val="1E1BC5"/>
                </a:solidFill>
                <a:latin typeface="Times" charset="0"/>
                <a:ea typeface="+mn-ea"/>
              </a:endParaRPr>
            </a:p>
          </p:txBody>
        </p:sp>
        <p:sp>
          <p:nvSpPr>
            <p:cNvPr id="263255" name="Rectangle 87"/>
            <p:cNvSpPr>
              <a:spLocks noChangeArrowheads="1"/>
            </p:cNvSpPr>
            <p:nvPr/>
          </p:nvSpPr>
          <p:spPr bwMode="auto">
            <a:xfrm>
              <a:off x="4600" y="2132"/>
              <a:ext cx="984" cy="321"/>
            </a:xfrm>
            <a:prstGeom prst="rect">
              <a:avLst/>
            </a:prstGeom>
            <a:noFill/>
            <a:ln w="12700">
              <a:noFill/>
              <a:miter lim="800000"/>
              <a:headEnd/>
              <a:tailEnd/>
            </a:ln>
            <a:effectLst>
              <a:outerShdw dist="68392" dir="4091915" algn="ctr" rotWithShape="0">
                <a:schemeClr val="tx1"/>
              </a:outerShdw>
            </a:effectLst>
          </p:spPr>
          <p:txBody>
            <a:bodyPr wrap="none" lIns="90487" tIns="44450" rIns="90487" bIns="44450">
              <a:spAutoFit/>
            </a:bodyPr>
            <a:lstStyle/>
            <a:p>
              <a:pPr>
                <a:spcBef>
                  <a:spcPct val="0"/>
                </a:spcBef>
                <a:defRPr/>
              </a:pPr>
              <a:r>
                <a:rPr lang="en-US" sz="2400">
                  <a:solidFill>
                    <a:srgbClr val="1E1BC5"/>
                  </a:solidFill>
                  <a:latin typeface="Lucida Handwriting" pitchFamily="66" charset="0"/>
                  <a:ea typeface="+mn-ea"/>
                </a:rPr>
                <a:t>Grace/ </a:t>
              </a:r>
              <a:endParaRPr lang="en-US">
                <a:solidFill>
                  <a:srgbClr val="1E1BC5"/>
                </a:solidFill>
                <a:latin typeface="Lucida Handwriting" pitchFamily="66" charset="0"/>
                <a:ea typeface="+mn-ea"/>
              </a:endParaRPr>
            </a:p>
          </p:txBody>
        </p:sp>
        <p:sp>
          <p:nvSpPr>
            <p:cNvPr id="263256" name="Rectangle 88"/>
            <p:cNvSpPr>
              <a:spLocks noChangeArrowheads="1"/>
            </p:cNvSpPr>
            <p:nvPr/>
          </p:nvSpPr>
          <p:spPr bwMode="auto">
            <a:xfrm>
              <a:off x="321" y="2133"/>
              <a:ext cx="716" cy="321"/>
            </a:xfrm>
            <a:prstGeom prst="rect">
              <a:avLst/>
            </a:prstGeom>
            <a:noFill/>
            <a:ln w="12700">
              <a:noFill/>
              <a:miter lim="800000"/>
              <a:headEnd/>
              <a:tailEnd/>
            </a:ln>
            <a:effectLst>
              <a:outerShdw dist="68392" dir="4091915" algn="ctr" rotWithShape="0">
                <a:schemeClr val="tx1"/>
              </a:outerShdw>
            </a:effectLst>
          </p:spPr>
          <p:txBody>
            <a:bodyPr lIns="90487" tIns="44450" rIns="90487" bIns="44450">
              <a:spAutoFit/>
            </a:bodyPr>
            <a:lstStyle/>
            <a:p>
              <a:pPr>
                <a:spcBef>
                  <a:spcPct val="0"/>
                </a:spcBef>
                <a:tabLst>
                  <a:tab pos="460375" algn="l"/>
                </a:tabLst>
                <a:defRPr/>
              </a:pPr>
              <a:r>
                <a:rPr lang="en-US" sz="2400">
                  <a:solidFill>
                    <a:srgbClr val="1E1BC5"/>
                  </a:solidFill>
                  <a:latin typeface="Lucida Handwriting" pitchFamily="66" charset="0"/>
                  <a:ea typeface="+mn-ea"/>
                </a:rPr>
                <a:t>Law/</a:t>
              </a:r>
              <a:endParaRPr lang="en-US">
                <a:solidFill>
                  <a:srgbClr val="1E1BC5"/>
                </a:solidFill>
                <a:latin typeface="Lucida Handwriting" pitchFamily="66" charset="0"/>
                <a:ea typeface="+mn-ea"/>
              </a:endParaRPr>
            </a:p>
          </p:txBody>
        </p:sp>
        <p:grpSp>
          <p:nvGrpSpPr>
            <p:cNvPr id="26658" name="Group 89"/>
            <p:cNvGrpSpPr>
              <a:grpSpLocks/>
            </p:cNvGrpSpPr>
            <p:nvPr/>
          </p:nvGrpSpPr>
          <p:grpSpPr bwMode="auto">
            <a:xfrm>
              <a:off x="1344" y="1544"/>
              <a:ext cx="3404" cy="1809"/>
              <a:chOff x="1344" y="1544"/>
              <a:chExt cx="3404" cy="1809"/>
            </a:xfrm>
          </p:grpSpPr>
          <p:sp>
            <p:nvSpPr>
              <p:cNvPr id="26711" name="Line 90"/>
              <p:cNvSpPr>
                <a:spLocks noChangeShapeType="1"/>
              </p:cNvSpPr>
              <p:nvPr/>
            </p:nvSpPr>
            <p:spPr bwMode="auto">
              <a:xfrm flipV="1">
                <a:off x="3671" y="3296"/>
                <a:ext cx="644" cy="12"/>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712" name="Line 91"/>
              <p:cNvSpPr>
                <a:spLocks noChangeShapeType="1"/>
              </p:cNvSpPr>
              <p:nvPr/>
            </p:nvSpPr>
            <p:spPr bwMode="auto">
              <a:xfrm>
                <a:off x="1344" y="3218"/>
                <a:ext cx="971" cy="71"/>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713" name="Line 92"/>
              <p:cNvSpPr>
                <a:spLocks noChangeShapeType="1"/>
              </p:cNvSpPr>
              <p:nvPr/>
            </p:nvSpPr>
            <p:spPr bwMode="auto">
              <a:xfrm>
                <a:off x="1506" y="2660"/>
                <a:ext cx="894" cy="484"/>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714" name="Line 93"/>
              <p:cNvSpPr>
                <a:spLocks noChangeShapeType="1"/>
              </p:cNvSpPr>
              <p:nvPr/>
            </p:nvSpPr>
            <p:spPr bwMode="auto">
              <a:xfrm>
                <a:off x="1930" y="2122"/>
                <a:ext cx="582" cy="798"/>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715" name="Line 94"/>
              <p:cNvSpPr>
                <a:spLocks noChangeShapeType="1"/>
              </p:cNvSpPr>
              <p:nvPr/>
            </p:nvSpPr>
            <p:spPr bwMode="auto">
              <a:xfrm rot="578684">
                <a:off x="2594" y="1808"/>
                <a:ext cx="279" cy="1052"/>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716" name="Line 95"/>
              <p:cNvSpPr>
                <a:spLocks noChangeShapeType="1"/>
              </p:cNvSpPr>
              <p:nvPr/>
            </p:nvSpPr>
            <p:spPr bwMode="auto">
              <a:xfrm flipH="1">
                <a:off x="3078" y="2071"/>
                <a:ext cx="591" cy="875"/>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717" name="Line 96"/>
              <p:cNvSpPr>
                <a:spLocks noChangeShapeType="1"/>
              </p:cNvSpPr>
              <p:nvPr/>
            </p:nvSpPr>
            <p:spPr bwMode="auto">
              <a:xfrm flipH="1">
                <a:off x="3211" y="2410"/>
                <a:ext cx="797" cy="625"/>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718" name="Line 97"/>
              <p:cNvSpPr>
                <a:spLocks noChangeShapeType="1"/>
              </p:cNvSpPr>
              <p:nvPr/>
            </p:nvSpPr>
            <p:spPr bwMode="auto">
              <a:xfrm flipV="1">
                <a:off x="3264" y="2946"/>
                <a:ext cx="1017" cy="264"/>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3266" name="Rectangle 98"/>
              <p:cNvSpPr>
                <a:spLocks noChangeArrowheads="1"/>
              </p:cNvSpPr>
              <p:nvPr/>
            </p:nvSpPr>
            <p:spPr bwMode="auto">
              <a:xfrm rot="5246759">
                <a:off x="2194" y="2307"/>
                <a:ext cx="1290" cy="230"/>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r>
                  <a:rPr lang="en-US">
                    <a:solidFill>
                      <a:srgbClr val="1E1BC5"/>
                    </a:solidFill>
                    <a:latin typeface="Helvetica BlackOblique" charset="0"/>
                    <a:ea typeface="+mn-ea"/>
                  </a:rPr>
                  <a:t>PROPHECIES</a:t>
                </a:r>
              </a:p>
            </p:txBody>
          </p:sp>
          <p:sp>
            <p:nvSpPr>
              <p:cNvPr id="263267" name="Rectangle 99"/>
              <p:cNvSpPr>
                <a:spLocks noChangeArrowheads="1"/>
              </p:cNvSpPr>
              <p:nvPr/>
            </p:nvSpPr>
            <p:spPr bwMode="auto">
              <a:xfrm>
                <a:off x="3422" y="3143"/>
                <a:ext cx="1326" cy="210"/>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r>
                  <a:rPr lang="en-US" sz="1600">
                    <a:solidFill>
                      <a:srgbClr val="1E1BC5"/>
                    </a:solidFill>
                    <a:latin typeface="Helvetica BlackOblique" charset="0"/>
                    <a:ea typeface="+mn-ea"/>
                  </a:rPr>
                  <a:t>REVELATION</a:t>
                </a:r>
              </a:p>
            </p:txBody>
          </p:sp>
          <p:sp>
            <p:nvSpPr>
              <p:cNvPr id="263268" name="Rectangle 100"/>
              <p:cNvSpPr>
                <a:spLocks noChangeArrowheads="1"/>
              </p:cNvSpPr>
              <p:nvPr/>
            </p:nvSpPr>
            <p:spPr bwMode="auto">
              <a:xfrm rot="3267768">
                <a:off x="1817" y="2523"/>
                <a:ext cx="1118"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r>
                  <a:rPr lang="en-US">
                    <a:solidFill>
                      <a:srgbClr val="1E1BC5"/>
                    </a:solidFill>
                    <a:latin typeface="Helvetica BlackOblique" charset="0"/>
                    <a:ea typeface="+mn-ea"/>
                  </a:rPr>
                  <a:t>WRITINGS</a:t>
                </a:r>
              </a:p>
            </p:txBody>
          </p:sp>
          <p:sp>
            <p:nvSpPr>
              <p:cNvPr id="263269" name="Rectangle 101"/>
              <p:cNvSpPr>
                <a:spLocks noChangeArrowheads="1"/>
              </p:cNvSpPr>
              <p:nvPr/>
            </p:nvSpPr>
            <p:spPr bwMode="auto">
              <a:xfrm rot="20643327">
                <a:off x="3427" y="2833"/>
                <a:ext cx="905"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r>
                  <a:rPr lang="en-US">
                    <a:solidFill>
                      <a:srgbClr val="1E1BC5"/>
                    </a:solidFill>
                    <a:latin typeface="Helvetica BlackOblique" charset="0"/>
                    <a:ea typeface="+mn-ea"/>
                  </a:rPr>
                  <a:t>EPISTLES</a:t>
                </a:r>
              </a:p>
            </p:txBody>
          </p:sp>
          <p:sp>
            <p:nvSpPr>
              <p:cNvPr id="263270" name="Rectangle 102"/>
              <p:cNvSpPr>
                <a:spLocks noChangeArrowheads="1"/>
              </p:cNvSpPr>
              <p:nvPr/>
            </p:nvSpPr>
            <p:spPr bwMode="auto">
              <a:xfrm rot="19276533">
                <a:off x="3353" y="2466"/>
                <a:ext cx="622" cy="229"/>
              </a:xfrm>
              <a:prstGeom prst="rect">
                <a:avLst/>
              </a:prstGeom>
              <a:noFill/>
              <a:ln w="12700">
                <a:noFill/>
                <a:miter lim="800000"/>
                <a:headEnd/>
                <a:tailEnd/>
              </a:ln>
              <a:effectLst>
                <a:outerShdw dist="45791" dir="3378596" algn="ctr" rotWithShape="0">
                  <a:schemeClr val="tx1"/>
                </a:outerShdw>
              </a:effectLst>
            </p:spPr>
            <p:txBody>
              <a:bodyPr lIns="90487" tIns="44450" rIns="90487" bIns="44450">
                <a:spAutoFit/>
              </a:bodyPr>
              <a:lstStyle/>
              <a:p>
                <a:pPr>
                  <a:defRPr/>
                </a:pPr>
                <a:r>
                  <a:rPr lang="en-US">
                    <a:solidFill>
                      <a:srgbClr val="1E1BC5"/>
                    </a:solidFill>
                    <a:latin typeface="Helvetica BlackOblique" charset="0"/>
                    <a:ea typeface="+mn-ea"/>
                  </a:rPr>
                  <a:t>ACTS</a:t>
                </a:r>
              </a:p>
            </p:txBody>
          </p:sp>
          <p:sp>
            <p:nvSpPr>
              <p:cNvPr id="263271" name="Rectangle 103"/>
              <p:cNvSpPr>
                <a:spLocks noChangeArrowheads="1"/>
              </p:cNvSpPr>
              <p:nvPr/>
            </p:nvSpPr>
            <p:spPr bwMode="auto">
              <a:xfrm rot="1755647">
                <a:off x="1462" y="2754"/>
                <a:ext cx="1190" cy="229"/>
              </a:xfrm>
              <a:prstGeom prst="rect">
                <a:avLst/>
              </a:prstGeom>
              <a:noFill/>
              <a:ln w="12700">
                <a:noFill/>
                <a:miter lim="800000"/>
                <a:headEnd/>
                <a:tailEnd/>
              </a:ln>
              <a:effectLst>
                <a:outerShdw dist="45791" dir="3378596" algn="ctr" rotWithShape="0">
                  <a:schemeClr val="tx1"/>
                </a:outerShdw>
              </a:effectLst>
            </p:spPr>
            <p:txBody>
              <a:bodyPr lIns="90487" tIns="44450" rIns="90487" bIns="44450">
                <a:spAutoFit/>
              </a:bodyPr>
              <a:lstStyle/>
              <a:p>
                <a:pPr>
                  <a:defRPr/>
                </a:pPr>
                <a:r>
                  <a:rPr lang="en-US">
                    <a:solidFill>
                      <a:srgbClr val="1E1BC5"/>
                    </a:solidFill>
                    <a:latin typeface="Helvetica BlackOblique" charset="0"/>
                    <a:ea typeface="+mn-ea"/>
                  </a:rPr>
                  <a:t>HISTORIES</a:t>
                </a:r>
              </a:p>
            </p:txBody>
          </p:sp>
          <p:sp>
            <p:nvSpPr>
              <p:cNvPr id="263272" name="Rectangle 104"/>
              <p:cNvSpPr>
                <a:spLocks noChangeArrowheads="1"/>
              </p:cNvSpPr>
              <p:nvPr/>
            </p:nvSpPr>
            <p:spPr bwMode="auto">
              <a:xfrm rot="240000">
                <a:off x="1596" y="3057"/>
                <a:ext cx="502"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r>
                  <a:rPr lang="en-US">
                    <a:solidFill>
                      <a:srgbClr val="1E1BC5"/>
                    </a:solidFill>
                    <a:latin typeface="Helvetica BlackOblique" charset="0"/>
                    <a:ea typeface="+mn-ea"/>
                  </a:rPr>
                  <a:t>LAW</a:t>
                </a:r>
              </a:p>
            </p:txBody>
          </p:sp>
          <p:sp>
            <p:nvSpPr>
              <p:cNvPr id="263273" name="Rectangle 105"/>
              <p:cNvSpPr>
                <a:spLocks noChangeArrowheads="1"/>
              </p:cNvSpPr>
              <p:nvPr/>
            </p:nvSpPr>
            <p:spPr bwMode="auto">
              <a:xfrm rot="18254599">
                <a:off x="2908" y="2041"/>
                <a:ext cx="1222" cy="230"/>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r>
                  <a:rPr lang="en-US">
                    <a:solidFill>
                      <a:srgbClr val="1E1BC5"/>
                    </a:solidFill>
                    <a:latin typeface="Helvetica BlackOblique" charset="0"/>
                    <a:ea typeface="+mn-ea"/>
                  </a:rPr>
                  <a:t>GOSPELS</a:t>
                </a:r>
              </a:p>
            </p:txBody>
          </p:sp>
        </p:grpSp>
        <p:sp>
          <p:nvSpPr>
            <p:cNvPr id="263274" name="Rectangle 106"/>
            <p:cNvSpPr>
              <a:spLocks noChangeArrowheads="1"/>
            </p:cNvSpPr>
            <p:nvPr/>
          </p:nvSpPr>
          <p:spPr bwMode="auto">
            <a:xfrm>
              <a:off x="-36" y="2829"/>
              <a:ext cx="1245" cy="321"/>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spcBef>
                  <a:spcPct val="0"/>
                </a:spcBef>
                <a:defRPr/>
              </a:pPr>
              <a:r>
                <a:rPr lang="en-US" sz="2400">
                  <a:solidFill>
                    <a:srgbClr val="1E1BC5"/>
                  </a:solidFill>
                  <a:latin typeface="Lucida Handwriting" pitchFamily="66" charset="0"/>
                  <a:ea typeface="+mn-ea"/>
                </a:rPr>
                <a:t>Telescope</a:t>
              </a:r>
            </a:p>
          </p:txBody>
        </p:sp>
        <p:sp>
          <p:nvSpPr>
            <p:cNvPr id="263275" name="Rectangle 107"/>
            <p:cNvSpPr>
              <a:spLocks noChangeArrowheads="1"/>
            </p:cNvSpPr>
            <p:nvPr/>
          </p:nvSpPr>
          <p:spPr bwMode="auto">
            <a:xfrm>
              <a:off x="4467" y="2841"/>
              <a:ext cx="1356" cy="321"/>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spcBef>
                  <a:spcPct val="0"/>
                </a:spcBef>
                <a:defRPr/>
              </a:pPr>
              <a:r>
                <a:rPr lang="en-US" sz="2400">
                  <a:solidFill>
                    <a:srgbClr val="1E1BC5"/>
                  </a:solidFill>
                  <a:latin typeface="Lucida Handwriting" pitchFamily="66" charset="0"/>
                  <a:ea typeface="+mn-ea"/>
                </a:rPr>
                <a:t>Telescope</a:t>
              </a:r>
            </a:p>
          </p:txBody>
        </p:sp>
        <p:sp>
          <p:nvSpPr>
            <p:cNvPr id="263276" name="Rectangle 108"/>
            <p:cNvSpPr>
              <a:spLocks noChangeArrowheads="1"/>
            </p:cNvSpPr>
            <p:nvPr/>
          </p:nvSpPr>
          <p:spPr bwMode="auto">
            <a:xfrm>
              <a:off x="-54" y="3266"/>
              <a:ext cx="1154" cy="586"/>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lgn="ctr">
                <a:spcBef>
                  <a:spcPct val="0"/>
                </a:spcBef>
                <a:defRPr/>
              </a:pPr>
              <a:r>
                <a:rPr lang="en-US" sz="2400">
                  <a:solidFill>
                    <a:srgbClr val="1E1BC5"/>
                  </a:solidFill>
                  <a:latin typeface="Lucida Handwriting" pitchFamily="66" charset="0"/>
                  <a:ea typeface="+mn-ea"/>
                </a:rPr>
                <a:t>Eternity Past</a:t>
              </a:r>
            </a:p>
          </p:txBody>
        </p:sp>
        <p:sp>
          <p:nvSpPr>
            <p:cNvPr id="263277" name="Rectangle 109"/>
            <p:cNvSpPr>
              <a:spLocks noChangeArrowheads="1"/>
            </p:cNvSpPr>
            <p:nvPr/>
          </p:nvSpPr>
          <p:spPr bwMode="auto">
            <a:xfrm>
              <a:off x="4585" y="3266"/>
              <a:ext cx="1143" cy="586"/>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lgn="ctr">
                <a:spcBef>
                  <a:spcPct val="0"/>
                </a:spcBef>
                <a:defRPr/>
              </a:pPr>
              <a:r>
                <a:rPr lang="en-US" sz="2400">
                  <a:solidFill>
                    <a:srgbClr val="1E1BC5"/>
                  </a:solidFill>
                  <a:latin typeface="Lucida Handwriting" pitchFamily="66" charset="0"/>
                  <a:ea typeface="+mn-ea"/>
                </a:rPr>
                <a:t>Eternity Future</a:t>
              </a:r>
            </a:p>
          </p:txBody>
        </p:sp>
        <p:sp>
          <p:nvSpPr>
            <p:cNvPr id="26663" name="Text Box 110"/>
            <p:cNvSpPr txBox="1">
              <a:spLocks noChangeArrowheads="1"/>
            </p:cNvSpPr>
            <p:nvPr/>
          </p:nvSpPr>
          <p:spPr bwMode="auto">
            <a:xfrm>
              <a:off x="5177" y="3919"/>
              <a:ext cx="583" cy="2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r>
                <a:rPr lang="en-US" sz="1400">
                  <a:solidFill>
                    <a:srgbClr val="1E1BC5"/>
                  </a:solidFill>
                  <a:latin typeface="Comic Sans MS" charset="0"/>
                </a:rPr>
                <a:t>06-27</a:t>
              </a:r>
            </a:p>
          </p:txBody>
        </p:sp>
        <p:sp>
          <p:nvSpPr>
            <p:cNvPr id="263279" name="Text Box 111"/>
            <p:cNvSpPr txBox="1">
              <a:spLocks noChangeArrowheads="1"/>
            </p:cNvSpPr>
            <p:nvPr/>
          </p:nvSpPr>
          <p:spPr bwMode="auto">
            <a:xfrm>
              <a:off x="156" y="2350"/>
              <a:ext cx="1226" cy="323"/>
            </a:xfrm>
            <a:prstGeom prst="rect">
              <a:avLst/>
            </a:prstGeom>
            <a:noFill/>
            <a:ln w="12700">
              <a:noFill/>
              <a:miter lim="800000"/>
              <a:headEnd/>
              <a:tailEnd/>
            </a:ln>
            <a:effectLst>
              <a:outerShdw dist="53882" dir="2700000" algn="ctr" rotWithShape="0">
                <a:schemeClr val="tx1"/>
              </a:outerShdw>
            </a:effectLst>
          </p:spPr>
          <p:txBody>
            <a:bodyPr>
              <a:spAutoFit/>
            </a:bodyPr>
            <a:lstStyle/>
            <a:p>
              <a:pPr>
                <a:defRPr/>
              </a:pPr>
              <a:r>
                <a:rPr lang="en-US" sz="2400">
                  <a:solidFill>
                    <a:srgbClr val="1E1BC5"/>
                  </a:solidFill>
                  <a:latin typeface="Lucida Handwriting" pitchFamily="66" charset="0"/>
                  <a:ea typeface="+mn-ea"/>
                </a:rPr>
                <a:t>Promise </a:t>
              </a:r>
            </a:p>
          </p:txBody>
        </p:sp>
        <p:sp>
          <p:nvSpPr>
            <p:cNvPr id="263280" name="Text Box 112"/>
            <p:cNvSpPr txBox="1">
              <a:spLocks noChangeArrowheads="1"/>
            </p:cNvSpPr>
            <p:nvPr/>
          </p:nvSpPr>
          <p:spPr bwMode="auto">
            <a:xfrm>
              <a:off x="4281" y="2350"/>
              <a:ext cx="1743" cy="323"/>
            </a:xfrm>
            <a:prstGeom prst="rect">
              <a:avLst/>
            </a:prstGeom>
            <a:noFill/>
            <a:ln w="12700">
              <a:noFill/>
              <a:miter lim="800000"/>
              <a:headEnd/>
              <a:tailEnd/>
            </a:ln>
            <a:effectLst>
              <a:outerShdw dist="71842" dir="2700000" algn="ctr" rotWithShape="0">
                <a:schemeClr val="tx1"/>
              </a:outerShdw>
            </a:effectLst>
          </p:spPr>
          <p:txBody>
            <a:bodyPr>
              <a:spAutoFit/>
            </a:bodyPr>
            <a:lstStyle/>
            <a:p>
              <a:pPr>
                <a:spcBef>
                  <a:spcPct val="0"/>
                </a:spcBef>
                <a:defRPr/>
              </a:pPr>
              <a:r>
                <a:rPr lang="en-US" sz="2400">
                  <a:solidFill>
                    <a:srgbClr val="1E1BC5"/>
                  </a:solidFill>
                  <a:latin typeface="Lucida Handwriting" pitchFamily="66" charset="0"/>
                  <a:ea typeface="+mn-ea"/>
                </a:rPr>
                <a:t>Fulfillment</a:t>
              </a:r>
              <a:endParaRPr lang="en-US" sz="3600" b="0">
                <a:solidFill>
                  <a:srgbClr val="1E1BC5"/>
                </a:solidFill>
                <a:latin typeface="Times" charset="0"/>
                <a:ea typeface="+mn-ea"/>
              </a:endParaRPr>
            </a:p>
          </p:txBody>
        </p:sp>
        <p:sp>
          <p:nvSpPr>
            <p:cNvPr id="263281" name="Line 113"/>
            <p:cNvSpPr>
              <a:spLocks noChangeShapeType="1"/>
            </p:cNvSpPr>
            <p:nvPr/>
          </p:nvSpPr>
          <p:spPr bwMode="auto">
            <a:xfrm>
              <a:off x="4495" y="1187"/>
              <a:ext cx="614"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win_Burmese1" pitchFamily="2" charset="0"/>
                <a:ea typeface="+mn-ea"/>
              </a:endParaRPr>
            </a:p>
          </p:txBody>
        </p:sp>
        <p:sp>
          <p:nvSpPr>
            <p:cNvPr id="263282" name="Line 114"/>
            <p:cNvSpPr>
              <a:spLocks noChangeShapeType="1"/>
            </p:cNvSpPr>
            <p:nvPr/>
          </p:nvSpPr>
          <p:spPr bwMode="auto">
            <a:xfrm>
              <a:off x="4627" y="1670"/>
              <a:ext cx="611"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win_Burmese1" pitchFamily="2" charset="0"/>
                <a:ea typeface="+mn-ea"/>
              </a:endParaRPr>
            </a:p>
          </p:txBody>
        </p:sp>
        <p:sp>
          <p:nvSpPr>
            <p:cNvPr id="263283" name="Line 115"/>
            <p:cNvSpPr>
              <a:spLocks noChangeShapeType="1"/>
            </p:cNvSpPr>
            <p:nvPr/>
          </p:nvSpPr>
          <p:spPr bwMode="auto">
            <a:xfrm>
              <a:off x="4687" y="2089"/>
              <a:ext cx="614"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win_Burmese1" pitchFamily="2" charset="0"/>
                <a:ea typeface="+mn-ea"/>
              </a:endParaRPr>
            </a:p>
          </p:txBody>
        </p:sp>
        <p:sp>
          <p:nvSpPr>
            <p:cNvPr id="263284" name="Line 116"/>
            <p:cNvSpPr>
              <a:spLocks noChangeShapeType="1"/>
            </p:cNvSpPr>
            <p:nvPr/>
          </p:nvSpPr>
          <p:spPr bwMode="auto">
            <a:xfrm>
              <a:off x="4783" y="2787"/>
              <a:ext cx="614"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win_Burmese1" pitchFamily="2" charset="0"/>
                <a:ea typeface="+mn-ea"/>
              </a:endParaRPr>
            </a:p>
          </p:txBody>
        </p:sp>
        <p:sp>
          <p:nvSpPr>
            <p:cNvPr id="263285" name="Line 117"/>
            <p:cNvSpPr>
              <a:spLocks noChangeShapeType="1"/>
            </p:cNvSpPr>
            <p:nvPr/>
          </p:nvSpPr>
          <p:spPr bwMode="auto">
            <a:xfrm>
              <a:off x="546" y="1193"/>
              <a:ext cx="611"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win_Burmese1" pitchFamily="2" charset="0"/>
                <a:ea typeface="+mn-ea"/>
              </a:endParaRPr>
            </a:p>
          </p:txBody>
        </p:sp>
        <p:sp>
          <p:nvSpPr>
            <p:cNvPr id="263286" name="Line 118"/>
            <p:cNvSpPr>
              <a:spLocks noChangeShapeType="1"/>
            </p:cNvSpPr>
            <p:nvPr/>
          </p:nvSpPr>
          <p:spPr bwMode="auto">
            <a:xfrm>
              <a:off x="480" y="1676"/>
              <a:ext cx="611"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win_Burmese1" pitchFamily="2" charset="0"/>
                <a:ea typeface="+mn-ea"/>
              </a:endParaRPr>
            </a:p>
          </p:txBody>
        </p:sp>
        <p:sp>
          <p:nvSpPr>
            <p:cNvPr id="263287" name="Line 119"/>
            <p:cNvSpPr>
              <a:spLocks noChangeShapeType="1"/>
            </p:cNvSpPr>
            <p:nvPr/>
          </p:nvSpPr>
          <p:spPr bwMode="auto">
            <a:xfrm>
              <a:off x="423" y="2086"/>
              <a:ext cx="611"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win_Burmese1" pitchFamily="2" charset="0"/>
                <a:ea typeface="+mn-ea"/>
              </a:endParaRPr>
            </a:p>
          </p:txBody>
        </p:sp>
        <p:sp>
          <p:nvSpPr>
            <p:cNvPr id="263288" name="Line 120"/>
            <p:cNvSpPr>
              <a:spLocks noChangeShapeType="1"/>
            </p:cNvSpPr>
            <p:nvPr/>
          </p:nvSpPr>
          <p:spPr bwMode="auto">
            <a:xfrm>
              <a:off x="312" y="2766"/>
              <a:ext cx="614"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win_Burmese1" pitchFamily="2" charset="0"/>
                <a:ea typeface="+mn-ea"/>
              </a:endParaRPr>
            </a:p>
          </p:txBody>
        </p:sp>
        <p:sp>
          <p:nvSpPr>
            <p:cNvPr id="263289" name="Rectangle 121"/>
            <p:cNvSpPr>
              <a:spLocks noChangeArrowheads="1"/>
            </p:cNvSpPr>
            <p:nvPr/>
          </p:nvSpPr>
          <p:spPr bwMode="auto">
            <a:xfrm>
              <a:off x="1006" y="3634"/>
              <a:ext cx="1522" cy="321"/>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spcBef>
                  <a:spcPct val="0"/>
                </a:spcBef>
                <a:defRPr/>
              </a:pPr>
              <a:r>
                <a:rPr lang="en-US" sz="2400">
                  <a:solidFill>
                    <a:srgbClr val="1E1BC5"/>
                  </a:solidFill>
                  <a:latin typeface="Lucida Handwriting" pitchFamily="66" charset="0"/>
                  <a:ea typeface="+mn-ea"/>
                </a:rPr>
                <a:t>Microscope</a:t>
              </a:r>
            </a:p>
          </p:txBody>
        </p:sp>
        <p:sp>
          <p:nvSpPr>
            <p:cNvPr id="26675" name="Text Box 122"/>
            <p:cNvSpPr txBox="1">
              <a:spLocks noChangeArrowheads="1"/>
            </p:cNvSpPr>
            <p:nvPr/>
          </p:nvSpPr>
          <p:spPr bwMode="auto">
            <a:xfrm>
              <a:off x="951" y="2540"/>
              <a:ext cx="115" cy="4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spcBef>
                  <a:spcPct val="0"/>
                </a:spcBef>
              </a:pPr>
              <a:endParaRPr lang="my-MM" sz="3600" b="0">
                <a:solidFill>
                  <a:srgbClr val="1E1BC5"/>
                </a:solidFill>
                <a:latin typeface="Times" charset="0"/>
              </a:endParaRPr>
            </a:p>
          </p:txBody>
        </p:sp>
        <p:sp>
          <p:nvSpPr>
            <p:cNvPr id="263291" name="Rectangle 123"/>
            <p:cNvSpPr>
              <a:spLocks noChangeArrowheads="1"/>
            </p:cNvSpPr>
            <p:nvPr/>
          </p:nvSpPr>
          <p:spPr bwMode="auto">
            <a:xfrm>
              <a:off x="2723" y="3490"/>
              <a:ext cx="1470" cy="498"/>
            </a:xfrm>
            <a:prstGeom prst="rect">
              <a:avLst/>
            </a:prstGeom>
            <a:noFill/>
            <a:ln w="12700">
              <a:noFill/>
              <a:miter lim="800000"/>
              <a:headEnd/>
              <a:tailEnd/>
            </a:ln>
            <a:effectLst>
              <a:outerShdw dist="63500" dir="3187806" algn="ctr" rotWithShape="0">
                <a:schemeClr val="tx1"/>
              </a:outerShdw>
            </a:effectLst>
          </p:spPr>
          <p:txBody>
            <a:bodyPr lIns="90487" tIns="44450" rIns="90487" bIns="44450">
              <a:spAutoFit/>
            </a:bodyPr>
            <a:lstStyle/>
            <a:p>
              <a:pPr>
                <a:spcBef>
                  <a:spcPct val="0"/>
                </a:spcBef>
                <a:defRPr/>
              </a:pPr>
              <a:r>
                <a:rPr lang="en-US" sz="2000">
                  <a:solidFill>
                    <a:srgbClr val="1E1BC5"/>
                  </a:solidFill>
                  <a:latin typeface="Lucida Handwriting" pitchFamily="66" charset="0"/>
                  <a:ea typeface="+mn-ea"/>
                </a:rPr>
                <a:t>2 Telescopes</a:t>
              </a:r>
              <a:endParaRPr lang="en-US" sz="2000" u="sng">
                <a:solidFill>
                  <a:srgbClr val="1E1BC5"/>
                </a:solidFill>
                <a:latin typeface="Lucida Handwriting" pitchFamily="66" charset="0"/>
                <a:ea typeface="+mn-ea"/>
              </a:endParaRPr>
            </a:p>
            <a:p>
              <a:pPr>
                <a:spcBef>
                  <a:spcPct val="0"/>
                </a:spcBef>
                <a:defRPr/>
              </a:pPr>
              <a:r>
                <a:rPr lang="en-US" sz="2000">
                  <a:solidFill>
                    <a:srgbClr val="1E1BC5"/>
                  </a:solidFill>
                  <a:latin typeface="Lucida Handwriting" pitchFamily="66" charset="0"/>
                  <a:ea typeface="+mn-ea"/>
                </a:rPr>
                <a:t>1 Microscope</a:t>
              </a:r>
              <a:endParaRPr lang="en-US" sz="2000" u="sng">
                <a:solidFill>
                  <a:srgbClr val="1E1BC5"/>
                </a:solidFill>
                <a:latin typeface="Lucida Handwriting" pitchFamily="66" charset="0"/>
                <a:ea typeface="+mn-ea"/>
              </a:endParaRPr>
            </a:p>
          </p:txBody>
        </p:sp>
        <p:grpSp>
          <p:nvGrpSpPr>
            <p:cNvPr id="26677" name="Group 124"/>
            <p:cNvGrpSpPr>
              <a:grpSpLocks/>
            </p:cNvGrpSpPr>
            <p:nvPr/>
          </p:nvGrpSpPr>
          <p:grpSpPr bwMode="auto">
            <a:xfrm>
              <a:off x="3444" y="371"/>
              <a:ext cx="443" cy="604"/>
              <a:chOff x="2464" y="201"/>
              <a:chExt cx="443" cy="604"/>
            </a:xfrm>
          </p:grpSpPr>
          <p:sp>
            <p:nvSpPr>
              <p:cNvPr id="26708" name="Rectangle 125"/>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th-TH"/>
              </a:p>
            </p:txBody>
          </p:sp>
          <p:sp>
            <p:nvSpPr>
              <p:cNvPr id="26709" name="Rectangle 126"/>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th-TH"/>
              </a:p>
            </p:txBody>
          </p:sp>
          <p:sp>
            <p:nvSpPr>
              <p:cNvPr id="26710" name="Rectangle 127"/>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th-TH"/>
              </a:p>
            </p:txBody>
          </p:sp>
        </p:grpSp>
        <p:sp>
          <p:nvSpPr>
            <p:cNvPr id="26678" name="Rectangle 128"/>
            <p:cNvSpPr>
              <a:spLocks noChangeArrowheads="1"/>
            </p:cNvSpPr>
            <p:nvPr/>
          </p:nvSpPr>
          <p:spPr bwMode="auto">
            <a:xfrm>
              <a:off x="0" y="0"/>
              <a:ext cx="5760" cy="4320"/>
            </a:xfrm>
            <a:prstGeom prst="rect">
              <a:avLst/>
            </a:prstGeom>
            <a:gradFill rotWithShape="0">
              <a:gsLst>
                <a:gs pos="0">
                  <a:srgbClr val="000000"/>
                </a:gs>
                <a:gs pos="100000">
                  <a:srgbClr val="1E1BC5"/>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th-TH"/>
            </a:p>
          </p:txBody>
        </p:sp>
        <p:sp>
          <p:nvSpPr>
            <p:cNvPr id="263297" name="Rectangle 129"/>
            <p:cNvSpPr>
              <a:spLocks noChangeArrowheads="1"/>
            </p:cNvSpPr>
            <p:nvPr/>
          </p:nvSpPr>
          <p:spPr bwMode="auto">
            <a:xfrm>
              <a:off x="3615" y="3054"/>
              <a:ext cx="1504" cy="413"/>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defRPr/>
              </a:pPr>
              <a:r>
                <a:rPr lang="en-US" sz="3200">
                  <a:solidFill>
                    <a:srgbClr val="1E1BC5"/>
                  </a:solidFill>
                  <a:latin typeface="Comic Sans MS" pitchFamily="66" charset="0"/>
                  <a:ea typeface="+mn-ea"/>
                </a:rPr>
                <a:t>12 TRIBES</a:t>
              </a:r>
            </a:p>
          </p:txBody>
        </p:sp>
        <p:sp>
          <p:nvSpPr>
            <p:cNvPr id="263298" name="Rectangle 130"/>
            <p:cNvSpPr>
              <a:spLocks noChangeArrowheads="1"/>
            </p:cNvSpPr>
            <p:nvPr/>
          </p:nvSpPr>
          <p:spPr bwMode="auto">
            <a:xfrm>
              <a:off x="4357" y="1393"/>
              <a:ext cx="1066"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defRPr/>
              </a:pPr>
              <a:r>
                <a:rPr lang="en-US" sz="2800">
                  <a:solidFill>
                    <a:srgbClr val="1E1BC5"/>
                  </a:solidFill>
                  <a:latin typeface="Comic Sans MS" pitchFamily="66" charset="0"/>
                  <a:ea typeface="+mn-ea"/>
                </a:rPr>
                <a:t>EXODUS</a:t>
              </a:r>
            </a:p>
          </p:txBody>
        </p:sp>
        <p:sp>
          <p:nvSpPr>
            <p:cNvPr id="263299" name="Rectangle 131"/>
            <p:cNvSpPr>
              <a:spLocks noChangeArrowheads="1"/>
            </p:cNvSpPr>
            <p:nvPr/>
          </p:nvSpPr>
          <p:spPr bwMode="auto">
            <a:xfrm>
              <a:off x="1192" y="3747"/>
              <a:ext cx="1583"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defRPr/>
              </a:pPr>
              <a:r>
                <a:rPr lang="en-US" sz="2800">
                  <a:solidFill>
                    <a:srgbClr val="1E1BC5"/>
                  </a:solidFill>
                  <a:latin typeface="Comic Sans MS" pitchFamily="66" charset="0"/>
                  <a:ea typeface="+mn-ea"/>
                </a:rPr>
                <a:t>5  SERMONS</a:t>
              </a:r>
            </a:p>
          </p:txBody>
        </p:sp>
        <p:sp>
          <p:nvSpPr>
            <p:cNvPr id="263300" name="Rectangle 132"/>
            <p:cNvSpPr>
              <a:spLocks noChangeArrowheads="1"/>
            </p:cNvSpPr>
            <p:nvPr/>
          </p:nvSpPr>
          <p:spPr bwMode="auto">
            <a:xfrm>
              <a:off x="2372" y="1048"/>
              <a:ext cx="1843"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defRPr/>
              </a:pPr>
              <a:r>
                <a:rPr lang="en-US" sz="2800">
                  <a:solidFill>
                    <a:srgbClr val="1E1BC5"/>
                  </a:solidFill>
                  <a:latin typeface="Comic Sans MS" pitchFamily="66" charset="0"/>
                  <a:ea typeface="+mn-ea"/>
                </a:rPr>
                <a:t>LAND DIVIDED</a:t>
              </a:r>
            </a:p>
          </p:txBody>
        </p:sp>
        <p:sp>
          <p:nvSpPr>
            <p:cNvPr id="263301" name="Rectangle 133"/>
            <p:cNvSpPr>
              <a:spLocks noChangeArrowheads="1"/>
            </p:cNvSpPr>
            <p:nvPr/>
          </p:nvSpPr>
          <p:spPr bwMode="auto">
            <a:xfrm>
              <a:off x="927" y="2606"/>
              <a:ext cx="1025"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defRPr/>
              </a:pPr>
              <a:r>
                <a:rPr lang="en-US" sz="2800">
                  <a:solidFill>
                    <a:srgbClr val="1E1BC5"/>
                  </a:solidFill>
                  <a:latin typeface="Comic Sans MS" pitchFamily="66" charset="0"/>
                  <a:ea typeface="+mn-ea"/>
                </a:rPr>
                <a:t>JUDGES</a:t>
              </a:r>
            </a:p>
          </p:txBody>
        </p:sp>
        <p:sp>
          <p:nvSpPr>
            <p:cNvPr id="263302" name="Rectangle 134"/>
            <p:cNvSpPr>
              <a:spLocks noChangeArrowheads="1"/>
            </p:cNvSpPr>
            <p:nvPr/>
          </p:nvSpPr>
          <p:spPr bwMode="auto">
            <a:xfrm>
              <a:off x="659" y="573"/>
              <a:ext cx="1126"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defRPr/>
              </a:pPr>
              <a:r>
                <a:rPr lang="en-US" sz="2800">
                  <a:solidFill>
                    <a:srgbClr val="1E1BC5"/>
                  </a:solidFill>
                  <a:latin typeface="Comic Sans MS" pitchFamily="66" charset="0"/>
                  <a:ea typeface="+mn-ea"/>
                </a:rPr>
                <a:t>GOSPELS</a:t>
              </a:r>
            </a:p>
          </p:txBody>
        </p:sp>
        <p:sp>
          <p:nvSpPr>
            <p:cNvPr id="263303" name="Rectangle 135"/>
            <p:cNvSpPr>
              <a:spLocks noChangeArrowheads="1"/>
            </p:cNvSpPr>
            <p:nvPr/>
          </p:nvSpPr>
          <p:spPr bwMode="auto">
            <a:xfrm>
              <a:off x="124" y="3416"/>
              <a:ext cx="1333"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defRPr/>
              </a:pPr>
              <a:r>
                <a:rPr lang="en-US" sz="2800">
                  <a:solidFill>
                    <a:srgbClr val="1E1BC5"/>
                  </a:solidFill>
                  <a:latin typeface="Comic Sans MS" pitchFamily="66" charset="0"/>
                  <a:ea typeface="+mn-ea"/>
                </a:rPr>
                <a:t>M - C - C </a:t>
              </a:r>
            </a:p>
          </p:txBody>
        </p:sp>
        <p:sp>
          <p:nvSpPr>
            <p:cNvPr id="263304" name="Rectangle 136"/>
            <p:cNvSpPr>
              <a:spLocks noChangeArrowheads="1"/>
            </p:cNvSpPr>
            <p:nvPr/>
          </p:nvSpPr>
          <p:spPr bwMode="auto">
            <a:xfrm>
              <a:off x="114" y="178"/>
              <a:ext cx="1159"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defRPr/>
              </a:pPr>
              <a:r>
                <a:rPr lang="en-US" sz="2800">
                  <a:solidFill>
                    <a:srgbClr val="1E1BC5"/>
                  </a:solidFill>
                  <a:latin typeface="Comic Sans MS" pitchFamily="66" charset="0"/>
                  <a:ea typeface="+mn-ea"/>
                </a:rPr>
                <a:t>The CALL</a:t>
              </a:r>
            </a:p>
          </p:txBody>
        </p:sp>
        <p:sp>
          <p:nvSpPr>
            <p:cNvPr id="263305" name="Rectangle 137"/>
            <p:cNvSpPr>
              <a:spLocks noChangeArrowheads="1"/>
            </p:cNvSpPr>
            <p:nvPr/>
          </p:nvSpPr>
          <p:spPr bwMode="auto">
            <a:xfrm>
              <a:off x="1809" y="2922"/>
              <a:ext cx="764" cy="413"/>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defRPr/>
              </a:pPr>
              <a:r>
                <a:rPr lang="en-US" sz="3200">
                  <a:solidFill>
                    <a:srgbClr val="1E1BC5"/>
                  </a:solidFill>
                  <a:latin typeface="Comic Sans MS" pitchFamily="66" charset="0"/>
                  <a:ea typeface="+mn-ea"/>
                </a:rPr>
                <a:t>I - I</a:t>
              </a:r>
            </a:p>
          </p:txBody>
        </p:sp>
        <p:sp>
          <p:nvSpPr>
            <p:cNvPr id="263306" name="Rectangle 138"/>
            <p:cNvSpPr>
              <a:spLocks noChangeArrowheads="1"/>
            </p:cNvSpPr>
            <p:nvPr/>
          </p:nvSpPr>
          <p:spPr bwMode="auto">
            <a:xfrm>
              <a:off x="3935" y="2248"/>
              <a:ext cx="1807"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defRPr/>
              </a:pPr>
              <a:r>
                <a:rPr lang="en-US" sz="2800">
                  <a:solidFill>
                    <a:srgbClr val="1E1BC5"/>
                  </a:solidFill>
                  <a:latin typeface="Comic Sans MS" pitchFamily="66" charset="0"/>
                  <a:ea typeface="+mn-ea"/>
                </a:rPr>
                <a:t>SLAVERY</a:t>
              </a:r>
              <a:r>
                <a:rPr lang="en-US" sz="2000">
                  <a:solidFill>
                    <a:srgbClr val="1E1BC5"/>
                  </a:solidFill>
                  <a:latin typeface="Comic Sans MS" pitchFamily="66" charset="0"/>
                  <a:ea typeface="+mn-ea"/>
                </a:rPr>
                <a:t>          </a:t>
              </a:r>
            </a:p>
          </p:txBody>
        </p:sp>
        <p:sp>
          <p:nvSpPr>
            <p:cNvPr id="263307" name="Rectangle 139"/>
            <p:cNvSpPr>
              <a:spLocks noChangeArrowheads="1"/>
            </p:cNvSpPr>
            <p:nvPr/>
          </p:nvSpPr>
          <p:spPr bwMode="auto">
            <a:xfrm>
              <a:off x="2203" y="677"/>
              <a:ext cx="851"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defRPr/>
              </a:pPr>
              <a:r>
                <a:rPr lang="en-US" sz="2800">
                  <a:solidFill>
                    <a:srgbClr val="1E1BC5"/>
                  </a:solidFill>
                  <a:latin typeface="Comic Sans MS" pitchFamily="66" charset="0"/>
                  <a:ea typeface="+mn-ea"/>
                </a:rPr>
                <a:t>SINAI</a:t>
              </a:r>
            </a:p>
          </p:txBody>
        </p:sp>
        <p:sp>
          <p:nvSpPr>
            <p:cNvPr id="263308" name="Rectangle 140"/>
            <p:cNvSpPr>
              <a:spLocks noChangeArrowheads="1"/>
            </p:cNvSpPr>
            <p:nvPr/>
          </p:nvSpPr>
          <p:spPr bwMode="auto">
            <a:xfrm>
              <a:off x="3950" y="3806"/>
              <a:ext cx="1453"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defRPr/>
              </a:pPr>
              <a:r>
                <a:rPr lang="en-US" sz="2800">
                  <a:solidFill>
                    <a:srgbClr val="1E1BC5"/>
                  </a:solidFill>
                  <a:latin typeface="Comic Sans MS" pitchFamily="66" charset="0"/>
                  <a:ea typeface="+mn-ea"/>
                </a:rPr>
                <a:t>3  TREKS...</a:t>
              </a:r>
            </a:p>
          </p:txBody>
        </p:sp>
        <p:sp>
          <p:nvSpPr>
            <p:cNvPr id="263309" name="Rectangle 141"/>
            <p:cNvSpPr>
              <a:spLocks noChangeArrowheads="1"/>
            </p:cNvSpPr>
            <p:nvPr/>
          </p:nvSpPr>
          <p:spPr bwMode="auto">
            <a:xfrm>
              <a:off x="1307" y="1875"/>
              <a:ext cx="1047"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defRPr/>
              </a:pPr>
              <a:r>
                <a:rPr lang="en-US" sz="2800">
                  <a:solidFill>
                    <a:srgbClr val="1E1BC5"/>
                  </a:solidFill>
                  <a:latin typeface="Comic Sans MS" pitchFamily="66" charset="0"/>
                  <a:ea typeface="+mn-ea"/>
                </a:rPr>
                <a:t>ISRAEL </a:t>
              </a:r>
            </a:p>
          </p:txBody>
        </p:sp>
        <p:sp>
          <p:nvSpPr>
            <p:cNvPr id="263310" name="Rectangle 142"/>
            <p:cNvSpPr>
              <a:spLocks noChangeArrowheads="1"/>
            </p:cNvSpPr>
            <p:nvPr/>
          </p:nvSpPr>
          <p:spPr bwMode="auto">
            <a:xfrm>
              <a:off x="405" y="2119"/>
              <a:ext cx="815" cy="413"/>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defRPr/>
              </a:pPr>
              <a:r>
                <a:rPr lang="en-US" sz="3200">
                  <a:solidFill>
                    <a:srgbClr val="1E1BC5"/>
                  </a:solidFill>
                  <a:latin typeface="Comic Sans MS" pitchFamily="66" charset="0"/>
                  <a:ea typeface="+mn-ea"/>
                </a:rPr>
                <a:t>J - E</a:t>
              </a:r>
            </a:p>
          </p:txBody>
        </p:sp>
        <p:sp>
          <p:nvSpPr>
            <p:cNvPr id="263311" name="Rectangle 143"/>
            <p:cNvSpPr>
              <a:spLocks noChangeArrowheads="1"/>
            </p:cNvSpPr>
            <p:nvPr/>
          </p:nvSpPr>
          <p:spPr bwMode="auto">
            <a:xfrm>
              <a:off x="1426" y="1311"/>
              <a:ext cx="519"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defRPr/>
              </a:pPr>
              <a:r>
                <a:rPr lang="en-US" sz="2800">
                  <a:solidFill>
                    <a:srgbClr val="1E1BC5"/>
                  </a:solidFill>
                  <a:latin typeface="Comic Sans MS" pitchFamily="66" charset="0"/>
                  <a:ea typeface="+mn-ea"/>
                </a:rPr>
                <a:t>430</a:t>
              </a:r>
            </a:p>
          </p:txBody>
        </p:sp>
        <p:sp>
          <p:nvSpPr>
            <p:cNvPr id="263312" name="Rectangle 144"/>
            <p:cNvSpPr>
              <a:spLocks noChangeArrowheads="1"/>
            </p:cNvSpPr>
            <p:nvPr/>
          </p:nvSpPr>
          <p:spPr bwMode="auto">
            <a:xfrm>
              <a:off x="2204" y="322"/>
              <a:ext cx="1233"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defRPr/>
              </a:pPr>
              <a:r>
                <a:rPr lang="en-US" sz="2800">
                  <a:solidFill>
                    <a:srgbClr val="1E1BC5"/>
                  </a:solidFill>
                  <a:latin typeface="Comic Sans MS" pitchFamily="66" charset="0"/>
                  <a:ea typeface="+mn-ea"/>
                </a:rPr>
                <a:t>S - D - S</a:t>
              </a:r>
            </a:p>
          </p:txBody>
        </p:sp>
        <p:sp>
          <p:nvSpPr>
            <p:cNvPr id="263313" name="Rectangle 145"/>
            <p:cNvSpPr>
              <a:spLocks noChangeArrowheads="1"/>
            </p:cNvSpPr>
            <p:nvPr/>
          </p:nvSpPr>
          <p:spPr bwMode="auto">
            <a:xfrm>
              <a:off x="2469" y="3425"/>
              <a:ext cx="1239"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defRPr/>
              </a:pPr>
              <a:r>
                <a:rPr lang="en-US" sz="2800">
                  <a:solidFill>
                    <a:srgbClr val="1E1BC5"/>
                  </a:solidFill>
                  <a:latin typeface="Comic Sans MS" pitchFamily="66" charset="0"/>
                  <a:ea typeface="+mn-ea"/>
                </a:rPr>
                <a:t>Z - E - N</a:t>
              </a:r>
            </a:p>
          </p:txBody>
        </p:sp>
        <p:sp>
          <p:nvSpPr>
            <p:cNvPr id="263314" name="Rectangle 146"/>
            <p:cNvSpPr>
              <a:spLocks noChangeArrowheads="1"/>
            </p:cNvSpPr>
            <p:nvPr/>
          </p:nvSpPr>
          <p:spPr bwMode="auto">
            <a:xfrm>
              <a:off x="2476" y="2295"/>
              <a:ext cx="721"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defRPr/>
              </a:pPr>
              <a:r>
                <a:rPr lang="en-US" sz="2800">
                  <a:solidFill>
                    <a:srgbClr val="1E1BC5"/>
                  </a:solidFill>
                  <a:latin typeface="Comic Sans MS" pitchFamily="66" charset="0"/>
                  <a:ea typeface="+mn-ea"/>
                </a:rPr>
                <a:t>ACTS</a:t>
              </a:r>
            </a:p>
          </p:txBody>
        </p:sp>
        <p:sp>
          <p:nvSpPr>
            <p:cNvPr id="263315" name="Rectangle 147"/>
            <p:cNvSpPr>
              <a:spLocks noChangeArrowheads="1"/>
            </p:cNvSpPr>
            <p:nvPr/>
          </p:nvSpPr>
          <p:spPr bwMode="auto">
            <a:xfrm>
              <a:off x="4533" y="641"/>
              <a:ext cx="1213"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defRPr/>
              </a:pPr>
              <a:r>
                <a:rPr lang="en-US" sz="2800">
                  <a:solidFill>
                    <a:srgbClr val="1E1BC5"/>
                  </a:solidFill>
                  <a:latin typeface="Comic Sans MS" pitchFamily="66" charset="0"/>
                  <a:ea typeface="+mn-ea"/>
                </a:rPr>
                <a:t>EPISTLES</a:t>
              </a:r>
            </a:p>
          </p:txBody>
        </p:sp>
        <p:sp>
          <p:nvSpPr>
            <p:cNvPr id="263316" name="Rectangle 148"/>
            <p:cNvSpPr>
              <a:spLocks noChangeArrowheads="1"/>
            </p:cNvSpPr>
            <p:nvPr/>
          </p:nvSpPr>
          <p:spPr bwMode="auto">
            <a:xfrm>
              <a:off x="3564" y="118"/>
              <a:ext cx="1777" cy="324"/>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defRPr/>
              </a:pPr>
              <a:r>
                <a:rPr lang="en-US" sz="2400">
                  <a:solidFill>
                    <a:srgbClr val="1E1BC5"/>
                  </a:solidFill>
                  <a:latin typeface="Comic Sans MS" pitchFamily="66" charset="0"/>
                  <a:ea typeface="+mn-ea"/>
                </a:rPr>
                <a:t>KADESH BARNEA</a:t>
              </a:r>
            </a:p>
          </p:txBody>
        </p:sp>
        <p:sp>
          <p:nvSpPr>
            <p:cNvPr id="263317" name="Rectangle 149"/>
            <p:cNvSpPr>
              <a:spLocks noChangeArrowheads="1"/>
            </p:cNvSpPr>
            <p:nvPr/>
          </p:nvSpPr>
          <p:spPr bwMode="auto">
            <a:xfrm>
              <a:off x="2944" y="2704"/>
              <a:ext cx="520"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defRPr/>
              </a:pPr>
              <a:r>
                <a:rPr lang="en-US" sz="2800">
                  <a:solidFill>
                    <a:srgbClr val="1E1BC5"/>
                  </a:solidFill>
                  <a:latin typeface="Comic Sans MS" pitchFamily="66" charset="0"/>
                  <a:ea typeface="+mn-ea"/>
                </a:rPr>
                <a:t>350</a:t>
              </a:r>
            </a:p>
          </p:txBody>
        </p:sp>
        <p:sp>
          <p:nvSpPr>
            <p:cNvPr id="263318" name="Rectangle 150"/>
            <p:cNvSpPr>
              <a:spLocks noChangeArrowheads="1"/>
            </p:cNvSpPr>
            <p:nvPr/>
          </p:nvSpPr>
          <p:spPr bwMode="auto">
            <a:xfrm>
              <a:off x="3531" y="2605"/>
              <a:ext cx="1014"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defRPr/>
              </a:pPr>
              <a:r>
                <a:rPr lang="en-US" sz="2800">
                  <a:solidFill>
                    <a:srgbClr val="1E1BC5"/>
                  </a:solidFill>
                  <a:latin typeface="Comic Sans MS" pitchFamily="66" charset="0"/>
                  <a:ea typeface="+mn-ea"/>
                </a:rPr>
                <a:t> JUDAH</a:t>
              </a:r>
            </a:p>
          </p:txBody>
        </p:sp>
        <p:sp>
          <p:nvSpPr>
            <p:cNvPr id="263319" name="Rectangle 151"/>
            <p:cNvSpPr>
              <a:spLocks noChangeArrowheads="1"/>
            </p:cNvSpPr>
            <p:nvPr/>
          </p:nvSpPr>
          <p:spPr bwMode="auto">
            <a:xfrm>
              <a:off x="2332" y="1539"/>
              <a:ext cx="1218"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defRPr/>
              </a:pPr>
              <a:r>
                <a:rPr lang="en-US" sz="2800">
                  <a:solidFill>
                    <a:srgbClr val="1E1BC5"/>
                  </a:solidFill>
                  <a:latin typeface="Comic Sans MS" pitchFamily="66" charset="0"/>
                  <a:ea typeface="+mn-ea"/>
                </a:rPr>
                <a:t>70 YEARS</a:t>
              </a:r>
            </a:p>
          </p:txBody>
        </p:sp>
        <p:sp>
          <p:nvSpPr>
            <p:cNvPr id="263320" name="Rectangle 152"/>
            <p:cNvSpPr>
              <a:spLocks noChangeArrowheads="1"/>
            </p:cNvSpPr>
            <p:nvPr/>
          </p:nvSpPr>
          <p:spPr bwMode="auto">
            <a:xfrm>
              <a:off x="231" y="1470"/>
              <a:ext cx="1032"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defRPr/>
              </a:pPr>
              <a:r>
                <a:rPr lang="en-US" sz="2800">
                  <a:solidFill>
                    <a:srgbClr val="1E1BC5"/>
                  </a:solidFill>
                  <a:latin typeface="Comic Sans MS" pitchFamily="66" charset="0"/>
                  <a:ea typeface="+mn-ea"/>
                </a:rPr>
                <a:t>CHURCH</a:t>
              </a:r>
              <a:endParaRPr lang="en-US" sz="2800" i="1">
                <a:solidFill>
                  <a:srgbClr val="1E1BC5"/>
                </a:solidFill>
                <a:latin typeface="Comic Sans MS" pitchFamily="66" charset="0"/>
                <a:ea typeface="+mn-ea"/>
              </a:endParaRPr>
            </a:p>
          </p:txBody>
        </p:sp>
        <p:sp>
          <p:nvSpPr>
            <p:cNvPr id="263321" name="Rectangle 153"/>
            <p:cNvSpPr>
              <a:spLocks noChangeArrowheads="1"/>
            </p:cNvSpPr>
            <p:nvPr/>
          </p:nvSpPr>
          <p:spPr bwMode="auto">
            <a:xfrm>
              <a:off x="4538" y="2739"/>
              <a:ext cx="1184"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defRPr/>
              </a:pPr>
              <a:r>
                <a:rPr lang="en-US" sz="2800">
                  <a:solidFill>
                    <a:srgbClr val="1E1BC5"/>
                  </a:solidFill>
                  <a:latin typeface="Comic Sans MS" pitchFamily="66" charset="0"/>
                  <a:ea typeface="+mn-ea"/>
                </a:rPr>
                <a:t>L - S - B</a:t>
              </a:r>
            </a:p>
          </p:txBody>
        </p:sp>
        <p:sp>
          <p:nvSpPr>
            <p:cNvPr id="263322" name="Rectangle 154"/>
            <p:cNvSpPr>
              <a:spLocks noChangeArrowheads="1"/>
            </p:cNvSpPr>
            <p:nvPr/>
          </p:nvSpPr>
          <p:spPr bwMode="auto">
            <a:xfrm>
              <a:off x="3734" y="551"/>
              <a:ext cx="382"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defRPr/>
              </a:pPr>
              <a:r>
                <a:rPr lang="en-US" sz="2800">
                  <a:solidFill>
                    <a:srgbClr val="1E1BC5"/>
                  </a:solidFill>
                  <a:latin typeface="Comic Sans MS" pitchFamily="66" charset="0"/>
                  <a:ea typeface="+mn-ea"/>
                </a:rPr>
                <a:t>40</a:t>
              </a:r>
            </a:p>
          </p:txBody>
        </p:sp>
        <p:sp>
          <p:nvSpPr>
            <p:cNvPr id="263323" name="Rectangle 155"/>
            <p:cNvSpPr>
              <a:spLocks noChangeArrowheads="1"/>
            </p:cNvSpPr>
            <p:nvPr/>
          </p:nvSpPr>
          <p:spPr bwMode="auto">
            <a:xfrm>
              <a:off x="354" y="962"/>
              <a:ext cx="1146"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defRPr/>
              </a:pPr>
              <a:r>
                <a:rPr lang="en-US" sz="2800">
                  <a:solidFill>
                    <a:srgbClr val="1E1BC5"/>
                  </a:solidFill>
                  <a:latin typeface="Comic Sans MS" pitchFamily="66" charset="0"/>
                  <a:ea typeface="+mn-ea"/>
                </a:rPr>
                <a:t>JERICHO</a:t>
              </a:r>
            </a:p>
          </p:txBody>
        </p:sp>
        <p:sp>
          <p:nvSpPr>
            <p:cNvPr id="263324" name="Rectangle 156"/>
            <p:cNvSpPr>
              <a:spLocks noChangeArrowheads="1"/>
            </p:cNvSpPr>
            <p:nvPr/>
          </p:nvSpPr>
          <p:spPr bwMode="auto">
            <a:xfrm>
              <a:off x="0" y="3061"/>
              <a:ext cx="1600"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defRPr/>
              </a:pPr>
              <a:r>
                <a:rPr lang="en-US" sz="2800">
                  <a:solidFill>
                    <a:srgbClr val="1E1BC5"/>
                  </a:solidFill>
                  <a:latin typeface="Comic Sans MS" pitchFamily="66" charset="0"/>
                  <a:ea typeface="+mn-ea"/>
                </a:rPr>
                <a:t>REVELATION</a:t>
              </a:r>
            </a:p>
          </p:txBody>
        </p:sp>
        <p:sp>
          <p:nvSpPr>
            <p:cNvPr id="263325" name="Rectangle 157"/>
            <p:cNvSpPr>
              <a:spLocks noChangeArrowheads="1"/>
            </p:cNvSpPr>
            <p:nvPr/>
          </p:nvSpPr>
          <p:spPr bwMode="auto">
            <a:xfrm>
              <a:off x="3806" y="1793"/>
              <a:ext cx="1285" cy="368"/>
            </a:xfrm>
            <a:prstGeom prst="rect">
              <a:avLst/>
            </a:prstGeom>
            <a:noFill/>
            <a:ln>
              <a:noFill/>
            </a:ln>
            <a:effectLst>
              <a:outerShdw blurRad="63500" dist="53882"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defRPr/>
              </a:pPr>
              <a:r>
                <a:rPr lang="en-US" sz="2800">
                  <a:solidFill>
                    <a:srgbClr val="1E1BC5"/>
                  </a:solidFill>
                  <a:latin typeface="Comic Sans MS" pitchFamily="66" charset="0"/>
                  <a:ea typeface="+mn-ea"/>
                </a:rPr>
                <a:t>PROPHETS</a:t>
              </a:r>
            </a:p>
          </p:txBody>
        </p:sp>
      </p:grpSp>
      <p:sp>
        <p:nvSpPr>
          <p:cNvPr id="263337" name="Rectangle 169"/>
          <p:cNvSpPr>
            <a:spLocks noChangeArrowheads="1"/>
          </p:cNvSpPr>
          <p:nvPr/>
        </p:nvSpPr>
        <p:spPr bwMode="auto">
          <a:xfrm>
            <a:off x="-203200" y="0"/>
            <a:ext cx="9347200" cy="6858000"/>
          </a:xfrm>
          <a:prstGeom prst="rect">
            <a:avLst/>
          </a:prstGeom>
          <a:solidFill>
            <a:srgbClr val="0000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th-TH"/>
          </a:p>
        </p:txBody>
      </p:sp>
      <p:sp>
        <p:nvSpPr>
          <p:cNvPr id="263527" name="Text Box 359"/>
          <p:cNvSpPr txBox="1">
            <a:spLocks noChangeArrowheads="1"/>
          </p:cNvSpPr>
          <p:nvPr/>
        </p:nvSpPr>
        <p:spPr bwMode="auto">
          <a:xfrm>
            <a:off x="406400" y="1473200"/>
            <a:ext cx="8305800" cy="2585323"/>
          </a:xfrm>
          <a:prstGeom prst="rect">
            <a:avLst/>
          </a:prstGeom>
          <a:noFill/>
          <a:ln>
            <a:noFill/>
          </a:ln>
          <a:effectLst>
            <a:outerShdw blurRad="63500" dist="125724"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endParaRPr lang="en-US" sz="7200" dirty="0">
              <a:solidFill>
                <a:srgbClr val="FEF800"/>
              </a:solidFill>
              <a:latin typeface="WinInnwa" charset="0"/>
            </a:endParaRPr>
          </a:p>
          <a:p>
            <a:pPr algn="ctr"/>
            <a:r>
              <a:rPr lang="ja-JP" altLang="en-US" sz="6000" dirty="0">
                <a:solidFill>
                  <a:srgbClr val="FEF800"/>
                </a:solidFill>
                <a:latin typeface="Pyidaungsu" panose="020B0502040204020203" pitchFamily="34" charset="0"/>
                <a:cs typeface="Pyidaungsu" panose="020B0502040204020203" pitchFamily="34" charset="0"/>
              </a:rPr>
              <a:t>“</a:t>
            </a:r>
            <a:r>
              <a:rPr lang="en-US" sz="6000" dirty="0" err="1">
                <a:solidFill>
                  <a:srgbClr val="FEF800"/>
                </a:solidFill>
                <a:latin typeface="Pyidaungsu" panose="020B0502040204020203" pitchFamily="34" charset="0"/>
                <a:cs typeface="Pyidaungsu" panose="020B0502040204020203" pitchFamily="34" charset="0"/>
              </a:rPr>
              <a:t>ခရစ်တော</a:t>
            </a:r>
            <a:r>
              <a:rPr lang="en-US" sz="6000" dirty="0">
                <a:solidFill>
                  <a:srgbClr val="FEF800"/>
                </a:solidFill>
                <a:latin typeface="Pyidaungsu" panose="020B0502040204020203" pitchFamily="34" charset="0"/>
                <a:cs typeface="Pyidaungsu" panose="020B0502040204020203" pitchFamily="34" charset="0"/>
              </a:rPr>
              <a:t>်၏ </a:t>
            </a:r>
            <a:r>
              <a:rPr lang="en-US" sz="6000" dirty="0" err="1">
                <a:solidFill>
                  <a:srgbClr val="FEF800"/>
                </a:solidFill>
                <a:latin typeface="Pyidaungsu" panose="020B0502040204020203" pitchFamily="34" charset="0"/>
                <a:cs typeface="Pyidaungsu" panose="020B0502040204020203" pitchFamily="34" charset="0"/>
              </a:rPr>
              <a:t>သာသနာ</a:t>
            </a:r>
            <a:r>
              <a:rPr lang="ja-JP" altLang="en-US" sz="6000" dirty="0">
                <a:solidFill>
                  <a:srgbClr val="FEF800"/>
                </a:solidFill>
                <a:latin typeface="Pyidaungsu" panose="020B0502040204020203" pitchFamily="34" charset="0"/>
                <a:cs typeface="Pyidaungsu" panose="020B0502040204020203" pitchFamily="34" charset="0"/>
              </a:rPr>
              <a:t>”</a:t>
            </a:r>
            <a:endParaRPr lang="en-US" sz="6000" dirty="0">
              <a:solidFill>
                <a:srgbClr val="FEF800"/>
              </a:solidFill>
              <a:latin typeface="Pyidaungsu" panose="020B0502040204020203" pitchFamily="34" charset="0"/>
              <a:cs typeface="Pyidaungsu" panose="020B0502040204020203" pitchFamily="34" charset="0"/>
            </a:endParaRPr>
          </a:p>
        </p:txBody>
      </p:sp>
      <p:sp>
        <p:nvSpPr>
          <p:cNvPr id="26631" name="Text Box 361"/>
          <p:cNvSpPr txBox="1">
            <a:spLocks noChangeArrowheads="1"/>
          </p:cNvSpPr>
          <p:nvPr/>
        </p:nvSpPr>
        <p:spPr bwMode="auto">
          <a:xfrm>
            <a:off x="8720138" y="80963"/>
            <a:ext cx="260350" cy="446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2000" b="0">
                <a:solidFill>
                  <a:srgbClr val="FFA27C"/>
                </a:solidFill>
                <a:latin typeface="Comic Sans MS" charset="0"/>
              </a:rPr>
              <a:t> </a:t>
            </a:r>
          </a:p>
        </p:txBody>
      </p:sp>
      <p:sp>
        <p:nvSpPr>
          <p:cNvPr id="26632" name="Text Box 367"/>
          <p:cNvSpPr txBox="1">
            <a:spLocks noChangeArrowheads="1"/>
          </p:cNvSpPr>
          <p:nvPr/>
        </p:nvSpPr>
        <p:spPr bwMode="auto">
          <a:xfrm>
            <a:off x="479425" y="6443663"/>
            <a:ext cx="915988"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900">
                <a:solidFill>
                  <a:srgbClr val="FFFFFF"/>
                </a:solidFill>
                <a:latin typeface="Arial" charset="0"/>
              </a:rPr>
              <a:t>©2004 TBBMI</a:t>
            </a:r>
          </a:p>
        </p:txBody>
      </p:sp>
      <p:sp>
        <p:nvSpPr>
          <p:cNvPr id="263536" name="Rectangle 368"/>
          <p:cNvSpPr>
            <a:spLocks noChangeArrowheads="1"/>
          </p:cNvSpPr>
          <p:nvPr/>
        </p:nvSpPr>
        <p:spPr bwMode="auto">
          <a:xfrm>
            <a:off x="7620000" y="6426200"/>
            <a:ext cx="658813" cy="268288"/>
          </a:xfrm>
          <a:prstGeom prst="rect">
            <a:avLst/>
          </a:prstGeom>
          <a:noFill/>
          <a:ln w="12700">
            <a:noFill/>
            <a:miter lim="800000"/>
            <a:headEnd/>
            <a:tailEnd/>
          </a:ln>
          <a:effectLst/>
        </p:spPr>
        <p:txBody>
          <a:bodyPr wrap="none" anchor="ctr">
            <a:spAutoFit/>
          </a:bodyPr>
          <a:lstStyle/>
          <a:p>
            <a:pPr algn="ctr">
              <a:spcBef>
                <a:spcPct val="0"/>
              </a:spcBef>
              <a:defRPr/>
            </a:pPr>
            <a:r>
              <a:rPr lang="en-US" sz="1000">
                <a:solidFill>
                  <a:schemeClr val="bg1"/>
                </a:solidFill>
                <a:effectLst>
                  <a:outerShdw blurRad="38100" dist="38100" dir="2700000" algn="tl">
                    <a:srgbClr val="000000"/>
                  </a:outerShdw>
                </a:effectLst>
                <a:latin typeface="Comic Sans MS" pitchFamily="66" charset="0"/>
                <a:ea typeface="+mn-ea"/>
              </a:rPr>
              <a:t>8.0.06.</a:t>
            </a:r>
            <a:endParaRPr lang="en-US" sz="1000">
              <a:solidFill>
                <a:schemeClr val="tx1"/>
              </a:solidFill>
              <a:effectLst>
                <a:outerShdw blurRad="38100" dist="38100" dir="2700000" algn="tl">
                  <a:srgbClr val="FFFFFF"/>
                </a:outerShdw>
              </a:effectLst>
              <a:latin typeface="Comic Sans MS" pitchFamily="66" charset="0"/>
              <a:ea typeface="+mn-ea"/>
            </a:endParaRPr>
          </a:p>
        </p:txBody>
      </p:sp>
      <p:sp>
        <p:nvSpPr>
          <p:cNvPr id="263537" name="Rectangle 369"/>
          <p:cNvSpPr>
            <a:spLocks noChangeArrowheads="1"/>
          </p:cNvSpPr>
          <p:nvPr/>
        </p:nvSpPr>
        <p:spPr bwMode="auto">
          <a:xfrm>
            <a:off x="8091488" y="6427788"/>
            <a:ext cx="339725" cy="268287"/>
          </a:xfrm>
          <a:prstGeom prst="rect">
            <a:avLst/>
          </a:prstGeom>
          <a:noFill/>
          <a:ln w="12700">
            <a:noFill/>
            <a:miter lim="800000"/>
            <a:headEnd/>
            <a:tailEnd/>
          </a:ln>
          <a:effectLst/>
        </p:spPr>
        <p:txBody>
          <a:bodyPr wrap="none" anchor="ctr">
            <a:spAutoFit/>
          </a:bodyPr>
          <a:lstStyle/>
          <a:p>
            <a:pPr algn="ctr">
              <a:spcBef>
                <a:spcPct val="0"/>
              </a:spcBef>
              <a:defRPr/>
            </a:pPr>
            <a:r>
              <a:rPr lang="en-US" sz="1000">
                <a:solidFill>
                  <a:schemeClr val="bg1"/>
                </a:solidFill>
                <a:effectLst>
                  <a:outerShdw blurRad="38100" dist="38100" dir="2700000" algn="tl">
                    <a:srgbClr val="000000"/>
                  </a:outerShdw>
                </a:effectLst>
                <a:latin typeface="Comic Sans MS" pitchFamily="66" charset="0"/>
                <a:ea typeface="+mn-ea"/>
              </a:rPr>
              <a:t>25</a:t>
            </a:r>
            <a:endParaRPr lang="en-US" sz="1000">
              <a:solidFill>
                <a:schemeClr val="tx1"/>
              </a:solidFill>
              <a:effectLst>
                <a:outerShdw blurRad="38100" dist="38100" dir="2700000" algn="tl">
                  <a:srgbClr val="FFFFFF"/>
                </a:outerShdw>
              </a:effectLst>
              <a:latin typeface="Comic Sans MS" pitchFamily="66" charset="0"/>
              <a:ea typeface="+mn-ea"/>
            </a:endParaRP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0" fill="hold"/>
                                        <p:tgtEl>
                                          <p:spTgt spid="5"/>
                                        </p:tgtEl>
                                        <p:attrNameLst>
                                          <p:attrName>ppt_x</p:attrName>
                                        </p:attrNameLst>
                                      </p:cBhvr>
                                      <p:tavLst>
                                        <p:tav tm="0">
                                          <p:val>
                                            <p:strVal val="0-#ppt_w/2"/>
                                          </p:val>
                                        </p:tav>
                                        <p:tav tm="100000">
                                          <p:val>
                                            <p:strVal val="#ppt_x"/>
                                          </p:val>
                                        </p:tav>
                                      </p:tavLst>
                                    </p:anim>
                                    <p:anim calcmode="lin" valueType="num">
                                      <p:cBhvr additive="base">
                                        <p:cTn id="8" dur="5000" fill="hold"/>
                                        <p:tgtEl>
                                          <p:spTgt spid="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0"/>
                            </p:stCondLst>
                            <p:childTnLst>
                              <p:par>
                                <p:cTn id="10" presetID="9"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par>
                          <p:cTn id="13" fill="hold" nodeType="afterGroup">
                            <p:stCondLst>
                              <p:cond delay="5500"/>
                            </p:stCondLst>
                            <p:childTnLst>
                              <p:par>
                                <p:cTn id="14" presetID="9" presetClass="entr" presetSubtype="0" fill="hold" grpId="0" nodeType="afterEffect">
                                  <p:stCondLst>
                                    <p:cond delay="0"/>
                                  </p:stCondLst>
                                  <p:childTnLst>
                                    <p:set>
                                      <p:cBhvr>
                                        <p:cTn id="15" dur="1" fill="hold">
                                          <p:stCondLst>
                                            <p:cond delay="0"/>
                                          </p:stCondLst>
                                        </p:cTn>
                                        <p:tgtEl>
                                          <p:spTgt spid="263337"/>
                                        </p:tgtEl>
                                        <p:attrNameLst>
                                          <p:attrName>style.visibility</p:attrName>
                                        </p:attrNameLst>
                                      </p:cBhvr>
                                      <p:to>
                                        <p:strVal val="visible"/>
                                      </p:to>
                                    </p:set>
                                    <p:animEffect transition="in" filter="dissolve">
                                      <p:cBhvr>
                                        <p:cTn id="16" dur="500"/>
                                        <p:tgtEl>
                                          <p:spTgt spid="263337"/>
                                        </p:tgtEl>
                                      </p:cBhvr>
                                    </p:animEffect>
                                  </p:childTnLst>
                                </p:cTn>
                              </p:par>
                            </p:childTnLst>
                          </p:cTn>
                        </p:par>
                        <p:par>
                          <p:cTn id="17" fill="hold" nodeType="afterGroup">
                            <p:stCondLst>
                              <p:cond delay="6000"/>
                            </p:stCondLst>
                            <p:childTnLst>
                              <p:par>
                                <p:cTn id="18" presetID="23" presetClass="entr" presetSubtype="528" fill="hold" grpId="0" nodeType="afterEffect">
                                  <p:stCondLst>
                                    <p:cond delay="0"/>
                                  </p:stCondLst>
                                  <p:childTnLst>
                                    <p:set>
                                      <p:cBhvr>
                                        <p:cTn id="19" dur="1" fill="hold">
                                          <p:stCondLst>
                                            <p:cond delay="0"/>
                                          </p:stCondLst>
                                        </p:cTn>
                                        <p:tgtEl>
                                          <p:spTgt spid="263527"/>
                                        </p:tgtEl>
                                        <p:attrNameLst>
                                          <p:attrName>style.visibility</p:attrName>
                                        </p:attrNameLst>
                                      </p:cBhvr>
                                      <p:to>
                                        <p:strVal val="visible"/>
                                      </p:to>
                                    </p:set>
                                    <p:anim calcmode="lin" valueType="num">
                                      <p:cBhvr>
                                        <p:cTn id="20" dur="500" fill="hold"/>
                                        <p:tgtEl>
                                          <p:spTgt spid="263527"/>
                                        </p:tgtEl>
                                        <p:attrNameLst>
                                          <p:attrName>ppt_w</p:attrName>
                                        </p:attrNameLst>
                                      </p:cBhvr>
                                      <p:tavLst>
                                        <p:tav tm="0">
                                          <p:val>
                                            <p:fltVal val="0"/>
                                          </p:val>
                                        </p:tav>
                                        <p:tav tm="100000">
                                          <p:val>
                                            <p:strVal val="#ppt_w"/>
                                          </p:val>
                                        </p:tav>
                                      </p:tavLst>
                                    </p:anim>
                                    <p:anim calcmode="lin" valueType="num">
                                      <p:cBhvr>
                                        <p:cTn id="21" dur="500" fill="hold"/>
                                        <p:tgtEl>
                                          <p:spTgt spid="263527"/>
                                        </p:tgtEl>
                                        <p:attrNameLst>
                                          <p:attrName>ppt_h</p:attrName>
                                        </p:attrNameLst>
                                      </p:cBhvr>
                                      <p:tavLst>
                                        <p:tav tm="0">
                                          <p:val>
                                            <p:fltVal val="0"/>
                                          </p:val>
                                        </p:tav>
                                        <p:tav tm="100000">
                                          <p:val>
                                            <p:strVal val="#ppt_h"/>
                                          </p:val>
                                        </p:tav>
                                      </p:tavLst>
                                    </p:anim>
                                    <p:anim calcmode="lin" valueType="num">
                                      <p:cBhvr>
                                        <p:cTn id="22" dur="500" fill="hold"/>
                                        <p:tgtEl>
                                          <p:spTgt spid="263527"/>
                                        </p:tgtEl>
                                        <p:attrNameLst>
                                          <p:attrName>ppt_x</p:attrName>
                                        </p:attrNameLst>
                                      </p:cBhvr>
                                      <p:tavLst>
                                        <p:tav tm="0">
                                          <p:val>
                                            <p:fltVal val="0.5"/>
                                          </p:val>
                                        </p:tav>
                                        <p:tav tm="100000">
                                          <p:val>
                                            <p:strVal val="#ppt_x"/>
                                          </p:val>
                                        </p:tav>
                                      </p:tavLst>
                                    </p:anim>
                                    <p:anim calcmode="lin" valueType="num">
                                      <p:cBhvr>
                                        <p:cTn id="23" dur="500" fill="hold"/>
                                        <p:tgtEl>
                                          <p:spTgt spid="26352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337" grpId="0" animBg="1"/>
      <p:bldP spid="263527"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7650" name="Group 2"/>
          <p:cNvGrpSpPr>
            <a:grpSpLocks/>
          </p:cNvGrpSpPr>
          <p:nvPr/>
        </p:nvGrpSpPr>
        <p:grpSpPr bwMode="auto">
          <a:xfrm>
            <a:off x="-355600" y="152400"/>
            <a:ext cx="9909175" cy="6391275"/>
            <a:chOff x="-218" y="107"/>
            <a:chExt cx="6242" cy="4026"/>
          </a:xfrm>
        </p:grpSpPr>
        <p:sp>
          <p:nvSpPr>
            <p:cNvPr id="27851" name="Rectangle 3"/>
            <p:cNvSpPr>
              <a:spLocks noChangeArrowheads="1"/>
            </p:cNvSpPr>
            <p:nvPr/>
          </p:nvSpPr>
          <p:spPr bwMode="auto">
            <a:xfrm>
              <a:off x="1992" y="191"/>
              <a:ext cx="181"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solidFill>
                  <a:srgbClr val="1E1BC5"/>
                </a:solidFill>
                <a:latin typeface="Times" charset="0"/>
              </a:endParaRPr>
            </a:p>
          </p:txBody>
        </p:sp>
        <p:sp>
          <p:nvSpPr>
            <p:cNvPr id="27852" name="Rectangle 4"/>
            <p:cNvSpPr>
              <a:spLocks noChangeArrowheads="1"/>
            </p:cNvSpPr>
            <p:nvPr/>
          </p:nvSpPr>
          <p:spPr bwMode="auto">
            <a:xfrm>
              <a:off x="1993" y="396"/>
              <a:ext cx="200"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solidFill>
                  <a:srgbClr val="1E1BC5"/>
                </a:solidFill>
                <a:latin typeface="Times" charset="0"/>
              </a:endParaRPr>
            </a:p>
          </p:txBody>
        </p:sp>
        <p:sp>
          <p:nvSpPr>
            <p:cNvPr id="27853" name="Rectangle 5"/>
            <p:cNvSpPr>
              <a:spLocks noChangeArrowheads="1"/>
            </p:cNvSpPr>
            <p:nvPr/>
          </p:nvSpPr>
          <p:spPr bwMode="auto">
            <a:xfrm>
              <a:off x="2155" y="107"/>
              <a:ext cx="1201" cy="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000">
                  <a:solidFill>
                    <a:srgbClr val="1E1BC5"/>
                  </a:solidFill>
                  <a:latin typeface="Lucida Handwriting" charset="0"/>
                </a:rPr>
                <a:t>1600 years</a:t>
              </a:r>
            </a:p>
          </p:txBody>
        </p:sp>
        <p:sp>
          <p:nvSpPr>
            <p:cNvPr id="27854" name="Rectangle 6"/>
            <p:cNvSpPr>
              <a:spLocks noChangeArrowheads="1"/>
            </p:cNvSpPr>
            <p:nvPr/>
          </p:nvSpPr>
          <p:spPr bwMode="auto">
            <a:xfrm>
              <a:off x="2151" y="335"/>
              <a:ext cx="1221" cy="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000">
                  <a:solidFill>
                    <a:srgbClr val="1E1BC5"/>
                  </a:solidFill>
                  <a:latin typeface="Lucida Handwriting" charset="0"/>
                </a:rPr>
                <a:t>40 authors</a:t>
              </a:r>
            </a:p>
          </p:txBody>
        </p:sp>
        <p:sp>
          <p:nvSpPr>
            <p:cNvPr id="27855" name="Rectangle 7"/>
            <p:cNvSpPr>
              <a:spLocks noChangeArrowheads="1"/>
            </p:cNvSpPr>
            <p:nvPr/>
          </p:nvSpPr>
          <p:spPr bwMode="auto">
            <a:xfrm>
              <a:off x="2312" y="610"/>
              <a:ext cx="1062" cy="2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r>
                <a:rPr lang="en-US" sz="1600">
                  <a:solidFill>
                    <a:srgbClr val="1E1BC5"/>
                  </a:solidFill>
                  <a:latin typeface="Times" charset="0"/>
                </a:rPr>
                <a:t>ONE THEME:</a:t>
              </a:r>
            </a:p>
          </p:txBody>
        </p:sp>
        <p:sp>
          <p:nvSpPr>
            <p:cNvPr id="27856" name="Rectangle 8"/>
            <p:cNvSpPr>
              <a:spLocks noChangeArrowheads="1"/>
            </p:cNvSpPr>
            <p:nvPr/>
          </p:nvSpPr>
          <p:spPr bwMode="auto">
            <a:xfrm>
              <a:off x="1990" y="638"/>
              <a:ext cx="192"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solidFill>
                  <a:srgbClr val="1E1BC5"/>
                </a:solidFill>
                <a:latin typeface="Times" charset="0"/>
              </a:endParaRPr>
            </a:p>
          </p:txBody>
        </p:sp>
        <p:sp>
          <p:nvSpPr>
            <p:cNvPr id="27857" name="Rectangle 9"/>
            <p:cNvSpPr>
              <a:spLocks noChangeArrowheads="1"/>
            </p:cNvSpPr>
            <p:nvPr/>
          </p:nvSpPr>
          <p:spPr bwMode="auto">
            <a:xfrm>
              <a:off x="1925" y="743"/>
              <a:ext cx="1807" cy="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0"/>
                </a:spcBef>
              </a:pPr>
              <a:r>
                <a:rPr lang="en-US" sz="2000">
                  <a:solidFill>
                    <a:srgbClr val="1E1BC5"/>
                  </a:solidFill>
                  <a:latin typeface="Lucida Handwriting" charset="0"/>
                </a:rPr>
                <a:t>the glory of God</a:t>
              </a:r>
            </a:p>
          </p:txBody>
        </p:sp>
        <p:sp>
          <p:nvSpPr>
            <p:cNvPr id="27858" name="Rectangle 10"/>
            <p:cNvSpPr>
              <a:spLocks noChangeArrowheads="1"/>
            </p:cNvSpPr>
            <p:nvPr/>
          </p:nvSpPr>
          <p:spPr bwMode="auto">
            <a:xfrm>
              <a:off x="3997" y="447"/>
              <a:ext cx="1584" cy="6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lgn="ctr">
                <a:spcBef>
                  <a:spcPct val="0"/>
                </a:spcBef>
              </a:pPr>
              <a:r>
                <a:rPr lang="ja-JP" altLang="en-US" sz="2800">
                  <a:solidFill>
                    <a:srgbClr val="1E1BC5"/>
                  </a:solidFill>
                  <a:latin typeface="Lucida Handwriting" charset="0"/>
                </a:rPr>
                <a:t>“</a:t>
              </a:r>
              <a:r>
                <a:rPr lang="en-US" sz="2800">
                  <a:solidFill>
                    <a:srgbClr val="1E1BC5"/>
                  </a:solidFill>
                  <a:latin typeface="Lucida Handwriting" charset="0"/>
                </a:rPr>
                <a:t>NEW</a:t>
              </a:r>
              <a:r>
                <a:rPr lang="ja-JP" altLang="en-US" sz="2800">
                  <a:solidFill>
                    <a:srgbClr val="1E1BC5"/>
                  </a:solidFill>
                  <a:latin typeface="Lucida Handwriting" charset="0"/>
                </a:rPr>
                <a:t>”</a:t>
              </a:r>
              <a:r>
                <a:rPr lang="en-US" sz="2800">
                  <a:solidFill>
                    <a:srgbClr val="1E1BC5"/>
                  </a:solidFill>
                  <a:latin typeface="Lucida Handwriting" charset="0"/>
                </a:rPr>
                <a:t>  </a:t>
              </a:r>
            </a:p>
            <a:p>
              <a:pPr algn="ctr">
                <a:spcBef>
                  <a:spcPct val="0"/>
                </a:spcBef>
              </a:pPr>
              <a:r>
                <a:rPr lang="en-US" sz="2800">
                  <a:solidFill>
                    <a:srgbClr val="1E1BC5"/>
                  </a:solidFill>
                  <a:latin typeface="Lucida Handwriting" charset="0"/>
                </a:rPr>
                <a:t>Testament</a:t>
              </a:r>
            </a:p>
          </p:txBody>
        </p:sp>
        <p:sp>
          <p:nvSpPr>
            <p:cNvPr id="27859" name="Rectangle 11"/>
            <p:cNvSpPr>
              <a:spLocks noChangeArrowheads="1"/>
            </p:cNvSpPr>
            <p:nvPr/>
          </p:nvSpPr>
          <p:spPr bwMode="auto">
            <a:xfrm>
              <a:off x="168" y="441"/>
              <a:ext cx="1584" cy="6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lgn="ctr">
                <a:spcBef>
                  <a:spcPct val="0"/>
                </a:spcBef>
              </a:pPr>
              <a:r>
                <a:rPr lang="en-US" sz="2800">
                  <a:solidFill>
                    <a:srgbClr val="1E1BC5"/>
                  </a:solidFill>
                  <a:latin typeface="Lucida Handwriting" charset="0"/>
                </a:rPr>
                <a:t> </a:t>
              </a:r>
              <a:r>
                <a:rPr lang="ja-JP" altLang="en-US" sz="2800">
                  <a:solidFill>
                    <a:srgbClr val="1E1BC5"/>
                  </a:solidFill>
                  <a:latin typeface="Lucida Handwriting" charset="0"/>
                </a:rPr>
                <a:t>“</a:t>
              </a:r>
              <a:r>
                <a:rPr lang="en-US" sz="2800">
                  <a:solidFill>
                    <a:srgbClr val="1E1BC5"/>
                  </a:solidFill>
                  <a:latin typeface="Lucida Handwriting" charset="0"/>
                </a:rPr>
                <a:t>OLD</a:t>
              </a:r>
              <a:r>
                <a:rPr lang="ja-JP" altLang="en-US" sz="2800">
                  <a:solidFill>
                    <a:srgbClr val="1E1BC5"/>
                  </a:solidFill>
                  <a:latin typeface="Lucida Handwriting" charset="0"/>
                </a:rPr>
                <a:t>”</a:t>
              </a:r>
              <a:r>
                <a:rPr lang="en-US" sz="2800">
                  <a:solidFill>
                    <a:srgbClr val="1E1BC5"/>
                  </a:solidFill>
                  <a:latin typeface="Lucida Handwriting" charset="0"/>
                </a:rPr>
                <a:t> </a:t>
              </a:r>
            </a:p>
            <a:p>
              <a:pPr algn="ctr">
                <a:spcBef>
                  <a:spcPct val="0"/>
                </a:spcBef>
              </a:pPr>
              <a:r>
                <a:rPr lang="en-US" sz="2800">
                  <a:solidFill>
                    <a:srgbClr val="1E1BC5"/>
                  </a:solidFill>
                  <a:latin typeface="Lucida Handwriting" charset="0"/>
                </a:rPr>
                <a:t>Testament</a:t>
              </a:r>
            </a:p>
          </p:txBody>
        </p:sp>
        <p:sp>
          <p:nvSpPr>
            <p:cNvPr id="27860" name="Rectangle 12"/>
            <p:cNvSpPr>
              <a:spLocks noChangeArrowheads="1"/>
            </p:cNvSpPr>
            <p:nvPr/>
          </p:nvSpPr>
          <p:spPr bwMode="auto">
            <a:xfrm>
              <a:off x="72" y="592"/>
              <a:ext cx="515"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solidFill>
                  <a:srgbClr val="1E1BC5"/>
                </a:solidFill>
                <a:latin typeface="Times" charset="0"/>
              </a:endParaRPr>
            </a:p>
          </p:txBody>
        </p:sp>
        <p:sp>
          <p:nvSpPr>
            <p:cNvPr id="27861" name="Rectangle 13"/>
            <p:cNvSpPr>
              <a:spLocks noChangeArrowheads="1"/>
            </p:cNvSpPr>
            <p:nvPr/>
          </p:nvSpPr>
          <p:spPr bwMode="auto">
            <a:xfrm>
              <a:off x="3736" y="592"/>
              <a:ext cx="515"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solidFill>
                  <a:srgbClr val="1E1BC5"/>
                </a:solidFill>
                <a:latin typeface="Times" charset="0"/>
              </a:endParaRPr>
            </a:p>
          </p:txBody>
        </p:sp>
        <p:sp>
          <p:nvSpPr>
            <p:cNvPr id="27862" name="Rectangle 14"/>
            <p:cNvSpPr>
              <a:spLocks noChangeArrowheads="1"/>
            </p:cNvSpPr>
            <p:nvPr/>
          </p:nvSpPr>
          <p:spPr bwMode="auto">
            <a:xfrm>
              <a:off x="-64" y="1104"/>
              <a:ext cx="515"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solidFill>
                  <a:srgbClr val="1E1BC5"/>
                </a:solidFill>
                <a:latin typeface="Times" charset="0"/>
              </a:endParaRPr>
            </a:p>
          </p:txBody>
        </p:sp>
        <p:sp>
          <p:nvSpPr>
            <p:cNvPr id="27863" name="Rectangle 15"/>
            <p:cNvSpPr>
              <a:spLocks noChangeArrowheads="1"/>
            </p:cNvSpPr>
            <p:nvPr/>
          </p:nvSpPr>
          <p:spPr bwMode="auto">
            <a:xfrm>
              <a:off x="3738" y="1110"/>
              <a:ext cx="515"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solidFill>
                  <a:srgbClr val="1E1BC5"/>
                </a:solidFill>
                <a:latin typeface="Times" charset="0"/>
              </a:endParaRPr>
            </a:p>
          </p:txBody>
        </p:sp>
        <p:sp>
          <p:nvSpPr>
            <p:cNvPr id="27864" name="Rectangle 16"/>
            <p:cNvSpPr>
              <a:spLocks noChangeArrowheads="1"/>
            </p:cNvSpPr>
            <p:nvPr/>
          </p:nvSpPr>
          <p:spPr bwMode="auto">
            <a:xfrm>
              <a:off x="3976" y="1271"/>
              <a:ext cx="1565" cy="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400">
                  <a:solidFill>
                    <a:srgbClr val="1E1BC5"/>
                  </a:solidFill>
                  <a:latin typeface="Lucida Handwriting" charset="0"/>
                </a:rPr>
                <a:t>  </a:t>
              </a:r>
              <a:r>
                <a:rPr lang="ja-JP" altLang="en-US" sz="2400">
                  <a:solidFill>
                    <a:srgbClr val="1E1BC5"/>
                  </a:solidFill>
                  <a:latin typeface="Lucida Handwriting" charset="0"/>
                </a:rPr>
                <a:t>“</a:t>
              </a:r>
              <a:r>
                <a:rPr lang="en-US" sz="2400">
                  <a:solidFill>
                    <a:srgbClr val="1E1BC5"/>
                  </a:solidFill>
                  <a:latin typeface="Lucida Handwriting" charset="0"/>
                </a:rPr>
                <a:t>27</a:t>
              </a:r>
              <a:r>
                <a:rPr lang="ja-JP" altLang="en-US" sz="2400">
                  <a:solidFill>
                    <a:srgbClr val="1E1BC5"/>
                  </a:solidFill>
                  <a:latin typeface="Lucida Handwriting" charset="0"/>
                </a:rPr>
                <a:t>”</a:t>
              </a:r>
              <a:r>
                <a:rPr lang="en-US" sz="2400">
                  <a:solidFill>
                    <a:srgbClr val="1E1BC5"/>
                  </a:solidFill>
                  <a:latin typeface="Lucida Handwriting" charset="0"/>
                </a:rPr>
                <a:t> Books</a:t>
              </a:r>
            </a:p>
          </p:txBody>
        </p:sp>
        <p:sp>
          <p:nvSpPr>
            <p:cNvPr id="27865" name="Rectangle 17"/>
            <p:cNvSpPr>
              <a:spLocks noChangeArrowheads="1"/>
            </p:cNvSpPr>
            <p:nvPr/>
          </p:nvSpPr>
          <p:spPr bwMode="auto">
            <a:xfrm>
              <a:off x="197" y="1279"/>
              <a:ext cx="1403" cy="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ja-JP" altLang="en-US" sz="2400">
                  <a:solidFill>
                    <a:srgbClr val="1E1BC5"/>
                  </a:solidFill>
                  <a:latin typeface="Lucida Handwriting" charset="0"/>
                </a:rPr>
                <a:t>“</a:t>
              </a:r>
              <a:r>
                <a:rPr lang="en-US" sz="2400">
                  <a:solidFill>
                    <a:srgbClr val="1E1BC5"/>
                  </a:solidFill>
                  <a:latin typeface="Lucida Handwriting" charset="0"/>
                </a:rPr>
                <a:t>39</a:t>
              </a:r>
              <a:r>
                <a:rPr lang="ja-JP" altLang="en-US" sz="2400">
                  <a:solidFill>
                    <a:srgbClr val="1E1BC5"/>
                  </a:solidFill>
                  <a:latin typeface="Lucida Handwriting" charset="0"/>
                </a:rPr>
                <a:t>”</a:t>
              </a:r>
              <a:r>
                <a:rPr lang="en-US" sz="2400">
                  <a:solidFill>
                    <a:srgbClr val="1E1BC5"/>
                  </a:solidFill>
                  <a:latin typeface="Lucida Handwriting" charset="0"/>
                </a:rPr>
                <a:t> Books</a:t>
              </a:r>
            </a:p>
          </p:txBody>
        </p:sp>
        <p:sp>
          <p:nvSpPr>
            <p:cNvPr id="27866" name="Rectangle 18"/>
            <p:cNvSpPr>
              <a:spLocks noChangeArrowheads="1"/>
            </p:cNvSpPr>
            <p:nvPr/>
          </p:nvSpPr>
          <p:spPr bwMode="auto">
            <a:xfrm>
              <a:off x="4030" y="1460"/>
              <a:ext cx="515"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solidFill>
                  <a:srgbClr val="1E1BC5"/>
                </a:solidFill>
                <a:latin typeface="Times" charset="0"/>
              </a:endParaRPr>
            </a:p>
          </p:txBody>
        </p:sp>
        <p:sp>
          <p:nvSpPr>
            <p:cNvPr id="27867" name="Rectangle 19"/>
            <p:cNvSpPr>
              <a:spLocks noChangeArrowheads="1"/>
            </p:cNvSpPr>
            <p:nvPr/>
          </p:nvSpPr>
          <p:spPr bwMode="auto">
            <a:xfrm>
              <a:off x="32" y="1485"/>
              <a:ext cx="515"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solidFill>
                  <a:srgbClr val="1E1BC5"/>
                </a:solidFill>
                <a:latin typeface="Times" charset="0"/>
              </a:endParaRPr>
            </a:p>
          </p:txBody>
        </p:sp>
        <p:sp>
          <p:nvSpPr>
            <p:cNvPr id="27868" name="Rectangle 20"/>
            <p:cNvSpPr>
              <a:spLocks noChangeArrowheads="1"/>
            </p:cNvSpPr>
            <p:nvPr/>
          </p:nvSpPr>
          <p:spPr bwMode="auto">
            <a:xfrm>
              <a:off x="250" y="1711"/>
              <a:ext cx="991" cy="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400">
                  <a:solidFill>
                    <a:srgbClr val="1E1BC5"/>
                  </a:solidFill>
                  <a:latin typeface="Lucida Handwriting" charset="0"/>
                </a:rPr>
                <a:t>Hebrew</a:t>
              </a:r>
            </a:p>
          </p:txBody>
        </p:sp>
        <p:sp>
          <p:nvSpPr>
            <p:cNvPr id="27869" name="Rectangle 21"/>
            <p:cNvSpPr>
              <a:spLocks noChangeArrowheads="1"/>
            </p:cNvSpPr>
            <p:nvPr/>
          </p:nvSpPr>
          <p:spPr bwMode="auto">
            <a:xfrm>
              <a:off x="4657" y="1711"/>
              <a:ext cx="785" cy="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400">
                  <a:solidFill>
                    <a:srgbClr val="1E1BC5"/>
                  </a:solidFill>
                  <a:latin typeface="Lucida Handwriting" charset="0"/>
                </a:rPr>
                <a:t>Greek</a:t>
              </a:r>
            </a:p>
          </p:txBody>
        </p:sp>
        <p:sp>
          <p:nvSpPr>
            <p:cNvPr id="27870" name="Rectangle 22"/>
            <p:cNvSpPr>
              <a:spLocks noChangeArrowheads="1"/>
            </p:cNvSpPr>
            <p:nvPr/>
          </p:nvSpPr>
          <p:spPr bwMode="auto">
            <a:xfrm>
              <a:off x="3909" y="1979"/>
              <a:ext cx="515" cy="2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a:solidFill>
                  <a:srgbClr val="1E1BC5"/>
                </a:solidFill>
                <a:latin typeface="Times" charset="0"/>
              </a:endParaRPr>
            </a:p>
          </p:txBody>
        </p:sp>
        <p:sp>
          <p:nvSpPr>
            <p:cNvPr id="27871" name="Rectangle 23"/>
            <p:cNvSpPr>
              <a:spLocks noChangeArrowheads="1"/>
            </p:cNvSpPr>
            <p:nvPr/>
          </p:nvSpPr>
          <p:spPr bwMode="auto">
            <a:xfrm>
              <a:off x="-218" y="1983"/>
              <a:ext cx="515" cy="2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a:solidFill>
                  <a:srgbClr val="1E1BC5"/>
                </a:solidFill>
                <a:latin typeface="Times" charset="0"/>
              </a:endParaRPr>
            </a:p>
          </p:txBody>
        </p:sp>
        <p:sp>
          <p:nvSpPr>
            <p:cNvPr id="27872" name="Rectangle 24"/>
            <p:cNvSpPr>
              <a:spLocks noChangeArrowheads="1"/>
            </p:cNvSpPr>
            <p:nvPr/>
          </p:nvSpPr>
          <p:spPr bwMode="auto">
            <a:xfrm>
              <a:off x="4600" y="2132"/>
              <a:ext cx="994" cy="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400">
                  <a:solidFill>
                    <a:srgbClr val="1E1BC5"/>
                  </a:solidFill>
                  <a:latin typeface="Lucida Handwriting" charset="0"/>
                </a:rPr>
                <a:t>Grace/ </a:t>
              </a:r>
              <a:endParaRPr lang="en-US">
                <a:solidFill>
                  <a:srgbClr val="1E1BC5"/>
                </a:solidFill>
                <a:latin typeface="Lucida Handwriting" charset="0"/>
              </a:endParaRPr>
            </a:p>
          </p:txBody>
        </p:sp>
        <p:sp>
          <p:nvSpPr>
            <p:cNvPr id="27873" name="Rectangle 25"/>
            <p:cNvSpPr>
              <a:spLocks noChangeArrowheads="1"/>
            </p:cNvSpPr>
            <p:nvPr/>
          </p:nvSpPr>
          <p:spPr bwMode="auto">
            <a:xfrm>
              <a:off x="321" y="2133"/>
              <a:ext cx="716" cy="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0"/>
                </a:spcBef>
                <a:tabLst>
                  <a:tab pos="460375" algn="l"/>
                </a:tabLst>
              </a:pPr>
              <a:r>
                <a:rPr lang="en-US" sz="2400">
                  <a:solidFill>
                    <a:srgbClr val="1E1BC5"/>
                  </a:solidFill>
                  <a:latin typeface="Lucida Handwriting" charset="0"/>
                </a:rPr>
                <a:t>Law/</a:t>
              </a:r>
              <a:endParaRPr lang="en-US">
                <a:solidFill>
                  <a:srgbClr val="1E1BC5"/>
                </a:solidFill>
                <a:latin typeface="Lucida Handwriting" charset="0"/>
              </a:endParaRPr>
            </a:p>
          </p:txBody>
        </p:sp>
        <p:grpSp>
          <p:nvGrpSpPr>
            <p:cNvPr id="27874" name="Group 26"/>
            <p:cNvGrpSpPr>
              <a:grpSpLocks/>
            </p:cNvGrpSpPr>
            <p:nvPr/>
          </p:nvGrpSpPr>
          <p:grpSpPr bwMode="auto">
            <a:xfrm>
              <a:off x="1344" y="1542"/>
              <a:ext cx="3404" cy="1811"/>
              <a:chOff x="1344" y="1542"/>
              <a:chExt cx="3404" cy="1811"/>
            </a:xfrm>
          </p:grpSpPr>
          <p:sp>
            <p:nvSpPr>
              <p:cNvPr id="27897" name="Line 27"/>
              <p:cNvSpPr>
                <a:spLocks noChangeShapeType="1"/>
              </p:cNvSpPr>
              <p:nvPr/>
            </p:nvSpPr>
            <p:spPr bwMode="auto">
              <a:xfrm flipV="1">
                <a:off x="3671" y="3296"/>
                <a:ext cx="644" cy="12"/>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898" name="Line 28"/>
              <p:cNvSpPr>
                <a:spLocks noChangeShapeType="1"/>
              </p:cNvSpPr>
              <p:nvPr/>
            </p:nvSpPr>
            <p:spPr bwMode="auto">
              <a:xfrm>
                <a:off x="1344" y="3218"/>
                <a:ext cx="971" cy="71"/>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899" name="Line 29"/>
              <p:cNvSpPr>
                <a:spLocks noChangeShapeType="1"/>
              </p:cNvSpPr>
              <p:nvPr/>
            </p:nvSpPr>
            <p:spPr bwMode="auto">
              <a:xfrm>
                <a:off x="1506" y="2660"/>
                <a:ext cx="894" cy="484"/>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900" name="Line 30"/>
              <p:cNvSpPr>
                <a:spLocks noChangeShapeType="1"/>
              </p:cNvSpPr>
              <p:nvPr/>
            </p:nvSpPr>
            <p:spPr bwMode="auto">
              <a:xfrm>
                <a:off x="1930" y="2122"/>
                <a:ext cx="582" cy="798"/>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901" name="Line 31"/>
              <p:cNvSpPr>
                <a:spLocks noChangeShapeType="1"/>
              </p:cNvSpPr>
              <p:nvPr/>
            </p:nvSpPr>
            <p:spPr bwMode="auto">
              <a:xfrm rot="578684">
                <a:off x="2594" y="1808"/>
                <a:ext cx="279" cy="1052"/>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902" name="Line 32"/>
              <p:cNvSpPr>
                <a:spLocks noChangeShapeType="1"/>
              </p:cNvSpPr>
              <p:nvPr/>
            </p:nvSpPr>
            <p:spPr bwMode="auto">
              <a:xfrm flipH="1">
                <a:off x="3078" y="2071"/>
                <a:ext cx="591" cy="875"/>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903" name="Line 33"/>
              <p:cNvSpPr>
                <a:spLocks noChangeShapeType="1"/>
              </p:cNvSpPr>
              <p:nvPr/>
            </p:nvSpPr>
            <p:spPr bwMode="auto">
              <a:xfrm flipH="1">
                <a:off x="3211" y="2410"/>
                <a:ext cx="797" cy="625"/>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904" name="Line 34"/>
              <p:cNvSpPr>
                <a:spLocks noChangeShapeType="1"/>
              </p:cNvSpPr>
              <p:nvPr/>
            </p:nvSpPr>
            <p:spPr bwMode="auto">
              <a:xfrm flipV="1">
                <a:off x="3264" y="2946"/>
                <a:ext cx="1017" cy="264"/>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905" name="Rectangle 35"/>
              <p:cNvSpPr>
                <a:spLocks noChangeArrowheads="1"/>
              </p:cNvSpPr>
              <p:nvPr/>
            </p:nvSpPr>
            <p:spPr bwMode="auto">
              <a:xfrm rot="5246759">
                <a:off x="2191" y="2386"/>
                <a:ext cx="1290" cy="2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r>
                  <a:rPr lang="en-US">
                    <a:solidFill>
                      <a:srgbClr val="1E1BC5"/>
                    </a:solidFill>
                    <a:latin typeface="Helvetica BlackOblique" charset="0"/>
                  </a:rPr>
                  <a:t>PROPHECIES</a:t>
                </a:r>
              </a:p>
            </p:txBody>
          </p:sp>
          <p:sp>
            <p:nvSpPr>
              <p:cNvPr id="27906" name="Rectangle 36"/>
              <p:cNvSpPr>
                <a:spLocks noChangeArrowheads="1"/>
              </p:cNvSpPr>
              <p:nvPr/>
            </p:nvSpPr>
            <p:spPr bwMode="auto">
              <a:xfrm>
                <a:off x="3422" y="3143"/>
                <a:ext cx="1326" cy="2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r>
                  <a:rPr lang="en-US" sz="1600">
                    <a:solidFill>
                      <a:srgbClr val="1E1BC5"/>
                    </a:solidFill>
                    <a:latin typeface="Helvetica BlackOblique" charset="0"/>
                  </a:rPr>
                  <a:t>REVELATION</a:t>
                </a:r>
              </a:p>
            </p:txBody>
          </p:sp>
          <p:sp>
            <p:nvSpPr>
              <p:cNvPr id="27907" name="Rectangle 37"/>
              <p:cNvSpPr>
                <a:spLocks noChangeArrowheads="1"/>
              </p:cNvSpPr>
              <p:nvPr/>
            </p:nvSpPr>
            <p:spPr bwMode="auto">
              <a:xfrm rot="3267768">
                <a:off x="1819" y="2523"/>
                <a:ext cx="1118" cy="2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r>
                  <a:rPr lang="en-US">
                    <a:solidFill>
                      <a:srgbClr val="1E1BC5"/>
                    </a:solidFill>
                    <a:latin typeface="Helvetica BlackOblique" charset="0"/>
                  </a:rPr>
                  <a:t>WRITINGS</a:t>
                </a:r>
              </a:p>
            </p:txBody>
          </p:sp>
          <p:sp>
            <p:nvSpPr>
              <p:cNvPr id="27908" name="Rectangle 38"/>
              <p:cNvSpPr>
                <a:spLocks noChangeArrowheads="1"/>
              </p:cNvSpPr>
              <p:nvPr/>
            </p:nvSpPr>
            <p:spPr bwMode="auto">
              <a:xfrm rot="-956673">
                <a:off x="3427" y="2833"/>
                <a:ext cx="902" cy="2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r>
                  <a:rPr lang="en-US">
                    <a:solidFill>
                      <a:srgbClr val="1E1BC5"/>
                    </a:solidFill>
                    <a:latin typeface="Helvetica BlackOblique" charset="0"/>
                  </a:rPr>
                  <a:t>EPISTLES</a:t>
                </a:r>
              </a:p>
            </p:txBody>
          </p:sp>
          <p:sp>
            <p:nvSpPr>
              <p:cNvPr id="27909" name="Rectangle 39"/>
              <p:cNvSpPr>
                <a:spLocks noChangeArrowheads="1"/>
              </p:cNvSpPr>
              <p:nvPr/>
            </p:nvSpPr>
            <p:spPr bwMode="auto">
              <a:xfrm rot="-2323467">
                <a:off x="3353" y="2466"/>
                <a:ext cx="622" cy="2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r>
                  <a:rPr lang="en-US">
                    <a:solidFill>
                      <a:srgbClr val="1E1BC5"/>
                    </a:solidFill>
                    <a:latin typeface="Helvetica BlackOblique" charset="0"/>
                  </a:rPr>
                  <a:t>ACTS</a:t>
                </a:r>
              </a:p>
            </p:txBody>
          </p:sp>
          <p:sp>
            <p:nvSpPr>
              <p:cNvPr id="27910" name="Rectangle 40"/>
              <p:cNvSpPr>
                <a:spLocks noChangeArrowheads="1"/>
              </p:cNvSpPr>
              <p:nvPr/>
            </p:nvSpPr>
            <p:spPr bwMode="auto">
              <a:xfrm rot="1755647">
                <a:off x="1462" y="2754"/>
                <a:ext cx="1190" cy="2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r>
                  <a:rPr lang="en-US">
                    <a:solidFill>
                      <a:srgbClr val="1E1BC5"/>
                    </a:solidFill>
                    <a:latin typeface="Helvetica BlackOblique" charset="0"/>
                  </a:rPr>
                  <a:t>HISTORIES</a:t>
                </a:r>
              </a:p>
            </p:txBody>
          </p:sp>
          <p:sp>
            <p:nvSpPr>
              <p:cNvPr id="27911" name="Rectangle 41"/>
              <p:cNvSpPr>
                <a:spLocks noChangeArrowheads="1"/>
              </p:cNvSpPr>
              <p:nvPr/>
            </p:nvSpPr>
            <p:spPr bwMode="auto">
              <a:xfrm rot="240000">
                <a:off x="1596" y="3057"/>
                <a:ext cx="502" cy="2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r>
                  <a:rPr lang="en-US">
                    <a:solidFill>
                      <a:srgbClr val="1E1BC5"/>
                    </a:solidFill>
                    <a:latin typeface="Helvetica BlackOblique" charset="0"/>
                  </a:rPr>
                  <a:t>LAW</a:t>
                </a:r>
              </a:p>
            </p:txBody>
          </p:sp>
          <p:sp>
            <p:nvSpPr>
              <p:cNvPr id="27912" name="Rectangle 42"/>
              <p:cNvSpPr>
                <a:spLocks noChangeArrowheads="1"/>
              </p:cNvSpPr>
              <p:nvPr/>
            </p:nvSpPr>
            <p:spPr bwMode="auto">
              <a:xfrm rot="-3345401">
                <a:off x="2912" y="2038"/>
                <a:ext cx="1222" cy="2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r>
                  <a:rPr lang="en-US">
                    <a:solidFill>
                      <a:srgbClr val="1E1BC5"/>
                    </a:solidFill>
                    <a:latin typeface="Helvetica BlackOblique" charset="0"/>
                  </a:rPr>
                  <a:t>GOSPELS</a:t>
                </a:r>
              </a:p>
            </p:txBody>
          </p:sp>
        </p:grpSp>
        <p:sp>
          <p:nvSpPr>
            <p:cNvPr id="27875" name="Rectangle 43"/>
            <p:cNvSpPr>
              <a:spLocks noChangeArrowheads="1"/>
            </p:cNvSpPr>
            <p:nvPr/>
          </p:nvSpPr>
          <p:spPr bwMode="auto">
            <a:xfrm>
              <a:off x="-36" y="2829"/>
              <a:ext cx="1245" cy="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0"/>
                </a:spcBef>
              </a:pPr>
              <a:r>
                <a:rPr lang="en-US" sz="2400">
                  <a:solidFill>
                    <a:srgbClr val="1E1BC5"/>
                  </a:solidFill>
                  <a:latin typeface="Lucida Handwriting" charset="0"/>
                </a:rPr>
                <a:t>Telescope</a:t>
              </a:r>
            </a:p>
          </p:txBody>
        </p:sp>
        <p:sp>
          <p:nvSpPr>
            <p:cNvPr id="27876" name="Rectangle 44"/>
            <p:cNvSpPr>
              <a:spLocks noChangeArrowheads="1"/>
            </p:cNvSpPr>
            <p:nvPr/>
          </p:nvSpPr>
          <p:spPr bwMode="auto">
            <a:xfrm>
              <a:off x="4467" y="2841"/>
              <a:ext cx="1356" cy="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0"/>
                </a:spcBef>
              </a:pPr>
              <a:r>
                <a:rPr lang="en-US" sz="2400">
                  <a:solidFill>
                    <a:srgbClr val="1E1BC5"/>
                  </a:solidFill>
                  <a:latin typeface="Lucida Handwriting" charset="0"/>
                </a:rPr>
                <a:t>Telescope</a:t>
              </a:r>
            </a:p>
          </p:txBody>
        </p:sp>
        <p:sp>
          <p:nvSpPr>
            <p:cNvPr id="27877" name="Rectangle 45"/>
            <p:cNvSpPr>
              <a:spLocks noChangeArrowheads="1"/>
            </p:cNvSpPr>
            <p:nvPr/>
          </p:nvSpPr>
          <p:spPr bwMode="auto">
            <a:xfrm>
              <a:off x="-54" y="3266"/>
              <a:ext cx="1154" cy="5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0"/>
                </a:spcBef>
              </a:pPr>
              <a:r>
                <a:rPr lang="en-US" sz="2400">
                  <a:solidFill>
                    <a:srgbClr val="1E1BC5"/>
                  </a:solidFill>
                  <a:latin typeface="Lucida Handwriting" charset="0"/>
                </a:rPr>
                <a:t>Eternity Past</a:t>
              </a:r>
            </a:p>
          </p:txBody>
        </p:sp>
        <p:sp>
          <p:nvSpPr>
            <p:cNvPr id="27878" name="Rectangle 46"/>
            <p:cNvSpPr>
              <a:spLocks noChangeArrowheads="1"/>
            </p:cNvSpPr>
            <p:nvPr/>
          </p:nvSpPr>
          <p:spPr bwMode="auto">
            <a:xfrm>
              <a:off x="4585" y="3266"/>
              <a:ext cx="1143" cy="5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0"/>
                </a:spcBef>
              </a:pPr>
              <a:r>
                <a:rPr lang="en-US" sz="2400">
                  <a:solidFill>
                    <a:srgbClr val="1E1BC5"/>
                  </a:solidFill>
                  <a:latin typeface="Lucida Handwriting" charset="0"/>
                </a:rPr>
                <a:t>Eternity Future</a:t>
              </a:r>
            </a:p>
          </p:txBody>
        </p:sp>
        <p:sp>
          <p:nvSpPr>
            <p:cNvPr id="27879" name="Text Box 47"/>
            <p:cNvSpPr txBox="1">
              <a:spLocks noChangeArrowheads="1"/>
            </p:cNvSpPr>
            <p:nvPr/>
          </p:nvSpPr>
          <p:spPr bwMode="auto">
            <a:xfrm>
              <a:off x="5177" y="3919"/>
              <a:ext cx="583" cy="2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r>
                <a:rPr lang="en-US" sz="1400">
                  <a:solidFill>
                    <a:srgbClr val="1E1BC5"/>
                  </a:solidFill>
                  <a:latin typeface="Comic Sans MS" charset="0"/>
                </a:rPr>
                <a:t>06-27</a:t>
              </a:r>
            </a:p>
          </p:txBody>
        </p:sp>
        <p:sp>
          <p:nvSpPr>
            <p:cNvPr id="27880" name="Text Box 48"/>
            <p:cNvSpPr txBox="1">
              <a:spLocks noChangeArrowheads="1"/>
            </p:cNvSpPr>
            <p:nvPr/>
          </p:nvSpPr>
          <p:spPr bwMode="auto">
            <a:xfrm>
              <a:off x="156" y="2350"/>
              <a:ext cx="1229" cy="3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r>
                <a:rPr lang="en-US" sz="2400">
                  <a:solidFill>
                    <a:srgbClr val="1E1BC5"/>
                  </a:solidFill>
                  <a:latin typeface="Lucida Handwriting" charset="0"/>
                </a:rPr>
                <a:t>Promise </a:t>
              </a:r>
            </a:p>
          </p:txBody>
        </p:sp>
        <p:sp>
          <p:nvSpPr>
            <p:cNvPr id="27881" name="Text Box 49"/>
            <p:cNvSpPr txBox="1">
              <a:spLocks noChangeArrowheads="1"/>
            </p:cNvSpPr>
            <p:nvPr/>
          </p:nvSpPr>
          <p:spPr bwMode="auto">
            <a:xfrm>
              <a:off x="4281" y="2350"/>
              <a:ext cx="1743" cy="3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spcBef>
                  <a:spcPct val="0"/>
                </a:spcBef>
              </a:pPr>
              <a:r>
                <a:rPr lang="en-US" sz="2400">
                  <a:solidFill>
                    <a:srgbClr val="1E1BC5"/>
                  </a:solidFill>
                  <a:latin typeface="Lucida Handwriting" charset="0"/>
                </a:rPr>
                <a:t>Fulfillment</a:t>
              </a:r>
              <a:endParaRPr lang="en-US" sz="3600" b="0">
                <a:solidFill>
                  <a:srgbClr val="1E1BC5"/>
                </a:solidFill>
                <a:latin typeface="Times" charset="0"/>
              </a:endParaRPr>
            </a:p>
          </p:txBody>
        </p:sp>
        <p:sp>
          <p:nvSpPr>
            <p:cNvPr id="27882" name="Line 50"/>
            <p:cNvSpPr>
              <a:spLocks noChangeShapeType="1"/>
            </p:cNvSpPr>
            <p:nvPr/>
          </p:nvSpPr>
          <p:spPr bwMode="auto">
            <a:xfrm>
              <a:off x="4495" y="1187"/>
              <a:ext cx="611" cy="0"/>
            </a:xfrm>
            <a:prstGeom prst="line">
              <a:avLst/>
            </a:prstGeom>
            <a:noFill/>
            <a:ln w="28575">
              <a:solidFill>
                <a:srgbClr val="023CCC"/>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883" name="Line 51"/>
            <p:cNvSpPr>
              <a:spLocks noChangeShapeType="1"/>
            </p:cNvSpPr>
            <p:nvPr/>
          </p:nvSpPr>
          <p:spPr bwMode="auto">
            <a:xfrm>
              <a:off x="4627" y="1670"/>
              <a:ext cx="611" cy="0"/>
            </a:xfrm>
            <a:prstGeom prst="line">
              <a:avLst/>
            </a:prstGeom>
            <a:noFill/>
            <a:ln w="28575">
              <a:solidFill>
                <a:srgbClr val="023CCC"/>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884" name="Line 52"/>
            <p:cNvSpPr>
              <a:spLocks noChangeShapeType="1"/>
            </p:cNvSpPr>
            <p:nvPr/>
          </p:nvSpPr>
          <p:spPr bwMode="auto">
            <a:xfrm>
              <a:off x="4687" y="2089"/>
              <a:ext cx="611" cy="0"/>
            </a:xfrm>
            <a:prstGeom prst="line">
              <a:avLst/>
            </a:prstGeom>
            <a:noFill/>
            <a:ln w="28575">
              <a:solidFill>
                <a:srgbClr val="023CCC"/>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885" name="Line 53"/>
            <p:cNvSpPr>
              <a:spLocks noChangeShapeType="1"/>
            </p:cNvSpPr>
            <p:nvPr/>
          </p:nvSpPr>
          <p:spPr bwMode="auto">
            <a:xfrm>
              <a:off x="4783" y="2787"/>
              <a:ext cx="611" cy="0"/>
            </a:xfrm>
            <a:prstGeom prst="line">
              <a:avLst/>
            </a:prstGeom>
            <a:noFill/>
            <a:ln w="28575">
              <a:solidFill>
                <a:srgbClr val="023CCC"/>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886" name="Line 54"/>
            <p:cNvSpPr>
              <a:spLocks noChangeShapeType="1"/>
            </p:cNvSpPr>
            <p:nvPr/>
          </p:nvSpPr>
          <p:spPr bwMode="auto">
            <a:xfrm>
              <a:off x="546" y="1193"/>
              <a:ext cx="611" cy="0"/>
            </a:xfrm>
            <a:prstGeom prst="line">
              <a:avLst/>
            </a:prstGeom>
            <a:noFill/>
            <a:ln w="28575">
              <a:solidFill>
                <a:srgbClr val="023CCC"/>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887" name="Line 55"/>
            <p:cNvSpPr>
              <a:spLocks noChangeShapeType="1"/>
            </p:cNvSpPr>
            <p:nvPr/>
          </p:nvSpPr>
          <p:spPr bwMode="auto">
            <a:xfrm>
              <a:off x="480" y="1676"/>
              <a:ext cx="611" cy="0"/>
            </a:xfrm>
            <a:prstGeom prst="line">
              <a:avLst/>
            </a:prstGeom>
            <a:noFill/>
            <a:ln w="28575">
              <a:solidFill>
                <a:srgbClr val="023CCC"/>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888" name="Line 56"/>
            <p:cNvSpPr>
              <a:spLocks noChangeShapeType="1"/>
            </p:cNvSpPr>
            <p:nvPr/>
          </p:nvSpPr>
          <p:spPr bwMode="auto">
            <a:xfrm>
              <a:off x="423" y="2086"/>
              <a:ext cx="611" cy="0"/>
            </a:xfrm>
            <a:prstGeom prst="line">
              <a:avLst/>
            </a:prstGeom>
            <a:noFill/>
            <a:ln w="28575">
              <a:solidFill>
                <a:srgbClr val="023CCC"/>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889" name="Line 57"/>
            <p:cNvSpPr>
              <a:spLocks noChangeShapeType="1"/>
            </p:cNvSpPr>
            <p:nvPr/>
          </p:nvSpPr>
          <p:spPr bwMode="auto">
            <a:xfrm>
              <a:off x="312" y="2766"/>
              <a:ext cx="611" cy="0"/>
            </a:xfrm>
            <a:prstGeom prst="line">
              <a:avLst/>
            </a:prstGeom>
            <a:noFill/>
            <a:ln w="28575">
              <a:solidFill>
                <a:srgbClr val="023CCC"/>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890" name="Rectangle 58"/>
            <p:cNvSpPr>
              <a:spLocks noChangeArrowheads="1"/>
            </p:cNvSpPr>
            <p:nvPr/>
          </p:nvSpPr>
          <p:spPr bwMode="auto">
            <a:xfrm>
              <a:off x="1006" y="3634"/>
              <a:ext cx="1525" cy="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0"/>
                </a:spcBef>
              </a:pPr>
              <a:r>
                <a:rPr lang="en-US" sz="2400">
                  <a:solidFill>
                    <a:srgbClr val="1E1BC5"/>
                  </a:solidFill>
                  <a:latin typeface="Lucida Handwriting" charset="0"/>
                </a:rPr>
                <a:t>Microscope</a:t>
              </a:r>
            </a:p>
          </p:txBody>
        </p:sp>
        <p:sp>
          <p:nvSpPr>
            <p:cNvPr id="27891" name="Text Box 59"/>
            <p:cNvSpPr txBox="1">
              <a:spLocks noChangeArrowheads="1"/>
            </p:cNvSpPr>
            <p:nvPr/>
          </p:nvSpPr>
          <p:spPr bwMode="auto">
            <a:xfrm>
              <a:off x="951" y="2540"/>
              <a:ext cx="116" cy="4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spcBef>
                  <a:spcPct val="0"/>
                </a:spcBef>
              </a:pPr>
              <a:endParaRPr lang="my-MM" sz="3600" b="0">
                <a:solidFill>
                  <a:srgbClr val="1E1BC5"/>
                </a:solidFill>
                <a:latin typeface="Times" charset="0"/>
              </a:endParaRPr>
            </a:p>
          </p:txBody>
        </p:sp>
        <p:sp>
          <p:nvSpPr>
            <p:cNvPr id="27892" name="Rectangle 60"/>
            <p:cNvSpPr>
              <a:spLocks noChangeArrowheads="1"/>
            </p:cNvSpPr>
            <p:nvPr/>
          </p:nvSpPr>
          <p:spPr bwMode="auto">
            <a:xfrm>
              <a:off x="2723" y="3490"/>
              <a:ext cx="1470" cy="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0"/>
                </a:spcBef>
              </a:pPr>
              <a:r>
                <a:rPr lang="en-US" sz="2000">
                  <a:solidFill>
                    <a:srgbClr val="1E1BC5"/>
                  </a:solidFill>
                  <a:latin typeface="Lucida Handwriting" charset="0"/>
                </a:rPr>
                <a:t>2 Telescopes</a:t>
              </a:r>
              <a:endParaRPr lang="en-US" sz="2000" u="sng">
                <a:solidFill>
                  <a:srgbClr val="1E1BC5"/>
                </a:solidFill>
                <a:latin typeface="Lucida Handwriting" charset="0"/>
              </a:endParaRPr>
            </a:p>
            <a:p>
              <a:pPr>
                <a:spcBef>
                  <a:spcPct val="0"/>
                </a:spcBef>
              </a:pPr>
              <a:r>
                <a:rPr lang="en-US" sz="2000">
                  <a:solidFill>
                    <a:srgbClr val="1E1BC5"/>
                  </a:solidFill>
                  <a:latin typeface="Lucida Handwriting" charset="0"/>
                </a:rPr>
                <a:t>1 Microscope</a:t>
              </a:r>
              <a:endParaRPr lang="en-US" sz="2000" u="sng">
                <a:solidFill>
                  <a:srgbClr val="1E1BC5"/>
                </a:solidFill>
                <a:latin typeface="Lucida Handwriting" charset="0"/>
              </a:endParaRPr>
            </a:p>
          </p:txBody>
        </p:sp>
        <p:grpSp>
          <p:nvGrpSpPr>
            <p:cNvPr id="27893" name="Group 61"/>
            <p:cNvGrpSpPr>
              <a:grpSpLocks/>
            </p:cNvGrpSpPr>
            <p:nvPr/>
          </p:nvGrpSpPr>
          <p:grpSpPr bwMode="auto">
            <a:xfrm>
              <a:off x="3444" y="371"/>
              <a:ext cx="443" cy="604"/>
              <a:chOff x="2464" y="201"/>
              <a:chExt cx="443" cy="604"/>
            </a:xfrm>
          </p:grpSpPr>
          <p:sp>
            <p:nvSpPr>
              <p:cNvPr id="27894" name="Rectangle 62"/>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th-TH"/>
              </a:p>
            </p:txBody>
          </p:sp>
          <p:sp>
            <p:nvSpPr>
              <p:cNvPr id="27895" name="Rectangle 63"/>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th-TH"/>
              </a:p>
            </p:txBody>
          </p:sp>
          <p:sp>
            <p:nvSpPr>
              <p:cNvPr id="27896" name="Rectangle 64"/>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th-TH"/>
              </a:p>
            </p:txBody>
          </p:sp>
        </p:grpSp>
      </p:grpSp>
      <p:grpSp>
        <p:nvGrpSpPr>
          <p:cNvPr id="27651" name="Group 65"/>
          <p:cNvGrpSpPr>
            <a:grpSpLocks/>
          </p:cNvGrpSpPr>
          <p:nvPr/>
        </p:nvGrpSpPr>
        <p:grpSpPr bwMode="auto">
          <a:xfrm>
            <a:off x="-331788" y="0"/>
            <a:ext cx="10010776" cy="6858000"/>
            <a:chOff x="-218" y="0"/>
            <a:chExt cx="6242" cy="4320"/>
          </a:xfrm>
        </p:grpSpPr>
        <p:sp>
          <p:nvSpPr>
            <p:cNvPr id="27759" name="Rectangle 66"/>
            <p:cNvSpPr>
              <a:spLocks noChangeArrowheads="1"/>
            </p:cNvSpPr>
            <p:nvPr/>
          </p:nvSpPr>
          <p:spPr bwMode="auto">
            <a:xfrm>
              <a:off x="1992" y="191"/>
              <a:ext cx="181"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Times" charset="0"/>
              </a:endParaRPr>
            </a:p>
          </p:txBody>
        </p:sp>
        <p:sp>
          <p:nvSpPr>
            <p:cNvPr id="27760" name="Rectangle 67"/>
            <p:cNvSpPr>
              <a:spLocks noChangeArrowheads="1"/>
            </p:cNvSpPr>
            <p:nvPr/>
          </p:nvSpPr>
          <p:spPr bwMode="auto">
            <a:xfrm>
              <a:off x="1993" y="396"/>
              <a:ext cx="200"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Times" charset="0"/>
              </a:endParaRPr>
            </a:p>
          </p:txBody>
        </p:sp>
        <p:sp>
          <p:nvSpPr>
            <p:cNvPr id="27761" name="Rectangle 68"/>
            <p:cNvSpPr>
              <a:spLocks noChangeArrowheads="1"/>
            </p:cNvSpPr>
            <p:nvPr/>
          </p:nvSpPr>
          <p:spPr bwMode="auto">
            <a:xfrm>
              <a:off x="2155" y="107"/>
              <a:ext cx="1188" cy="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000">
                  <a:solidFill>
                    <a:srgbClr val="30F6FD"/>
                  </a:solidFill>
                  <a:latin typeface="Lucida Handwriting" charset="0"/>
                </a:rPr>
                <a:t>1600 years</a:t>
              </a:r>
            </a:p>
          </p:txBody>
        </p:sp>
        <p:sp>
          <p:nvSpPr>
            <p:cNvPr id="27762" name="Rectangle 69"/>
            <p:cNvSpPr>
              <a:spLocks noChangeArrowheads="1"/>
            </p:cNvSpPr>
            <p:nvPr/>
          </p:nvSpPr>
          <p:spPr bwMode="auto">
            <a:xfrm>
              <a:off x="2151" y="335"/>
              <a:ext cx="1208" cy="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000">
                  <a:solidFill>
                    <a:srgbClr val="30F6FD"/>
                  </a:solidFill>
                  <a:latin typeface="Lucida Handwriting" charset="0"/>
                </a:rPr>
                <a:t>40 authors</a:t>
              </a:r>
            </a:p>
          </p:txBody>
        </p:sp>
        <p:sp>
          <p:nvSpPr>
            <p:cNvPr id="27763" name="Rectangle 70"/>
            <p:cNvSpPr>
              <a:spLocks noChangeArrowheads="1"/>
            </p:cNvSpPr>
            <p:nvPr/>
          </p:nvSpPr>
          <p:spPr bwMode="auto">
            <a:xfrm>
              <a:off x="2312" y="610"/>
              <a:ext cx="1062" cy="2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r>
                <a:rPr lang="en-US" sz="1600">
                  <a:solidFill>
                    <a:srgbClr val="30F6FD"/>
                  </a:solidFill>
                  <a:latin typeface="Times" charset="0"/>
                </a:rPr>
                <a:t>ONE THEME:</a:t>
              </a:r>
            </a:p>
          </p:txBody>
        </p:sp>
        <p:sp>
          <p:nvSpPr>
            <p:cNvPr id="27764" name="Rectangle 71"/>
            <p:cNvSpPr>
              <a:spLocks noChangeArrowheads="1"/>
            </p:cNvSpPr>
            <p:nvPr/>
          </p:nvSpPr>
          <p:spPr bwMode="auto">
            <a:xfrm>
              <a:off x="1990" y="638"/>
              <a:ext cx="192"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Times" charset="0"/>
              </a:endParaRPr>
            </a:p>
          </p:txBody>
        </p:sp>
        <p:sp>
          <p:nvSpPr>
            <p:cNvPr id="27765" name="Rectangle 72"/>
            <p:cNvSpPr>
              <a:spLocks noChangeArrowheads="1"/>
            </p:cNvSpPr>
            <p:nvPr/>
          </p:nvSpPr>
          <p:spPr bwMode="auto">
            <a:xfrm>
              <a:off x="1925" y="743"/>
              <a:ext cx="1807" cy="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0"/>
                </a:spcBef>
              </a:pPr>
              <a:r>
                <a:rPr lang="en-US" sz="2000">
                  <a:solidFill>
                    <a:srgbClr val="30F6FD"/>
                  </a:solidFill>
                  <a:latin typeface="Lucida Handwriting" charset="0"/>
                </a:rPr>
                <a:t>the glory of God</a:t>
              </a:r>
            </a:p>
          </p:txBody>
        </p:sp>
        <p:sp>
          <p:nvSpPr>
            <p:cNvPr id="27766" name="Rectangle 73"/>
            <p:cNvSpPr>
              <a:spLocks noChangeArrowheads="1"/>
            </p:cNvSpPr>
            <p:nvPr/>
          </p:nvSpPr>
          <p:spPr bwMode="auto">
            <a:xfrm>
              <a:off x="4005" y="447"/>
              <a:ext cx="1568" cy="6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lgn="ctr">
                <a:spcBef>
                  <a:spcPct val="0"/>
                </a:spcBef>
              </a:pPr>
              <a:r>
                <a:rPr lang="ja-JP" altLang="en-US" sz="2800">
                  <a:solidFill>
                    <a:srgbClr val="30F6FD"/>
                  </a:solidFill>
                  <a:latin typeface="Lucida Handwriting" charset="0"/>
                </a:rPr>
                <a:t>“</a:t>
              </a:r>
              <a:r>
                <a:rPr lang="en-US" sz="2800">
                  <a:solidFill>
                    <a:srgbClr val="30F6FD"/>
                  </a:solidFill>
                  <a:latin typeface="Lucida Handwriting" charset="0"/>
                </a:rPr>
                <a:t>NEW</a:t>
              </a:r>
              <a:r>
                <a:rPr lang="ja-JP" altLang="en-US" sz="2800">
                  <a:solidFill>
                    <a:srgbClr val="30F6FD"/>
                  </a:solidFill>
                  <a:latin typeface="Lucida Handwriting" charset="0"/>
                </a:rPr>
                <a:t>”</a:t>
              </a:r>
              <a:r>
                <a:rPr lang="en-US" sz="2800">
                  <a:solidFill>
                    <a:srgbClr val="30F6FD"/>
                  </a:solidFill>
                  <a:latin typeface="Lucida Handwriting" charset="0"/>
                </a:rPr>
                <a:t>  </a:t>
              </a:r>
            </a:p>
            <a:p>
              <a:pPr algn="ctr">
                <a:spcBef>
                  <a:spcPct val="0"/>
                </a:spcBef>
              </a:pPr>
              <a:r>
                <a:rPr lang="en-US" sz="2800">
                  <a:solidFill>
                    <a:srgbClr val="30F6FD"/>
                  </a:solidFill>
                  <a:latin typeface="Lucida Handwriting" charset="0"/>
                </a:rPr>
                <a:t>Testament</a:t>
              </a:r>
            </a:p>
          </p:txBody>
        </p:sp>
        <p:sp>
          <p:nvSpPr>
            <p:cNvPr id="27767" name="Rectangle 74"/>
            <p:cNvSpPr>
              <a:spLocks noChangeArrowheads="1"/>
            </p:cNvSpPr>
            <p:nvPr/>
          </p:nvSpPr>
          <p:spPr bwMode="auto">
            <a:xfrm>
              <a:off x="176" y="441"/>
              <a:ext cx="1568" cy="6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lgn="ctr">
                <a:spcBef>
                  <a:spcPct val="0"/>
                </a:spcBef>
              </a:pPr>
              <a:r>
                <a:rPr lang="en-US" sz="2800">
                  <a:solidFill>
                    <a:srgbClr val="30F6FD"/>
                  </a:solidFill>
                  <a:latin typeface="Lucida Handwriting" charset="0"/>
                </a:rPr>
                <a:t> </a:t>
              </a:r>
              <a:r>
                <a:rPr lang="ja-JP" altLang="en-US" sz="2800">
                  <a:solidFill>
                    <a:srgbClr val="30F6FD"/>
                  </a:solidFill>
                  <a:latin typeface="Lucida Handwriting" charset="0"/>
                </a:rPr>
                <a:t>“</a:t>
              </a:r>
              <a:r>
                <a:rPr lang="en-US" sz="2800">
                  <a:solidFill>
                    <a:srgbClr val="30F6FD"/>
                  </a:solidFill>
                  <a:latin typeface="Lucida Handwriting" charset="0"/>
                </a:rPr>
                <a:t>OLD</a:t>
              </a:r>
              <a:r>
                <a:rPr lang="ja-JP" altLang="en-US" sz="2800">
                  <a:solidFill>
                    <a:srgbClr val="30F6FD"/>
                  </a:solidFill>
                  <a:latin typeface="Lucida Handwriting" charset="0"/>
                </a:rPr>
                <a:t>”</a:t>
              </a:r>
              <a:r>
                <a:rPr lang="en-US" sz="2800">
                  <a:solidFill>
                    <a:srgbClr val="30F6FD"/>
                  </a:solidFill>
                  <a:latin typeface="Lucida Handwriting" charset="0"/>
                </a:rPr>
                <a:t> </a:t>
              </a:r>
            </a:p>
            <a:p>
              <a:pPr algn="ctr">
                <a:spcBef>
                  <a:spcPct val="0"/>
                </a:spcBef>
              </a:pPr>
              <a:r>
                <a:rPr lang="en-US" sz="2800">
                  <a:solidFill>
                    <a:srgbClr val="30F6FD"/>
                  </a:solidFill>
                  <a:latin typeface="Lucida Handwriting" charset="0"/>
                </a:rPr>
                <a:t>Testament</a:t>
              </a:r>
            </a:p>
          </p:txBody>
        </p:sp>
        <p:sp>
          <p:nvSpPr>
            <p:cNvPr id="27768" name="Rectangle 75"/>
            <p:cNvSpPr>
              <a:spLocks noChangeArrowheads="1"/>
            </p:cNvSpPr>
            <p:nvPr/>
          </p:nvSpPr>
          <p:spPr bwMode="auto">
            <a:xfrm>
              <a:off x="72" y="592"/>
              <a:ext cx="515"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Times" charset="0"/>
              </a:endParaRPr>
            </a:p>
          </p:txBody>
        </p:sp>
        <p:sp>
          <p:nvSpPr>
            <p:cNvPr id="27769" name="Rectangle 76"/>
            <p:cNvSpPr>
              <a:spLocks noChangeArrowheads="1"/>
            </p:cNvSpPr>
            <p:nvPr/>
          </p:nvSpPr>
          <p:spPr bwMode="auto">
            <a:xfrm>
              <a:off x="3736" y="592"/>
              <a:ext cx="515"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Times" charset="0"/>
              </a:endParaRPr>
            </a:p>
          </p:txBody>
        </p:sp>
        <p:sp>
          <p:nvSpPr>
            <p:cNvPr id="27770" name="Rectangle 77"/>
            <p:cNvSpPr>
              <a:spLocks noChangeArrowheads="1"/>
            </p:cNvSpPr>
            <p:nvPr/>
          </p:nvSpPr>
          <p:spPr bwMode="auto">
            <a:xfrm>
              <a:off x="-64" y="1104"/>
              <a:ext cx="515"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Times" charset="0"/>
              </a:endParaRPr>
            </a:p>
          </p:txBody>
        </p:sp>
        <p:sp>
          <p:nvSpPr>
            <p:cNvPr id="27771" name="Rectangle 78"/>
            <p:cNvSpPr>
              <a:spLocks noChangeArrowheads="1"/>
            </p:cNvSpPr>
            <p:nvPr/>
          </p:nvSpPr>
          <p:spPr bwMode="auto">
            <a:xfrm>
              <a:off x="3738" y="1110"/>
              <a:ext cx="515"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Times" charset="0"/>
              </a:endParaRPr>
            </a:p>
          </p:txBody>
        </p:sp>
        <p:sp>
          <p:nvSpPr>
            <p:cNvPr id="27772" name="Rectangle 79"/>
            <p:cNvSpPr>
              <a:spLocks noChangeArrowheads="1"/>
            </p:cNvSpPr>
            <p:nvPr/>
          </p:nvSpPr>
          <p:spPr bwMode="auto">
            <a:xfrm>
              <a:off x="3976" y="1271"/>
              <a:ext cx="1549" cy="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400">
                  <a:solidFill>
                    <a:srgbClr val="30F6FD"/>
                  </a:solidFill>
                  <a:latin typeface="Lucida Handwriting" charset="0"/>
                </a:rPr>
                <a:t>  </a:t>
              </a:r>
              <a:r>
                <a:rPr lang="ja-JP" altLang="en-US" sz="2400">
                  <a:solidFill>
                    <a:srgbClr val="30F6FD"/>
                  </a:solidFill>
                  <a:latin typeface="Lucida Handwriting" charset="0"/>
                </a:rPr>
                <a:t>“</a:t>
              </a:r>
              <a:r>
                <a:rPr lang="en-US" sz="2400">
                  <a:solidFill>
                    <a:srgbClr val="30F6FD"/>
                  </a:solidFill>
                  <a:latin typeface="Lucida Handwriting" charset="0"/>
                </a:rPr>
                <a:t>27</a:t>
              </a:r>
              <a:r>
                <a:rPr lang="ja-JP" altLang="en-US" sz="2400">
                  <a:solidFill>
                    <a:srgbClr val="30F6FD"/>
                  </a:solidFill>
                  <a:latin typeface="Lucida Handwriting" charset="0"/>
                </a:rPr>
                <a:t>”</a:t>
              </a:r>
              <a:r>
                <a:rPr lang="en-US" sz="2400">
                  <a:solidFill>
                    <a:srgbClr val="30F6FD"/>
                  </a:solidFill>
                  <a:latin typeface="Lucida Handwriting" charset="0"/>
                </a:rPr>
                <a:t> Books</a:t>
              </a:r>
            </a:p>
          </p:txBody>
        </p:sp>
        <p:sp>
          <p:nvSpPr>
            <p:cNvPr id="27773" name="Rectangle 80"/>
            <p:cNvSpPr>
              <a:spLocks noChangeArrowheads="1"/>
            </p:cNvSpPr>
            <p:nvPr/>
          </p:nvSpPr>
          <p:spPr bwMode="auto">
            <a:xfrm>
              <a:off x="197" y="1279"/>
              <a:ext cx="1389" cy="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ja-JP" altLang="en-US" sz="2400">
                  <a:solidFill>
                    <a:srgbClr val="30F6FD"/>
                  </a:solidFill>
                  <a:latin typeface="Lucida Handwriting" charset="0"/>
                </a:rPr>
                <a:t>“</a:t>
              </a:r>
              <a:r>
                <a:rPr lang="en-US" sz="2400">
                  <a:solidFill>
                    <a:srgbClr val="30F6FD"/>
                  </a:solidFill>
                  <a:latin typeface="Lucida Handwriting" charset="0"/>
                </a:rPr>
                <a:t>39</a:t>
              </a:r>
              <a:r>
                <a:rPr lang="ja-JP" altLang="en-US" sz="2400">
                  <a:solidFill>
                    <a:srgbClr val="30F6FD"/>
                  </a:solidFill>
                  <a:latin typeface="Lucida Handwriting" charset="0"/>
                </a:rPr>
                <a:t>”</a:t>
              </a:r>
              <a:r>
                <a:rPr lang="en-US" sz="2400">
                  <a:solidFill>
                    <a:srgbClr val="30F6FD"/>
                  </a:solidFill>
                  <a:latin typeface="Lucida Handwriting" charset="0"/>
                </a:rPr>
                <a:t> Books</a:t>
              </a:r>
            </a:p>
          </p:txBody>
        </p:sp>
        <p:sp>
          <p:nvSpPr>
            <p:cNvPr id="27774" name="Rectangle 81"/>
            <p:cNvSpPr>
              <a:spLocks noChangeArrowheads="1"/>
            </p:cNvSpPr>
            <p:nvPr/>
          </p:nvSpPr>
          <p:spPr bwMode="auto">
            <a:xfrm>
              <a:off x="4030" y="1460"/>
              <a:ext cx="515"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Times" charset="0"/>
              </a:endParaRPr>
            </a:p>
          </p:txBody>
        </p:sp>
        <p:sp>
          <p:nvSpPr>
            <p:cNvPr id="27775" name="Rectangle 82"/>
            <p:cNvSpPr>
              <a:spLocks noChangeArrowheads="1"/>
            </p:cNvSpPr>
            <p:nvPr/>
          </p:nvSpPr>
          <p:spPr bwMode="auto">
            <a:xfrm>
              <a:off x="32" y="1485"/>
              <a:ext cx="515"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Times" charset="0"/>
              </a:endParaRPr>
            </a:p>
          </p:txBody>
        </p:sp>
        <p:sp>
          <p:nvSpPr>
            <p:cNvPr id="27776" name="Rectangle 83"/>
            <p:cNvSpPr>
              <a:spLocks noChangeArrowheads="1"/>
            </p:cNvSpPr>
            <p:nvPr/>
          </p:nvSpPr>
          <p:spPr bwMode="auto">
            <a:xfrm>
              <a:off x="250" y="1711"/>
              <a:ext cx="981" cy="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400">
                  <a:solidFill>
                    <a:srgbClr val="30F6FD"/>
                  </a:solidFill>
                  <a:latin typeface="Lucida Handwriting" charset="0"/>
                </a:rPr>
                <a:t>Hebrew</a:t>
              </a:r>
            </a:p>
          </p:txBody>
        </p:sp>
        <p:sp>
          <p:nvSpPr>
            <p:cNvPr id="27777" name="Rectangle 84"/>
            <p:cNvSpPr>
              <a:spLocks noChangeArrowheads="1"/>
            </p:cNvSpPr>
            <p:nvPr/>
          </p:nvSpPr>
          <p:spPr bwMode="auto">
            <a:xfrm>
              <a:off x="4657" y="1711"/>
              <a:ext cx="777" cy="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400">
                  <a:solidFill>
                    <a:srgbClr val="30F6FD"/>
                  </a:solidFill>
                  <a:latin typeface="Lucida Handwriting" charset="0"/>
                </a:rPr>
                <a:t>Greek</a:t>
              </a:r>
            </a:p>
          </p:txBody>
        </p:sp>
        <p:sp>
          <p:nvSpPr>
            <p:cNvPr id="27778" name="Rectangle 85"/>
            <p:cNvSpPr>
              <a:spLocks noChangeArrowheads="1"/>
            </p:cNvSpPr>
            <p:nvPr/>
          </p:nvSpPr>
          <p:spPr bwMode="auto">
            <a:xfrm>
              <a:off x="3909" y="1979"/>
              <a:ext cx="515" cy="2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a:latin typeface="Times" charset="0"/>
              </a:endParaRPr>
            </a:p>
          </p:txBody>
        </p:sp>
        <p:sp>
          <p:nvSpPr>
            <p:cNvPr id="27779" name="Rectangle 86"/>
            <p:cNvSpPr>
              <a:spLocks noChangeArrowheads="1"/>
            </p:cNvSpPr>
            <p:nvPr/>
          </p:nvSpPr>
          <p:spPr bwMode="auto">
            <a:xfrm>
              <a:off x="-218" y="1983"/>
              <a:ext cx="515" cy="2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a:latin typeface="Times" charset="0"/>
              </a:endParaRPr>
            </a:p>
          </p:txBody>
        </p:sp>
        <p:sp>
          <p:nvSpPr>
            <p:cNvPr id="27780" name="Rectangle 87"/>
            <p:cNvSpPr>
              <a:spLocks noChangeArrowheads="1"/>
            </p:cNvSpPr>
            <p:nvPr/>
          </p:nvSpPr>
          <p:spPr bwMode="auto">
            <a:xfrm>
              <a:off x="4600" y="2132"/>
              <a:ext cx="984" cy="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400">
                  <a:solidFill>
                    <a:srgbClr val="30F6FD"/>
                  </a:solidFill>
                  <a:latin typeface="Lucida Handwriting" charset="0"/>
                </a:rPr>
                <a:t>Grace/ </a:t>
              </a:r>
              <a:endParaRPr lang="en-US">
                <a:solidFill>
                  <a:srgbClr val="30F6FD"/>
                </a:solidFill>
                <a:latin typeface="Lucida Handwriting" charset="0"/>
              </a:endParaRPr>
            </a:p>
          </p:txBody>
        </p:sp>
        <p:sp>
          <p:nvSpPr>
            <p:cNvPr id="27781" name="Rectangle 88"/>
            <p:cNvSpPr>
              <a:spLocks noChangeArrowheads="1"/>
            </p:cNvSpPr>
            <p:nvPr/>
          </p:nvSpPr>
          <p:spPr bwMode="auto">
            <a:xfrm>
              <a:off x="321" y="2133"/>
              <a:ext cx="716" cy="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0"/>
                </a:spcBef>
                <a:tabLst>
                  <a:tab pos="460375" algn="l"/>
                </a:tabLst>
              </a:pPr>
              <a:r>
                <a:rPr lang="en-US" sz="2400">
                  <a:solidFill>
                    <a:srgbClr val="30F6FD"/>
                  </a:solidFill>
                  <a:latin typeface="Lucida Handwriting" charset="0"/>
                </a:rPr>
                <a:t>Law/</a:t>
              </a:r>
              <a:endParaRPr lang="en-US">
                <a:solidFill>
                  <a:srgbClr val="30F6FD"/>
                </a:solidFill>
                <a:latin typeface="Lucida Handwriting" charset="0"/>
              </a:endParaRPr>
            </a:p>
          </p:txBody>
        </p:sp>
        <p:grpSp>
          <p:nvGrpSpPr>
            <p:cNvPr id="27782" name="Group 89"/>
            <p:cNvGrpSpPr>
              <a:grpSpLocks/>
            </p:cNvGrpSpPr>
            <p:nvPr/>
          </p:nvGrpSpPr>
          <p:grpSpPr bwMode="auto">
            <a:xfrm>
              <a:off x="1344" y="1536"/>
              <a:ext cx="3404" cy="1817"/>
              <a:chOff x="1344" y="1536"/>
              <a:chExt cx="3404" cy="1817"/>
            </a:xfrm>
          </p:grpSpPr>
          <p:sp>
            <p:nvSpPr>
              <p:cNvPr id="27835" name="Line 90"/>
              <p:cNvSpPr>
                <a:spLocks noChangeShapeType="1"/>
              </p:cNvSpPr>
              <p:nvPr/>
            </p:nvSpPr>
            <p:spPr bwMode="auto">
              <a:xfrm flipV="1">
                <a:off x="3671" y="3296"/>
                <a:ext cx="644" cy="12"/>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836" name="Line 91"/>
              <p:cNvSpPr>
                <a:spLocks noChangeShapeType="1"/>
              </p:cNvSpPr>
              <p:nvPr/>
            </p:nvSpPr>
            <p:spPr bwMode="auto">
              <a:xfrm>
                <a:off x="1344" y="3218"/>
                <a:ext cx="971" cy="71"/>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837" name="Line 92"/>
              <p:cNvSpPr>
                <a:spLocks noChangeShapeType="1"/>
              </p:cNvSpPr>
              <p:nvPr/>
            </p:nvSpPr>
            <p:spPr bwMode="auto">
              <a:xfrm>
                <a:off x="1506" y="2660"/>
                <a:ext cx="894" cy="484"/>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838" name="Line 93"/>
              <p:cNvSpPr>
                <a:spLocks noChangeShapeType="1"/>
              </p:cNvSpPr>
              <p:nvPr/>
            </p:nvSpPr>
            <p:spPr bwMode="auto">
              <a:xfrm>
                <a:off x="1930" y="2122"/>
                <a:ext cx="582" cy="798"/>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839" name="Line 94"/>
              <p:cNvSpPr>
                <a:spLocks noChangeShapeType="1"/>
              </p:cNvSpPr>
              <p:nvPr/>
            </p:nvSpPr>
            <p:spPr bwMode="auto">
              <a:xfrm rot="578684">
                <a:off x="2594" y="1808"/>
                <a:ext cx="279" cy="1052"/>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840" name="Line 95"/>
              <p:cNvSpPr>
                <a:spLocks noChangeShapeType="1"/>
              </p:cNvSpPr>
              <p:nvPr/>
            </p:nvSpPr>
            <p:spPr bwMode="auto">
              <a:xfrm flipH="1">
                <a:off x="3078" y="2071"/>
                <a:ext cx="591" cy="875"/>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841" name="Line 96"/>
              <p:cNvSpPr>
                <a:spLocks noChangeShapeType="1"/>
              </p:cNvSpPr>
              <p:nvPr/>
            </p:nvSpPr>
            <p:spPr bwMode="auto">
              <a:xfrm flipH="1">
                <a:off x="3211" y="2410"/>
                <a:ext cx="797" cy="625"/>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842" name="Line 97"/>
              <p:cNvSpPr>
                <a:spLocks noChangeShapeType="1"/>
              </p:cNvSpPr>
              <p:nvPr/>
            </p:nvSpPr>
            <p:spPr bwMode="auto">
              <a:xfrm flipV="1">
                <a:off x="3264" y="2946"/>
                <a:ext cx="1017" cy="264"/>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843" name="Rectangle 98"/>
              <p:cNvSpPr>
                <a:spLocks noChangeArrowheads="1"/>
              </p:cNvSpPr>
              <p:nvPr/>
            </p:nvSpPr>
            <p:spPr bwMode="auto">
              <a:xfrm rot="5246759">
                <a:off x="2194" y="2334"/>
                <a:ext cx="1290" cy="2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r>
                  <a:rPr lang="en-US">
                    <a:solidFill>
                      <a:srgbClr val="21ED11"/>
                    </a:solidFill>
                    <a:latin typeface="Helvetica BlackOblique" charset="0"/>
                  </a:rPr>
                  <a:t>PROPHECIES</a:t>
                </a:r>
                <a:endParaRPr lang="en-US">
                  <a:latin typeface="Helvetica BlackOblique" charset="0"/>
                </a:endParaRPr>
              </a:p>
            </p:txBody>
          </p:sp>
          <p:sp>
            <p:nvSpPr>
              <p:cNvPr id="27844" name="Rectangle 99"/>
              <p:cNvSpPr>
                <a:spLocks noChangeArrowheads="1"/>
              </p:cNvSpPr>
              <p:nvPr/>
            </p:nvSpPr>
            <p:spPr bwMode="auto">
              <a:xfrm>
                <a:off x="3422" y="3143"/>
                <a:ext cx="1326" cy="2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r>
                  <a:rPr lang="en-US" sz="1600">
                    <a:solidFill>
                      <a:schemeClr val="hlink"/>
                    </a:solidFill>
                    <a:latin typeface="Helvetica BlackOblique" charset="0"/>
                  </a:rPr>
                  <a:t>REVELATION</a:t>
                </a:r>
                <a:endParaRPr lang="en-US" sz="1600">
                  <a:latin typeface="Helvetica BlackOblique" charset="0"/>
                </a:endParaRPr>
              </a:p>
            </p:txBody>
          </p:sp>
          <p:sp>
            <p:nvSpPr>
              <p:cNvPr id="27845" name="Rectangle 100"/>
              <p:cNvSpPr>
                <a:spLocks noChangeArrowheads="1"/>
              </p:cNvSpPr>
              <p:nvPr/>
            </p:nvSpPr>
            <p:spPr bwMode="auto">
              <a:xfrm rot="3267768">
                <a:off x="1819" y="2524"/>
                <a:ext cx="1118" cy="2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r>
                  <a:rPr lang="en-US">
                    <a:solidFill>
                      <a:srgbClr val="21ED11"/>
                    </a:solidFill>
                    <a:latin typeface="Helvetica BlackOblique" charset="0"/>
                  </a:rPr>
                  <a:t>WRITINGS</a:t>
                </a:r>
                <a:endParaRPr lang="en-US">
                  <a:latin typeface="Helvetica BlackOblique" charset="0"/>
                </a:endParaRPr>
              </a:p>
            </p:txBody>
          </p:sp>
          <p:sp>
            <p:nvSpPr>
              <p:cNvPr id="27846" name="Rectangle 101"/>
              <p:cNvSpPr>
                <a:spLocks noChangeArrowheads="1"/>
              </p:cNvSpPr>
              <p:nvPr/>
            </p:nvSpPr>
            <p:spPr bwMode="auto">
              <a:xfrm rot="-956673">
                <a:off x="3427" y="2833"/>
                <a:ext cx="902" cy="2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r>
                  <a:rPr lang="en-US">
                    <a:solidFill>
                      <a:schemeClr val="hlink"/>
                    </a:solidFill>
                    <a:latin typeface="Helvetica BlackOblique" charset="0"/>
                  </a:rPr>
                  <a:t>EPISTLES</a:t>
                </a:r>
                <a:endParaRPr lang="en-US">
                  <a:latin typeface="Helvetica BlackOblique" charset="0"/>
                </a:endParaRPr>
              </a:p>
            </p:txBody>
          </p:sp>
          <p:sp>
            <p:nvSpPr>
              <p:cNvPr id="27847" name="Rectangle 102"/>
              <p:cNvSpPr>
                <a:spLocks noChangeArrowheads="1"/>
              </p:cNvSpPr>
              <p:nvPr/>
            </p:nvSpPr>
            <p:spPr bwMode="auto">
              <a:xfrm rot="-2323467">
                <a:off x="3353" y="2466"/>
                <a:ext cx="622" cy="2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r>
                  <a:rPr lang="en-US">
                    <a:solidFill>
                      <a:schemeClr val="hlink"/>
                    </a:solidFill>
                    <a:latin typeface="Helvetica BlackOblique" charset="0"/>
                  </a:rPr>
                  <a:t>ACTS</a:t>
                </a:r>
                <a:endParaRPr lang="en-US">
                  <a:latin typeface="Helvetica BlackOblique" charset="0"/>
                </a:endParaRPr>
              </a:p>
            </p:txBody>
          </p:sp>
          <p:sp>
            <p:nvSpPr>
              <p:cNvPr id="27848" name="Rectangle 103"/>
              <p:cNvSpPr>
                <a:spLocks noChangeArrowheads="1"/>
              </p:cNvSpPr>
              <p:nvPr/>
            </p:nvSpPr>
            <p:spPr bwMode="auto">
              <a:xfrm rot="1755647">
                <a:off x="1462" y="2754"/>
                <a:ext cx="1190" cy="2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r>
                  <a:rPr lang="en-US">
                    <a:solidFill>
                      <a:srgbClr val="21ED11"/>
                    </a:solidFill>
                    <a:latin typeface="Helvetica BlackOblique" charset="0"/>
                  </a:rPr>
                  <a:t>HISTORIES</a:t>
                </a:r>
                <a:endParaRPr lang="en-US">
                  <a:latin typeface="Helvetica BlackOblique" charset="0"/>
                </a:endParaRPr>
              </a:p>
            </p:txBody>
          </p:sp>
          <p:sp>
            <p:nvSpPr>
              <p:cNvPr id="27849" name="Rectangle 104"/>
              <p:cNvSpPr>
                <a:spLocks noChangeArrowheads="1"/>
              </p:cNvSpPr>
              <p:nvPr/>
            </p:nvSpPr>
            <p:spPr bwMode="auto">
              <a:xfrm rot="240000">
                <a:off x="1596" y="3057"/>
                <a:ext cx="502" cy="2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r>
                  <a:rPr lang="en-US">
                    <a:solidFill>
                      <a:srgbClr val="21ED11"/>
                    </a:solidFill>
                    <a:latin typeface="Helvetica BlackOblique" charset="0"/>
                  </a:rPr>
                  <a:t>LAW</a:t>
                </a:r>
                <a:endParaRPr lang="en-US">
                  <a:latin typeface="Helvetica BlackOblique" charset="0"/>
                </a:endParaRPr>
              </a:p>
            </p:txBody>
          </p:sp>
          <p:sp>
            <p:nvSpPr>
              <p:cNvPr id="27850" name="Rectangle 105"/>
              <p:cNvSpPr>
                <a:spLocks noChangeArrowheads="1"/>
              </p:cNvSpPr>
              <p:nvPr/>
            </p:nvSpPr>
            <p:spPr bwMode="auto">
              <a:xfrm rot="-3345401">
                <a:off x="2907" y="2033"/>
                <a:ext cx="1222" cy="2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r>
                  <a:rPr lang="en-US">
                    <a:solidFill>
                      <a:schemeClr val="hlink"/>
                    </a:solidFill>
                    <a:latin typeface="Helvetica BlackOblique" charset="0"/>
                  </a:rPr>
                  <a:t>GOSPELS</a:t>
                </a:r>
                <a:endParaRPr lang="en-US">
                  <a:latin typeface="Helvetica BlackOblique" charset="0"/>
                </a:endParaRPr>
              </a:p>
            </p:txBody>
          </p:sp>
        </p:grpSp>
        <p:sp>
          <p:nvSpPr>
            <p:cNvPr id="27783" name="Rectangle 106"/>
            <p:cNvSpPr>
              <a:spLocks noChangeArrowheads="1"/>
            </p:cNvSpPr>
            <p:nvPr/>
          </p:nvSpPr>
          <p:spPr bwMode="auto">
            <a:xfrm>
              <a:off x="-36" y="2829"/>
              <a:ext cx="1245" cy="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0"/>
                </a:spcBef>
              </a:pPr>
              <a:r>
                <a:rPr lang="en-US" sz="2400">
                  <a:solidFill>
                    <a:srgbClr val="30F6FD"/>
                  </a:solidFill>
                  <a:latin typeface="Lucida Handwriting" charset="0"/>
                </a:rPr>
                <a:t>Telescope</a:t>
              </a:r>
            </a:p>
          </p:txBody>
        </p:sp>
        <p:sp>
          <p:nvSpPr>
            <p:cNvPr id="27784" name="Rectangle 107"/>
            <p:cNvSpPr>
              <a:spLocks noChangeArrowheads="1"/>
            </p:cNvSpPr>
            <p:nvPr/>
          </p:nvSpPr>
          <p:spPr bwMode="auto">
            <a:xfrm>
              <a:off x="4467" y="2841"/>
              <a:ext cx="1356" cy="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0"/>
                </a:spcBef>
              </a:pPr>
              <a:r>
                <a:rPr lang="en-US" sz="2400">
                  <a:solidFill>
                    <a:srgbClr val="30F6FD"/>
                  </a:solidFill>
                  <a:latin typeface="Lucida Handwriting" charset="0"/>
                </a:rPr>
                <a:t>Telescope</a:t>
              </a:r>
            </a:p>
          </p:txBody>
        </p:sp>
        <p:sp>
          <p:nvSpPr>
            <p:cNvPr id="27785" name="Rectangle 108"/>
            <p:cNvSpPr>
              <a:spLocks noChangeArrowheads="1"/>
            </p:cNvSpPr>
            <p:nvPr/>
          </p:nvSpPr>
          <p:spPr bwMode="auto">
            <a:xfrm>
              <a:off x="-54" y="3266"/>
              <a:ext cx="1154" cy="5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0"/>
                </a:spcBef>
              </a:pPr>
              <a:r>
                <a:rPr lang="en-US" sz="2400">
                  <a:solidFill>
                    <a:srgbClr val="30F6FD"/>
                  </a:solidFill>
                  <a:latin typeface="Lucida Handwriting" charset="0"/>
                </a:rPr>
                <a:t>Eternity Past</a:t>
              </a:r>
            </a:p>
          </p:txBody>
        </p:sp>
        <p:sp>
          <p:nvSpPr>
            <p:cNvPr id="27786" name="Rectangle 109"/>
            <p:cNvSpPr>
              <a:spLocks noChangeArrowheads="1"/>
            </p:cNvSpPr>
            <p:nvPr/>
          </p:nvSpPr>
          <p:spPr bwMode="auto">
            <a:xfrm>
              <a:off x="4585" y="3266"/>
              <a:ext cx="1143" cy="5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0"/>
                </a:spcBef>
              </a:pPr>
              <a:r>
                <a:rPr lang="en-US" sz="2400">
                  <a:solidFill>
                    <a:srgbClr val="30F6FD"/>
                  </a:solidFill>
                  <a:latin typeface="Lucida Handwriting" charset="0"/>
                </a:rPr>
                <a:t>Eternity Future</a:t>
              </a:r>
            </a:p>
          </p:txBody>
        </p:sp>
        <p:sp>
          <p:nvSpPr>
            <p:cNvPr id="27787" name="Text Box 110"/>
            <p:cNvSpPr txBox="1">
              <a:spLocks noChangeArrowheads="1"/>
            </p:cNvSpPr>
            <p:nvPr/>
          </p:nvSpPr>
          <p:spPr bwMode="auto">
            <a:xfrm>
              <a:off x="5177" y="3919"/>
              <a:ext cx="583" cy="2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r>
                <a:rPr lang="en-US" sz="1400">
                  <a:solidFill>
                    <a:schemeClr val="bg1"/>
                  </a:solidFill>
                  <a:latin typeface="Comic Sans MS" charset="0"/>
                </a:rPr>
                <a:t>06-27</a:t>
              </a:r>
            </a:p>
          </p:txBody>
        </p:sp>
        <p:sp>
          <p:nvSpPr>
            <p:cNvPr id="27788" name="Text Box 111"/>
            <p:cNvSpPr txBox="1">
              <a:spLocks noChangeArrowheads="1"/>
            </p:cNvSpPr>
            <p:nvPr/>
          </p:nvSpPr>
          <p:spPr bwMode="auto">
            <a:xfrm>
              <a:off x="156" y="2350"/>
              <a:ext cx="1229" cy="3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r>
                <a:rPr lang="en-US" sz="2400">
                  <a:solidFill>
                    <a:srgbClr val="30F6FD"/>
                  </a:solidFill>
                  <a:latin typeface="Lucida Handwriting" charset="0"/>
                </a:rPr>
                <a:t>Promise </a:t>
              </a:r>
            </a:p>
          </p:txBody>
        </p:sp>
        <p:sp>
          <p:nvSpPr>
            <p:cNvPr id="27789" name="Text Box 112"/>
            <p:cNvSpPr txBox="1">
              <a:spLocks noChangeArrowheads="1"/>
            </p:cNvSpPr>
            <p:nvPr/>
          </p:nvSpPr>
          <p:spPr bwMode="auto">
            <a:xfrm>
              <a:off x="4281" y="2350"/>
              <a:ext cx="1743" cy="3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spcBef>
                  <a:spcPct val="0"/>
                </a:spcBef>
              </a:pPr>
              <a:r>
                <a:rPr lang="en-US" sz="2400">
                  <a:solidFill>
                    <a:srgbClr val="30F6FD"/>
                  </a:solidFill>
                  <a:latin typeface="Lucida Handwriting" charset="0"/>
                </a:rPr>
                <a:t>Fulfillment</a:t>
              </a:r>
              <a:endParaRPr lang="en-US" sz="3600" b="0">
                <a:solidFill>
                  <a:srgbClr val="30F6FD"/>
                </a:solidFill>
                <a:latin typeface="Times" charset="0"/>
              </a:endParaRPr>
            </a:p>
          </p:txBody>
        </p:sp>
        <p:sp>
          <p:nvSpPr>
            <p:cNvPr id="27790" name="Line 113"/>
            <p:cNvSpPr>
              <a:spLocks noChangeShapeType="1"/>
            </p:cNvSpPr>
            <p:nvPr/>
          </p:nvSpPr>
          <p:spPr bwMode="auto">
            <a:xfrm>
              <a:off x="4495" y="1187"/>
              <a:ext cx="611" cy="0"/>
            </a:xfrm>
            <a:prstGeom prst="line">
              <a:avLst/>
            </a:prstGeom>
            <a:noFill/>
            <a:ln w="28575">
              <a:solidFill>
                <a:srgbClr val="023CCC"/>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791" name="Line 114"/>
            <p:cNvSpPr>
              <a:spLocks noChangeShapeType="1"/>
            </p:cNvSpPr>
            <p:nvPr/>
          </p:nvSpPr>
          <p:spPr bwMode="auto">
            <a:xfrm>
              <a:off x="4627" y="1670"/>
              <a:ext cx="611" cy="0"/>
            </a:xfrm>
            <a:prstGeom prst="line">
              <a:avLst/>
            </a:prstGeom>
            <a:noFill/>
            <a:ln w="28575">
              <a:solidFill>
                <a:srgbClr val="023CCC"/>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792" name="Line 115"/>
            <p:cNvSpPr>
              <a:spLocks noChangeShapeType="1"/>
            </p:cNvSpPr>
            <p:nvPr/>
          </p:nvSpPr>
          <p:spPr bwMode="auto">
            <a:xfrm>
              <a:off x="4687" y="2089"/>
              <a:ext cx="611" cy="0"/>
            </a:xfrm>
            <a:prstGeom prst="line">
              <a:avLst/>
            </a:prstGeom>
            <a:noFill/>
            <a:ln w="28575">
              <a:solidFill>
                <a:srgbClr val="023CCC"/>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793" name="Line 116"/>
            <p:cNvSpPr>
              <a:spLocks noChangeShapeType="1"/>
            </p:cNvSpPr>
            <p:nvPr/>
          </p:nvSpPr>
          <p:spPr bwMode="auto">
            <a:xfrm>
              <a:off x="4783" y="2787"/>
              <a:ext cx="611" cy="0"/>
            </a:xfrm>
            <a:prstGeom prst="line">
              <a:avLst/>
            </a:prstGeom>
            <a:noFill/>
            <a:ln w="28575">
              <a:solidFill>
                <a:srgbClr val="023CCC"/>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794" name="Line 117"/>
            <p:cNvSpPr>
              <a:spLocks noChangeShapeType="1"/>
            </p:cNvSpPr>
            <p:nvPr/>
          </p:nvSpPr>
          <p:spPr bwMode="auto">
            <a:xfrm>
              <a:off x="546" y="1193"/>
              <a:ext cx="611" cy="0"/>
            </a:xfrm>
            <a:prstGeom prst="line">
              <a:avLst/>
            </a:prstGeom>
            <a:noFill/>
            <a:ln w="28575">
              <a:solidFill>
                <a:srgbClr val="023CCC"/>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795" name="Line 118"/>
            <p:cNvSpPr>
              <a:spLocks noChangeShapeType="1"/>
            </p:cNvSpPr>
            <p:nvPr/>
          </p:nvSpPr>
          <p:spPr bwMode="auto">
            <a:xfrm>
              <a:off x="480" y="1676"/>
              <a:ext cx="611" cy="0"/>
            </a:xfrm>
            <a:prstGeom prst="line">
              <a:avLst/>
            </a:prstGeom>
            <a:noFill/>
            <a:ln w="28575">
              <a:solidFill>
                <a:srgbClr val="023CCC"/>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796" name="Line 119"/>
            <p:cNvSpPr>
              <a:spLocks noChangeShapeType="1"/>
            </p:cNvSpPr>
            <p:nvPr/>
          </p:nvSpPr>
          <p:spPr bwMode="auto">
            <a:xfrm>
              <a:off x="423" y="2086"/>
              <a:ext cx="611" cy="0"/>
            </a:xfrm>
            <a:prstGeom prst="line">
              <a:avLst/>
            </a:prstGeom>
            <a:noFill/>
            <a:ln w="28575">
              <a:solidFill>
                <a:srgbClr val="023CCC"/>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797" name="Line 120"/>
            <p:cNvSpPr>
              <a:spLocks noChangeShapeType="1"/>
            </p:cNvSpPr>
            <p:nvPr/>
          </p:nvSpPr>
          <p:spPr bwMode="auto">
            <a:xfrm>
              <a:off x="312" y="2766"/>
              <a:ext cx="611" cy="0"/>
            </a:xfrm>
            <a:prstGeom prst="line">
              <a:avLst/>
            </a:prstGeom>
            <a:noFill/>
            <a:ln w="28575">
              <a:solidFill>
                <a:srgbClr val="023CCC"/>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798" name="Rectangle 121"/>
            <p:cNvSpPr>
              <a:spLocks noChangeArrowheads="1"/>
            </p:cNvSpPr>
            <p:nvPr/>
          </p:nvSpPr>
          <p:spPr bwMode="auto">
            <a:xfrm>
              <a:off x="1006" y="3634"/>
              <a:ext cx="1525" cy="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0"/>
                </a:spcBef>
              </a:pPr>
              <a:r>
                <a:rPr lang="en-US" sz="2400">
                  <a:solidFill>
                    <a:srgbClr val="30F6FD"/>
                  </a:solidFill>
                  <a:latin typeface="Lucida Handwriting" charset="0"/>
                </a:rPr>
                <a:t>Microscope</a:t>
              </a:r>
            </a:p>
          </p:txBody>
        </p:sp>
        <p:sp>
          <p:nvSpPr>
            <p:cNvPr id="27799" name="Text Box 122"/>
            <p:cNvSpPr txBox="1">
              <a:spLocks noChangeArrowheads="1"/>
            </p:cNvSpPr>
            <p:nvPr/>
          </p:nvSpPr>
          <p:spPr bwMode="auto">
            <a:xfrm>
              <a:off x="951" y="2540"/>
              <a:ext cx="115" cy="4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spcBef>
                  <a:spcPct val="0"/>
                </a:spcBef>
              </a:pPr>
              <a:endParaRPr lang="my-MM" sz="3600" b="0">
                <a:solidFill>
                  <a:schemeClr val="tx1"/>
                </a:solidFill>
                <a:latin typeface="Times" charset="0"/>
              </a:endParaRPr>
            </a:p>
          </p:txBody>
        </p:sp>
        <p:sp>
          <p:nvSpPr>
            <p:cNvPr id="27800" name="Rectangle 123"/>
            <p:cNvSpPr>
              <a:spLocks noChangeArrowheads="1"/>
            </p:cNvSpPr>
            <p:nvPr/>
          </p:nvSpPr>
          <p:spPr bwMode="auto">
            <a:xfrm>
              <a:off x="2723" y="3490"/>
              <a:ext cx="1470" cy="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0"/>
                </a:spcBef>
              </a:pPr>
              <a:r>
                <a:rPr lang="en-US" sz="2000">
                  <a:solidFill>
                    <a:srgbClr val="30F6FD"/>
                  </a:solidFill>
                  <a:latin typeface="Lucida Handwriting" charset="0"/>
                </a:rPr>
                <a:t>2 Telescopes</a:t>
              </a:r>
              <a:endParaRPr lang="en-US" sz="2000" u="sng">
                <a:solidFill>
                  <a:srgbClr val="30F6FD"/>
                </a:solidFill>
                <a:latin typeface="Lucida Handwriting" charset="0"/>
              </a:endParaRPr>
            </a:p>
            <a:p>
              <a:pPr>
                <a:spcBef>
                  <a:spcPct val="0"/>
                </a:spcBef>
              </a:pPr>
              <a:r>
                <a:rPr lang="en-US" sz="2000">
                  <a:solidFill>
                    <a:srgbClr val="30F6FD"/>
                  </a:solidFill>
                  <a:latin typeface="Lucida Handwriting" charset="0"/>
                </a:rPr>
                <a:t>1 Microscope</a:t>
              </a:r>
              <a:endParaRPr lang="en-US" sz="2000" u="sng">
                <a:solidFill>
                  <a:srgbClr val="30F6FD"/>
                </a:solidFill>
                <a:latin typeface="Lucida Handwriting" charset="0"/>
              </a:endParaRPr>
            </a:p>
          </p:txBody>
        </p:sp>
        <p:grpSp>
          <p:nvGrpSpPr>
            <p:cNvPr id="27801" name="Group 124"/>
            <p:cNvGrpSpPr>
              <a:grpSpLocks/>
            </p:cNvGrpSpPr>
            <p:nvPr/>
          </p:nvGrpSpPr>
          <p:grpSpPr bwMode="auto">
            <a:xfrm>
              <a:off x="3444" y="371"/>
              <a:ext cx="443" cy="604"/>
              <a:chOff x="2464" y="201"/>
              <a:chExt cx="443" cy="604"/>
            </a:xfrm>
          </p:grpSpPr>
          <p:sp>
            <p:nvSpPr>
              <p:cNvPr id="27832" name="Rectangle 125"/>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th-TH"/>
              </a:p>
            </p:txBody>
          </p:sp>
          <p:sp>
            <p:nvSpPr>
              <p:cNvPr id="27833" name="Rectangle 126"/>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th-TH"/>
              </a:p>
            </p:txBody>
          </p:sp>
          <p:sp>
            <p:nvSpPr>
              <p:cNvPr id="27834" name="Rectangle 127"/>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th-TH"/>
              </a:p>
            </p:txBody>
          </p:sp>
        </p:grpSp>
        <p:sp>
          <p:nvSpPr>
            <p:cNvPr id="27802" name="Rectangle 128"/>
            <p:cNvSpPr>
              <a:spLocks noChangeArrowheads="1"/>
            </p:cNvSpPr>
            <p:nvPr/>
          </p:nvSpPr>
          <p:spPr bwMode="auto">
            <a:xfrm>
              <a:off x="0" y="0"/>
              <a:ext cx="5760" cy="4320"/>
            </a:xfrm>
            <a:prstGeom prst="rect">
              <a:avLst/>
            </a:prstGeom>
            <a:gradFill rotWithShape="0">
              <a:gsLst>
                <a:gs pos="0">
                  <a:srgbClr val="000000"/>
                </a:gs>
                <a:gs pos="100000">
                  <a:srgbClr val="1E1BC5"/>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th-TH"/>
            </a:p>
          </p:txBody>
        </p:sp>
        <p:sp>
          <p:nvSpPr>
            <p:cNvPr id="27803" name="Rectangle 129"/>
            <p:cNvSpPr>
              <a:spLocks noChangeArrowheads="1"/>
            </p:cNvSpPr>
            <p:nvPr/>
          </p:nvSpPr>
          <p:spPr bwMode="auto">
            <a:xfrm>
              <a:off x="3615" y="3054"/>
              <a:ext cx="1502" cy="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3200">
                  <a:solidFill>
                    <a:schemeClr val="folHlink"/>
                  </a:solidFill>
                  <a:latin typeface="Comic Sans MS" charset="0"/>
                </a:rPr>
                <a:t>12 TRIBES</a:t>
              </a:r>
            </a:p>
          </p:txBody>
        </p:sp>
        <p:sp>
          <p:nvSpPr>
            <p:cNvPr id="27804" name="Rectangle 130"/>
            <p:cNvSpPr>
              <a:spLocks noChangeArrowheads="1"/>
            </p:cNvSpPr>
            <p:nvPr/>
          </p:nvSpPr>
          <p:spPr bwMode="auto">
            <a:xfrm>
              <a:off x="4357" y="1393"/>
              <a:ext cx="1066"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800">
                  <a:solidFill>
                    <a:srgbClr val="FEF800"/>
                  </a:solidFill>
                  <a:latin typeface="Comic Sans MS" charset="0"/>
                </a:rPr>
                <a:t>EXODUS</a:t>
              </a:r>
            </a:p>
          </p:txBody>
        </p:sp>
        <p:sp>
          <p:nvSpPr>
            <p:cNvPr id="27805" name="Rectangle 131"/>
            <p:cNvSpPr>
              <a:spLocks noChangeArrowheads="1"/>
            </p:cNvSpPr>
            <p:nvPr/>
          </p:nvSpPr>
          <p:spPr bwMode="auto">
            <a:xfrm>
              <a:off x="1192" y="3747"/>
              <a:ext cx="1581"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800">
                  <a:solidFill>
                    <a:schemeClr val="folHlink"/>
                  </a:solidFill>
                  <a:latin typeface="Comic Sans MS" charset="0"/>
                </a:rPr>
                <a:t>5  SERMONS</a:t>
              </a:r>
            </a:p>
          </p:txBody>
        </p:sp>
        <p:sp>
          <p:nvSpPr>
            <p:cNvPr id="27806" name="Rectangle 132"/>
            <p:cNvSpPr>
              <a:spLocks noChangeArrowheads="1"/>
            </p:cNvSpPr>
            <p:nvPr/>
          </p:nvSpPr>
          <p:spPr bwMode="auto">
            <a:xfrm>
              <a:off x="2372" y="1048"/>
              <a:ext cx="1845"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800">
                  <a:solidFill>
                    <a:srgbClr val="99CCFF"/>
                  </a:solidFill>
                  <a:latin typeface="Comic Sans MS" charset="0"/>
                </a:rPr>
                <a:t>LAND DIVIDED</a:t>
              </a:r>
            </a:p>
          </p:txBody>
        </p:sp>
        <p:sp>
          <p:nvSpPr>
            <p:cNvPr id="27807" name="Rectangle 133"/>
            <p:cNvSpPr>
              <a:spLocks noChangeArrowheads="1"/>
            </p:cNvSpPr>
            <p:nvPr/>
          </p:nvSpPr>
          <p:spPr bwMode="auto">
            <a:xfrm>
              <a:off x="927" y="2606"/>
              <a:ext cx="1027"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800">
                  <a:solidFill>
                    <a:schemeClr val="folHlink"/>
                  </a:solidFill>
                  <a:latin typeface="Comic Sans MS" charset="0"/>
                </a:rPr>
                <a:t>JUDGES</a:t>
              </a:r>
            </a:p>
          </p:txBody>
        </p:sp>
        <p:sp>
          <p:nvSpPr>
            <p:cNvPr id="27808" name="Rectangle 134"/>
            <p:cNvSpPr>
              <a:spLocks noChangeArrowheads="1"/>
            </p:cNvSpPr>
            <p:nvPr/>
          </p:nvSpPr>
          <p:spPr bwMode="auto">
            <a:xfrm>
              <a:off x="659" y="573"/>
              <a:ext cx="1126"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800">
                  <a:solidFill>
                    <a:schemeClr val="folHlink"/>
                  </a:solidFill>
                  <a:latin typeface="Comic Sans MS" charset="0"/>
                </a:rPr>
                <a:t>GOSPELS</a:t>
              </a:r>
            </a:p>
          </p:txBody>
        </p:sp>
        <p:sp>
          <p:nvSpPr>
            <p:cNvPr id="27809" name="Rectangle 135"/>
            <p:cNvSpPr>
              <a:spLocks noChangeArrowheads="1"/>
            </p:cNvSpPr>
            <p:nvPr/>
          </p:nvSpPr>
          <p:spPr bwMode="auto">
            <a:xfrm>
              <a:off x="124" y="3416"/>
              <a:ext cx="1335"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800">
                  <a:solidFill>
                    <a:schemeClr val="folHlink"/>
                  </a:solidFill>
                  <a:latin typeface="Comic Sans MS" charset="0"/>
                </a:rPr>
                <a:t>M - C - C </a:t>
              </a:r>
            </a:p>
          </p:txBody>
        </p:sp>
        <p:sp>
          <p:nvSpPr>
            <p:cNvPr id="27810" name="Rectangle 136"/>
            <p:cNvSpPr>
              <a:spLocks noChangeArrowheads="1"/>
            </p:cNvSpPr>
            <p:nvPr/>
          </p:nvSpPr>
          <p:spPr bwMode="auto">
            <a:xfrm>
              <a:off x="114" y="178"/>
              <a:ext cx="1159"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800">
                  <a:solidFill>
                    <a:srgbClr val="FF3300"/>
                  </a:solidFill>
                  <a:latin typeface="Comic Sans MS" charset="0"/>
                </a:rPr>
                <a:t>The CALL</a:t>
              </a:r>
            </a:p>
          </p:txBody>
        </p:sp>
        <p:sp>
          <p:nvSpPr>
            <p:cNvPr id="27811" name="Rectangle 137"/>
            <p:cNvSpPr>
              <a:spLocks noChangeArrowheads="1"/>
            </p:cNvSpPr>
            <p:nvPr/>
          </p:nvSpPr>
          <p:spPr bwMode="auto">
            <a:xfrm>
              <a:off x="1809" y="2922"/>
              <a:ext cx="764" cy="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3200">
                  <a:solidFill>
                    <a:srgbClr val="99CCFF"/>
                  </a:solidFill>
                  <a:latin typeface="Comic Sans MS" charset="0"/>
                </a:rPr>
                <a:t>I - I</a:t>
              </a:r>
            </a:p>
          </p:txBody>
        </p:sp>
        <p:sp>
          <p:nvSpPr>
            <p:cNvPr id="27812" name="Rectangle 138"/>
            <p:cNvSpPr>
              <a:spLocks noChangeArrowheads="1"/>
            </p:cNvSpPr>
            <p:nvPr/>
          </p:nvSpPr>
          <p:spPr bwMode="auto">
            <a:xfrm>
              <a:off x="3935" y="2248"/>
              <a:ext cx="1809"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800">
                  <a:solidFill>
                    <a:schemeClr val="folHlink"/>
                  </a:solidFill>
                  <a:latin typeface="Comic Sans MS" charset="0"/>
                </a:rPr>
                <a:t>SLAVERY</a:t>
              </a:r>
              <a:r>
                <a:rPr lang="en-US" sz="2000">
                  <a:solidFill>
                    <a:schemeClr val="folHlink"/>
                  </a:solidFill>
                  <a:latin typeface="Comic Sans MS" charset="0"/>
                </a:rPr>
                <a:t>          </a:t>
              </a:r>
            </a:p>
          </p:txBody>
        </p:sp>
        <p:sp>
          <p:nvSpPr>
            <p:cNvPr id="27813" name="Rectangle 139"/>
            <p:cNvSpPr>
              <a:spLocks noChangeArrowheads="1"/>
            </p:cNvSpPr>
            <p:nvPr/>
          </p:nvSpPr>
          <p:spPr bwMode="auto">
            <a:xfrm>
              <a:off x="2203" y="677"/>
              <a:ext cx="851"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800">
                  <a:solidFill>
                    <a:srgbClr val="00CC00"/>
                  </a:solidFill>
                  <a:latin typeface="Comic Sans MS" charset="0"/>
                </a:rPr>
                <a:t>SINAI</a:t>
              </a:r>
            </a:p>
          </p:txBody>
        </p:sp>
        <p:sp>
          <p:nvSpPr>
            <p:cNvPr id="27814" name="Rectangle 140"/>
            <p:cNvSpPr>
              <a:spLocks noChangeArrowheads="1"/>
            </p:cNvSpPr>
            <p:nvPr/>
          </p:nvSpPr>
          <p:spPr bwMode="auto">
            <a:xfrm>
              <a:off x="3950" y="3806"/>
              <a:ext cx="1453"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800">
                  <a:solidFill>
                    <a:srgbClr val="FF3300"/>
                  </a:solidFill>
                  <a:latin typeface="Comic Sans MS" charset="0"/>
                </a:rPr>
                <a:t>3  TREKS...</a:t>
              </a:r>
            </a:p>
          </p:txBody>
        </p:sp>
        <p:sp>
          <p:nvSpPr>
            <p:cNvPr id="27815" name="Rectangle 141"/>
            <p:cNvSpPr>
              <a:spLocks noChangeArrowheads="1"/>
            </p:cNvSpPr>
            <p:nvPr/>
          </p:nvSpPr>
          <p:spPr bwMode="auto">
            <a:xfrm>
              <a:off x="1307" y="1875"/>
              <a:ext cx="1049"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800">
                  <a:solidFill>
                    <a:srgbClr val="FF3300"/>
                  </a:solidFill>
                  <a:latin typeface="Comic Sans MS" charset="0"/>
                </a:rPr>
                <a:t>ISRAEL </a:t>
              </a:r>
            </a:p>
          </p:txBody>
        </p:sp>
        <p:sp>
          <p:nvSpPr>
            <p:cNvPr id="27816" name="Rectangle 142"/>
            <p:cNvSpPr>
              <a:spLocks noChangeArrowheads="1"/>
            </p:cNvSpPr>
            <p:nvPr/>
          </p:nvSpPr>
          <p:spPr bwMode="auto">
            <a:xfrm>
              <a:off x="405" y="2119"/>
              <a:ext cx="813" cy="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3200">
                  <a:solidFill>
                    <a:srgbClr val="00CC00"/>
                  </a:solidFill>
                  <a:latin typeface="Comic Sans MS" charset="0"/>
                </a:rPr>
                <a:t>J - E</a:t>
              </a:r>
            </a:p>
          </p:txBody>
        </p:sp>
        <p:sp>
          <p:nvSpPr>
            <p:cNvPr id="27817" name="Rectangle 143"/>
            <p:cNvSpPr>
              <a:spLocks noChangeArrowheads="1"/>
            </p:cNvSpPr>
            <p:nvPr/>
          </p:nvSpPr>
          <p:spPr bwMode="auto">
            <a:xfrm>
              <a:off x="1426" y="1311"/>
              <a:ext cx="519"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800">
                  <a:solidFill>
                    <a:schemeClr val="folHlink"/>
                  </a:solidFill>
                  <a:latin typeface="Comic Sans MS" charset="0"/>
                </a:rPr>
                <a:t>430</a:t>
              </a:r>
            </a:p>
          </p:txBody>
        </p:sp>
        <p:sp>
          <p:nvSpPr>
            <p:cNvPr id="27818" name="Rectangle 144"/>
            <p:cNvSpPr>
              <a:spLocks noChangeArrowheads="1"/>
            </p:cNvSpPr>
            <p:nvPr/>
          </p:nvSpPr>
          <p:spPr bwMode="auto">
            <a:xfrm>
              <a:off x="2204" y="322"/>
              <a:ext cx="1235"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800">
                  <a:solidFill>
                    <a:srgbClr val="FEF800"/>
                  </a:solidFill>
                  <a:latin typeface="Comic Sans MS" charset="0"/>
                </a:rPr>
                <a:t>S - D - S</a:t>
              </a:r>
            </a:p>
          </p:txBody>
        </p:sp>
        <p:sp>
          <p:nvSpPr>
            <p:cNvPr id="27819" name="Rectangle 145"/>
            <p:cNvSpPr>
              <a:spLocks noChangeArrowheads="1"/>
            </p:cNvSpPr>
            <p:nvPr/>
          </p:nvSpPr>
          <p:spPr bwMode="auto">
            <a:xfrm>
              <a:off x="2469" y="3425"/>
              <a:ext cx="1241"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800">
                  <a:solidFill>
                    <a:srgbClr val="00CC00"/>
                  </a:solidFill>
                  <a:latin typeface="Comic Sans MS" charset="0"/>
                </a:rPr>
                <a:t>Z - E - N</a:t>
              </a:r>
            </a:p>
          </p:txBody>
        </p:sp>
        <p:sp>
          <p:nvSpPr>
            <p:cNvPr id="27820" name="Rectangle 146"/>
            <p:cNvSpPr>
              <a:spLocks noChangeArrowheads="1"/>
            </p:cNvSpPr>
            <p:nvPr/>
          </p:nvSpPr>
          <p:spPr bwMode="auto">
            <a:xfrm>
              <a:off x="2476" y="2295"/>
              <a:ext cx="721"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800">
                  <a:solidFill>
                    <a:schemeClr val="folHlink"/>
                  </a:solidFill>
                  <a:latin typeface="Comic Sans MS" charset="0"/>
                </a:rPr>
                <a:t>ACTS</a:t>
              </a:r>
            </a:p>
          </p:txBody>
        </p:sp>
        <p:sp>
          <p:nvSpPr>
            <p:cNvPr id="27821" name="Rectangle 147"/>
            <p:cNvSpPr>
              <a:spLocks noChangeArrowheads="1"/>
            </p:cNvSpPr>
            <p:nvPr/>
          </p:nvSpPr>
          <p:spPr bwMode="auto">
            <a:xfrm>
              <a:off x="4533" y="641"/>
              <a:ext cx="1213"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800">
                  <a:solidFill>
                    <a:srgbClr val="FF3300"/>
                  </a:solidFill>
                  <a:latin typeface="Comic Sans MS" charset="0"/>
                </a:rPr>
                <a:t>EPISTLES</a:t>
              </a:r>
            </a:p>
          </p:txBody>
        </p:sp>
        <p:sp>
          <p:nvSpPr>
            <p:cNvPr id="27822" name="Rectangle 148"/>
            <p:cNvSpPr>
              <a:spLocks noChangeArrowheads="1"/>
            </p:cNvSpPr>
            <p:nvPr/>
          </p:nvSpPr>
          <p:spPr bwMode="auto">
            <a:xfrm>
              <a:off x="3564" y="118"/>
              <a:ext cx="1777" cy="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400">
                  <a:solidFill>
                    <a:srgbClr val="00CC00"/>
                  </a:solidFill>
                  <a:latin typeface="Comic Sans MS" charset="0"/>
                </a:rPr>
                <a:t>KADESH BARNEA</a:t>
              </a:r>
            </a:p>
          </p:txBody>
        </p:sp>
        <p:sp>
          <p:nvSpPr>
            <p:cNvPr id="27823" name="Rectangle 149"/>
            <p:cNvSpPr>
              <a:spLocks noChangeArrowheads="1"/>
            </p:cNvSpPr>
            <p:nvPr/>
          </p:nvSpPr>
          <p:spPr bwMode="auto">
            <a:xfrm>
              <a:off x="2944" y="2704"/>
              <a:ext cx="518"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800">
                  <a:solidFill>
                    <a:srgbClr val="FEF800"/>
                  </a:solidFill>
                  <a:latin typeface="Comic Sans MS" charset="0"/>
                </a:rPr>
                <a:t>350</a:t>
              </a:r>
            </a:p>
          </p:txBody>
        </p:sp>
        <p:sp>
          <p:nvSpPr>
            <p:cNvPr id="27824" name="Rectangle 150"/>
            <p:cNvSpPr>
              <a:spLocks noChangeArrowheads="1"/>
            </p:cNvSpPr>
            <p:nvPr/>
          </p:nvSpPr>
          <p:spPr bwMode="auto">
            <a:xfrm>
              <a:off x="3531" y="2605"/>
              <a:ext cx="1012"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800">
                  <a:solidFill>
                    <a:srgbClr val="00CC00"/>
                  </a:solidFill>
                  <a:latin typeface="Comic Sans MS" charset="0"/>
                </a:rPr>
                <a:t> JUDAH</a:t>
              </a:r>
            </a:p>
          </p:txBody>
        </p:sp>
        <p:sp>
          <p:nvSpPr>
            <p:cNvPr id="27825" name="Rectangle 151"/>
            <p:cNvSpPr>
              <a:spLocks noChangeArrowheads="1"/>
            </p:cNvSpPr>
            <p:nvPr/>
          </p:nvSpPr>
          <p:spPr bwMode="auto">
            <a:xfrm>
              <a:off x="2332" y="1539"/>
              <a:ext cx="1216"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800">
                  <a:solidFill>
                    <a:schemeClr val="folHlink"/>
                  </a:solidFill>
                  <a:latin typeface="Comic Sans MS" charset="0"/>
                </a:rPr>
                <a:t>70 YEARS</a:t>
              </a:r>
            </a:p>
          </p:txBody>
        </p:sp>
        <p:sp>
          <p:nvSpPr>
            <p:cNvPr id="27826" name="Rectangle 152"/>
            <p:cNvSpPr>
              <a:spLocks noChangeArrowheads="1"/>
            </p:cNvSpPr>
            <p:nvPr/>
          </p:nvSpPr>
          <p:spPr bwMode="auto">
            <a:xfrm>
              <a:off x="231" y="1470"/>
              <a:ext cx="1034"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800">
                  <a:solidFill>
                    <a:srgbClr val="FEF800"/>
                  </a:solidFill>
                  <a:latin typeface="Comic Sans MS" charset="0"/>
                </a:rPr>
                <a:t>CHURCH</a:t>
              </a:r>
              <a:endParaRPr lang="en-US" sz="2800" i="1">
                <a:solidFill>
                  <a:srgbClr val="FEF800"/>
                </a:solidFill>
                <a:latin typeface="Comic Sans MS" charset="0"/>
              </a:endParaRPr>
            </a:p>
          </p:txBody>
        </p:sp>
        <p:sp>
          <p:nvSpPr>
            <p:cNvPr id="27827" name="Rectangle 153"/>
            <p:cNvSpPr>
              <a:spLocks noChangeArrowheads="1"/>
            </p:cNvSpPr>
            <p:nvPr/>
          </p:nvSpPr>
          <p:spPr bwMode="auto">
            <a:xfrm>
              <a:off x="4538" y="2739"/>
              <a:ext cx="1184"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800">
                  <a:solidFill>
                    <a:schemeClr val="folHlink"/>
                  </a:solidFill>
                  <a:latin typeface="Comic Sans MS" charset="0"/>
                </a:rPr>
                <a:t>L - S - B</a:t>
              </a:r>
            </a:p>
          </p:txBody>
        </p:sp>
        <p:sp>
          <p:nvSpPr>
            <p:cNvPr id="27828" name="Rectangle 154"/>
            <p:cNvSpPr>
              <a:spLocks noChangeArrowheads="1"/>
            </p:cNvSpPr>
            <p:nvPr/>
          </p:nvSpPr>
          <p:spPr bwMode="auto">
            <a:xfrm>
              <a:off x="3734" y="551"/>
              <a:ext cx="384"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800">
                  <a:solidFill>
                    <a:schemeClr val="folHlink"/>
                  </a:solidFill>
                  <a:latin typeface="Comic Sans MS" charset="0"/>
                </a:rPr>
                <a:t>40</a:t>
              </a:r>
            </a:p>
          </p:txBody>
        </p:sp>
        <p:sp>
          <p:nvSpPr>
            <p:cNvPr id="27829" name="Rectangle 155"/>
            <p:cNvSpPr>
              <a:spLocks noChangeArrowheads="1"/>
            </p:cNvSpPr>
            <p:nvPr/>
          </p:nvSpPr>
          <p:spPr bwMode="auto">
            <a:xfrm>
              <a:off x="354" y="962"/>
              <a:ext cx="1146"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800">
                  <a:solidFill>
                    <a:srgbClr val="00CC00"/>
                  </a:solidFill>
                  <a:latin typeface="Comic Sans MS" charset="0"/>
                </a:rPr>
                <a:t>JERICHO</a:t>
              </a:r>
              <a:endParaRPr lang="en-US" sz="2800">
                <a:solidFill>
                  <a:schemeClr val="folHlink"/>
                </a:solidFill>
                <a:latin typeface="Comic Sans MS" charset="0"/>
              </a:endParaRPr>
            </a:p>
          </p:txBody>
        </p:sp>
        <p:sp>
          <p:nvSpPr>
            <p:cNvPr id="27830" name="Rectangle 156"/>
            <p:cNvSpPr>
              <a:spLocks noChangeArrowheads="1"/>
            </p:cNvSpPr>
            <p:nvPr/>
          </p:nvSpPr>
          <p:spPr bwMode="auto">
            <a:xfrm>
              <a:off x="0" y="3061"/>
              <a:ext cx="1598"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800">
                  <a:solidFill>
                    <a:srgbClr val="FF3300"/>
                  </a:solidFill>
                  <a:latin typeface="Comic Sans MS" charset="0"/>
                </a:rPr>
                <a:t>REVELATION</a:t>
              </a:r>
            </a:p>
          </p:txBody>
        </p:sp>
        <p:sp>
          <p:nvSpPr>
            <p:cNvPr id="27831" name="Rectangle 157"/>
            <p:cNvSpPr>
              <a:spLocks noChangeArrowheads="1"/>
            </p:cNvSpPr>
            <p:nvPr/>
          </p:nvSpPr>
          <p:spPr bwMode="auto">
            <a:xfrm>
              <a:off x="3806" y="1793"/>
              <a:ext cx="1285"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800">
                  <a:solidFill>
                    <a:srgbClr val="FF3300"/>
                  </a:solidFill>
                  <a:latin typeface="Comic Sans MS" charset="0"/>
                </a:rPr>
                <a:t>PROPHETS</a:t>
              </a:r>
            </a:p>
          </p:txBody>
        </p:sp>
      </p:grpSp>
      <p:grpSp>
        <p:nvGrpSpPr>
          <p:cNvPr id="27652" name="Group 158"/>
          <p:cNvGrpSpPr>
            <a:grpSpLocks/>
          </p:cNvGrpSpPr>
          <p:nvPr/>
        </p:nvGrpSpPr>
        <p:grpSpPr bwMode="auto">
          <a:xfrm>
            <a:off x="-360363" y="0"/>
            <a:ext cx="10010776" cy="6858000"/>
            <a:chOff x="-218" y="0"/>
            <a:chExt cx="6242" cy="4320"/>
          </a:xfrm>
        </p:grpSpPr>
        <p:sp>
          <p:nvSpPr>
            <p:cNvPr id="27667" name="Rectangle 159"/>
            <p:cNvSpPr>
              <a:spLocks noChangeArrowheads="1"/>
            </p:cNvSpPr>
            <p:nvPr/>
          </p:nvSpPr>
          <p:spPr bwMode="auto">
            <a:xfrm>
              <a:off x="1992" y="191"/>
              <a:ext cx="181"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solidFill>
                  <a:srgbClr val="1E1BC5"/>
                </a:solidFill>
                <a:latin typeface="Times" charset="0"/>
              </a:endParaRPr>
            </a:p>
          </p:txBody>
        </p:sp>
        <p:sp>
          <p:nvSpPr>
            <p:cNvPr id="27668" name="Rectangle 160"/>
            <p:cNvSpPr>
              <a:spLocks noChangeArrowheads="1"/>
            </p:cNvSpPr>
            <p:nvPr/>
          </p:nvSpPr>
          <p:spPr bwMode="auto">
            <a:xfrm>
              <a:off x="1993" y="396"/>
              <a:ext cx="200"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solidFill>
                  <a:srgbClr val="1E1BC5"/>
                </a:solidFill>
                <a:latin typeface="Times" charset="0"/>
              </a:endParaRPr>
            </a:p>
          </p:txBody>
        </p:sp>
        <p:sp>
          <p:nvSpPr>
            <p:cNvPr id="27669" name="Rectangle 161"/>
            <p:cNvSpPr>
              <a:spLocks noChangeArrowheads="1"/>
            </p:cNvSpPr>
            <p:nvPr/>
          </p:nvSpPr>
          <p:spPr bwMode="auto">
            <a:xfrm>
              <a:off x="2155" y="107"/>
              <a:ext cx="1188" cy="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000">
                  <a:solidFill>
                    <a:srgbClr val="1E1BC5"/>
                  </a:solidFill>
                  <a:latin typeface="Lucida Handwriting" charset="0"/>
                </a:rPr>
                <a:t>1600 years</a:t>
              </a:r>
            </a:p>
          </p:txBody>
        </p:sp>
        <p:sp>
          <p:nvSpPr>
            <p:cNvPr id="27670" name="Rectangle 162"/>
            <p:cNvSpPr>
              <a:spLocks noChangeArrowheads="1"/>
            </p:cNvSpPr>
            <p:nvPr/>
          </p:nvSpPr>
          <p:spPr bwMode="auto">
            <a:xfrm>
              <a:off x="2151" y="335"/>
              <a:ext cx="1208" cy="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000">
                  <a:solidFill>
                    <a:srgbClr val="1E1BC5"/>
                  </a:solidFill>
                  <a:latin typeface="Lucida Handwriting" charset="0"/>
                </a:rPr>
                <a:t>40 authors</a:t>
              </a:r>
            </a:p>
          </p:txBody>
        </p:sp>
        <p:sp>
          <p:nvSpPr>
            <p:cNvPr id="27671" name="Rectangle 163"/>
            <p:cNvSpPr>
              <a:spLocks noChangeArrowheads="1"/>
            </p:cNvSpPr>
            <p:nvPr/>
          </p:nvSpPr>
          <p:spPr bwMode="auto">
            <a:xfrm>
              <a:off x="2312" y="610"/>
              <a:ext cx="1062" cy="2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r>
                <a:rPr lang="en-US" sz="1600">
                  <a:solidFill>
                    <a:srgbClr val="1E1BC5"/>
                  </a:solidFill>
                  <a:latin typeface="Times" charset="0"/>
                </a:rPr>
                <a:t>ONE THEME:</a:t>
              </a:r>
            </a:p>
          </p:txBody>
        </p:sp>
        <p:sp>
          <p:nvSpPr>
            <p:cNvPr id="27672" name="Rectangle 164"/>
            <p:cNvSpPr>
              <a:spLocks noChangeArrowheads="1"/>
            </p:cNvSpPr>
            <p:nvPr/>
          </p:nvSpPr>
          <p:spPr bwMode="auto">
            <a:xfrm>
              <a:off x="1990" y="638"/>
              <a:ext cx="192"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solidFill>
                  <a:srgbClr val="1E1BC5"/>
                </a:solidFill>
                <a:latin typeface="Times" charset="0"/>
              </a:endParaRPr>
            </a:p>
          </p:txBody>
        </p:sp>
        <p:sp>
          <p:nvSpPr>
            <p:cNvPr id="27673" name="Rectangle 165"/>
            <p:cNvSpPr>
              <a:spLocks noChangeArrowheads="1"/>
            </p:cNvSpPr>
            <p:nvPr/>
          </p:nvSpPr>
          <p:spPr bwMode="auto">
            <a:xfrm>
              <a:off x="1925" y="743"/>
              <a:ext cx="1807" cy="2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0"/>
                </a:spcBef>
              </a:pPr>
              <a:r>
                <a:rPr lang="en-US" sz="2000">
                  <a:solidFill>
                    <a:srgbClr val="1E1BC5"/>
                  </a:solidFill>
                  <a:latin typeface="Lucida Handwriting" charset="0"/>
                </a:rPr>
                <a:t>the glory of God</a:t>
              </a:r>
            </a:p>
          </p:txBody>
        </p:sp>
        <p:sp>
          <p:nvSpPr>
            <p:cNvPr id="27674" name="Rectangle 166"/>
            <p:cNvSpPr>
              <a:spLocks noChangeArrowheads="1"/>
            </p:cNvSpPr>
            <p:nvPr/>
          </p:nvSpPr>
          <p:spPr bwMode="auto">
            <a:xfrm>
              <a:off x="4005" y="447"/>
              <a:ext cx="1568" cy="6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lgn="ctr">
                <a:spcBef>
                  <a:spcPct val="0"/>
                </a:spcBef>
              </a:pPr>
              <a:r>
                <a:rPr lang="ja-JP" altLang="en-US" sz="2800">
                  <a:solidFill>
                    <a:srgbClr val="1E1BC5"/>
                  </a:solidFill>
                  <a:latin typeface="Lucida Handwriting" charset="0"/>
                </a:rPr>
                <a:t>“</a:t>
              </a:r>
              <a:r>
                <a:rPr lang="en-US" sz="2800">
                  <a:solidFill>
                    <a:srgbClr val="1E1BC5"/>
                  </a:solidFill>
                  <a:latin typeface="Lucida Handwriting" charset="0"/>
                </a:rPr>
                <a:t>NEW</a:t>
              </a:r>
              <a:r>
                <a:rPr lang="ja-JP" altLang="en-US" sz="2800">
                  <a:solidFill>
                    <a:srgbClr val="1E1BC5"/>
                  </a:solidFill>
                  <a:latin typeface="Lucida Handwriting" charset="0"/>
                </a:rPr>
                <a:t>”</a:t>
              </a:r>
              <a:r>
                <a:rPr lang="en-US" sz="2800">
                  <a:solidFill>
                    <a:srgbClr val="1E1BC5"/>
                  </a:solidFill>
                  <a:latin typeface="Lucida Handwriting" charset="0"/>
                </a:rPr>
                <a:t>  </a:t>
              </a:r>
            </a:p>
            <a:p>
              <a:pPr algn="ctr">
                <a:spcBef>
                  <a:spcPct val="0"/>
                </a:spcBef>
              </a:pPr>
              <a:r>
                <a:rPr lang="en-US" sz="2800">
                  <a:solidFill>
                    <a:srgbClr val="1E1BC5"/>
                  </a:solidFill>
                  <a:latin typeface="Lucida Handwriting" charset="0"/>
                </a:rPr>
                <a:t>Testament</a:t>
              </a:r>
            </a:p>
          </p:txBody>
        </p:sp>
        <p:sp>
          <p:nvSpPr>
            <p:cNvPr id="27675" name="Rectangle 167"/>
            <p:cNvSpPr>
              <a:spLocks noChangeArrowheads="1"/>
            </p:cNvSpPr>
            <p:nvPr/>
          </p:nvSpPr>
          <p:spPr bwMode="auto">
            <a:xfrm>
              <a:off x="176" y="441"/>
              <a:ext cx="1568" cy="6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lgn="ctr">
                <a:spcBef>
                  <a:spcPct val="0"/>
                </a:spcBef>
              </a:pPr>
              <a:r>
                <a:rPr lang="en-US" sz="2800">
                  <a:solidFill>
                    <a:srgbClr val="1E1BC5"/>
                  </a:solidFill>
                  <a:latin typeface="Lucida Handwriting" charset="0"/>
                </a:rPr>
                <a:t> </a:t>
              </a:r>
              <a:r>
                <a:rPr lang="ja-JP" altLang="en-US" sz="2800">
                  <a:solidFill>
                    <a:srgbClr val="1E1BC5"/>
                  </a:solidFill>
                  <a:latin typeface="Lucida Handwriting" charset="0"/>
                </a:rPr>
                <a:t>“</a:t>
              </a:r>
              <a:r>
                <a:rPr lang="en-US" sz="2800">
                  <a:solidFill>
                    <a:srgbClr val="1E1BC5"/>
                  </a:solidFill>
                  <a:latin typeface="Lucida Handwriting" charset="0"/>
                </a:rPr>
                <a:t>OLD</a:t>
              </a:r>
              <a:r>
                <a:rPr lang="ja-JP" altLang="en-US" sz="2800">
                  <a:solidFill>
                    <a:srgbClr val="1E1BC5"/>
                  </a:solidFill>
                  <a:latin typeface="Lucida Handwriting" charset="0"/>
                </a:rPr>
                <a:t>”</a:t>
              </a:r>
              <a:r>
                <a:rPr lang="en-US" sz="2800">
                  <a:solidFill>
                    <a:srgbClr val="1E1BC5"/>
                  </a:solidFill>
                  <a:latin typeface="Lucida Handwriting" charset="0"/>
                </a:rPr>
                <a:t> </a:t>
              </a:r>
            </a:p>
            <a:p>
              <a:pPr algn="ctr">
                <a:spcBef>
                  <a:spcPct val="0"/>
                </a:spcBef>
              </a:pPr>
              <a:r>
                <a:rPr lang="en-US" sz="2800">
                  <a:solidFill>
                    <a:srgbClr val="1E1BC5"/>
                  </a:solidFill>
                  <a:latin typeface="Lucida Handwriting" charset="0"/>
                </a:rPr>
                <a:t>Testament</a:t>
              </a:r>
            </a:p>
          </p:txBody>
        </p:sp>
        <p:sp>
          <p:nvSpPr>
            <p:cNvPr id="27676" name="Rectangle 168"/>
            <p:cNvSpPr>
              <a:spLocks noChangeArrowheads="1"/>
            </p:cNvSpPr>
            <p:nvPr/>
          </p:nvSpPr>
          <p:spPr bwMode="auto">
            <a:xfrm>
              <a:off x="72" y="592"/>
              <a:ext cx="515"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solidFill>
                  <a:srgbClr val="1E1BC5"/>
                </a:solidFill>
                <a:latin typeface="Times" charset="0"/>
              </a:endParaRPr>
            </a:p>
          </p:txBody>
        </p:sp>
        <p:sp>
          <p:nvSpPr>
            <p:cNvPr id="27677" name="Rectangle 169"/>
            <p:cNvSpPr>
              <a:spLocks noChangeArrowheads="1"/>
            </p:cNvSpPr>
            <p:nvPr/>
          </p:nvSpPr>
          <p:spPr bwMode="auto">
            <a:xfrm>
              <a:off x="3736" y="592"/>
              <a:ext cx="515"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solidFill>
                  <a:srgbClr val="1E1BC5"/>
                </a:solidFill>
                <a:latin typeface="Times" charset="0"/>
              </a:endParaRPr>
            </a:p>
          </p:txBody>
        </p:sp>
        <p:sp>
          <p:nvSpPr>
            <p:cNvPr id="27678" name="Rectangle 170"/>
            <p:cNvSpPr>
              <a:spLocks noChangeArrowheads="1"/>
            </p:cNvSpPr>
            <p:nvPr/>
          </p:nvSpPr>
          <p:spPr bwMode="auto">
            <a:xfrm>
              <a:off x="-64" y="1104"/>
              <a:ext cx="515"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solidFill>
                  <a:srgbClr val="1E1BC5"/>
                </a:solidFill>
                <a:latin typeface="Times" charset="0"/>
              </a:endParaRPr>
            </a:p>
          </p:txBody>
        </p:sp>
        <p:sp>
          <p:nvSpPr>
            <p:cNvPr id="27679" name="Rectangle 171"/>
            <p:cNvSpPr>
              <a:spLocks noChangeArrowheads="1"/>
            </p:cNvSpPr>
            <p:nvPr/>
          </p:nvSpPr>
          <p:spPr bwMode="auto">
            <a:xfrm>
              <a:off x="3738" y="1110"/>
              <a:ext cx="515"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solidFill>
                  <a:srgbClr val="1E1BC5"/>
                </a:solidFill>
                <a:latin typeface="Times" charset="0"/>
              </a:endParaRPr>
            </a:p>
          </p:txBody>
        </p:sp>
        <p:sp>
          <p:nvSpPr>
            <p:cNvPr id="27680" name="Rectangle 172"/>
            <p:cNvSpPr>
              <a:spLocks noChangeArrowheads="1"/>
            </p:cNvSpPr>
            <p:nvPr/>
          </p:nvSpPr>
          <p:spPr bwMode="auto">
            <a:xfrm>
              <a:off x="3976" y="1271"/>
              <a:ext cx="1549" cy="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400">
                  <a:solidFill>
                    <a:srgbClr val="1E1BC5"/>
                  </a:solidFill>
                  <a:latin typeface="Lucida Handwriting" charset="0"/>
                </a:rPr>
                <a:t>  </a:t>
              </a:r>
              <a:r>
                <a:rPr lang="ja-JP" altLang="en-US" sz="2400">
                  <a:solidFill>
                    <a:srgbClr val="1E1BC5"/>
                  </a:solidFill>
                  <a:latin typeface="Lucida Handwriting" charset="0"/>
                </a:rPr>
                <a:t>“</a:t>
              </a:r>
              <a:r>
                <a:rPr lang="en-US" sz="2400">
                  <a:solidFill>
                    <a:srgbClr val="1E1BC5"/>
                  </a:solidFill>
                  <a:latin typeface="Lucida Handwriting" charset="0"/>
                </a:rPr>
                <a:t>27</a:t>
              </a:r>
              <a:r>
                <a:rPr lang="ja-JP" altLang="en-US" sz="2400">
                  <a:solidFill>
                    <a:srgbClr val="1E1BC5"/>
                  </a:solidFill>
                  <a:latin typeface="Lucida Handwriting" charset="0"/>
                </a:rPr>
                <a:t>”</a:t>
              </a:r>
              <a:r>
                <a:rPr lang="en-US" sz="2400">
                  <a:solidFill>
                    <a:srgbClr val="1E1BC5"/>
                  </a:solidFill>
                  <a:latin typeface="Lucida Handwriting" charset="0"/>
                </a:rPr>
                <a:t> Books</a:t>
              </a:r>
            </a:p>
          </p:txBody>
        </p:sp>
        <p:sp>
          <p:nvSpPr>
            <p:cNvPr id="27681" name="Rectangle 173"/>
            <p:cNvSpPr>
              <a:spLocks noChangeArrowheads="1"/>
            </p:cNvSpPr>
            <p:nvPr/>
          </p:nvSpPr>
          <p:spPr bwMode="auto">
            <a:xfrm>
              <a:off x="197" y="1279"/>
              <a:ext cx="1389" cy="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ja-JP" altLang="en-US" sz="2400">
                  <a:solidFill>
                    <a:srgbClr val="1E1BC5"/>
                  </a:solidFill>
                  <a:latin typeface="Lucida Handwriting" charset="0"/>
                </a:rPr>
                <a:t>“</a:t>
              </a:r>
              <a:r>
                <a:rPr lang="en-US" sz="2400">
                  <a:solidFill>
                    <a:srgbClr val="1E1BC5"/>
                  </a:solidFill>
                  <a:latin typeface="Lucida Handwriting" charset="0"/>
                </a:rPr>
                <a:t>39</a:t>
              </a:r>
              <a:r>
                <a:rPr lang="ja-JP" altLang="en-US" sz="2400">
                  <a:solidFill>
                    <a:srgbClr val="1E1BC5"/>
                  </a:solidFill>
                  <a:latin typeface="Lucida Handwriting" charset="0"/>
                </a:rPr>
                <a:t>”</a:t>
              </a:r>
              <a:r>
                <a:rPr lang="en-US" sz="2400">
                  <a:solidFill>
                    <a:srgbClr val="1E1BC5"/>
                  </a:solidFill>
                  <a:latin typeface="Lucida Handwriting" charset="0"/>
                </a:rPr>
                <a:t> Books</a:t>
              </a:r>
            </a:p>
          </p:txBody>
        </p:sp>
        <p:sp>
          <p:nvSpPr>
            <p:cNvPr id="27682" name="Rectangle 174"/>
            <p:cNvSpPr>
              <a:spLocks noChangeArrowheads="1"/>
            </p:cNvSpPr>
            <p:nvPr/>
          </p:nvSpPr>
          <p:spPr bwMode="auto">
            <a:xfrm>
              <a:off x="4030" y="1460"/>
              <a:ext cx="515"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solidFill>
                  <a:srgbClr val="1E1BC5"/>
                </a:solidFill>
                <a:latin typeface="Times" charset="0"/>
              </a:endParaRPr>
            </a:p>
          </p:txBody>
        </p:sp>
        <p:sp>
          <p:nvSpPr>
            <p:cNvPr id="27683" name="Rectangle 175"/>
            <p:cNvSpPr>
              <a:spLocks noChangeArrowheads="1"/>
            </p:cNvSpPr>
            <p:nvPr/>
          </p:nvSpPr>
          <p:spPr bwMode="auto">
            <a:xfrm>
              <a:off x="32" y="1485"/>
              <a:ext cx="515"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solidFill>
                  <a:srgbClr val="1E1BC5"/>
                </a:solidFill>
                <a:latin typeface="Times" charset="0"/>
              </a:endParaRPr>
            </a:p>
          </p:txBody>
        </p:sp>
        <p:sp>
          <p:nvSpPr>
            <p:cNvPr id="27684" name="Rectangle 176"/>
            <p:cNvSpPr>
              <a:spLocks noChangeArrowheads="1"/>
            </p:cNvSpPr>
            <p:nvPr/>
          </p:nvSpPr>
          <p:spPr bwMode="auto">
            <a:xfrm>
              <a:off x="250" y="1711"/>
              <a:ext cx="981" cy="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400">
                  <a:solidFill>
                    <a:srgbClr val="1E1BC5"/>
                  </a:solidFill>
                  <a:latin typeface="Lucida Handwriting" charset="0"/>
                </a:rPr>
                <a:t>Hebrew</a:t>
              </a:r>
            </a:p>
          </p:txBody>
        </p:sp>
        <p:sp>
          <p:nvSpPr>
            <p:cNvPr id="27685" name="Rectangle 177"/>
            <p:cNvSpPr>
              <a:spLocks noChangeArrowheads="1"/>
            </p:cNvSpPr>
            <p:nvPr/>
          </p:nvSpPr>
          <p:spPr bwMode="auto">
            <a:xfrm>
              <a:off x="4657" y="1711"/>
              <a:ext cx="777" cy="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400">
                  <a:solidFill>
                    <a:srgbClr val="1E1BC5"/>
                  </a:solidFill>
                  <a:latin typeface="Lucida Handwriting" charset="0"/>
                </a:rPr>
                <a:t>Greek</a:t>
              </a:r>
            </a:p>
          </p:txBody>
        </p:sp>
        <p:sp>
          <p:nvSpPr>
            <p:cNvPr id="27686" name="Rectangle 178"/>
            <p:cNvSpPr>
              <a:spLocks noChangeArrowheads="1"/>
            </p:cNvSpPr>
            <p:nvPr/>
          </p:nvSpPr>
          <p:spPr bwMode="auto">
            <a:xfrm>
              <a:off x="3909" y="1979"/>
              <a:ext cx="515" cy="2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a:solidFill>
                  <a:srgbClr val="1E1BC5"/>
                </a:solidFill>
                <a:latin typeface="Times" charset="0"/>
              </a:endParaRPr>
            </a:p>
          </p:txBody>
        </p:sp>
        <p:sp>
          <p:nvSpPr>
            <p:cNvPr id="27687" name="Rectangle 179"/>
            <p:cNvSpPr>
              <a:spLocks noChangeArrowheads="1"/>
            </p:cNvSpPr>
            <p:nvPr/>
          </p:nvSpPr>
          <p:spPr bwMode="auto">
            <a:xfrm>
              <a:off x="-218" y="1983"/>
              <a:ext cx="515" cy="2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a:solidFill>
                  <a:srgbClr val="1E1BC5"/>
                </a:solidFill>
                <a:latin typeface="Times" charset="0"/>
              </a:endParaRPr>
            </a:p>
          </p:txBody>
        </p:sp>
        <p:sp>
          <p:nvSpPr>
            <p:cNvPr id="27688" name="Rectangle 180"/>
            <p:cNvSpPr>
              <a:spLocks noChangeArrowheads="1"/>
            </p:cNvSpPr>
            <p:nvPr/>
          </p:nvSpPr>
          <p:spPr bwMode="auto">
            <a:xfrm>
              <a:off x="4600" y="2132"/>
              <a:ext cx="984" cy="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400">
                  <a:solidFill>
                    <a:srgbClr val="1E1BC5"/>
                  </a:solidFill>
                  <a:latin typeface="Lucida Handwriting" charset="0"/>
                </a:rPr>
                <a:t>Grace/ </a:t>
              </a:r>
              <a:endParaRPr lang="en-US">
                <a:solidFill>
                  <a:srgbClr val="1E1BC5"/>
                </a:solidFill>
                <a:latin typeface="Lucida Handwriting" charset="0"/>
              </a:endParaRPr>
            </a:p>
          </p:txBody>
        </p:sp>
        <p:sp>
          <p:nvSpPr>
            <p:cNvPr id="27689" name="Rectangle 181"/>
            <p:cNvSpPr>
              <a:spLocks noChangeArrowheads="1"/>
            </p:cNvSpPr>
            <p:nvPr/>
          </p:nvSpPr>
          <p:spPr bwMode="auto">
            <a:xfrm>
              <a:off x="321" y="2133"/>
              <a:ext cx="716" cy="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0"/>
                </a:spcBef>
                <a:tabLst>
                  <a:tab pos="460375" algn="l"/>
                </a:tabLst>
              </a:pPr>
              <a:r>
                <a:rPr lang="en-US" sz="2400">
                  <a:solidFill>
                    <a:srgbClr val="1E1BC5"/>
                  </a:solidFill>
                  <a:latin typeface="Lucida Handwriting" charset="0"/>
                </a:rPr>
                <a:t>Law/</a:t>
              </a:r>
              <a:endParaRPr lang="en-US">
                <a:solidFill>
                  <a:srgbClr val="1E1BC5"/>
                </a:solidFill>
                <a:latin typeface="Lucida Handwriting" charset="0"/>
              </a:endParaRPr>
            </a:p>
          </p:txBody>
        </p:sp>
        <p:grpSp>
          <p:nvGrpSpPr>
            <p:cNvPr id="27690" name="Group 182"/>
            <p:cNvGrpSpPr>
              <a:grpSpLocks/>
            </p:cNvGrpSpPr>
            <p:nvPr/>
          </p:nvGrpSpPr>
          <p:grpSpPr bwMode="auto">
            <a:xfrm>
              <a:off x="1344" y="1536"/>
              <a:ext cx="3404" cy="1817"/>
              <a:chOff x="1344" y="1536"/>
              <a:chExt cx="3404" cy="1817"/>
            </a:xfrm>
          </p:grpSpPr>
          <p:sp>
            <p:nvSpPr>
              <p:cNvPr id="27743" name="Line 183"/>
              <p:cNvSpPr>
                <a:spLocks noChangeShapeType="1"/>
              </p:cNvSpPr>
              <p:nvPr/>
            </p:nvSpPr>
            <p:spPr bwMode="auto">
              <a:xfrm flipV="1">
                <a:off x="3671" y="3296"/>
                <a:ext cx="644" cy="12"/>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744" name="Line 184"/>
              <p:cNvSpPr>
                <a:spLocks noChangeShapeType="1"/>
              </p:cNvSpPr>
              <p:nvPr/>
            </p:nvSpPr>
            <p:spPr bwMode="auto">
              <a:xfrm>
                <a:off x="1344" y="3218"/>
                <a:ext cx="971" cy="71"/>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745" name="Line 185"/>
              <p:cNvSpPr>
                <a:spLocks noChangeShapeType="1"/>
              </p:cNvSpPr>
              <p:nvPr/>
            </p:nvSpPr>
            <p:spPr bwMode="auto">
              <a:xfrm>
                <a:off x="1506" y="2660"/>
                <a:ext cx="894" cy="484"/>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746" name="Line 186"/>
              <p:cNvSpPr>
                <a:spLocks noChangeShapeType="1"/>
              </p:cNvSpPr>
              <p:nvPr/>
            </p:nvSpPr>
            <p:spPr bwMode="auto">
              <a:xfrm>
                <a:off x="1930" y="2122"/>
                <a:ext cx="582" cy="798"/>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747" name="Line 187"/>
              <p:cNvSpPr>
                <a:spLocks noChangeShapeType="1"/>
              </p:cNvSpPr>
              <p:nvPr/>
            </p:nvSpPr>
            <p:spPr bwMode="auto">
              <a:xfrm rot="578684">
                <a:off x="2594" y="1808"/>
                <a:ext cx="279" cy="1052"/>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748" name="Line 188"/>
              <p:cNvSpPr>
                <a:spLocks noChangeShapeType="1"/>
              </p:cNvSpPr>
              <p:nvPr/>
            </p:nvSpPr>
            <p:spPr bwMode="auto">
              <a:xfrm flipH="1">
                <a:off x="3078" y="2071"/>
                <a:ext cx="591" cy="875"/>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749" name="Line 189"/>
              <p:cNvSpPr>
                <a:spLocks noChangeShapeType="1"/>
              </p:cNvSpPr>
              <p:nvPr/>
            </p:nvSpPr>
            <p:spPr bwMode="auto">
              <a:xfrm flipH="1">
                <a:off x="3211" y="2410"/>
                <a:ext cx="797" cy="625"/>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750" name="Line 190"/>
              <p:cNvSpPr>
                <a:spLocks noChangeShapeType="1"/>
              </p:cNvSpPr>
              <p:nvPr/>
            </p:nvSpPr>
            <p:spPr bwMode="auto">
              <a:xfrm flipV="1">
                <a:off x="3264" y="2946"/>
                <a:ext cx="1017" cy="264"/>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751" name="Rectangle 191"/>
              <p:cNvSpPr>
                <a:spLocks noChangeArrowheads="1"/>
              </p:cNvSpPr>
              <p:nvPr/>
            </p:nvSpPr>
            <p:spPr bwMode="auto">
              <a:xfrm rot="5246759">
                <a:off x="2194" y="2333"/>
                <a:ext cx="1290" cy="2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r>
                  <a:rPr lang="en-US">
                    <a:solidFill>
                      <a:srgbClr val="1E1BC5"/>
                    </a:solidFill>
                    <a:latin typeface="Helvetica BlackOblique" charset="0"/>
                  </a:rPr>
                  <a:t>PROPHECIES</a:t>
                </a:r>
              </a:p>
            </p:txBody>
          </p:sp>
          <p:sp>
            <p:nvSpPr>
              <p:cNvPr id="27752" name="Rectangle 192"/>
              <p:cNvSpPr>
                <a:spLocks noChangeArrowheads="1"/>
              </p:cNvSpPr>
              <p:nvPr/>
            </p:nvSpPr>
            <p:spPr bwMode="auto">
              <a:xfrm>
                <a:off x="3422" y="3143"/>
                <a:ext cx="1326" cy="2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r>
                  <a:rPr lang="en-US" sz="1600">
                    <a:solidFill>
                      <a:srgbClr val="1E1BC5"/>
                    </a:solidFill>
                    <a:latin typeface="Helvetica BlackOblique" charset="0"/>
                  </a:rPr>
                  <a:t>REVELATION</a:t>
                </a:r>
              </a:p>
            </p:txBody>
          </p:sp>
          <p:sp>
            <p:nvSpPr>
              <p:cNvPr id="27753" name="Rectangle 193"/>
              <p:cNvSpPr>
                <a:spLocks noChangeArrowheads="1"/>
              </p:cNvSpPr>
              <p:nvPr/>
            </p:nvSpPr>
            <p:spPr bwMode="auto">
              <a:xfrm rot="3267768">
                <a:off x="1818" y="2523"/>
                <a:ext cx="1118" cy="22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r>
                  <a:rPr lang="en-US">
                    <a:solidFill>
                      <a:srgbClr val="1E1BC5"/>
                    </a:solidFill>
                    <a:latin typeface="Helvetica BlackOblique" charset="0"/>
                  </a:rPr>
                  <a:t>WRITINGS</a:t>
                </a:r>
              </a:p>
            </p:txBody>
          </p:sp>
          <p:sp>
            <p:nvSpPr>
              <p:cNvPr id="27754" name="Rectangle 194"/>
              <p:cNvSpPr>
                <a:spLocks noChangeArrowheads="1"/>
              </p:cNvSpPr>
              <p:nvPr/>
            </p:nvSpPr>
            <p:spPr bwMode="auto">
              <a:xfrm rot="-956673">
                <a:off x="3427" y="2833"/>
                <a:ext cx="902" cy="2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r>
                  <a:rPr lang="en-US">
                    <a:solidFill>
                      <a:srgbClr val="1E1BC5"/>
                    </a:solidFill>
                    <a:latin typeface="Helvetica BlackOblique" charset="0"/>
                  </a:rPr>
                  <a:t>EPISTLES</a:t>
                </a:r>
              </a:p>
            </p:txBody>
          </p:sp>
          <p:sp>
            <p:nvSpPr>
              <p:cNvPr id="27755" name="Rectangle 195"/>
              <p:cNvSpPr>
                <a:spLocks noChangeArrowheads="1"/>
              </p:cNvSpPr>
              <p:nvPr/>
            </p:nvSpPr>
            <p:spPr bwMode="auto">
              <a:xfrm rot="-2323467">
                <a:off x="3353" y="2466"/>
                <a:ext cx="622" cy="2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r>
                  <a:rPr lang="en-US">
                    <a:solidFill>
                      <a:srgbClr val="1E1BC5"/>
                    </a:solidFill>
                    <a:latin typeface="Helvetica BlackOblique" charset="0"/>
                  </a:rPr>
                  <a:t>ACTS</a:t>
                </a:r>
              </a:p>
            </p:txBody>
          </p:sp>
          <p:sp>
            <p:nvSpPr>
              <p:cNvPr id="27756" name="Rectangle 196"/>
              <p:cNvSpPr>
                <a:spLocks noChangeArrowheads="1"/>
              </p:cNvSpPr>
              <p:nvPr/>
            </p:nvSpPr>
            <p:spPr bwMode="auto">
              <a:xfrm rot="1755647">
                <a:off x="1462" y="2754"/>
                <a:ext cx="1190" cy="2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r>
                  <a:rPr lang="en-US">
                    <a:solidFill>
                      <a:srgbClr val="1E1BC5"/>
                    </a:solidFill>
                    <a:latin typeface="Helvetica BlackOblique" charset="0"/>
                  </a:rPr>
                  <a:t>HISTORIES</a:t>
                </a:r>
              </a:p>
            </p:txBody>
          </p:sp>
          <p:sp>
            <p:nvSpPr>
              <p:cNvPr id="27757" name="Rectangle 197"/>
              <p:cNvSpPr>
                <a:spLocks noChangeArrowheads="1"/>
              </p:cNvSpPr>
              <p:nvPr/>
            </p:nvSpPr>
            <p:spPr bwMode="auto">
              <a:xfrm rot="240000">
                <a:off x="1596" y="3057"/>
                <a:ext cx="502" cy="2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r>
                  <a:rPr lang="en-US">
                    <a:solidFill>
                      <a:srgbClr val="1E1BC5"/>
                    </a:solidFill>
                    <a:latin typeface="Helvetica BlackOblique" charset="0"/>
                  </a:rPr>
                  <a:t>LAW</a:t>
                </a:r>
              </a:p>
            </p:txBody>
          </p:sp>
          <p:sp>
            <p:nvSpPr>
              <p:cNvPr id="27758" name="Rectangle 198"/>
              <p:cNvSpPr>
                <a:spLocks noChangeArrowheads="1"/>
              </p:cNvSpPr>
              <p:nvPr/>
            </p:nvSpPr>
            <p:spPr bwMode="auto">
              <a:xfrm rot="-3345401">
                <a:off x="2908" y="2033"/>
                <a:ext cx="1222" cy="2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r>
                  <a:rPr lang="en-US">
                    <a:solidFill>
                      <a:srgbClr val="1E1BC5"/>
                    </a:solidFill>
                    <a:latin typeface="Helvetica BlackOblique" charset="0"/>
                  </a:rPr>
                  <a:t>GOSPELS</a:t>
                </a:r>
              </a:p>
            </p:txBody>
          </p:sp>
        </p:grpSp>
        <p:sp>
          <p:nvSpPr>
            <p:cNvPr id="27691" name="Rectangle 199"/>
            <p:cNvSpPr>
              <a:spLocks noChangeArrowheads="1"/>
            </p:cNvSpPr>
            <p:nvPr/>
          </p:nvSpPr>
          <p:spPr bwMode="auto">
            <a:xfrm>
              <a:off x="-36" y="2829"/>
              <a:ext cx="1245" cy="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0"/>
                </a:spcBef>
              </a:pPr>
              <a:r>
                <a:rPr lang="en-US" sz="2400">
                  <a:solidFill>
                    <a:srgbClr val="1E1BC5"/>
                  </a:solidFill>
                  <a:latin typeface="Lucida Handwriting" charset="0"/>
                </a:rPr>
                <a:t>Telescope</a:t>
              </a:r>
            </a:p>
          </p:txBody>
        </p:sp>
        <p:sp>
          <p:nvSpPr>
            <p:cNvPr id="27692" name="Rectangle 200"/>
            <p:cNvSpPr>
              <a:spLocks noChangeArrowheads="1"/>
            </p:cNvSpPr>
            <p:nvPr/>
          </p:nvSpPr>
          <p:spPr bwMode="auto">
            <a:xfrm>
              <a:off x="4467" y="2841"/>
              <a:ext cx="1356" cy="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0"/>
                </a:spcBef>
              </a:pPr>
              <a:r>
                <a:rPr lang="en-US" sz="2400">
                  <a:solidFill>
                    <a:srgbClr val="1E1BC5"/>
                  </a:solidFill>
                  <a:latin typeface="Lucida Handwriting" charset="0"/>
                </a:rPr>
                <a:t>Telescope</a:t>
              </a:r>
            </a:p>
          </p:txBody>
        </p:sp>
        <p:sp>
          <p:nvSpPr>
            <p:cNvPr id="27693" name="Rectangle 201"/>
            <p:cNvSpPr>
              <a:spLocks noChangeArrowheads="1"/>
            </p:cNvSpPr>
            <p:nvPr/>
          </p:nvSpPr>
          <p:spPr bwMode="auto">
            <a:xfrm>
              <a:off x="-54" y="3266"/>
              <a:ext cx="1154" cy="5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0"/>
                </a:spcBef>
              </a:pPr>
              <a:r>
                <a:rPr lang="en-US" sz="2400">
                  <a:solidFill>
                    <a:srgbClr val="1E1BC5"/>
                  </a:solidFill>
                  <a:latin typeface="Lucida Handwriting" charset="0"/>
                </a:rPr>
                <a:t>Eternity Past</a:t>
              </a:r>
            </a:p>
          </p:txBody>
        </p:sp>
        <p:sp>
          <p:nvSpPr>
            <p:cNvPr id="27694" name="Rectangle 202"/>
            <p:cNvSpPr>
              <a:spLocks noChangeArrowheads="1"/>
            </p:cNvSpPr>
            <p:nvPr/>
          </p:nvSpPr>
          <p:spPr bwMode="auto">
            <a:xfrm>
              <a:off x="4585" y="3266"/>
              <a:ext cx="1143" cy="5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gn="ctr">
                <a:spcBef>
                  <a:spcPct val="0"/>
                </a:spcBef>
              </a:pPr>
              <a:r>
                <a:rPr lang="en-US" sz="2400">
                  <a:solidFill>
                    <a:srgbClr val="1E1BC5"/>
                  </a:solidFill>
                  <a:latin typeface="Lucida Handwriting" charset="0"/>
                </a:rPr>
                <a:t>Eternity Future</a:t>
              </a:r>
            </a:p>
          </p:txBody>
        </p:sp>
        <p:sp>
          <p:nvSpPr>
            <p:cNvPr id="27695" name="Text Box 203"/>
            <p:cNvSpPr txBox="1">
              <a:spLocks noChangeArrowheads="1"/>
            </p:cNvSpPr>
            <p:nvPr/>
          </p:nvSpPr>
          <p:spPr bwMode="auto">
            <a:xfrm>
              <a:off x="5177" y="3919"/>
              <a:ext cx="583" cy="2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r>
                <a:rPr lang="en-US" sz="1400">
                  <a:solidFill>
                    <a:srgbClr val="1E1BC5"/>
                  </a:solidFill>
                  <a:latin typeface="Comic Sans MS" charset="0"/>
                </a:rPr>
                <a:t>06-27</a:t>
              </a:r>
            </a:p>
          </p:txBody>
        </p:sp>
        <p:sp>
          <p:nvSpPr>
            <p:cNvPr id="27696" name="Text Box 204"/>
            <p:cNvSpPr txBox="1">
              <a:spLocks noChangeArrowheads="1"/>
            </p:cNvSpPr>
            <p:nvPr/>
          </p:nvSpPr>
          <p:spPr bwMode="auto">
            <a:xfrm>
              <a:off x="156" y="2350"/>
              <a:ext cx="1229" cy="3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r>
                <a:rPr lang="en-US" sz="2400">
                  <a:solidFill>
                    <a:srgbClr val="1E1BC5"/>
                  </a:solidFill>
                  <a:latin typeface="Lucida Handwriting" charset="0"/>
                </a:rPr>
                <a:t>Promise </a:t>
              </a:r>
            </a:p>
          </p:txBody>
        </p:sp>
        <p:sp>
          <p:nvSpPr>
            <p:cNvPr id="27697" name="Text Box 205"/>
            <p:cNvSpPr txBox="1">
              <a:spLocks noChangeArrowheads="1"/>
            </p:cNvSpPr>
            <p:nvPr/>
          </p:nvSpPr>
          <p:spPr bwMode="auto">
            <a:xfrm>
              <a:off x="4281" y="2350"/>
              <a:ext cx="1743" cy="32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spcBef>
                  <a:spcPct val="0"/>
                </a:spcBef>
              </a:pPr>
              <a:r>
                <a:rPr lang="en-US" sz="2400">
                  <a:solidFill>
                    <a:srgbClr val="1E1BC5"/>
                  </a:solidFill>
                  <a:latin typeface="Lucida Handwriting" charset="0"/>
                </a:rPr>
                <a:t>Fulfillment</a:t>
              </a:r>
              <a:endParaRPr lang="en-US" sz="3600" b="0">
                <a:solidFill>
                  <a:srgbClr val="1E1BC5"/>
                </a:solidFill>
                <a:latin typeface="Times" charset="0"/>
              </a:endParaRPr>
            </a:p>
          </p:txBody>
        </p:sp>
        <p:sp>
          <p:nvSpPr>
            <p:cNvPr id="27698" name="Line 206"/>
            <p:cNvSpPr>
              <a:spLocks noChangeShapeType="1"/>
            </p:cNvSpPr>
            <p:nvPr/>
          </p:nvSpPr>
          <p:spPr bwMode="auto">
            <a:xfrm>
              <a:off x="4495" y="1187"/>
              <a:ext cx="611" cy="0"/>
            </a:xfrm>
            <a:prstGeom prst="line">
              <a:avLst/>
            </a:prstGeom>
            <a:noFill/>
            <a:ln w="28575">
              <a:solidFill>
                <a:srgbClr val="023CCC"/>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699" name="Line 207"/>
            <p:cNvSpPr>
              <a:spLocks noChangeShapeType="1"/>
            </p:cNvSpPr>
            <p:nvPr/>
          </p:nvSpPr>
          <p:spPr bwMode="auto">
            <a:xfrm>
              <a:off x="4627" y="1670"/>
              <a:ext cx="611" cy="0"/>
            </a:xfrm>
            <a:prstGeom prst="line">
              <a:avLst/>
            </a:prstGeom>
            <a:noFill/>
            <a:ln w="28575">
              <a:solidFill>
                <a:srgbClr val="023CCC"/>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700" name="Line 208"/>
            <p:cNvSpPr>
              <a:spLocks noChangeShapeType="1"/>
            </p:cNvSpPr>
            <p:nvPr/>
          </p:nvSpPr>
          <p:spPr bwMode="auto">
            <a:xfrm>
              <a:off x="4687" y="2089"/>
              <a:ext cx="611" cy="0"/>
            </a:xfrm>
            <a:prstGeom prst="line">
              <a:avLst/>
            </a:prstGeom>
            <a:noFill/>
            <a:ln w="28575">
              <a:solidFill>
                <a:srgbClr val="023CCC"/>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701" name="Line 209"/>
            <p:cNvSpPr>
              <a:spLocks noChangeShapeType="1"/>
            </p:cNvSpPr>
            <p:nvPr/>
          </p:nvSpPr>
          <p:spPr bwMode="auto">
            <a:xfrm>
              <a:off x="4783" y="2787"/>
              <a:ext cx="611" cy="0"/>
            </a:xfrm>
            <a:prstGeom prst="line">
              <a:avLst/>
            </a:prstGeom>
            <a:noFill/>
            <a:ln w="28575">
              <a:solidFill>
                <a:srgbClr val="023CCC"/>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702" name="Line 210"/>
            <p:cNvSpPr>
              <a:spLocks noChangeShapeType="1"/>
            </p:cNvSpPr>
            <p:nvPr/>
          </p:nvSpPr>
          <p:spPr bwMode="auto">
            <a:xfrm>
              <a:off x="546" y="1193"/>
              <a:ext cx="611" cy="0"/>
            </a:xfrm>
            <a:prstGeom prst="line">
              <a:avLst/>
            </a:prstGeom>
            <a:noFill/>
            <a:ln w="28575">
              <a:solidFill>
                <a:srgbClr val="023CCC"/>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703" name="Line 211"/>
            <p:cNvSpPr>
              <a:spLocks noChangeShapeType="1"/>
            </p:cNvSpPr>
            <p:nvPr/>
          </p:nvSpPr>
          <p:spPr bwMode="auto">
            <a:xfrm>
              <a:off x="480" y="1676"/>
              <a:ext cx="611" cy="0"/>
            </a:xfrm>
            <a:prstGeom prst="line">
              <a:avLst/>
            </a:prstGeom>
            <a:noFill/>
            <a:ln w="28575">
              <a:solidFill>
                <a:srgbClr val="023CCC"/>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704" name="Line 212"/>
            <p:cNvSpPr>
              <a:spLocks noChangeShapeType="1"/>
            </p:cNvSpPr>
            <p:nvPr/>
          </p:nvSpPr>
          <p:spPr bwMode="auto">
            <a:xfrm>
              <a:off x="423" y="2086"/>
              <a:ext cx="611" cy="0"/>
            </a:xfrm>
            <a:prstGeom prst="line">
              <a:avLst/>
            </a:prstGeom>
            <a:noFill/>
            <a:ln w="28575">
              <a:solidFill>
                <a:srgbClr val="023CCC"/>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705" name="Line 213"/>
            <p:cNvSpPr>
              <a:spLocks noChangeShapeType="1"/>
            </p:cNvSpPr>
            <p:nvPr/>
          </p:nvSpPr>
          <p:spPr bwMode="auto">
            <a:xfrm>
              <a:off x="312" y="2766"/>
              <a:ext cx="611" cy="0"/>
            </a:xfrm>
            <a:prstGeom prst="line">
              <a:avLst/>
            </a:prstGeom>
            <a:noFill/>
            <a:ln w="28575">
              <a:solidFill>
                <a:srgbClr val="023CCC"/>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7706" name="Rectangle 214"/>
            <p:cNvSpPr>
              <a:spLocks noChangeArrowheads="1"/>
            </p:cNvSpPr>
            <p:nvPr/>
          </p:nvSpPr>
          <p:spPr bwMode="auto">
            <a:xfrm>
              <a:off x="1006" y="3634"/>
              <a:ext cx="1525" cy="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0"/>
                </a:spcBef>
              </a:pPr>
              <a:r>
                <a:rPr lang="en-US" sz="2400">
                  <a:solidFill>
                    <a:srgbClr val="1E1BC5"/>
                  </a:solidFill>
                  <a:latin typeface="Lucida Handwriting" charset="0"/>
                </a:rPr>
                <a:t>Microscope</a:t>
              </a:r>
            </a:p>
          </p:txBody>
        </p:sp>
        <p:sp>
          <p:nvSpPr>
            <p:cNvPr id="27707" name="Text Box 215"/>
            <p:cNvSpPr txBox="1">
              <a:spLocks noChangeArrowheads="1"/>
            </p:cNvSpPr>
            <p:nvPr/>
          </p:nvSpPr>
          <p:spPr bwMode="auto">
            <a:xfrm>
              <a:off x="951" y="2540"/>
              <a:ext cx="115" cy="40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spcBef>
                  <a:spcPct val="0"/>
                </a:spcBef>
              </a:pPr>
              <a:endParaRPr lang="my-MM" sz="3600" b="0">
                <a:solidFill>
                  <a:srgbClr val="1E1BC5"/>
                </a:solidFill>
                <a:latin typeface="Times" charset="0"/>
              </a:endParaRPr>
            </a:p>
          </p:txBody>
        </p:sp>
        <p:sp>
          <p:nvSpPr>
            <p:cNvPr id="27708" name="Rectangle 216"/>
            <p:cNvSpPr>
              <a:spLocks noChangeArrowheads="1"/>
            </p:cNvSpPr>
            <p:nvPr/>
          </p:nvSpPr>
          <p:spPr bwMode="auto">
            <a:xfrm>
              <a:off x="2723" y="3490"/>
              <a:ext cx="1470" cy="4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0"/>
                </a:spcBef>
              </a:pPr>
              <a:r>
                <a:rPr lang="en-US" sz="2000">
                  <a:solidFill>
                    <a:srgbClr val="1E1BC5"/>
                  </a:solidFill>
                  <a:latin typeface="Lucida Handwriting" charset="0"/>
                </a:rPr>
                <a:t>2 Telescopes</a:t>
              </a:r>
              <a:endParaRPr lang="en-US" sz="2000" u="sng">
                <a:solidFill>
                  <a:srgbClr val="1E1BC5"/>
                </a:solidFill>
                <a:latin typeface="Lucida Handwriting" charset="0"/>
              </a:endParaRPr>
            </a:p>
            <a:p>
              <a:pPr>
                <a:spcBef>
                  <a:spcPct val="0"/>
                </a:spcBef>
              </a:pPr>
              <a:r>
                <a:rPr lang="en-US" sz="2000">
                  <a:solidFill>
                    <a:srgbClr val="1E1BC5"/>
                  </a:solidFill>
                  <a:latin typeface="Lucida Handwriting" charset="0"/>
                </a:rPr>
                <a:t>1 Microscope</a:t>
              </a:r>
              <a:endParaRPr lang="en-US" sz="2000" u="sng">
                <a:solidFill>
                  <a:srgbClr val="1E1BC5"/>
                </a:solidFill>
                <a:latin typeface="Lucida Handwriting" charset="0"/>
              </a:endParaRPr>
            </a:p>
          </p:txBody>
        </p:sp>
        <p:grpSp>
          <p:nvGrpSpPr>
            <p:cNvPr id="27709" name="Group 217"/>
            <p:cNvGrpSpPr>
              <a:grpSpLocks/>
            </p:cNvGrpSpPr>
            <p:nvPr/>
          </p:nvGrpSpPr>
          <p:grpSpPr bwMode="auto">
            <a:xfrm>
              <a:off x="3444" y="371"/>
              <a:ext cx="443" cy="604"/>
              <a:chOff x="2464" y="201"/>
              <a:chExt cx="443" cy="604"/>
            </a:xfrm>
          </p:grpSpPr>
          <p:sp>
            <p:nvSpPr>
              <p:cNvPr id="27740" name="Rectangle 218"/>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th-TH"/>
              </a:p>
            </p:txBody>
          </p:sp>
          <p:sp>
            <p:nvSpPr>
              <p:cNvPr id="27741" name="Rectangle 219"/>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th-TH"/>
              </a:p>
            </p:txBody>
          </p:sp>
          <p:sp>
            <p:nvSpPr>
              <p:cNvPr id="27742" name="Rectangle 220"/>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th-TH"/>
              </a:p>
            </p:txBody>
          </p:sp>
        </p:grpSp>
        <p:sp>
          <p:nvSpPr>
            <p:cNvPr id="27710" name="Rectangle 221"/>
            <p:cNvSpPr>
              <a:spLocks noChangeArrowheads="1"/>
            </p:cNvSpPr>
            <p:nvPr/>
          </p:nvSpPr>
          <p:spPr bwMode="auto">
            <a:xfrm>
              <a:off x="0" y="0"/>
              <a:ext cx="5760" cy="4320"/>
            </a:xfrm>
            <a:prstGeom prst="rect">
              <a:avLst/>
            </a:prstGeom>
            <a:gradFill rotWithShape="0">
              <a:gsLst>
                <a:gs pos="0">
                  <a:srgbClr val="000000"/>
                </a:gs>
                <a:gs pos="100000">
                  <a:srgbClr val="1E1BC5"/>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th-TH"/>
            </a:p>
          </p:txBody>
        </p:sp>
        <p:sp>
          <p:nvSpPr>
            <p:cNvPr id="27711" name="Rectangle 222"/>
            <p:cNvSpPr>
              <a:spLocks noChangeArrowheads="1"/>
            </p:cNvSpPr>
            <p:nvPr/>
          </p:nvSpPr>
          <p:spPr bwMode="auto">
            <a:xfrm>
              <a:off x="3615" y="3054"/>
              <a:ext cx="1502" cy="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3200">
                  <a:solidFill>
                    <a:srgbClr val="1E1BC5"/>
                  </a:solidFill>
                  <a:latin typeface="Comic Sans MS" charset="0"/>
                </a:rPr>
                <a:t>12 TRIBES</a:t>
              </a:r>
            </a:p>
          </p:txBody>
        </p:sp>
        <p:sp>
          <p:nvSpPr>
            <p:cNvPr id="27712" name="Rectangle 223"/>
            <p:cNvSpPr>
              <a:spLocks noChangeArrowheads="1"/>
            </p:cNvSpPr>
            <p:nvPr/>
          </p:nvSpPr>
          <p:spPr bwMode="auto">
            <a:xfrm>
              <a:off x="4357" y="1393"/>
              <a:ext cx="1066"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800">
                  <a:solidFill>
                    <a:srgbClr val="1E1BC5"/>
                  </a:solidFill>
                  <a:latin typeface="Comic Sans MS" charset="0"/>
                </a:rPr>
                <a:t>EXODUS</a:t>
              </a:r>
            </a:p>
          </p:txBody>
        </p:sp>
        <p:sp>
          <p:nvSpPr>
            <p:cNvPr id="27713" name="Rectangle 224"/>
            <p:cNvSpPr>
              <a:spLocks noChangeArrowheads="1"/>
            </p:cNvSpPr>
            <p:nvPr/>
          </p:nvSpPr>
          <p:spPr bwMode="auto">
            <a:xfrm>
              <a:off x="1192" y="3747"/>
              <a:ext cx="1581"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800">
                  <a:solidFill>
                    <a:srgbClr val="1E1BC5"/>
                  </a:solidFill>
                  <a:latin typeface="Comic Sans MS" charset="0"/>
                </a:rPr>
                <a:t>5  SERMONS</a:t>
              </a:r>
            </a:p>
          </p:txBody>
        </p:sp>
        <p:sp>
          <p:nvSpPr>
            <p:cNvPr id="27714" name="Rectangle 225"/>
            <p:cNvSpPr>
              <a:spLocks noChangeArrowheads="1"/>
            </p:cNvSpPr>
            <p:nvPr/>
          </p:nvSpPr>
          <p:spPr bwMode="auto">
            <a:xfrm>
              <a:off x="2372" y="1048"/>
              <a:ext cx="1845"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800">
                  <a:solidFill>
                    <a:srgbClr val="1E1BC5"/>
                  </a:solidFill>
                  <a:latin typeface="Comic Sans MS" charset="0"/>
                </a:rPr>
                <a:t>LAND DIVIDED</a:t>
              </a:r>
            </a:p>
          </p:txBody>
        </p:sp>
        <p:sp>
          <p:nvSpPr>
            <p:cNvPr id="27715" name="Rectangle 226"/>
            <p:cNvSpPr>
              <a:spLocks noChangeArrowheads="1"/>
            </p:cNvSpPr>
            <p:nvPr/>
          </p:nvSpPr>
          <p:spPr bwMode="auto">
            <a:xfrm>
              <a:off x="927" y="2606"/>
              <a:ext cx="1027"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800">
                  <a:solidFill>
                    <a:srgbClr val="1E1BC5"/>
                  </a:solidFill>
                  <a:latin typeface="Comic Sans MS" charset="0"/>
                </a:rPr>
                <a:t>JUDGES</a:t>
              </a:r>
            </a:p>
          </p:txBody>
        </p:sp>
        <p:sp>
          <p:nvSpPr>
            <p:cNvPr id="27716" name="Rectangle 227"/>
            <p:cNvSpPr>
              <a:spLocks noChangeArrowheads="1"/>
            </p:cNvSpPr>
            <p:nvPr/>
          </p:nvSpPr>
          <p:spPr bwMode="auto">
            <a:xfrm>
              <a:off x="659" y="573"/>
              <a:ext cx="1126"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800">
                  <a:solidFill>
                    <a:srgbClr val="1E1BC5"/>
                  </a:solidFill>
                  <a:latin typeface="Comic Sans MS" charset="0"/>
                </a:rPr>
                <a:t>GOSPELS</a:t>
              </a:r>
            </a:p>
          </p:txBody>
        </p:sp>
        <p:sp>
          <p:nvSpPr>
            <p:cNvPr id="27717" name="Rectangle 228"/>
            <p:cNvSpPr>
              <a:spLocks noChangeArrowheads="1"/>
            </p:cNvSpPr>
            <p:nvPr/>
          </p:nvSpPr>
          <p:spPr bwMode="auto">
            <a:xfrm>
              <a:off x="124" y="3416"/>
              <a:ext cx="1335"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800">
                  <a:solidFill>
                    <a:srgbClr val="1E1BC5"/>
                  </a:solidFill>
                  <a:latin typeface="Comic Sans MS" charset="0"/>
                </a:rPr>
                <a:t>M - C - C </a:t>
              </a:r>
            </a:p>
          </p:txBody>
        </p:sp>
        <p:sp>
          <p:nvSpPr>
            <p:cNvPr id="27718" name="Rectangle 229"/>
            <p:cNvSpPr>
              <a:spLocks noChangeArrowheads="1"/>
            </p:cNvSpPr>
            <p:nvPr/>
          </p:nvSpPr>
          <p:spPr bwMode="auto">
            <a:xfrm>
              <a:off x="114" y="178"/>
              <a:ext cx="1159"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800">
                  <a:solidFill>
                    <a:srgbClr val="1E1BC5"/>
                  </a:solidFill>
                  <a:latin typeface="Comic Sans MS" charset="0"/>
                </a:rPr>
                <a:t>The CALL</a:t>
              </a:r>
            </a:p>
          </p:txBody>
        </p:sp>
        <p:sp>
          <p:nvSpPr>
            <p:cNvPr id="27719" name="Rectangle 230"/>
            <p:cNvSpPr>
              <a:spLocks noChangeArrowheads="1"/>
            </p:cNvSpPr>
            <p:nvPr/>
          </p:nvSpPr>
          <p:spPr bwMode="auto">
            <a:xfrm>
              <a:off x="1809" y="2922"/>
              <a:ext cx="764" cy="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3200">
                  <a:solidFill>
                    <a:srgbClr val="1E1BC5"/>
                  </a:solidFill>
                  <a:latin typeface="Comic Sans MS" charset="0"/>
                </a:rPr>
                <a:t>I - I</a:t>
              </a:r>
            </a:p>
          </p:txBody>
        </p:sp>
        <p:sp>
          <p:nvSpPr>
            <p:cNvPr id="27720" name="Rectangle 231"/>
            <p:cNvSpPr>
              <a:spLocks noChangeArrowheads="1"/>
            </p:cNvSpPr>
            <p:nvPr/>
          </p:nvSpPr>
          <p:spPr bwMode="auto">
            <a:xfrm>
              <a:off x="3935" y="2248"/>
              <a:ext cx="1809"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800">
                  <a:solidFill>
                    <a:srgbClr val="1E1BC5"/>
                  </a:solidFill>
                  <a:latin typeface="Comic Sans MS" charset="0"/>
                </a:rPr>
                <a:t>SLAVERY</a:t>
              </a:r>
              <a:r>
                <a:rPr lang="en-US" sz="2000">
                  <a:solidFill>
                    <a:srgbClr val="1E1BC5"/>
                  </a:solidFill>
                  <a:latin typeface="Comic Sans MS" charset="0"/>
                </a:rPr>
                <a:t>          </a:t>
              </a:r>
            </a:p>
          </p:txBody>
        </p:sp>
        <p:sp>
          <p:nvSpPr>
            <p:cNvPr id="27721" name="Rectangle 232"/>
            <p:cNvSpPr>
              <a:spLocks noChangeArrowheads="1"/>
            </p:cNvSpPr>
            <p:nvPr/>
          </p:nvSpPr>
          <p:spPr bwMode="auto">
            <a:xfrm>
              <a:off x="2203" y="677"/>
              <a:ext cx="851"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800">
                  <a:solidFill>
                    <a:srgbClr val="1E1BC5"/>
                  </a:solidFill>
                  <a:latin typeface="Comic Sans MS" charset="0"/>
                </a:rPr>
                <a:t>SINAI</a:t>
              </a:r>
            </a:p>
          </p:txBody>
        </p:sp>
        <p:sp>
          <p:nvSpPr>
            <p:cNvPr id="27722" name="Rectangle 233"/>
            <p:cNvSpPr>
              <a:spLocks noChangeArrowheads="1"/>
            </p:cNvSpPr>
            <p:nvPr/>
          </p:nvSpPr>
          <p:spPr bwMode="auto">
            <a:xfrm>
              <a:off x="3950" y="3806"/>
              <a:ext cx="1453"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800">
                  <a:solidFill>
                    <a:srgbClr val="1E1BC5"/>
                  </a:solidFill>
                  <a:latin typeface="Comic Sans MS" charset="0"/>
                </a:rPr>
                <a:t>3  TREKS...</a:t>
              </a:r>
            </a:p>
          </p:txBody>
        </p:sp>
        <p:sp>
          <p:nvSpPr>
            <p:cNvPr id="27723" name="Rectangle 234"/>
            <p:cNvSpPr>
              <a:spLocks noChangeArrowheads="1"/>
            </p:cNvSpPr>
            <p:nvPr/>
          </p:nvSpPr>
          <p:spPr bwMode="auto">
            <a:xfrm>
              <a:off x="1307" y="1875"/>
              <a:ext cx="1049"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800">
                  <a:solidFill>
                    <a:srgbClr val="1E1BC5"/>
                  </a:solidFill>
                  <a:latin typeface="Comic Sans MS" charset="0"/>
                </a:rPr>
                <a:t>ISRAEL </a:t>
              </a:r>
            </a:p>
          </p:txBody>
        </p:sp>
        <p:sp>
          <p:nvSpPr>
            <p:cNvPr id="27724" name="Rectangle 235"/>
            <p:cNvSpPr>
              <a:spLocks noChangeArrowheads="1"/>
            </p:cNvSpPr>
            <p:nvPr/>
          </p:nvSpPr>
          <p:spPr bwMode="auto">
            <a:xfrm>
              <a:off x="405" y="2119"/>
              <a:ext cx="813" cy="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3200">
                  <a:solidFill>
                    <a:srgbClr val="1E1BC5"/>
                  </a:solidFill>
                  <a:latin typeface="Comic Sans MS" charset="0"/>
                </a:rPr>
                <a:t>J - E</a:t>
              </a:r>
            </a:p>
          </p:txBody>
        </p:sp>
        <p:sp>
          <p:nvSpPr>
            <p:cNvPr id="27725" name="Rectangle 236"/>
            <p:cNvSpPr>
              <a:spLocks noChangeArrowheads="1"/>
            </p:cNvSpPr>
            <p:nvPr/>
          </p:nvSpPr>
          <p:spPr bwMode="auto">
            <a:xfrm>
              <a:off x="1426" y="1311"/>
              <a:ext cx="519"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800">
                  <a:solidFill>
                    <a:srgbClr val="1E1BC5"/>
                  </a:solidFill>
                  <a:latin typeface="Comic Sans MS" charset="0"/>
                </a:rPr>
                <a:t>430</a:t>
              </a:r>
            </a:p>
          </p:txBody>
        </p:sp>
        <p:sp>
          <p:nvSpPr>
            <p:cNvPr id="27726" name="Rectangle 237"/>
            <p:cNvSpPr>
              <a:spLocks noChangeArrowheads="1"/>
            </p:cNvSpPr>
            <p:nvPr/>
          </p:nvSpPr>
          <p:spPr bwMode="auto">
            <a:xfrm>
              <a:off x="2204" y="322"/>
              <a:ext cx="1235"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800">
                  <a:solidFill>
                    <a:srgbClr val="1E1BC5"/>
                  </a:solidFill>
                  <a:latin typeface="Comic Sans MS" charset="0"/>
                </a:rPr>
                <a:t>S - D - S</a:t>
              </a:r>
            </a:p>
          </p:txBody>
        </p:sp>
        <p:sp>
          <p:nvSpPr>
            <p:cNvPr id="27727" name="Rectangle 238"/>
            <p:cNvSpPr>
              <a:spLocks noChangeArrowheads="1"/>
            </p:cNvSpPr>
            <p:nvPr/>
          </p:nvSpPr>
          <p:spPr bwMode="auto">
            <a:xfrm>
              <a:off x="2469" y="3425"/>
              <a:ext cx="1241"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800">
                  <a:solidFill>
                    <a:srgbClr val="1E1BC5"/>
                  </a:solidFill>
                  <a:latin typeface="Comic Sans MS" charset="0"/>
                </a:rPr>
                <a:t>Z - E - N</a:t>
              </a:r>
            </a:p>
          </p:txBody>
        </p:sp>
        <p:sp>
          <p:nvSpPr>
            <p:cNvPr id="27728" name="Rectangle 239"/>
            <p:cNvSpPr>
              <a:spLocks noChangeArrowheads="1"/>
            </p:cNvSpPr>
            <p:nvPr/>
          </p:nvSpPr>
          <p:spPr bwMode="auto">
            <a:xfrm>
              <a:off x="2476" y="2295"/>
              <a:ext cx="721"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800">
                  <a:solidFill>
                    <a:srgbClr val="1E1BC5"/>
                  </a:solidFill>
                  <a:latin typeface="Comic Sans MS" charset="0"/>
                </a:rPr>
                <a:t>ACTS</a:t>
              </a:r>
            </a:p>
          </p:txBody>
        </p:sp>
        <p:sp>
          <p:nvSpPr>
            <p:cNvPr id="27729" name="Rectangle 240"/>
            <p:cNvSpPr>
              <a:spLocks noChangeArrowheads="1"/>
            </p:cNvSpPr>
            <p:nvPr/>
          </p:nvSpPr>
          <p:spPr bwMode="auto">
            <a:xfrm>
              <a:off x="4533" y="641"/>
              <a:ext cx="1213"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800">
                  <a:solidFill>
                    <a:srgbClr val="1E1BC5"/>
                  </a:solidFill>
                  <a:latin typeface="Comic Sans MS" charset="0"/>
                </a:rPr>
                <a:t>EPISTLES</a:t>
              </a:r>
            </a:p>
          </p:txBody>
        </p:sp>
        <p:sp>
          <p:nvSpPr>
            <p:cNvPr id="27730" name="Rectangle 241"/>
            <p:cNvSpPr>
              <a:spLocks noChangeArrowheads="1"/>
            </p:cNvSpPr>
            <p:nvPr/>
          </p:nvSpPr>
          <p:spPr bwMode="auto">
            <a:xfrm>
              <a:off x="3564" y="118"/>
              <a:ext cx="1777" cy="3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400">
                  <a:solidFill>
                    <a:srgbClr val="1E1BC5"/>
                  </a:solidFill>
                  <a:latin typeface="Comic Sans MS" charset="0"/>
                </a:rPr>
                <a:t>KADESH BARNEA</a:t>
              </a:r>
            </a:p>
          </p:txBody>
        </p:sp>
        <p:sp>
          <p:nvSpPr>
            <p:cNvPr id="27731" name="Rectangle 242"/>
            <p:cNvSpPr>
              <a:spLocks noChangeArrowheads="1"/>
            </p:cNvSpPr>
            <p:nvPr/>
          </p:nvSpPr>
          <p:spPr bwMode="auto">
            <a:xfrm>
              <a:off x="2944" y="2704"/>
              <a:ext cx="518"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800">
                  <a:solidFill>
                    <a:srgbClr val="1E1BC5"/>
                  </a:solidFill>
                  <a:latin typeface="Comic Sans MS" charset="0"/>
                </a:rPr>
                <a:t>350</a:t>
              </a:r>
            </a:p>
          </p:txBody>
        </p:sp>
        <p:sp>
          <p:nvSpPr>
            <p:cNvPr id="27732" name="Rectangle 243"/>
            <p:cNvSpPr>
              <a:spLocks noChangeArrowheads="1"/>
            </p:cNvSpPr>
            <p:nvPr/>
          </p:nvSpPr>
          <p:spPr bwMode="auto">
            <a:xfrm>
              <a:off x="3531" y="2605"/>
              <a:ext cx="1012"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800">
                  <a:solidFill>
                    <a:srgbClr val="1E1BC5"/>
                  </a:solidFill>
                  <a:latin typeface="Comic Sans MS" charset="0"/>
                </a:rPr>
                <a:t> JUDAH</a:t>
              </a:r>
            </a:p>
          </p:txBody>
        </p:sp>
        <p:sp>
          <p:nvSpPr>
            <p:cNvPr id="27733" name="Rectangle 244"/>
            <p:cNvSpPr>
              <a:spLocks noChangeArrowheads="1"/>
            </p:cNvSpPr>
            <p:nvPr/>
          </p:nvSpPr>
          <p:spPr bwMode="auto">
            <a:xfrm>
              <a:off x="2332" y="1539"/>
              <a:ext cx="1216"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800">
                  <a:solidFill>
                    <a:srgbClr val="1E1BC5"/>
                  </a:solidFill>
                  <a:latin typeface="Comic Sans MS" charset="0"/>
                </a:rPr>
                <a:t>70 YEARS</a:t>
              </a:r>
            </a:p>
          </p:txBody>
        </p:sp>
        <p:sp>
          <p:nvSpPr>
            <p:cNvPr id="27734" name="Rectangle 245"/>
            <p:cNvSpPr>
              <a:spLocks noChangeArrowheads="1"/>
            </p:cNvSpPr>
            <p:nvPr/>
          </p:nvSpPr>
          <p:spPr bwMode="auto">
            <a:xfrm>
              <a:off x="231" y="1470"/>
              <a:ext cx="1034"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800">
                  <a:solidFill>
                    <a:srgbClr val="1E1BC5"/>
                  </a:solidFill>
                  <a:latin typeface="Comic Sans MS" charset="0"/>
                </a:rPr>
                <a:t>CHURCH</a:t>
              </a:r>
              <a:endParaRPr lang="en-US" sz="2800" i="1">
                <a:solidFill>
                  <a:srgbClr val="1E1BC5"/>
                </a:solidFill>
                <a:latin typeface="Comic Sans MS" charset="0"/>
              </a:endParaRPr>
            </a:p>
          </p:txBody>
        </p:sp>
        <p:sp>
          <p:nvSpPr>
            <p:cNvPr id="27735" name="Rectangle 246"/>
            <p:cNvSpPr>
              <a:spLocks noChangeArrowheads="1"/>
            </p:cNvSpPr>
            <p:nvPr/>
          </p:nvSpPr>
          <p:spPr bwMode="auto">
            <a:xfrm>
              <a:off x="4538" y="2739"/>
              <a:ext cx="1184"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800">
                  <a:solidFill>
                    <a:srgbClr val="1E1BC5"/>
                  </a:solidFill>
                  <a:latin typeface="Comic Sans MS" charset="0"/>
                </a:rPr>
                <a:t>L - S - B</a:t>
              </a:r>
            </a:p>
          </p:txBody>
        </p:sp>
        <p:sp>
          <p:nvSpPr>
            <p:cNvPr id="27736" name="Rectangle 247"/>
            <p:cNvSpPr>
              <a:spLocks noChangeArrowheads="1"/>
            </p:cNvSpPr>
            <p:nvPr/>
          </p:nvSpPr>
          <p:spPr bwMode="auto">
            <a:xfrm>
              <a:off x="3734" y="551"/>
              <a:ext cx="384"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800">
                  <a:solidFill>
                    <a:srgbClr val="1E1BC5"/>
                  </a:solidFill>
                  <a:latin typeface="Comic Sans MS" charset="0"/>
                </a:rPr>
                <a:t>40</a:t>
              </a:r>
            </a:p>
          </p:txBody>
        </p:sp>
        <p:sp>
          <p:nvSpPr>
            <p:cNvPr id="27737" name="Rectangle 248"/>
            <p:cNvSpPr>
              <a:spLocks noChangeArrowheads="1"/>
            </p:cNvSpPr>
            <p:nvPr/>
          </p:nvSpPr>
          <p:spPr bwMode="auto">
            <a:xfrm>
              <a:off x="354" y="962"/>
              <a:ext cx="1146"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800">
                  <a:solidFill>
                    <a:srgbClr val="1E1BC5"/>
                  </a:solidFill>
                  <a:latin typeface="Comic Sans MS" charset="0"/>
                </a:rPr>
                <a:t>JERICHO</a:t>
              </a:r>
            </a:p>
          </p:txBody>
        </p:sp>
        <p:sp>
          <p:nvSpPr>
            <p:cNvPr id="27738" name="Rectangle 249"/>
            <p:cNvSpPr>
              <a:spLocks noChangeArrowheads="1"/>
            </p:cNvSpPr>
            <p:nvPr/>
          </p:nvSpPr>
          <p:spPr bwMode="auto">
            <a:xfrm>
              <a:off x="0" y="3061"/>
              <a:ext cx="1598"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800">
                  <a:solidFill>
                    <a:srgbClr val="1E1BC5"/>
                  </a:solidFill>
                  <a:latin typeface="Comic Sans MS" charset="0"/>
                </a:rPr>
                <a:t>REVELATION</a:t>
              </a:r>
            </a:p>
          </p:txBody>
        </p:sp>
        <p:sp>
          <p:nvSpPr>
            <p:cNvPr id="27739" name="Rectangle 250"/>
            <p:cNvSpPr>
              <a:spLocks noChangeArrowheads="1"/>
            </p:cNvSpPr>
            <p:nvPr/>
          </p:nvSpPr>
          <p:spPr bwMode="auto">
            <a:xfrm>
              <a:off x="3806" y="1793"/>
              <a:ext cx="1285" cy="3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2800">
                  <a:solidFill>
                    <a:srgbClr val="1E1BC5"/>
                  </a:solidFill>
                  <a:latin typeface="Comic Sans MS" charset="0"/>
                </a:rPr>
                <a:t>PROPHETS</a:t>
              </a:r>
            </a:p>
          </p:txBody>
        </p:sp>
      </p:grpSp>
      <p:sp>
        <p:nvSpPr>
          <p:cNvPr id="27653" name="Rectangle 251"/>
          <p:cNvSpPr>
            <a:spLocks noChangeArrowheads="1"/>
          </p:cNvSpPr>
          <p:nvPr/>
        </p:nvSpPr>
        <p:spPr bwMode="auto">
          <a:xfrm>
            <a:off x="0" y="0"/>
            <a:ext cx="9394825" cy="7124700"/>
          </a:xfrm>
          <a:prstGeom prst="rect">
            <a:avLst/>
          </a:prstGeom>
          <a:solidFill>
            <a:srgbClr val="000000">
              <a:alpha val="50195"/>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th-TH"/>
          </a:p>
        </p:txBody>
      </p:sp>
      <p:sp>
        <p:nvSpPr>
          <p:cNvPr id="27654" name="Text Box 254"/>
          <p:cNvSpPr txBox="1">
            <a:spLocks noChangeArrowheads="1"/>
          </p:cNvSpPr>
          <p:nvPr/>
        </p:nvSpPr>
        <p:spPr bwMode="auto">
          <a:xfrm>
            <a:off x="8720138" y="80963"/>
            <a:ext cx="260350" cy="446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2000" b="0">
                <a:solidFill>
                  <a:srgbClr val="FFA27C"/>
                </a:solidFill>
                <a:latin typeface="Comic Sans MS" charset="0"/>
              </a:rPr>
              <a:t> </a:t>
            </a:r>
          </a:p>
        </p:txBody>
      </p:sp>
      <p:sp>
        <p:nvSpPr>
          <p:cNvPr id="284928" name="Text Box 256"/>
          <p:cNvSpPr txBox="1">
            <a:spLocks noChangeArrowheads="1"/>
          </p:cNvSpPr>
          <p:nvPr/>
        </p:nvSpPr>
        <p:spPr bwMode="auto">
          <a:xfrm>
            <a:off x="330200" y="349250"/>
            <a:ext cx="9080500" cy="4616648"/>
          </a:xfrm>
          <a:prstGeom prst="rect">
            <a:avLst/>
          </a:prstGeom>
          <a:noFill/>
          <a:ln>
            <a:noFill/>
          </a:ln>
          <a:effectLst>
            <a:outerShdw blurRad="63500" dist="102391" dir="1784693" algn="ctr" rotWithShape="0">
              <a:srgbClr val="000000">
                <a:alpha val="74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b="0" dirty="0">
                <a:solidFill>
                  <a:srgbClr val="FEF800"/>
                </a:solidFill>
                <a:latin typeface="WinInnwa" charset="0"/>
              </a:rPr>
              <a:t> </a:t>
            </a:r>
            <a:r>
              <a:rPr lang="my-MM" b="0" dirty="0">
                <a:solidFill>
                  <a:srgbClr val="FEF800"/>
                </a:solidFill>
                <a:latin typeface="Pyidaungsu" panose="020B0502040204020203" pitchFamily="34" charset="0"/>
                <a:cs typeface="Pyidaungsu" panose="020B0502040204020203" pitchFamily="34" charset="0"/>
              </a:rPr>
              <a:t>ဓမ္မဟောင်းနှင့်ဓမ္မသစ်ကျမ်းကိုစီစဉ်တကျဖြစ်မြောက်စေရန်ယှဉ်တွဲဖော်ပြချက်များ </a:t>
            </a:r>
          </a:p>
          <a:p>
            <a:pPr algn="ctr"/>
            <a:r>
              <a:rPr lang="my-MM" b="0" dirty="0">
                <a:solidFill>
                  <a:srgbClr val="FEF800"/>
                </a:solidFill>
                <a:latin typeface="Pyidaungsu" panose="020B0502040204020203" pitchFamily="34" charset="0"/>
                <a:cs typeface="Pyidaungsu" panose="020B0502040204020203" pitchFamily="34" charset="0"/>
              </a:rPr>
              <a:t> သတင်းကောင်း။ သမိုင်းများနှင့်တမန်တော်များယဉ်ကျေးမ</a:t>
            </a:r>
            <a:r>
              <a:rPr lang="en-US" b="0" dirty="0">
                <a:solidFill>
                  <a:srgbClr val="FEF800"/>
                </a:solidFill>
                <a:latin typeface="Pyidaungsu" panose="020B0502040204020203" pitchFamily="34" charset="0"/>
                <a:cs typeface="Pyidaungsu" panose="020B0502040204020203" pitchFamily="34" charset="0"/>
              </a:rPr>
              <a:t>ှု</a:t>
            </a:r>
            <a:r>
              <a:rPr lang="my-MM" b="0" dirty="0">
                <a:solidFill>
                  <a:srgbClr val="FEF800"/>
                </a:solidFill>
                <a:latin typeface="Pyidaungsu" panose="020B0502040204020203" pitchFamily="34" charset="0"/>
                <a:cs typeface="Pyidaungsu" panose="020B0502040204020203" pitchFamily="34" charset="0"/>
              </a:rPr>
              <a:t>တိုးတက်ဆိုင်ရာများကိုပြသော</a:t>
            </a:r>
          </a:p>
          <a:p>
            <a:pPr algn="ctr"/>
            <a:r>
              <a:rPr lang="my-MM" b="0" dirty="0">
                <a:solidFill>
                  <a:srgbClr val="FEF800"/>
                </a:solidFill>
                <a:latin typeface="Pyidaungsu" panose="020B0502040204020203" pitchFamily="34" charset="0"/>
                <a:cs typeface="Pyidaungsu" panose="020B0502040204020203" pitchFamily="34" charset="0"/>
              </a:rPr>
              <a:t>အရေးအသား.စာကိုယ်ကိုဖြစ်ပေါ်စေသော - - - </a:t>
            </a:r>
          </a:p>
          <a:p>
            <a:pPr algn="ctr"/>
            <a:r>
              <a:rPr lang="my-MM" b="0" dirty="0">
                <a:solidFill>
                  <a:srgbClr val="FEF800"/>
                </a:solidFill>
                <a:latin typeface="Pyidaungsu" panose="020B0502040204020203" pitchFamily="34" charset="0"/>
                <a:cs typeface="Pyidaungsu" panose="020B0502040204020203" pitchFamily="34" charset="0"/>
              </a:rPr>
              <a:t> ကဗျာနှင့်ပေးစာများဒီအပိုင်း ၂ ပိုင်းကိုချန်ထားလျှင်သမ္မာကျမ်းစာ၏ထူးခြားမှုဖြစ်သည်၊</a:t>
            </a:r>
            <a:endParaRPr lang="en-US" sz="3200" b="0" dirty="0">
              <a:solidFill>
                <a:srgbClr val="FEF800"/>
              </a:solidFill>
              <a:latin typeface="WinInnwa" charset="0"/>
            </a:endParaRPr>
          </a:p>
        </p:txBody>
      </p:sp>
      <p:sp>
        <p:nvSpPr>
          <p:cNvPr id="284932" name="Text Box 260"/>
          <p:cNvSpPr txBox="1">
            <a:spLocks noChangeArrowheads="1"/>
          </p:cNvSpPr>
          <p:nvPr/>
        </p:nvSpPr>
        <p:spPr bwMode="auto">
          <a:xfrm>
            <a:off x="2936875" y="5492750"/>
            <a:ext cx="2800350" cy="10156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2000" dirty="0" err="1">
                <a:solidFill>
                  <a:srgbClr val="DEDEDE"/>
                </a:solidFill>
                <a:latin typeface="Pyidaungsu" panose="020B0502040204020203" pitchFamily="34" charset="0"/>
                <a:cs typeface="Pyidaungsu" panose="020B0502040204020203" pitchFamily="34" charset="0"/>
              </a:rPr>
              <a:t>ပရောဖက်နှင</a:t>
            </a:r>
            <a:r>
              <a:rPr lang="en-US" sz="2000" dirty="0">
                <a:solidFill>
                  <a:srgbClr val="DEDEDE"/>
                </a:solidFill>
                <a:latin typeface="Pyidaungsu" panose="020B0502040204020203" pitchFamily="34" charset="0"/>
                <a:cs typeface="Pyidaungsu" panose="020B0502040204020203" pitchFamily="34" charset="0"/>
              </a:rPr>
              <a:t>့် </a:t>
            </a:r>
            <a:r>
              <a:rPr lang="en-US" sz="2000" dirty="0" err="1">
                <a:solidFill>
                  <a:srgbClr val="DEDEDE"/>
                </a:solidFill>
                <a:latin typeface="Pyidaungsu" panose="020B0502040204020203" pitchFamily="34" charset="0"/>
                <a:cs typeface="Pyidaungsu" panose="020B0502040204020203" pitchFamily="34" charset="0"/>
              </a:rPr>
              <a:t>သက်ဆိုင်သော</a:t>
            </a:r>
            <a:r>
              <a:rPr lang="en-US" sz="2000" dirty="0">
                <a:solidFill>
                  <a:srgbClr val="DEDEDE"/>
                </a:solidFill>
                <a:latin typeface="Pyidaungsu" panose="020B0502040204020203" pitchFamily="34" charset="0"/>
                <a:cs typeface="Pyidaungsu" panose="020B0502040204020203" pitchFamily="34" charset="0"/>
              </a:rPr>
              <a:t> </a:t>
            </a:r>
            <a:r>
              <a:rPr lang="en-US" sz="2000" dirty="0" err="1">
                <a:solidFill>
                  <a:srgbClr val="DEDEDE"/>
                </a:solidFill>
                <a:latin typeface="Pyidaungsu" panose="020B0502040204020203" pitchFamily="34" charset="0"/>
                <a:cs typeface="Pyidaungsu" panose="020B0502040204020203" pitchFamily="34" charset="0"/>
              </a:rPr>
              <a:t>ဗျာဒိတ်တော</a:t>
            </a:r>
            <a:r>
              <a:rPr lang="en-US" sz="2000" dirty="0">
                <a:solidFill>
                  <a:srgbClr val="DEDEDE"/>
                </a:solidFill>
                <a:latin typeface="Pyidaungsu" panose="020B0502040204020203" pitchFamily="34" charset="0"/>
                <a:cs typeface="Pyidaungsu" panose="020B0502040204020203" pitchFamily="34" charset="0"/>
              </a:rPr>
              <a:t>်</a:t>
            </a:r>
          </a:p>
        </p:txBody>
      </p:sp>
      <p:sp>
        <p:nvSpPr>
          <p:cNvPr id="284934" name="Text Box 262"/>
          <p:cNvSpPr txBox="1">
            <a:spLocks noChangeArrowheads="1"/>
          </p:cNvSpPr>
          <p:nvPr/>
        </p:nvSpPr>
        <p:spPr bwMode="auto">
          <a:xfrm>
            <a:off x="230188" y="4892675"/>
            <a:ext cx="3040062" cy="574675"/>
          </a:xfrm>
          <a:prstGeom prst="rect">
            <a:avLst/>
          </a:prstGeom>
          <a:solidFill>
            <a:srgbClr val="023CCC"/>
          </a:solidFill>
          <a:ln w="57150">
            <a:solidFill>
              <a:srgbClr val="FFFF00"/>
            </a:solidFill>
            <a:miter lim="800000"/>
            <a:headEnd/>
            <a:tailEnd/>
          </a:ln>
          <a:effectLst>
            <a:outerShdw dist="71842" dir="2700000" algn="ctr" rotWithShape="0">
              <a:schemeClr val="bg2"/>
            </a:outerShdw>
          </a:effectLst>
        </p:spPr>
        <p:txBody>
          <a:bodyPr anchor="ctr">
            <a:spAutoFit/>
          </a:bodyPr>
          <a:lstStyle/>
          <a:p>
            <a:pPr algn="ctr">
              <a:defRPr/>
            </a:pPr>
            <a:r>
              <a:rPr lang="en-US" sz="2400" dirty="0">
                <a:latin typeface="Comic Sans MS" pitchFamily="66" charset="0"/>
                <a:ea typeface="+mn-ea"/>
              </a:rPr>
              <a:t>STUDY HELP #18</a:t>
            </a:r>
          </a:p>
        </p:txBody>
      </p:sp>
      <p:sp>
        <p:nvSpPr>
          <p:cNvPr id="284939" name="Oval 267"/>
          <p:cNvSpPr>
            <a:spLocks noChangeArrowheads="1"/>
          </p:cNvSpPr>
          <p:nvPr/>
        </p:nvSpPr>
        <p:spPr bwMode="auto">
          <a:xfrm>
            <a:off x="4130002" y="631300"/>
            <a:ext cx="2049462" cy="676275"/>
          </a:xfrm>
          <a:prstGeom prst="ellipse">
            <a:avLst/>
          </a:prstGeom>
          <a:noFill/>
          <a:ln w="76200">
            <a:solidFill>
              <a:schemeClr val="hlink"/>
            </a:solidFill>
            <a:round/>
            <a:headEnd/>
            <a:tailEnd/>
          </a:ln>
          <a:effectLst>
            <a:outerShdw dist="71842" dir="2700000" algn="ctr" rotWithShape="0">
              <a:schemeClr val="tx1"/>
            </a:outerShdw>
          </a:effectLst>
        </p:spPr>
        <p:txBody>
          <a:bodyPr wrap="none" anchor="ctr"/>
          <a:lstStyle/>
          <a:p>
            <a:pPr>
              <a:defRPr/>
            </a:pPr>
            <a:endParaRPr lang="en-US">
              <a:latin typeface="Wwin_Burmese1" pitchFamily="2" charset="0"/>
              <a:ea typeface="+mn-ea"/>
            </a:endParaRPr>
          </a:p>
        </p:txBody>
      </p:sp>
      <p:sp>
        <p:nvSpPr>
          <p:cNvPr id="284943" name="Oval 271"/>
          <p:cNvSpPr>
            <a:spLocks noChangeArrowheads="1"/>
          </p:cNvSpPr>
          <p:nvPr/>
        </p:nvSpPr>
        <p:spPr bwMode="auto">
          <a:xfrm>
            <a:off x="4364832" y="2099201"/>
            <a:ext cx="1865313" cy="719138"/>
          </a:xfrm>
          <a:prstGeom prst="ellipse">
            <a:avLst/>
          </a:prstGeom>
          <a:noFill/>
          <a:ln w="76200">
            <a:solidFill>
              <a:schemeClr val="hlink"/>
            </a:solidFill>
            <a:round/>
            <a:headEnd/>
            <a:tailEnd/>
          </a:ln>
          <a:effectLst>
            <a:outerShdw dist="71842" dir="2700000" algn="ctr" rotWithShape="0">
              <a:schemeClr val="tx1"/>
            </a:outerShdw>
          </a:effectLst>
        </p:spPr>
        <p:txBody>
          <a:bodyPr wrap="none" anchor="ctr"/>
          <a:lstStyle/>
          <a:p>
            <a:pPr>
              <a:defRPr/>
            </a:pPr>
            <a:endParaRPr lang="en-US">
              <a:latin typeface="Wwin_Burmese1" pitchFamily="2" charset="0"/>
              <a:ea typeface="+mn-ea"/>
            </a:endParaRPr>
          </a:p>
        </p:txBody>
      </p:sp>
      <p:sp>
        <p:nvSpPr>
          <p:cNvPr id="284944" name="Oval 272"/>
          <p:cNvSpPr>
            <a:spLocks noChangeArrowheads="1"/>
          </p:cNvSpPr>
          <p:nvPr/>
        </p:nvSpPr>
        <p:spPr bwMode="auto">
          <a:xfrm>
            <a:off x="3579578" y="3152176"/>
            <a:ext cx="1804988" cy="660400"/>
          </a:xfrm>
          <a:prstGeom prst="ellipse">
            <a:avLst/>
          </a:prstGeom>
          <a:noFill/>
          <a:ln w="76200">
            <a:solidFill>
              <a:schemeClr val="hlink"/>
            </a:solidFill>
            <a:round/>
            <a:headEnd/>
            <a:tailEnd/>
          </a:ln>
          <a:effectLst>
            <a:outerShdw dist="71842" dir="2700000" algn="ctr" rotWithShape="0">
              <a:schemeClr val="tx1"/>
            </a:outerShdw>
          </a:effectLst>
        </p:spPr>
        <p:txBody>
          <a:bodyPr wrap="none" anchor="ctr"/>
          <a:lstStyle/>
          <a:p>
            <a:pPr>
              <a:defRPr/>
            </a:pPr>
            <a:endParaRPr lang="en-US">
              <a:latin typeface="Wwin_Burmese1" pitchFamily="2" charset="0"/>
              <a:ea typeface="+mn-ea"/>
            </a:endParaRPr>
          </a:p>
        </p:txBody>
      </p:sp>
      <p:sp>
        <p:nvSpPr>
          <p:cNvPr id="284945" name="Oval 273"/>
          <p:cNvSpPr>
            <a:spLocks noChangeArrowheads="1"/>
          </p:cNvSpPr>
          <p:nvPr/>
        </p:nvSpPr>
        <p:spPr bwMode="auto">
          <a:xfrm>
            <a:off x="3896094" y="4263232"/>
            <a:ext cx="3455988" cy="757238"/>
          </a:xfrm>
          <a:prstGeom prst="ellipse">
            <a:avLst/>
          </a:prstGeom>
          <a:noFill/>
          <a:ln w="76200">
            <a:solidFill>
              <a:schemeClr val="hlink"/>
            </a:solidFill>
            <a:round/>
            <a:headEnd/>
            <a:tailEnd/>
          </a:ln>
          <a:effectLst>
            <a:outerShdw dist="71842" dir="2700000" algn="ctr" rotWithShape="0">
              <a:schemeClr val="tx1"/>
            </a:outerShdw>
          </a:effectLst>
        </p:spPr>
        <p:txBody>
          <a:bodyPr wrap="none" anchor="ctr"/>
          <a:lstStyle/>
          <a:p>
            <a:pPr>
              <a:defRPr/>
            </a:pPr>
            <a:endParaRPr lang="en-US">
              <a:latin typeface="Wwin_Burmese1" pitchFamily="2" charset="0"/>
              <a:ea typeface="+mn-ea"/>
            </a:endParaRPr>
          </a:p>
        </p:txBody>
      </p:sp>
      <p:sp>
        <p:nvSpPr>
          <p:cNvPr id="284946" name="Oval 274"/>
          <p:cNvSpPr>
            <a:spLocks noChangeArrowheads="1"/>
          </p:cNvSpPr>
          <p:nvPr/>
        </p:nvSpPr>
        <p:spPr bwMode="auto">
          <a:xfrm>
            <a:off x="2705100" y="5422900"/>
            <a:ext cx="3403600" cy="1112838"/>
          </a:xfrm>
          <a:prstGeom prst="ellipse">
            <a:avLst/>
          </a:prstGeom>
          <a:noFill/>
          <a:ln w="76200">
            <a:solidFill>
              <a:schemeClr val="hlink"/>
            </a:solidFill>
            <a:round/>
            <a:headEnd/>
            <a:tailEnd/>
          </a:ln>
          <a:effectLst>
            <a:outerShdw dist="71842" dir="2700000" algn="ctr" rotWithShape="0">
              <a:schemeClr val="tx1"/>
            </a:outerShdw>
          </a:effectLst>
        </p:spPr>
        <p:txBody>
          <a:bodyPr wrap="none" anchor="ctr"/>
          <a:lstStyle/>
          <a:p>
            <a:pPr>
              <a:defRPr/>
            </a:pPr>
            <a:endParaRPr lang="en-US">
              <a:latin typeface="Wwin_Burmese1" pitchFamily="2" charset="0"/>
              <a:ea typeface="+mn-ea"/>
            </a:endParaRPr>
          </a:p>
        </p:txBody>
      </p:sp>
      <p:sp>
        <p:nvSpPr>
          <p:cNvPr id="27663" name="Text Box 275"/>
          <p:cNvSpPr txBox="1">
            <a:spLocks noChangeArrowheads="1"/>
          </p:cNvSpPr>
          <p:nvPr/>
        </p:nvSpPr>
        <p:spPr bwMode="auto">
          <a:xfrm>
            <a:off x="479425" y="6443663"/>
            <a:ext cx="915988"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900">
                <a:solidFill>
                  <a:srgbClr val="FFFFFF"/>
                </a:solidFill>
                <a:latin typeface="Arial" charset="0"/>
              </a:rPr>
              <a:t>©2004 TBBMI</a:t>
            </a:r>
          </a:p>
        </p:txBody>
      </p:sp>
      <p:sp>
        <p:nvSpPr>
          <p:cNvPr id="284948" name="Rectangle 276"/>
          <p:cNvSpPr>
            <a:spLocks noChangeArrowheads="1"/>
          </p:cNvSpPr>
          <p:nvPr/>
        </p:nvSpPr>
        <p:spPr bwMode="auto">
          <a:xfrm>
            <a:off x="7620000" y="6426200"/>
            <a:ext cx="658813" cy="268288"/>
          </a:xfrm>
          <a:prstGeom prst="rect">
            <a:avLst/>
          </a:prstGeom>
          <a:noFill/>
          <a:ln w="12700">
            <a:noFill/>
            <a:miter lim="800000"/>
            <a:headEnd/>
            <a:tailEnd/>
          </a:ln>
          <a:effectLst/>
        </p:spPr>
        <p:txBody>
          <a:bodyPr wrap="none" anchor="ctr">
            <a:spAutoFit/>
          </a:bodyPr>
          <a:lstStyle/>
          <a:p>
            <a:pPr algn="ctr">
              <a:spcBef>
                <a:spcPct val="0"/>
              </a:spcBef>
              <a:defRPr/>
            </a:pPr>
            <a:r>
              <a:rPr lang="en-US" sz="1000">
                <a:solidFill>
                  <a:schemeClr val="bg1"/>
                </a:solidFill>
                <a:effectLst>
                  <a:outerShdw blurRad="38100" dist="38100" dir="2700000" algn="tl">
                    <a:srgbClr val="000000"/>
                  </a:outerShdw>
                </a:effectLst>
                <a:latin typeface="Comic Sans MS" pitchFamily="66" charset="0"/>
                <a:ea typeface="+mn-ea"/>
              </a:rPr>
              <a:t>8.0.06.</a:t>
            </a:r>
            <a:endParaRPr lang="en-US" sz="1000">
              <a:solidFill>
                <a:schemeClr val="tx1"/>
              </a:solidFill>
              <a:effectLst>
                <a:outerShdw blurRad="38100" dist="38100" dir="2700000" algn="tl">
                  <a:srgbClr val="FFFFFF"/>
                </a:outerShdw>
              </a:effectLst>
              <a:latin typeface="Comic Sans MS" pitchFamily="66" charset="0"/>
              <a:ea typeface="+mn-ea"/>
            </a:endParaRPr>
          </a:p>
        </p:txBody>
      </p:sp>
      <p:sp>
        <p:nvSpPr>
          <p:cNvPr id="284949" name="Rectangle 277"/>
          <p:cNvSpPr>
            <a:spLocks noChangeArrowheads="1"/>
          </p:cNvSpPr>
          <p:nvPr/>
        </p:nvSpPr>
        <p:spPr bwMode="auto">
          <a:xfrm>
            <a:off x="8091488" y="6427788"/>
            <a:ext cx="339725" cy="268287"/>
          </a:xfrm>
          <a:prstGeom prst="rect">
            <a:avLst/>
          </a:prstGeom>
          <a:noFill/>
          <a:ln w="12700">
            <a:noFill/>
            <a:miter lim="800000"/>
            <a:headEnd/>
            <a:tailEnd/>
          </a:ln>
          <a:effectLst/>
        </p:spPr>
        <p:txBody>
          <a:bodyPr wrap="none" anchor="ctr">
            <a:spAutoFit/>
          </a:bodyPr>
          <a:lstStyle/>
          <a:p>
            <a:pPr algn="ctr">
              <a:spcBef>
                <a:spcPct val="0"/>
              </a:spcBef>
              <a:defRPr/>
            </a:pPr>
            <a:r>
              <a:rPr lang="en-US" sz="1000">
                <a:solidFill>
                  <a:schemeClr val="bg1"/>
                </a:solidFill>
                <a:effectLst>
                  <a:outerShdw blurRad="38100" dist="38100" dir="2700000" algn="tl">
                    <a:srgbClr val="000000"/>
                  </a:outerShdw>
                </a:effectLst>
                <a:latin typeface="Comic Sans MS" pitchFamily="66" charset="0"/>
                <a:ea typeface="+mn-ea"/>
              </a:rPr>
              <a:t>26</a:t>
            </a:r>
            <a:endParaRPr lang="en-US" sz="1000">
              <a:solidFill>
                <a:schemeClr val="tx1"/>
              </a:solidFill>
              <a:effectLst>
                <a:outerShdw blurRad="38100" dist="38100" dir="2700000" algn="tl">
                  <a:srgbClr val="FFFFFF"/>
                </a:outerShdw>
              </a:effectLst>
              <a:latin typeface="Comic Sans MS" pitchFamily="66" charset="0"/>
              <a:ea typeface="+mn-ea"/>
            </a:endParaRPr>
          </a:p>
        </p:txBody>
      </p:sp>
      <p:sp>
        <p:nvSpPr>
          <p:cNvPr id="27666" name="Text Box 278"/>
          <p:cNvSpPr txBox="1">
            <a:spLocks noChangeArrowheads="1"/>
          </p:cNvSpPr>
          <p:nvPr/>
        </p:nvSpPr>
        <p:spPr bwMode="auto">
          <a:xfrm>
            <a:off x="8502650" y="6353175"/>
            <a:ext cx="323850" cy="41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1800">
                <a:solidFill>
                  <a:srgbClr val="FFFFFF"/>
                </a:solidFill>
                <a:latin typeface="Comic Sans MS" charset="0"/>
              </a:rPr>
              <a:t>5</a:t>
            </a: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84928"/>
                                        </p:tgtEl>
                                        <p:attrNameLst>
                                          <p:attrName>style.visibility</p:attrName>
                                        </p:attrNameLst>
                                      </p:cBhvr>
                                      <p:to>
                                        <p:strVal val="visible"/>
                                      </p:to>
                                    </p:set>
                                    <p:animEffect transition="in" filter="dissolve">
                                      <p:cBhvr>
                                        <p:cTn id="7" dur="500"/>
                                        <p:tgtEl>
                                          <p:spTgt spid="284928"/>
                                        </p:tgtEl>
                                      </p:cBhvr>
                                    </p:animEffect>
                                  </p:childTnLst>
                                </p:cTn>
                              </p:par>
                            </p:childTnLst>
                          </p:cTn>
                        </p:par>
                        <p:par>
                          <p:cTn id="8" fill="hold" nodeType="afterGroup">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84934"/>
                                        </p:tgtEl>
                                        <p:attrNameLst>
                                          <p:attrName>style.visibility</p:attrName>
                                        </p:attrNameLst>
                                      </p:cBhvr>
                                      <p:to>
                                        <p:strVal val="visible"/>
                                      </p:to>
                                    </p:set>
                                    <p:anim calcmode="lin" valueType="num">
                                      <p:cBhvr additive="base">
                                        <p:cTn id="11" dur="500" fill="hold"/>
                                        <p:tgtEl>
                                          <p:spTgt spid="284934"/>
                                        </p:tgtEl>
                                        <p:attrNameLst>
                                          <p:attrName>ppt_x</p:attrName>
                                        </p:attrNameLst>
                                      </p:cBhvr>
                                      <p:tavLst>
                                        <p:tav tm="0">
                                          <p:val>
                                            <p:strVal val="#ppt_x"/>
                                          </p:val>
                                        </p:tav>
                                        <p:tav tm="100000">
                                          <p:val>
                                            <p:strVal val="#ppt_x"/>
                                          </p:val>
                                        </p:tav>
                                      </p:tavLst>
                                    </p:anim>
                                    <p:anim calcmode="lin" valueType="num">
                                      <p:cBhvr additive="base">
                                        <p:cTn id="12" dur="500" fill="hold"/>
                                        <p:tgtEl>
                                          <p:spTgt spid="284934"/>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1000"/>
                            </p:stCondLst>
                            <p:childTnLst>
                              <p:par>
                                <p:cTn id="14" presetID="23" presetClass="entr" presetSubtype="272" fill="hold" grpId="0" nodeType="afterEffect">
                                  <p:stCondLst>
                                    <p:cond delay="0"/>
                                  </p:stCondLst>
                                  <p:childTnLst>
                                    <p:set>
                                      <p:cBhvr>
                                        <p:cTn id="15" dur="1" fill="hold">
                                          <p:stCondLst>
                                            <p:cond delay="0"/>
                                          </p:stCondLst>
                                        </p:cTn>
                                        <p:tgtEl>
                                          <p:spTgt spid="284939"/>
                                        </p:tgtEl>
                                        <p:attrNameLst>
                                          <p:attrName>style.visibility</p:attrName>
                                        </p:attrNameLst>
                                      </p:cBhvr>
                                      <p:to>
                                        <p:strVal val="visible"/>
                                      </p:to>
                                    </p:set>
                                    <p:anim calcmode="lin" valueType="num">
                                      <p:cBhvr>
                                        <p:cTn id="16" dur="500" fill="hold"/>
                                        <p:tgtEl>
                                          <p:spTgt spid="284939"/>
                                        </p:tgtEl>
                                        <p:attrNameLst>
                                          <p:attrName>ppt_w</p:attrName>
                                        </p:attrNameLst>
                                      </p:cBhvr>
                                      <p:tavLst>
                                        <p:tav tm="0">
                                          <p:val>
                                            <p:strVal val="2/3*#ppt_w"/>
                                          </p:val>
                                        </p:tav>
                                        <p:tav tm="100000">
                                          <p:val>
                                            <p:strVal val="#ppt_w"/>
                                          </p:val>
                                        </p:tav>
                                      </p:tavLst>
                                    </p:anim>
                                    <p:anim calcmode="lin" valueType="num">
                                      <p:cBhvr>
                                        <p:cTn id="17" dur="500" fill="hold"/>
                                        <p:tgtEl>
                                          <p:spTgt spid="284939"/>
                                        </p:tgtEl>
                                        <p:attrNameLst>
                                          <p:attrName>ppt_h</p:attrName>
                                        </p:attrNameLst>
                                      </p:cBhvr>
                                      <p:tavLst>
                                        <p:tav tm="0">
                                          <p:val>
                                            <p:strVal val="2/3*#ppt_h"/>
                                          </p:val>
                                        </p:tav>
                                        <p:tav tm="100000">
                                          <p:val>
                                            <p:strVal val="#ppt_h"/>
                                          </p:val>
                                        </p:tav>
                                      </p:tavLst>
                                    </p:anim>
                                  </p:childTnLst>
                                  <p:subTnLst>
                                    <p:set>
                                      <p:cBhvr override="childStyle">
                                        <p:cTn dur="1" fill="hold" display="0" masterRel="nextClick" afterEffect="1"/>
                                        <p:tgtEl>
                                          <p:spTgt spid="284939"/>
                                        </p:tgtEl>
                                        <p:attrNameLst>
                                          <p:attrName>style.visibility</p:attrName>
                                        </p:attrNameLst>
                                      </p:cBhvr>
                                      <p:to>
                                        <p:strVal val="hidden"/>
                                      </p:to>
                                    </p:set>
                                  </p:subTnLst>
                                </p:cTn>
                              </p:par>
                            </p:childTnLst>
                          </p:cTn>
                        </p:par>
                        <p:par>
                          <p:cTn id="18" fill="hold" nodeType="afterGroup">
                            <p:stCondLst>
                              <p:cond delay="1500"/>
                            </p:stCondLst>
                            <p:childTnLst>
                              <p:par>
                                <p:cTn id="19" presetID="23" presetClass="entr" presetSubtype="272" fill="hold" grpId="0" nodeType="afterEffect">
                                  <p:stCondLst>
                                    <p:cond delay="0"/>
                                  </p:stCondLst>
                                  <p:childTnLst>
                                    <p:set>
                                      <p:cBhvr>
                                        <p:cTn id="20" dur="1" fill="hold">
                                          <p:stCondLst>
                                            <p:cond delay="0"/>
                                          </p:stCondLst>
                                        </p:cTn>
                                        <p:tgtEl>
                                          <p:spTgt spid="284943"/>
                                        </p:tgtEl>
                                        <p:attrNameLst>
                                          <p:attrName>style.visibility</p:attrName>
                                        </p:attrNameLst>
                                      </p:cBhvr>
                                      <p:to>
                                        <p:strVal val="visible"/>
                                      </p:to>
                                    </p:set>
                                    <p:anim calcmode="lin" valueType="num">
                                      <p:cBhvr>
                                        <p:cTn id="21" dur="500" fill="hold"/>
                                        <p:tgtEl>
                                          <p:spTgt spid="284943"/>
                                        </p:tgtEl>
                                        <p:attrNameLst>
                                          <p:attrName>ppt_w</p:attrName>
                                        </p:attrNameLst>
                                      </p:cBhvr>
                                      <p:tavLst>
                                        <p:tav tm="0">
                                          <p:val>
                                            <p:strVal val="2/3*#ppt_w"/>
                                          </p:val>
                                        </p:tav>
                                        <p:tav tm="100000">
                                          <p:val>
                                            <p:strVal val="#ppt_w"/>
                                          </p:val>
                                        </p:tav>
                                      </p:tavLst>
                                    </p:anim>
                                    <p:anim calcmode="lin" valueType="num">
                                      <p:cBhvr>
                                        <p:cTn id="22" dur="500" fill="hold"/>
                                        <p:tgtEl>
                                          <p:spTgt spid="284943"/>
                                        </p:tgtEl>
                                        <p:attrNameLst>
                                          <p:attrName>ppt_h</p:attrName>
                                        </p:attrNameLst>
                                      </p:cBhvr>
                                      <p:tavLst>
                                        <p:tav tm="0">
                                          <p:val>
                                            <p:strVal val="2/3*#ppt_h"/>
                                          </p:val>
                                        </p:tav>
                                        <p:tav tm="100000">
                                          <p:val>
                                            <p:strVal val="#ppt_h"/>
                                          </p:val>
                                        </p:tav>
                                      </p:tavLst>
                                    </p:anim>
                                  </p:childTnLst>
                                  <p:subTnLst>
                                    <p:set>
                                      <p:cBhvr override="childStyle">
                                        <p:cTn dur="1" fill="hold" display="0" masterRel="nextClick" afterEffect="1"/>
                                        <p:tgtEl>
                                          <p:spTgt spid="284943"/>
                                        </p:tgtEl>
                                        <p:attrNameLst>
                                          <p:attrName>style.visibility</p:attrName>
                                        </p:attrNameLst>
                                      </p:cBhvr>
                                      <p:to>
                                        <p:strVal val="hidden"/>
                                      </p:to>
                                    </p:set>
                                  </p:subTnLst>
                                </p:cTn>
                              </p:par>
                            </p:childTnLst>
                          </p:cTn>
                        </p:par>
                        <p:par>
                          <p:cTn id="23" fill="hold" nodeType="afterGroup">
                            <p:stCondLst>
                              <p:cond delay="2000"/>
                            </p:stCondLst>
                            <p:childTnLst>
                              <p:par>
                                <p:cTn id="24" presetID="23" presetClass="entr" presetSubtype="272" fill="hold" grpId="0" nodeType="afterEffect">
                                  <p:stCondLst>
                                    <p:cond delay="0"/>
                                  </p:stCondLst>
                                  <p:childTnLst>
                                    <p:set>
                                      <p:cBhvr>
                                        <p:cTn id="25" dur="1" fill="hold">
                                          <p:stCondLst>
                                            <p:cond delay="0"/>
                                          </p:stCondLst>
                                        </p:cTn>
                                        <p:tgtEl>
                                          <p:spTgt spid="284944"/>
                                        </p:tgtEl>
                                        <p:attrNameLst>
                                          <p:attrName>style.visibility</p:attrName>
                                        </p:attrNameLst>
                                      </p:cBhvr>
                                      <p:to>
                                        <p:strVal val="visible"/>
                                      </p:to>
                                    </p:set>
                                    <p:anim calcmode="lin" valueType="num">
                                      <p:cBhvr>
                                        <p:cTn id="26" dur="500" fill="hold"/>
                                        <p:tgtEl>
                                          <p:spTgt spid="284944"/>
                                        </p:tgtEl>
                                        <p:attrNameLst>
                                          <p:attrName>ppt_w</p:attrName>
                                        </p:attrNameLst>
                                      </p:cBhvr>
                                      <p:tavLst>
                                        <p:tav tm="0">
                                          <p:val>
                                            <p:strVal val="2/3*#ppt_w"/>
                                          </p:val>
                                        </p:tav>
                                        <p:tav tm="100000">
                                          <p:val>
                                            <p:strVal val="#ppt_w"/>
                                          </p:val>
                                        </p:tav>
                                      </p:tavLst>
                                    </p:anim>
                                    <p:anim calcmode="lin" valueType="num">
                                      <p:cBhvr>
                                        <p:cTn id="27" dur="500" fill="hold"/>
                                        <p:tgtEl>
                                          <p:spTgt spid="284944"/>
                                        </p:tgtEl>
                                        <p:attrNameLst>
                                          <p:attrName>ppt_h</p:attrName>
                                        </p:attrNameLst>
                                      </p:cBhvr>
                                      <p:tavLst>
                                        <p:tav tm="0">
                                          <p:val>
                                            <p:strVal val="2/3*#ppt_h"/>
                                          </p:val>
                                        </p:tav>
                                        <p:tav tm="100000">
                                          <p:val>
                                            <p:strVal val="#ppt_h"/>
                                          </p:val>
                                        </p:tav>
                                      </p:tavLst>
                                    </p:anim>
                                  </p:childTnLst>
                                  <p:subTnLst>
                                    <p:set>
                                      <p:cBhvr override="childStyle">
                                        <p:cTn dur="1" fill="hold" display="0" masterRel="nextClick" afterEffect="1"/>
                                        <p:tgtEl>
                                          <p:spTgt spid="284944"/>
                                        </p:tgtEl>
                                        <p:attrNameLst>
                                          <p:attrName>style.visibility</p:attrName>
                                        </p:attrNameLst>
                                      </p:cBhvr>
                                      <p:to>
                                        <p:strVal val="hidden"/>
                                      </p:to>
                                    </p:set>
                                  </p:subTnLst>
                                </p:cTn>
                              </p:par>
                            </p:childTnLst>
                          </p:cTn>
                        </p:par>
                      </p:childTnLst>
                    </p:cTn>
                  </p:par>
                  <p:par>
                    <p:cTn id="28" fill="hold" nodeType="clickPar">
                      <p:stCondLst>
                        <p:cond delay="indefinite"/>
                      </p:stCondLst>
                      <p:childTnLst>
                        <p:par>
                          <p:cTn id="29" fill="hold" nodeType="withGroup">
                            <p:stCondLst>
                              <p:cond delay="0"/>
                            </p:stCondLst>
                            <p:childTnLst>
                              <p:par>
                                <p:cTn id="30" presetID="23" presetClass="entr" presetSubtype="272" fill="hold" grpId="0" nodeType="clickEffect">
                                  <p:stCondLst>
                                    <p:cond delay="0"/>
                                  </p:stCondLst>
                                  <p:childTnLst>
                                    <p:set>
                                      <p:cBhvr>
                                        <p:cTn id="31" dur="1" fill="hold">
                                          <p:stCondLst>
                                            <p:cond delay="0"/>
                                          </p:stCondLst>
                                        </p:cTn>
                                        <p:tgtEl>
                                          <p:spTgt spid="284932"/>
                                        </p:tgtEl>
                                        <p:attrNameLst>
                                          <p:attrName>style.visibility</p:attrName>
                                        </p:attrNameLst>
                                      </p:cBhvr>
                                      <p:to>
                                        <p:strVal val="visible"/>
                                      </p:to>
                                    </p:set>
                                    <p:anim calcmode="lin" valueType="num">
                                      <p:cBhvr>
                                        <p:cTn id="32" dur="500" fill="hold"/>
                                        <p:tgtEl>
                                          <p:spTgt spid="284932"/>
                                        </p:tgtEl>
                                        <p:attrNameLst>
                                          <p:attrName>ppt_w</p:attrName>
                                        </p:attrNameLst>
                                      </p:cBhvr>
                                      <p:tavLst>
                                        <p:tav tm="0">
                                          <p:val>
                                            <p:strVal val="2/3*#ppt_w"/>
                                          </p:val>
                                        </p:tav>
                                        <p:tav tm="100000">
                                          <p:val>
                                            <p:strVal val="#ppt_w"/>
                                          </p:val>
                                        </p:tav>
                                      </p:tavLst>
                                    </p:anim>
                                    <p:anim calcmode="lin" valueType="num">
                                      <p:cBhvr>
                                        <p:cTn id="33" dur="500" fill="hold"/>
                                        <p:tgtEl>
                                          <p:spTgt spid="284932"/>
                                        </p:tgtEl>
                                        <p:attrNameLst>
                                          <p:attrName>ppt_h</p:attrName>
                                        </p:attrNameLst>
                                      </p:cBhvr>
                                      <p:tavLst>
                                        <p:tav tm="0">
                                          <p:val>
                                            <p:strVal val="2/3*#ppt_h"/>
                                          </p:val>
                                        </p:tav>
                                        <p:tav tm="100000">
                                          <p:val>
                                            <p:strVal val="#ppt_h"/>
                                          </p:val>
                                        </p:tav>
                                      </p:tavLst>
                                    </p:anim>
                                  </p:childTnLst>
                                </p:cTn>
                              </p:par>
                            </p:childTnLst>
                          </p:cTn>
                        </p:par>
                        <p:par>
                          <p:cTn id="34" fill="hold" nodeType="afterGroup">
                            <p:stCondLst>
                              <p:cond delay="500"/>
                            </p:stCondLst>
                            <p:childTnLst>
                              <p:par>
                                <p:cTn id="35" presetID="23" presetClass="entr" presetSubtype="272" fill="hold" grpId="0" nodeType="afterEffect">
                                  <p:stCondLst>
                                    <p:cond delay="0"/>
                                  </p:stCondLst>
                                  <p:childTnLst>
                                    <p:set>
                                      <p:cBhvr>
                                        <p:cTn id="36" dur="1" fill="hold">
                                          <p:stCondLst>
                                            <p:cond delay="0"/>
                                          </p:stCondLst>
                                        </p:cTn>
                                        <p:tgtEl>
                                          <p:spTgt spid="284945"/>
                                        </p:tgtEl>
                                        <p:attrNameLst>
                                          <p:attrName>style.visibility</p:attrName>
                                        </p:attrNameLst>
                                      </p:cBhvr>
                                      <p:to>
                                        <p:strVal val="visible"/>
                                      </p:to>
                                    </p:set>
                                    <p:anim calcmode="lin" valueType="num">
                                      <p:cBhvr>
                                        <p:cTn id="37" dur="500" fill="hold"/>
                                        <p:tgtEl>
                                          <p:spTgt spid="284945"/>
                                        </p:tgtEl>
                                        <p:attrNameLst>
                                          <p:attrName>ppt_w</p:attrName>
                                        </p:attrNameLst>
                                      </p:cBhvr>
                                      <p:tavLst>
                                        <p:tav tm="0">
                                          <p:val>
                                            <p:strVal val="2/3*#ppt_w"/>
                                          </p:val>
                                        </p:tav>
                                        <p:tav tm="100000">
                                          <p:val>
                                            <p:strVal val="#ppt_w"/>
                                          </p:val>
                                        </p:tav>
                                      </p:tavLst>
                                    </p:anim>
                                    <p:anim calcmode="lin" valueType="num">
                                      <p:cBhvr>
                                        <p:cTn id="38" dur="500" fill="hold"/>
                                        <p:tgtEl>
                                          <p:spTgt spid="284945"/>
                                        </p:tgtEl>
                                        <p:attrNameLst>
                                          <p:attrName>ppt_h</p:attrName>
                                        </p:attrNameLst>
                                      </p:cBhvr>
                                      <p:tavLst>
                                        <p:tav tm="0">
                                          <p:val>
                                            <p:strVal val="2/3*#ppt_h"/>
                                          </p:val>
                                        </p:tav>
                                        <p:tav tm="100000">
                                          <p:val>
                                            <p:strVal val="#ppt_h"/>
                                          </p:val>
                                        </p:tav>
                                      </p:tavLst>
                                    </p:anim>
                                  </p:childTnLst>
                                  <p:subTnLst>
                                    <p:set>
                                      <p:cBhvr override="childStyle">
                                        <p:cTn dur="1" fill="hold" display="0" masterRel="nextClick" afterEffect="1"/>
                                        <p:tgtEl>
                                          <p:spTgt spid="284945"/>
                                        </p:tgtEl>
                                        <p:attrNameLst>
                                          <p:attrName>style.visibility</p:attrName>
                                        </p:attrNameLst>
                                      </p:cBhvr>
                                      <p:to>
                                        <p:strVal val="hidden"/>
                                      </p:to>
                                    </p:set>
                                  </p:subTnLst>
                                </p:cTn>
                              </p:par>
                            </p:childTnLst>
                          </p:cTn>
                        </p:par>
                        <p:par>
                          <p:cTn id="39" fill="hold" nodeType="afterGroup">
                            <p:stCondLst>
                              <p:cond delay="1000"/>
                            </p:stCondLst>
                            <p:childTnLst>
                              <p:par>
                                <p:cTn id="40" presetID="23" presetClass="entr" presetSubtype="272" fill="hold" grpId="0" nodeType="afterEffect">
                                  <p:stCondLst>
                                    <p:cond delay="0"/>
                                  </p:stCondLst>
                                  <p:childTnLst>
                                    <p:set>
                                      <p:cBhvr>
                                        <p:cTn id="41" dur="1" fill="hold">
                                          <p:stCondLst>
                                            <p:cond delay="0"/>
                                          </p:stCondLst>
                                        </p:cTn>
                                        <p:tgtEl>
                                          <p:spTgt spid="284946"/>
                                        </p:tgtEl>
                                        <p:attrNameLst>
                                          <p:attrName>style.visibility</p:attrName>
                                        </p:attrNameLst>
                                      </p:cBhvr>
                                      <p:to>
                                        <p:strVal val="visible"/>
                                      </p:to>
                                    </p:set>
                                    <p:anim calcmode="lin" valueType="num">
                                      <p:cBhvr>
                                        <p:cTn id="42" dur="500" fill="hold"/>
                                        <p:tgtEl>
                                          <p:spTgt spid="284946"/>
                                        </p:tgtEl>
                                        <p:attrNameLst>
                                          <p:attrName>ppt_w</p:attrName>
                                        </p:attrNameLst>
                                      </p:cBhvr>
                                      <p:tavLst>
                                        <p:tav tm="0">
                                          <p:val>
                                            <p:strVal val="2/3*#ppt_w"/>
                                          </p:val>
                                        </p:tav>
                                        <p:tav tm="100000">
                                          <p:val>
                                            <p:strVal val="#ppt_w"/>
                                          </p:val>
                                        </p:tav>
                                      </p:tavLst>
                                    </p:anim>
                                    <p:anim calcmode="lin" valueType="num">
                                      <p:cBhvr>
                                        <p:cTn id="43" dur="500" fill="hold"/>
                                        <p:tgtEl>
                                          <p:spTgt spid="284946"/>
                                        </p:tgtEl>
                                        <p:attrNameLst>
                                          <p:attrName>ppt_h</p:attrName>
                                        </p:attrNameLst>
                                      </p:cBhvr>
                                      <p:tavLst>
                                        <p:tav tm="0">
                                          <p:val>
                                            <p:strVal val="2/3*#ppt_h"/>
                                          </p:val>
                                        </p:tav>
                                        <p:tav tm="100000">
                                          <p:val>
                                            <p:strVal val="#ppt_h"/>
                                          </p:val>
                                        </p:tav>
                                      </p:tavLst>
                                    </p:anim>
                                  </p:childTnLst>
                                  <p:subTnLst>
                                    <p:set>
                                      <p:cBhvr override="childStyle">
                                        <p:cTn dur="1" fill="hold" display="0" masterRel="nextClick" afterEffect="1"/>
                                        <p:tgtEl>
                                          <p:spTgt spid="284946"/>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928" grpId="0" autoUpdateAnimBg="0"/>
      <p:bldP spid="284932" grpId="0" autoUpdateAnimBg="0"/>
      <p:bldP spid="284934" grpId="0" animBg="1" autoUpdateAnimBg="0"/>
      <p:bldP spid="284939" grpId="0" animBg="1"/>
      <p:bldP spid="284943" grpId="0" animBg="1"/>
      <p:bldP spid="284944" grpId="0" animBg="1"/>
      <p:bldP spid="284945" grpId="0" animBg="1"/>
      <p:bldP spid="2849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3162300" y="303213"/>
            <a:ext cx="287338"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WinInnwa" charset="0"/>
            </a:endParaRPr>
          </a:p>
        </p:txBody>
      </p:sp>
      <p:sp>
        <p:nvSpPr>
          <p:cNvPr id="25603" name="Rectangle 3"/>
          <p:cNvSpPr>
            <a:spLocks noChangeArrowheads="1"/>
          </p:cNvSpPr>
          <p:nvPr/>
        </p:nvSpPr>
        <p:spPr bwMode="auto">
          <a:xfrm>
            <a:off x="3163888" y="628650"/>
            <a:ext cx="3175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WinInnwa" charset="0"/>
            </a:endParaRPr>
          </a:p>
        </p:txBody>
      </p:sp>
      <p:sp>
        <p:nvSpPr>
          <p:cNvPr id="25604" name="Rectangle 7"/>
          <p:cNvSpPr>
            <a:spLocks noChangeArrowheads="1"/>
          </p:cNvSpPr>
          <p:nvPr/>
        </p:nvSpPr>
        <p:spPr bwMode="auto">
          <a:xfrm>
            <a:off x="3159125" y="1012825"/>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WinInnwa" charset="0"/>
            </a:endParaRPr>
          </a:p>
        </p:txBody>
      </p:sp>
      <p:sp>
        <p:nvSpPr>
          <p:cNvPr id="265226" name="Rectangle 10"/>
          <p:cNvSpPr>
            <a:spLocks noChangeArrowheads="1"/>
          </p:cNvSpPr>
          <p:nvPr/>
        </p:nvSpPr>
        <p:spPr bwMode="auto">
          <a:xfrm>
            <a:off x="1382713" y="700088"/>
            <a:ext cx="290512" cy="520700"/>
          </a:xfrm>
          <a:prstGeom prst="rect">
            <a:avLst/>
          </a:prstGeom>
          <a:noFill/>
          <a:ln w="12700">
            <a:noFill/>
            <a:miter lim="800000"/>
            <a:headEnd/>
            <a:tailEnd/>
          </a:ln>
          <a:effectLst>
            <a:outerShdw dist="85194" dir="3806097" algn="ctr" rotWithShape="0">
              <a:schemeClr val="tx1"/>
            </a:outerShdw>
          </a:effectLst>
        </p:spPr>
        <p:txBody>
          <a:bodyPr wrap="none" lIns="90487" tIns="44450" rIns="90487" bIns="44450">
            <a:spAutoFit/>
          </a:bodyPr>
          <a:lstStyle/>
          <a:p>
            <a:pPr algn="ctr">
              <a:spcBef>
                <a:spcPct val="0"/>
              </a:spcBef>
              <a:defRPr/>
            </a:pPr>
            <a:r>
              <a:rPr lang="en-US" sz="2800">
                <a:solidFill>
                  <a:srgbClr val="30F6FD"/>
                </a:solidFill>
                <a:latin typeface="WinInnwa" pitchFamily="2" charset="0"/>
                <a:ea typeface="+mn-ea"/>
              </a:rPr>
              <a:t> </a:t>
            </a:r>
          </a:p>
        </p:txBody>
      </p:sp>
      <p:sp>
        <p:nvSpPr>
          <p:cNvPr id="265227" name="Rectangle 11"/>
          <p:cNvSpPr>
            <a:spLocks noChangeArrowheads="1"/>
          </p:cNvSpPr>
          <p:nvPr/>
        </p:nvSpPr>
        <p:spPr bwMode="auto">
          <a:xfrm>
            <a:off x="114300" y="939800"/>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65228" name="Rectangle 12"/>
          <p:cNvSpPr>
            <a:spLocks noChangeArrowheads="1"/>
          </p:cNvSpPr>
          <p:nvPr/>
        </p:nvSpPr>
        <p:spPr bwMode="auto">
          <a:xfrm>
            <a:off x="5930900" y="939800"/>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65229" name="Rectangle 13"/>
          <p:cNvSpPr>
            <a:spLocks noChangeArrowheads="1"/>
          </p:cNvSpPr>
          <p:nvPr/>
        </p:nvSpPr>
        <p:spPr bwMode="auto">
          <a:xfrm>
            <a:off x="-101600" y="1752600"/>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65230" name="Rectangle 14"/>
          <p:cNvSpPr>
            <a:spLocks noChangeArrowheads="1"/>
          </p:cNvSpPr>
          <p:nvPr/>
        </p:nvSpPr>
        <p:spPr bwMode="auto">
          <a:xfrm>
            <a:off x="5934075" y="1762125"/>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65231" name="Rectangle 15"/>
          <p:cNvSpPr>
            <a:spLocks noChangeArrowheads="1"/>
          </p:cNvSpPr>
          <p:nvPr/>
        </p:nvSpPr>
        <p:spPr bwMode="auto">
          <a:xfrm>
            <a:off x="6311900" y="2017713"/>
            <a:ext cx="368300" cy="458787"/>
          </a:xfrm>
          <a:prstGeom prst="rect">
            <a:avLst/>
          </a:prstGeom>
          <a:noFill/>
          <a:ln w="12700">
            <a:noFill/>
            <a:miter lim="800000"/>
            <a:headEnd/>
            <a:tailEnd/>
          </a:ln>
          <a:effectLst>
            <a:outerShdw dist="68392" dir="4091915" algn="ctr" rotWithShape="0">
              <a:schemeClr val="tx1"/>
            </a:outerShdw>
          </a:effectLst>
        </p:spPr>
        <p:txBody>
          <a:bodyPr wrap="none" lIns="90487" tIns="44450" rIns="90487" bIns="44450">
            <a:spAutoFit/>
          </a:bodyPr>
          <a:lstStyle/>
          <a:p>
            <a:pPr>
              <a:spcBef>
                <a:spcPct val="0"/>
              </a:spcBef>
              <a:defRPr/>
            </a:pPr>
            <a:r>
              <a:rPr lang="en-US" sz="2400">
                <a:solidFill>
                  <a:srgbClr val="30F6FD"/>
                </a:solidFill>
                <a:latin typeface="WinInnwa" pitchFamily="2" charset="0"/>
                <a:ea typeface="+mn-ea"/>
              </a:rPr>
              <a:t>  </a:t>
            </a:r>
          </a:p>
        </p:txBody>
      </p:sp>
      <p:sp>
        <p:nvSpPr>
          <p:cNvPr id="265233" name="Rectangle 17"/>
          <p:cNvSpPr>
            <a:spLocks noChangeArrowheads="1"/>
          </p:cNvSpPr>
          <p:nvPr/>
        </p:nvSpPr>
        <p:spPr bwMode="auto">
          <a:xfrm>
            <a:off x="6397625" y="2317750"/>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65234" name="Rectangle 18"/>
          <p:cNvSpPr>
            <a:spLocks noChangeArrowheads="1"/>
          </p:cNvSpPr>
          <p:nvPr/>
        </p:nvSpPr>
        <p:spPr bwMode="auto">
          <a:xfrm>
            <a:off x="50800" y="2357438"/>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65237" name="Rectangle 21"/>
          <p:cNvSpPr>
            <a:spLocks noChangeArrowheads="1"/>
          </p:cNvSpPr>
          <p:nvPr/>
        </p:nvSpPr>
        <p:spPr bwMode="auto">
          <a:xfrm>
            <a:off x="6205538" y="3141663"/>
            <a:ext cx="817562" cy="363537"/>
          </a:xfrm>
          <a:prstGeom prst="rect">
            <a:avLst/>
          </a:prstGeom>
          <a:noFill/>
          <a:ln w="12700">
            <a:noFill/>
            <a:miter lim="800000"/>
            <a:headEnd/>
            <a:tailEnd/>
          </a:ln>
          <a:effectLst>
            <a:outerShdw dist="68392" dir="4091915"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265238" name="Rectangle 22"/>
          <p:cNvSpPr>
            <a:spLocks noChangeArrowheads="1"/>
          </p:cNvSpPr>
          <p:nvPr/>
        </p:nvSpPr>
        <p:spPr bwMode="auto">
          <a:xfrm>
            <a:off x="-346075" y="3148013"/>
            <a:ext cx="817563" cy="363537"/>
          </a:xfrm>
          <a:prstGeom prst="rect">
            <a:avLst/>
          </a:prstGeom>
          <a:noFill/>
          <a:ln w="12700">
            <a:noFill/>
            <a:miter lim="800000"/>
            <a:headEnd/>
            <a:tailEnd/>
          </a:ln>
          <a:effectLst>
            <a:outerShdw dist="68392" dir="4091915"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265240" name="Rectangle 24"/>
          <p:cNvSpPr>
            <a:spLocks noChangeArrowheads="1"/>
          </p:cNvSpPr>
          <p:nvPr/>
        </p:nvSpPr>
        <p:spPr bwMode="auto">
          <a:xfrm>
            <a:off x="509588" y="3386138"/>
            <a:ext cx="1136650" cy="363537"/>
          </a:xfrm>
          <a:prstGeom prst="rect">
            <a:avLst/>
          </a:prstGeom>
          <a:noFill/>
          <a:ln w="12700">
            <a:noFill/>
            <a:miter lim="800000"/>
            <a:headEnd/>
            <a:tailEnd/>
          </a:ln>
          <a:effectLst>
            <a:outerShdw dist="68392" dir="4091915" algn="ctr" rotWithShape="0">
              <a:schemeClr val="tx1"/>
            </a:outerShdw>
          </a:effectLst>
        </p:spPr>
        <p:txBody>
          <a:bodyPr lIns="90487" tIns="44450" rIns="90487" bIns="44450">
            <a:spAutoFit/>
          </a:bodyPr>
          <a:lstStyle/>
          <a:p>
            <a:pPr>
              <a:spcBef>
                <a:spcPct val="0"/>
              </a:spcBef>
              <a:tabLst>
                <a:tab pos="460375" algn="l"/>
              </a:tabLst>
              <a:defRPr/>
            </a:pPr>
            <a:endParaRPr lang="my-MM">
              <a:solidFill>
                <a:srgbClr val="30F6FD"/>
              </a:solidFill>
              <a:latin typeface="WinInnwa" pitchFamily="2" charset="0"/>
              <a:ea typeface="+mn-ea"/>
            </a:endParaRPr>
          </a:p>
        </p:txBody>
      </p:sp>
      <p:grpSp>
        <p:nvGrpSpPr>
          <p:cNvPr id="25616" name="Group 25"/>
          <p:cNvGrpSpPr>
            <a:grpSpLocks/>
          </p:cNvGrpSpPr>
          <p:nvPr/>
        </p:nvGrpSpPr>
        <p:grpSpPr bwMode="auto">
          <a:xfrm>
            <a:off x="2133600" y="2455863"/>
            <a:ext cx="5403850" cy="2867025"/>
            <a:chOff x="1344" y="1547"/>
            <a:chExt cx="3404" cy="1806"/>
          </a:xfrm>
        </p:grpSpPr>
        <p:sp>
          <p:nvSpPr>
            <p:cNvPr id="25671" name="Line 26"/>
            <p:cNvSpPr>
              <a:spLocks noChangeShapeType="1"/>
            </p:cNvSpPr>
            <p:nvPr/>
          </p:nvSpPr>
          <p:spPr bwMode="auto">
            <a:xfrm flipV="1">
              <a:off x="3671" y="3296"/>
              <a:ext cx="644" cy="12"/>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2" name="Line 27"/>
            <p:cNvSpPr>
              <a:spLocks noChangeShapeType="1"/>
            </p:cNvSpPr>
            <p:nvPr/>
          </p:nvSpPr>
          <p:spPr bwMode="auto">
            <a:xfrm>
              <a:off x="1344" y="3218"/>
              <a:ext cx="971" cy="71"/>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3" name="Line 28"/>
            <p:cNvSpPr>
              <a:spLocks noChangeShapeType="1"/>
            </p:cNvSpPr>
            <p:nvPr/>
          </p:nvSpPr>
          <p:spPr bwMode="auto">
            <a:xfrm>
              <a:off x="1506" y="2660"/>
              <a:ext cx="894" cy="484"/>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4" name="Line 29"/>
            <p:cNvSpPr>
              <a:spLocks noChangeShapeType="1"/>
            </p:cNvSpPr>
            <p:nvPr/>
          </p:nvSpPr>
          <p:spPr bwMode="auto">
            <a:xfrm>
              <a:off x="1930" y="2122"/>
              <a:ext cx="582" cy="798"/>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5" name="Line 30"/>
            <p:cNvSpPr>
              <a:spLocks noChangeShapeType="1"/>
            </p:cNvSpPr>
            <p:nvPr/>
          </p:nvSpPr>
          <p:spPr bwMode="auto">
            <a:xfrm rot="578684">
              <a:off x="2594" y="1808"/>
              <a:ext cx="279" cy="1052"/>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6" name="Line 31"/>
            <p:cNvSpPr>
              <a:spLocks noChangeShapeType="1"/>
            </p:cNvSpPr>
            <p:nvPr/>
          </p:nvSpPr>
          <p:spPr bwMode="auto">
            <a:xfrm flipH="1">
              <a:off x="3078" y="2071"/>
              <a:ext cx="591" cy="875"/>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7" name="Line 32"/>
            <p:cNvSpPr>
              <a:spLocks noChangeShapeType="1"/>
            </p:cNvSpPr>
            <p:nvPr/>
          </p:nvSpPr>
          <p:spPr bwMode="auto">
            <a:xfrm flipH="1">
              <a:off x="3211" y="2410"/>
              <a:ext cx="797" cy="625"/>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8" name="Line 33"/>
            <p:cNvSpPr>
              <a:spLocks noChangeShapeType="1"/>
            </p:cNvSpPr>
            <p:nvPr/>
          </p:nvSpPr>
          <p:spPr bwMode="auto">
            <a:xfrm flipV="1">
              <a:off x="3264" y="2946"/>
              <a:ext cx="1017" cy="264"/>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5250" name="Rectangle 34"/>
            <p:cNvSpPr>
              <a:spLocks noChangeArrowheads="1"/>
            </p:cNvSpPr>
            <p:nvPr/>
          </p:nvSpPr>
          <p:spPr bwMode="auto">
            <a:xfrm rot="5246759">
              <a:off x="1931" y="2138"/>
              <a:ext cx="1290" cy="74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r>
                <a:rPr lang="en-US" dirty="0" err="1">
                  <a:solidFill>
                    <a:srgbClr val="21ED11"/>
                  </a:solidFill>
                  <a:latin typeface="Pyidaungsu" panose="020B0502040204020203" pitchFamily="34" charset="0"/>
                  <a:ea typeface="+mn-ea"/>
                  <a:cs typeface="Pyidaungsu" panose="020B0502040204020203" pitchFamily="34" charset="0"/>
                </a:rPr>
                <a:t>ပရောဖက်များ</a:t>
              </a:r>
              <a:endParaRPr lang="en-US" dirty="0">
                <a:solidFill>
                  <a:srgbClr val="21ED11"/>
                </a:solidFill>
                <a:latin typeface="Pyidaungsu" panose="020B0502040204020203" pitchFamily="34" charset="0"/>
                <a:ea typeface="+mn-ea"/>
                <a:cs typeface="Pyidaungsu" panose="020B0502040204020203" pitchFamily="34" charset="0"/>
              </a:endParaRPr>
            </a:p>
            <a:p>
              <a:pPr>
                <a:defRPr/>
              </a:pPr>
              <a:endParaRPr lang="en-US" dirty="0">
                <a:solidFill>
                  <a:srgbClr val="21ED11"/>
                </a:solidFill>
                <a:latin typeface="WinInnwa" pitchFamily="2" charset="0"/>
                <a:ea typeface="+mn-ea"/>
              </a:endParaRPr>
            </a:p>
            <a:p>
              <a:pPr>
                <a:defRPr/>
              </a:pPr>
              <a:endParaRPr lang="en-US" dirty="0">
                <a:latin typeface="WinInnwa" pitchFamily="2" charset="0"/>
                <a:ea typeface="+mn-ea"/>
              </a:endParaRPr>
            </a:p>
          </p:txBody>
        </p:sp>
        <p:sp>
          <p:nvSpPr>
            <p:cNvPr id="265251" name="Rectangle 35"/>
            <p:cNvSpPr>
              <a:spLocks noChangeArrowheads="1"/>
            </p:cNvSpPr>
            <p:nvPr/>
          </p:nvSpPr>
          <p:spPr bwMode="auto">
            <a:xfrm>
              <a:off x="3422" y="3143"/>
              <a:ext cx="1326" cy="210"/>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sz="1600">
                <a:latin typeface="WinInnwa" pitchFamily="2" charset="0"/>
                <a:ea typeface="+mn-ea"/>
              </a:endParaRPr>
            </a:p>
          </p:txBody>
        </p:sp>
        <p:sp>
          <p:nvSpPr>
            <p:cNvPr id="265252" name="Rectangle 36"/>
            <p:cNvSpPr>
              <a:spLocks noChangeArrowheads="1"/>
            </p:cNvSpPr>
            <p:nvPr/>
          </p:nvSpPr>
          <p:spPr bwMode="auto">
            <a:xfrm rot="3267768">
              <a:off x="1819" y="2524"/>
              <a:ext cx="1118"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a:solidFill>
                  <a:srgbClr val="21ED11"/>
                </a:solidFill>
                <a:latin typeface="WinInnwa" pitchFamily="2" charset="0"/>
                <a:ea typeface="+mn-ea"/>
              </a:endParaRPr>
            </a:p>
          </p:txBody>
        </p:sp>
        <p:sp>
          <p:nvSpPr>
            <p:cNvPr id="265253" name="Rectangle 37"/>
            <p:cNvSpPr>
              <a:spLocks noChangeArrowheads="1"/>
            </p:cNvSpPr>
            <p:nvPr/>
          </p:nvSpPr>
          <p:spPr bwMode="auto">
            <a:xfrm rot="20643327">
              <a:off x="3427" y="2833"/>
              <a:ext cx="902"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265254" name="Rectangle 38"/>
            <p:cNvSpPr>
              <a:spLocks noChangeArrowheads="1"/>
            </p:cNvSpPr>
            <p:nvPr/>
          </p:nvSpPr>
          <p:spPr bwMode="auto">
            <a:xfrm rot="19276533">
              <a:off x="3353" y="2466"/>
              <a:ext cx="622" cy="229"/>
            </a:xfrm>
            <a:prstGeom prst="rect">
              <a:avLst/>
            </a:prstGeom>
            <a:noFill/>
            <a:ln w="12700">
              <a:noFill/>
              <a:miter lim="800000"/>
              <a:headEnd/>
              <a:tailEnd/>
            </a:ln>
            <a:effectLst>
              <a:outerShdw dist="45791" dir="3378596"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265255" name="Rectangle 39"/>
            <p:cNvSpPr>
              <a:spLocks noChangeArrowheads="1"/>
            </p:cNvSpPr>
            <p:nvPr/>
          </p:nvSpPr>
          <p:spPr bwMode="auto">
            <a:xfrm rot="1755647">
              <a:off x="1462" y="2754"/>
              <a:ext cx="1190" cy="229"/>
            </a:xfrm>
            <a:prstGeom prst="rect">
              <a:avLst/>
            </a:prstGeom>
            <a:noFill/>
            <a:ln w="12700">
              <a:noFill/>
              <a:miter lim="800000"/>
              <a:headEnd/>
              <a:tailEnd/>
            </a:ln>
            <a:effectLst>
              <a:outerShdw dist="45791" dir="3378596" algn="ctr" rotWithShape="0">
                <a:schemeClr val="tx1"/>
              </a:outerShdw>
            </a:effectLst>
          </p:spPr>
          <p:txBody>
            <a:bodyPr lIns="90487" tIns="44450" rIns="90487" bIns="44450">
              <a:spAutoFit/>
            </a:bodyPr>
            <a:lstStyle/>
            <a:p>
              <a:pPr>
                <a:defRPr/>
              </a:pPr>
              <a:endParaRPr lang="my-MM">
                <a:solidFill>
                  <a:srgbClr val="21ED11"/>
                </a:solidFill>
                <a:latin typeface="WinInnwa" pitchFamily="2" charset="0"/>
                <a:ea typeface="+mn-ea"/>
              </a:endParaRPr>
            </a:p>
          </p:txBody>
        </p:sp>
        <p:sp>
          <p:nvSpPr>
            <p:cNvPr id="265256" name="Rectangle 40"/>
            <p:cNvSpPr>
              <a:spLocks noChangeArrowheads="1"/>
            </p:cNvSpPr>
            <p:nvPr/>
          </p:nvSpPr>
          <p:spPr bwMode="auto">
            <a:xfrm rot="240000">
              <a:off x="1596" y="3057"/>
              <a:ext cx="502"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265257" name="Rectangle 41"/>
            <p:cNvSpPr>
              <a:spLocks noChangeArrowheads="1"/>
            </p:cNvSpPr>
            <p:nvPr/>
          </p:nvSpPr>
          <p:spPr bwMode="auto">
            <a:xfrm rot="18254599">
              <a:off x="2907" y="2044"/>
              <a:ext cx="1222"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grpSp>
      <p:sp>
        <p:nvSpPr>
          <p:cNvPr id="265265" name="Line 49"/>
          <p:cNvSpPr>
            <a:spLocks noChangeShapeType="1"/>
          </p:cNvSpPr>
          <p:nvPr/>
        </p:nvSpPr>
        <p:spPr bwMode="auto">
          <a:xfrm>
            <a:off x="7135813" y="1884363"/>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66" name="Line 50"/>
          <p:cNvSpPr>
            <a:spLocks noChangeShapeType="1"/>
          </p:cNvSpPr>
          <p:nvPr/>
        </p:nvSpPr>
        <p:spPr bwMode="auto">
          <a:xfrm>
            <a:off x="7345363" y="2651125"/>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67" name="Line 51"/>
          <p:cNvSpPr>
            <a:spLocks noChangeShapeType="1"/>
          </p:cNvSpPr>
          <p:nvPr/>
        </p:nvSpPr>
        <p:spPr bwMode="auto">
          <a:xfrm>
            <a:off x="7440613" y="3316288"/>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68" name="Line 52"/>
          <p:cNvSpPr>
            <a:spLocks noChangeShapeType="1"/>
          </p:cNvSpPr>
          <p:nvPr/>
        </p:nvSpPr>
        <p:spPr bwMode="auto">
          <a:xfrm>
            <a:off x="7593013" y="4424363"/>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69" name="Line 53"/>
          <p:cNvSpPr>
            <a:spLocks noChangeShapeType="1"/>
          </p:cNvSpPr>
          <p:nvPr/>
        </p:nvSpPr>
        <p:spPr bwMode="auto">
          <a:xfrm>
            <a:off x="866775" y="1893888"/>
            <a:ext cx="969963"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70" name="Line 54"/>
          <p:cNvSpPr>
            <a:spLocks noChangeShapeType="1"/>
          </p:cNvSpPr>
          <p:nvPr/>
        </p:nvSpPr>
        <p:spPr bwMode="auto">
          <a:xfrm>
            <a:off x="762000" y="2660650"/>
            <a:ext cx="969963"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71" name="Line 55"/>
          <p:cNvSpPr>
            <a:spLocks noChangeShapeType="1"/>
          </p:cNvSpPr>
          <p:nvPr/>
        </p:nvSpPr>
        <p:spPr bwMode="auto">
          <a:xfrm>
            <a:off x="671513" y="3311525"/>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72" name="Line 56"/>
          <p:cNvSpPr>
            <a:spLocks noChangeShapeType="1"/>
          </p:cNvSpPr>
          <p:nvPr/>
        </p:nvSpPr>
        <p:spPr bwMode="auto">
          <a:xfrm>
            <a:off x="495300" y="4391025"/>
            <a:ext cx="969963"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5625" name="Text Box 58"/>
          <p:cNvSpPr txBox="1">
            <a:spLocks noChangeArrowheads="1"/>
          </p:cNvSpPr>
          <p:nvPr/>
        </p:nvSpPr>
        <p:spPr bwMode="auto">
          <a:xfrm>
            <a:off x="1509713" y="4032250"/>
            <a:ext cx="1841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spcBef>
                <a:spcPct val="0"/>
              </a:spcBef>
            </a:pPr>
            <a:endParaRPr lang="my-MM" sz="3600" b="0">
              <a:solidFill>
                <a:schemeClr val="tx1"/>
              </a:solidFill>
              <a:latin typeface="WinInnwa" charset="0"/>
            </a:endParaRPr>
          </a:p>
        </p:txBody>
      </p:sp>
      <p:grpSp>
        <p:nvGrpSpPr>
          <p:cNvPr id="3" name="Group 60"/>
          <p:cNvGrpSpPr>
            <a:grpSpLocks/>
          </p:cNvGrpSpPr>
          <p:nvPr/>
        </p:nvGrpSpPr>
        <p:grpSpPr bwMode="auto">
          <a:xfrm>
            <a:off x="5467350" y="588963"/>
            <a:ext cx="703263" cy="958850"/>
            <a:chOff x="2464" y="201"/>
            <a:chExt cx="443" cy="604"/>
          </a:xfrm>
        </p:grpSpPr>
        <p:sp>
          <p:nvSpPr>
            <p:cNvPr id="25668" name="Rectangle 61"/>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9" name="Rectangle 62"/>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70" name="Rectangle 63"/>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th-TH">
                <a:latin typeface="WinInnwa" charset="0"/>
              </a:endParaRPr>
            </a:p>
          </p:txBody>
        </p:sp>
      </p:grpSp>
      <p:sp>
        <p:nvSpPr>
          <p:cNvPr id="25627" name="Text Box 67"/>
          <p:cNvSpPr txBox="1">
            <a:spLocks noChangeArrowheads="1"/>
          </p:cNvSpPr>
          <p:nvPr/>
        </p:nvSpPr>
        <p:spPr bwMode="auto">
          <a:xfrm>
            <a:off x="8720138" y="80963"/>
            <a:ext cx="26193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2000" b="0">
                <a:solidFill>
                  <a:srgbClr val="FFA27C"/>
                </a:solidFill>
                <a:latin typeface="WinInnwa" charset="0"/>
              </a:rPr>
              <a:t> </a:t>
            </a:r>
          </a:p>
        </p:txBody>
      </p:sp>
      <p:grpSp>
        <p:nvGrpSpPr>
          <p:cNvPr id="4" name="Group 72"/>
          <p:cNvGrpSpPr>
            <a:grpSpLocks/>
          </p:cNvGrpSpPr>
          <p:nvPr/>
        </p:nvGrpSpPr>
        <p:grpSpPr bwMode="auto">
          <a:xfrm>
            <a:off x="5454650" y="588963"/>
            <a:ext cx="703263" cy="958850"/>
            <a:chOff x="2464" y="201"/>
            <a:chExt cx="443" cy="604"/>
          </a:xfrm>
        </p:grpSpPr>
        <p:sp>
          <p:nvSpPr>
            <p:cNvPr id="25665" name="Rectangle 73"/>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6" name="Rectangle 74"/>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7" name="Rectangle 75"/>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th-TH">
                <a:latin typeface="WinInnwa" charset="0"/>
              </a:endParaRPr>
            </a:p>
          </p:txBody>
        </p:sp>
      </p:grpSp>
      <p:grpSp>
        <p:nvGrpSpPr>
          <p:cNvPr id="5" name="Group 76"/>
          <p:cNvGrpSpPr>
            <a:grpSpLocks/>
          </p:cNvGrpSpPr>
          <p:nvPr/>
        </p:nvGrpSpPr>
        <p:grpSpPr bwMode="auto">
          <a:xfrm>
            <a:off x="5454650" y="588963"/>
            <a:ext cx="703263" cy="958850"/>
            <a:chOff x="2464" y="201"/>
            <a:chExt cx="443" cy="604"/>
          </a:xfrm>
        </p:grpSpPr>
        <p:sp>
          <p:nvSpPr>
            <p:cNvPr id="25662" name="Rectangle 77"/>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3" name="Rectangle 78"/>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4" name="Rectangle 79"/>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th-TH">
                <a:latin typeface="WinInnwa" charset="0"/>
              </a:endParaRPr>
            </a:p>
          </p:txBody>
        </p:sp>
      </p:grpSp>
      <p:grpSp>
        <p:nvGrpSpPr>
          <p:cNvPr id="6" name="Group 80"/>
          <p:cNvGrpSpPr>
            <a:grpSpLocks/>
          </p:cNvGrpSpPr>
          <p:nvPr/>
        </p:nvGrpSpPr>
        <p:grpSpPr bwMode="auto">
          <a:xfrm>
            <a:off x="5454650" y="588963"/>
            <a:ext cx="703263" cy="958850"/>
            <a:chOff x="2464" y="201"/>
            <a:chExt cx="443" cy="604"/>
          </a:xfrm>
        </p:grpSpPr>
        <p:sp>
          <p:nvSpPr>
            <p:cNvPr id="25659" name="Rectangle 81"/>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0" name="Rectangle 82"/>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1" name="Rectangle 83"/>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th-TH">
                <a:latin typeface="WinInnwa" charset="0"/>
              </a:endParaRPr>
            </a:p>
          </p:txBody>
        </p:sp>
      </p:grpSp>
      <p:grpSp>
        <p:nvGrpSpPr>
          <p:cNvPr id="7" name="Group 84"/>
          <p:cNvGrpSpPr>
            <a:grpSpLocks/>
          </p:cNvGrpSpPr>
          <p:nvPr/>
        </p:nvGrpSpPr>
        <p:grpSpPr bwMode="auto">
          <a:xfrm>
            <a:off x="5454650" y="588963"/>
            <a:ext cx="703263" cy="958850"/>
            <a:chOff x="2464" y="201"/>
            <a:chExt cx="443" cy="604"/>
          </a:xfrm>
        </p:grpSpPr>
        <p:sp>
          <p:nvSpPr>
            <p:cNvPr id="25656" name="Rectangle 85"/>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57" name="Rectangle 86"/>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58" name="Rectangle 87"/>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th-TH">
                <a:latin typeface="WinInnwa" charset="0"/>
              </a:endParaRPr>
            </a:p>
          </p:txBody>
        </p:sp>
      </p:grpSp>
      <p:sp>
        <p:nvSpPr>
          <p:cNvPr id="265318" name="Rectangle 102"/>
          <p:cNvSpPr>
            <a:spLocks noChangeArrowheads="1"/>
          </p:cNvSpPr>
          <p:nvPr/>
        </p:nvSpPr>
        <p:spPr bwMode="auto">
          <a:xfrm>
            <a:off x="8091488" y="6427788"/>
            <a:ext cx="287337" cy="246062"/>
          </a:xfrm>
          <a:prstGeom prst="rect">
            <a:avLst/>
          </a:prstGeom>
          <a:noFill/>
          <a:ln w="12700">
            <a:noFill/>
            <a:miter lim="800000"/>
            <a:headEnd/>
            <a:tailEnd/>
          </a:ln>
          <a:effectLst/>
        </p:spPr>
        <p:txBody>
          <a:bodyPr wrap="none" anchor="ctr">
            <a:spAutoFit/>
          </a:bodyPr>
          <a:lstStyle/>
          <a:p>
            <a:pPr algn="ctr">
              <a:spcBef>
                <a:spcPct val="0"/>
              </a:spcBef>
              <a:defRPr/>
            </a:pPr>
            <a:r>
              <a:rPr lang="en-US" sz="1000">
                <a:solidFill>
                  <a:schemeClr val="bg1"/>
                </a:solidFill>
                <a:effectLst>
                  <a:outerShdw blurRad="38100" dist="38100" dir="2700000" algn="tl">
                    <a:srgbClr val="000000"/>
                  </a:outerShdw>
                </a:effectLst>
                <a:latin typeface="WinInnwa" pitchFamily="2" charset="0"/>
                <a:ea typeface="+mn-ea"/>
              </a:rPr>
              <a:t>24</a:t>
            </a:r>
            <a:endParaRPr lang="en-US" sz="1000">
              <a:solidFill>
                <a:schemeClr val="tx1"/>
              </a:solidFill>
              <a:effectLst>
                <a:outerShdw blurRad="38100" dist="38100" dir="2700000" algn="tl">
                  <a:srgbClr val="FFFFFF"/>
                </a:outerShdw>
              </a:effectLst>
              <a:latin typeface="WinInnwa" pitchFamily="2" charset="0"/>
              <a:ea typeface="+mn-ea"/>
            </a:endParaRPr>
          </a:p>
        </p:txBody>
      </p:sp>
      <p:sp>
        <p:nvSpPr>
          <p:cNvPr id="265319" name="Text Box 103"/>
          <p:cNvSpPr txBox="1">
            <a:spLocks noChangeArrowheads="1"/>
          </p:cNvSpPr>
          <p:nvPr/>
        </p:nvSpPr>
        <p:spPr bwMode="auto">
          <a:xfrm>
            <a:off x="8502650" y="6353175"/>
            <a:ext cx="280988" cy="369888"/>
          </a:xfrm>
          <a:prstGeom prst="rect">
            <a:avLst/>
          </a:prstGeom>
          <a:noFill/>
          <a:ln w="12700">
            <a:noFill/>
            <a:miter lim="800000"/>
            <a:headEnd/>
            <a:tailEnd/>
          </a:ln>
          <a:effectLst>
            <a:outerShdw dist="17961" dir="2700000" algn="ctr" rotWithShape="0">
              <a:schemeClr val="tx1"/>
            </a:outerShdw>
          </a:effectLst>
        </p:spPr>
        <p:txBody>
          <a:bodyPr wrap="none" anchor="ctr">
            <a:spAutoFit/>
          </a:bodyPr>
          <a:lstStyle/>
          <a:p>
            <a:pPr algn="ctr">
              <a:defRPr/>
            </a:pPr>
            <a:r>
              <a:rPr lang="en-US">
                <a:solidFill>
                  <a:srgbClr val="FFFFFF"/>
                </a:solidFill>
                <a:latin typeface="WinInnwa" pitchFamily="2" charset="0"/>
                <a:ea typeface="+mn-ea"/>
              </a:rPr>
              <a:t>1</a:t>
            </a:r>
          </a:p>
        </p:txBody>
      </p:sp>
      <p:sp>
        <p:nvSpPr>
          <p:cNvPr id="265320" name="Rectangle 104"/>
          <p:cNvSpPr>
            <a:spLocks noChangeArrowheads="1"/>
          </p:cNvSpPr>
          <p:nvPr/>
        </p:nvSpPr>
        <p:spPr bwMode="auto">
          <a:xfrm>
            <a:off x="4040188" y="201613"/>
            <a:ext cx="1277525" cy="335989"/>
          </a:xfrm>
          <a:prstGeom prst="rect">
            <a:avLst/>
          </a:prstGeom>
          <a:noFill/>
          <a:ln w="12700" algn="ctr">
            <a:noFill/>
            <a:miter lim="800000"/>
            <a:headEnd/>
            <a:tailEnd/>
          </a:ln>
          <a:effectLst>
            <a:outerShdw dist="45791" dir="3378596" algn="ctr" rotWithShape="0">
              <a:schemeClr val="tx1"/>
            </a:outerShdw>
          </a:effectLst>
        </p:spPr>
        <p:txBody>
          <a:bodyPr wrap="square" lIns="90487" tIns="44450" rIns="90487" bIns="44450">
            <a:spAutoFit/>
          </a:bodyPr>
          <a:lstStyle/>
          <a:p>
            <a:pPr>
              <a:spcBef>
                <a:spcPct val="0"/>
              </a:spcBef>
              <a:defRPr/>
            </a:pPr>
            <a:r>
              <a:rPr lang="en-US" sz="1600" dirty="0" err="1">
                <a:solidFill>
                  <a:srgbClr val="2F6AFD"/>
                </a:solidFill>
                <a:latin typeface="Pyidaungsu" panose="020B0502040204020203" pitchFamily="34" charset="0"/>
                <a:ea typeface="+mn-ea"/>
                <a:cs typeface="Pyidaungsu" panose="020B0502040204020203" pitchFamily="34" charset="0"/>
              </a:rPr>
              <a:t>နှစ</a:t>
            </a:r>
            <a:r>
              <a:rPr lang="en-US" sz="1600" dirty="0">
                <a:solidFill>
                  <a:srgbClr val="2F6AFD"/>
                </a:solidFill>
                <a:latin typeface="Pyidaungsu" panose="020B0502040204020203" pitchFamily="34" charset="0"/>
                <a:ea typeface="+mn-ea"/>
                <a:cs typeface="Pyidaungsu" panose="020B0502040204020203" pitchFamily="34" charset="0"/>
              </a:rPr>
              <a:t>် ၁၆၀၀</a:t>
            </a:r>
          </a:p>
        </p:txBody>
      </p:sp>
      <p:sp>
        <p:nvSpPr>
          <p:cNvPr id="265321" name="Rectangle 105"/>
          <p:cNvSpPr>
            <a:spLocks noChangeArrowheads="1"/>
          </p:cNvSpPr>
          <p:nvPr/>
        </p:nvSpPr>
        <p:spPr bwMode="auto">
          <a:xfrm>
            <a:off x="3816350" y="479425"/>
            <a:ext cx="1461938" cy="335989"/>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1600" dirty="0" err="1">
                <a:solidFill>
                  <a:srgbClr val="2F6AFD"/>
                </a:solidFill>
                <a:latin typeface="Pyidaungsu" panose="020B0502040204020203" pitchFamily="34" charset="0"/>
                <a:ea typeface="+mn-ea"/>
                <a:cs typeface="Pyidaungsu" panose="020B0502040204020203" pitchFamily="34" charset="0"/>
              </a:rPr>
              <a:t>စာရေးသူ</a:t>
            </a:r>
            <a:r>
              <a:rPr lang="en-US" sz="1600" dirty="0">
                <a:solidFill>
                  <a:srgbClr val="2F6AFD"/>
                </a:solidFill>
                <a:latin typeface="Pyidaungsu" panose="020B0502040204020203" pitchFamily="34" charset="0"/>
                <a:ea typeface="+mn-ea"/>
                <a:cs typeface="Pyidaungsu" panose="020B0502040204020203" pitchFamily="34" charset="0"/>
              </a:rPr>
              <a:t> ၄၀ </a:t>
            </a:r>
            <a:r>
              <a:rPr lang="en-US" sz="1600" dirty="0" err="1">
                <a:solidFill>
                  <a:srgbClr val="2F6AFD"/>
                </a:solidFill>
                <a:latin typeface="Pyidaungsu" panose="020B0502040204020203" pitchFamily="34" charset="0"/>
                <a:ea typeface="+mn-ea"/>
                <a:cs typeface="Pyidaungsu" panose="020B0502040204020203" pitchFamily="34" charset="0"/>
              </a:rPr>
              <a:t>ဦး</a:t>
            </a:r>
            <a:endParaRPr lang="en-US" sz="1600" dirty="0">
              <a:solidFill>
                <a:srgbClr val="2F6AFD"/>
              </a:solidFill>
              <a:latin typeface="Pyidaungsu" panose="020B0502040204020203" pitchFamily="34" charset="0"/>
              <a:ea typeface="+mn-ea"/>
              <a:cs typeface="Pyidaungsu" panose="020B0502040204020203" pitchFamily="34" charset="0"/>
            </a:endParaRPr>
          </a:p>
        </p:txBody>
      </p:sp>
      <p:sp>
        <p:nvSpPr>
          <p:cNvPr id="265322" name="Rectangle 106"/>
          <p:cNvSpPr>
            <a:spLocks noChangeArrowheads="1"/>
          </p:cNvSpPr>
          <p:nvPr/>
        </p:nvSpPr>
        <p:spPr bwMode="auto">
          <a:xfrm>
            <a:off x="774700" y="993775"/>
            <a:ext cx="1333697"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dirty="0" err="1">
                <a:solidFill>
                  <a:srgbClr val="2F6AFD"/>
                </a:solidFill>
                <a:latin typeface="Pyidaungsu" panose="020B0502040204020203" pitchFamily="34" charset="0"/>
                <a:ea typeface="+mn-ea"/>
                <a:cs typeface="Pyidaungsu" panose="020B0502040204020203" pitchFamily="34" charset="0"/>
              </a:rPr>
              <a:t>ပုံပြင်ဟောင်း</a:t>
            </a:r>
            <a:endParaRPr lang="en-US" dirty="0">
              <a:solidFill>
                <a:srgbClr val="2F6AFD"/>
              </a:solidFill>
              <a:latin typeface="Pyidaungsu" panose="020B0502040204020203" pitchFamily="34" charset="0"/>
              <a:ea typeface="+mn-ea"/>
              <a:cs typeface="Pyidaungsu" panose="020B0502040204020203" pitchFamily="34" charset="0"/>
            </a:endParaRPr>
          </a:p>
        </p:txBody>
      </p:sp>
      <p:sp>
        <p:nvSpPr>
          <p:cNvPr id="265323" name="Rectangle 107"/>
          <p:cNvSpPr>
            <a:spLocks noChangeArrowheads="1"/>
          </p:cNvSpPr>
          <p:nvPr/>
        </p:nvSpPr>
        <p:spPr bwMode="auto">
          <a:xfrm>
            <a:off x="3390900" y="1003300"/>
            <a:ext cx="2057400" cy="582211"/>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defRPr/>
            </a:pPr>
            <a:r>
              <a:rPr lang="en-US" sz="1600" dirty="0" err="1">
                <a:solidFill>
                  <a:srgbClr val="2F6AFD"/>
                </a:solidFill>
                <a:latin typeface="Pyidaungsu" panose="020B0502040204020203" pitchFamily="34" charset="0"/>
                <a:ea typeface="+mn-ea"/>
                <a:cs typeface="Pyidaungsu" panose="020B0502040204020203" pitchFamily="34" charset="0"/>
              </a:rPr>
              <a:t>ဆောင်ပုဒ</a:t>
            </a:r>
            <a:r>
              <a:rPr lang="en-US" sz="1600" dirty="0">
                <a:solidFill>
                  <a:srgbClr val="2F6AFD"/>
                </a:solidFill>
                <a:latin typeface="Pyidaungsu" panose="020B0502040204020203" pitchFamily="34" charset="0"/>
                <a:ea typeface="+mn-ea"/>
                <a:cs typeface="Pyidaungsu" panose="020B0502040204020203" pitchFamily="34" charset="0"/>
              </a:rPr>
              <a:t>် - </a:t>
            </a:r>
            <a:r>
              <a:rPr lang="en-US" sz="1600" dirty="0" err="1">
                <a:solidFill>
                  <a:srgbClr val="2F6AFD"/>
                </a:solidFill>
                <a:latin typeface="Pyidaungsu" panose="020B0502040204020203" pitchFamily="34" charset="0"/>
                <a:ea typeface="+mn-ea"/>
                <a:cs typeface="Pyidaungsu" panose="020B0502040204020203" pitchFamily="34" charset="0"/>
              </a:rPr>
              <a:t>ဘုရားဘုန်းတော</a:t>
            </a:r>
            <a:r>
              <a:rPr lang="en-US" sz="1600" dirty="0">
                <a:solidFill>
                  <a:srgbClr val="2F6AFD"/>
                </a:solidFill>
                <a:latin typeface="Pyidaungsu" panose="020B0502040204020203" pitchFamily="34" charset="0"/>
                <a:ea typeface="+mn-ea"/>
                <a:cs typeface="Pyidaungsu" panose="020B0502040204020203" pitchFamily="34" charset="0"/>
              </a:rPr>
              <a:t>်</a:t>
            </a:r>
          </a:p>
        </p:txBody>
      </p:sp>
      <p:sp>
        <p:nvSpPr>
          <p:cNvPr id="265324" name="Rectangle 108"/>
          <p:cNvSpPr>
            <a:spLocks noChangeArrowheads="1"/>
          </p:cNvSpPr>
          <p:nvPr/>
        </p:nvSpPr>
        <p:spPr bwMode="auto">
          <a:xfrm>
            <a:off x="7477125" y="879475"/>
            <a:ext cx="1109277" cy="397545"/>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2000" dirty="0" err="1">
                <a:solidFill>
                  <a:srgbClr val="2F6AFD"/>
                </a:solidFill>
                <a:latin typeface="Pyidaungsu" panose="020B0502040204020203" pitchFamily="34" charset="0"/>
                <a:ea typeface="+mn-ea"/>
                <a:cs typeface="Pyidaungsu" panose="020B0502040204020203" pitchFamily="34" charset="0"/>
              </a:rPr>
              <a:t>ပုံပြင်သစ</a:t>
            </a:r>
            <a:r>
              <a:rPr lang="en-US" sz="2000" dirty="0">
                <a:solidFill>
                  <a:srgbClr val="2F6AFD"/>
                </a:solidFill>
                <a:latin typeface="Pyidaungsu" panose="020B0502040204020203" pitchFamily="34" charset="0"/>
                <a:ea typeface="+mn-ea"/>
                <a:cs typeface="Pyidaungsu" panose="020B0502040204020203" pitchFamily="34" charset="0"/>
              </a:rPr>
              <a:t>်</a:t>
            </a:r>
          </a:p>
        </p:txBody>
      </p:sp>
      <p:sp>
        <p:nvSpPr>
          <p:cNvPr id="265325" name="Rectangle 109"/>
          <p:cNvSpPr>
            <a:spLocks noChangeArrowheads="1"/>
          </p:cNvSpPr>
          <p:nvPr/>
        </p:nvSpPr>
        <p:spPr bwMode="auto">
          <a:xfrm>
            <a:off x="863600" y="2060575"/>
            <a:ext cx="831958" cy="305212"/>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1400" dirty="0">
                <a:solidFill>
                  <a:srgbClr val="2F6AFD"/>
                </a:solidFill>
                <a:latin typeface="Pyidaungsu" panose="020B0502040204020203" pitchFamily="34" charset="0"/>
                <a:ea typeface="+mn-ea"/>
                <a:cs typeface="Pyidaungsu" panose="020B0502040204020203" pitchFamily="34" charset="0"/>
              </a:rPr>
              <a:t>၃၉ </a:t>
            </a:r>
            <a:r>
              <a:rPr lang="en-US" sz="1400" dirty="0" err="1">
                <a:solidFill>
                  <a:srgbClr val="2F6AFD"/>
                </a:solidFill>
                <a:latin typeface="Pyidaungsu" panose="020B0502040204020203" pitchFamily="34" charset="0"/>
                <a:ea typeface="+mn-ea"/>
                <a:cs typeface="Pyidaungsu" panose="020B0502040204020203" pitchFamily="34" charset="0"/>
              </a:rPr>
              <a:t>ကျမ်း</a:t>
            </a:r>
            <a:endParaRPr lang="en-US" sz="1400" dirty="0">
              <a:solidFill>
                <a:srgbClr val="2F6AFD"/>
              </a:solidFill>
              <a:latin typeface="Pyidaungsu" panose="020B0502040204020203" pitchFamily="34" charset="0"/>
              <a:ea typeface="+mn-ea"/>
              <a:cs typeface="Pyidaungsu" panose="020B0502040204020203" pitchFamily="34" charset="0"/>
            </a:endParaRPr>
          </a:p>
        </p:txBody>
      </p:sp>
      <p:sp>
        <p:nvSpPr>
          <p:cNvPr id="265326" name="Rectangle 110"/>
          <p:cNvSpPr>
            <a:spLocks noChangeArrowheads="1"/>
          </p:cNvSpPr>
          <p:nvPr/>
        </p:nvSpPr>
        <p:spPr bwMode="auto">
          <a:xfrm>
            <a:off x="7397750" y="1946275"/>
            <a:ext cx="995464"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dirty="0">
                <a:solidFill>
                  <a:srgbClr val="2F6AFD"/>
                </a:solidFill>
                <a:latin typeface="Pyidaungsu" panose="020B0502040204020203" pitchFamily="34" charset="0"/>
                <a:ea typeface="+mn-ea"/>
                <a:cs typeface="Pyidaungsu" panose="020B0502040204020203" pitchFamily="34" charset="0"/>
              </a:rPr>
              <a:t>၂၇ </a:t>
            </a:r>
            <a:r>
              <a:rPr lang="en-US" dirty="0" err="1">
                <a:solidFill>
                  <a:srgbClr val="2F6AFD"/>
                </a:solidFill>
                <a:latin typeface="Pyidaungsu" panose="020B0502040204020203" pitchFamily="34" charset="0"/>
                <a:ea typeface="+mn-ea"/>
                <a:cs typeface="Pyidaungsu" panose="020B0502040204020203" pitchFamily="34" charset="0"/>
              </a:rPr>
              <a:t>ကျမ်း</a:t>
            </a:r>
            <a:endParaRPr lang="en-US" dirty="0">
              <a:solidFill>
                <a:srgbClr val="2F6AFD"/>
              </a:solidFill>
              <a:latin typeface="Pyidaungsu" panose="020B0502040204020203" pitchFamily="34" charset="0"/>
              <a:ea typeface="+mn-ea"/>
              <a:cs typeface="Pyidaungsu" panose="020B0502040204020203" pitchFamily="34" charset="0"/>
            </a:endParaRPr>
          </a:p>
        </p:txBody>
      </p:sp>
      <p:sp>
        <p:nvSpPr>
          <p:cNvPr id="265327" name="Rectangle 111"/>
          <p:cNvSpPr>
            <a:spLocks noChangeArrowheads="1"/>
          </p:cNvSpPr>
          <p:nvPr/>
        </p:nvSpPr>
        <p:spPr bwMode="auto">
          <a:xfrm>
            <a:off x="808038" y="2784475"/>
            <a:ext cx="618758" cy="305212"/>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1400" dirty="0" err="1">
                <a:solidFill>
                  <a:srgbClr val="2F6AFD"/>
                </a:solidFill>
                <a:latin typeface="Pyidaungsu" panose="020B0502040204020203" pitchFamily="34" charset="0"/>
                <a:ea typeface="+mn-ea"/>
                <a:cs typeface="Pyidaungsu" panose="020B0502040204020203" pitchFamily="34" charset="0"/>
              </a:rPr>
              <a:t>ဟေဗြဲ</a:t>
            </a:r>
            <a:endParaRPr lang="en-US" sz="1400" dirty="0">
              <a:solidFill>
                <a:srgbClr val="2F6AFD"/>
              </a:solidFill>
              <a:latin typeface="Pyidaungsu" panose="020B0502040204020203" pitchFamily="34" charset="0"/>
              <a:ea typeface="+mn-ea"/>
              <a:cs typeface="Pyidaungsu" panose="020B0502040204020203" pitchFamily="34" charset="0"/>
            </a:endParaRPr>
          </a:p>
        </p:txBody>
      </p:sp>
      <p:sp>
        <p:nvSpPr>
          <p:cNvPr id="265328" name="Rectangle 112"/>
          <p:cNvSpPr>
            <a:spLocks noChangeArrowheads="1"/>
          </p:cNvSpPr>
          <p:nvPr/>
        </p:nvSpPr>
        <p:spPr bwMode="auto">
          <a:xfrm>
            <a:off x="7794625" y="2860675"/>
            <a:ext cx="469679"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dirty="0" err="1">
                <a:solidFill>
                  <a:srgbClr val="2F6AFD"/>
                </a:solidFill>
                <a:latin typeface="Pyidaungsu" panose="020B0502040204020203" pitchFamily="34" charset="0"/>
                <a:ea typeface="+mn-ea"/>
                <a:cs typeface="Pyidaungsu" panose="020B0502040204020203" pitchFamily="34" charset="0"/>
              </a:rPr>
              <a:t>ဂရိ</a:t>
            </a:r>
            <a:endParaRPr lang="en-US" dirty="0">
              <a:solidFill>
                <a:srgbClr val="2F6AFD"/>
              </a:solidFill>
              <a:latin typeface="Pyidaungsu" panose="020B0502040204020203" pitchFamily="34" charset="0"/>
              <a:ea typeface="+mn-ea"/>
              <a:cs typeface="Pyidaungsu" panose="020B0502040204020203" pitchFamily="34" charset="0"/>
            </a:endParaRPr>
          </a:p>
        </p:txBody>
      </p:sp>
      <p:sp>
        <p:nvSpPr>
          <p:cNvPr id="265329" name="Rectangle 113"/>
          <p:cNvSpPr>
            <a:spLocks noChangeArrowheads="1"/>
          </p:cNvSpPr>
          <p:nvPr/>
        </p:nvSpPr>
        <p:spPr bwMode="auto">
          <a:xfrm>
            <a:off x="554038" y="3465513"/>
            <a:ext cx="1606208" cy="335989"/>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sz="1600" dirty="0" err="1">
                <a:solidFill>
                  <a:srgbClr val="2F6AFD"/>
                </a:solidFill>
                <a:latin typeface="Pyidaungsu" panose="020B0502040204020203" pitchFamily="34" charset="0"/>
                <a:ea typeface="+mn-ea"/>
                <a:cs typeface="Pyidaungsu" panose="020B0502040204020203" pitchFamily="34" charset="0"/>
              </a:rPr>
              <a:t>ပညတ်ကတိတော</a:t>
            </a:r>
            <a:r>
              <a:rPr lang="en-US" sz="1600" dirty="0">
                <a:solidFill>
                  <a:srgbClr val="2F6AFD"/>
                </a:solidFill>
                <a:latin typeface="Pyidaungsu" panose="020B0502040204020203" pitchFamily="34" charset="0"/>
                <a:ea typeface="+mn-ea"/>
                <a:cs typeface="Pyidaungsu" panose="020B0502040204020203" pitchFamily="34" charset="0"/>
              </a:rPr>
              <a:t>်</a:t>
            </a:r>
          </a:p>
        </p:txBody>
      </p:sp>
      <p:sp>
        <p:nvSpPr>
          <p:cNvPr id="265330" name="Rectangle 114"/>
          <p:cNvSpPr>
            <a:spLocks noChangeArrowheads="1"/>
          </p:cNvSpPr>
          <p:nvPr/>
        </p:nvSpPr>
        <p:spPr bwMode="auto">
          <a:xfrm>
            <a:off x="6968268" y="3470275"/>
            <a:ext cx="2128787" cy="335989"/>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1600" dirty="0" err="1">
                <a:solidFill>
                  <a:srgbClr val="2F6AFD"/>
                </a:solidFill>
                <a:latin typeface="Pyidaungsu" panose="020B0502040204020203" pitchFamily="34" charset="0"/>
                <a:ea typeface="+mn-ea"/>
                <a:cs typeface="Pyidaungsu" panose="020B0502040204020203" pitchFamily="34" charset="0"/>
              </a:rPr>
              <a:t>ကျေးဇူးတော</a:t>
            </a:r>
            <a:r>
              <a:rPr lang="en-US" sz="1600" dirty="0">
                <a:solidFill>
                  <a:srgbClr val="2F6AFD"/>
                </a:solidFill>
                <a:latin typeface="Pyidaungsu" panose="020B0502040204020203" pitchFamily="34" charset="0"/>
                <a:ea typeface="+mn-ea"/>
                <a:cs typeface="Pyidaungsu" panose="020B0502040204020203" pitchFamily="34" charset="0"/>
              </a:rPr>
              <a:t>် </a:t>
            </a:r>
            <a:r>
              <a:rPr lang="en-US" sz="1600" dirty="0" err="1">
                <a:solidFill>
                  <a:srgbClr val="2F6AFD"/>
                </a:solidFill>
                <a:latin typeface="Pyidaungsu" panose="020B0502040204020203" pitchFamily="34" charset="0"/>
                <a:ea typeface="+mn-ea"/>
                <a:cs typeface="Pyidaungsu" panose="020B0502040204020203" pitchFamily="34" charset="0"/>
              </a:rPr>
              <a:t>ပြည</a:t>
            </a:r>
            <a:r>
              <a:rPr lang="en-US" sz="1600" dirty="0">
                <a:solidFill>
                  <a:srgbClr val="2F6AFD"/>
                </a:solidFill>
                <a:latin typeface="Pyidaungsu" panose="020B0502040204020203" pitchFamily="34" charset="0"/>
                <a:ea typeface="+mn-ea"/>
                <a:cs typeface="Pyidaungsu" panose="020B0502040204020203" pitchFamily="34" charset="0"/>
              </a:rPr>
              <a:t>့်</a:t>
            </a:r>
            <a:r>
              <a:rPr lang="en-US" sz="1600" dirty="0" err="1">
                <a:solidFill>
                  <a:srgbClr val="2F6AFD"/>
                </a:solidFill>
                <a:latin typeface="Pyidaungsu" panose="020B0502040204020203" pitchFamily="34" charset="0"/>
                <a:ea typeface="+mn-ea"/>
                <a:cs typeface="Pyidaungsu" panose="020B0502040204020203" pitchFamily="34" charset="0"/>
              </a:rPr>
              <a:t>စုံခြင်း</a:t>
            </a:r>
            <a:endParaRPr lang="en-US" sz="1600" dirty="0">
              <a:solidFill>
                <a:srgbClr val="2F6AFD"/>
              </a:solidFill>
              <a:latin typeface="Pyidaungsu" panose="020B0502040204020203" pitchFamily="34" charset="0"/>
              <a:ea typeface="+mn-ea"/>
              <a:cs typeface="Pyidaungsu" panose="020B0502040204020203" pitchFamily="34" charset="0"/>
            </a:endParaRPr>
          </a:p>
        </p:txBody>
      </p:sp>
      <p:sp>
        <p:nvSpPr>
          <p:cNvPr id="265331" name="Rectangle 115"/>
          <p:cNvSpPr>
            <a:spLocks noChangeArrowheads="1"/>
          </p:cNvSpPr>
          <p:nvPr/>
        </p:nvSpPr>
        <p:spPr bwMode="auto">
          <a:xfrm>
            <a:off x="95250" y="4210050"/>
            <a:ext cx="1976438" cy="920765"/>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spcBef>
                <a:spcPct val="0"/>
              </a:spcBef>
              <a:defRPr/>
            </a:pPr>
            <a:r>
              <a:rPr lang="en-US" dirty="0" err="1">
                <a:latin typeface="Pyidaungsu" panose="020B0502040204020203" pitchFamily="34" charset="0"/>
                <a:ea typeface="+mn-ea"/>
                <a:cs typeface="Pyidaungsu" panose="020B0502040204020203" pitchFamily="34" charset="0"/>
              </a:rPr>
              <a:t>အတိတ်ထာဝရ</a:t>
            </a:r>
            <a:r>
              <a:rPr lang="en-US" dirty="0">
                <a:latin typeface="Pyidaungsu" panose="020B0502040204020203" pitchFamily="34" charset="0"/>
                <a:ea typeface="+mn-ea"/>
                <a:cs typeface="Pyidaungsu" panose="020B0502040204020203" pitchFamily="34" charset="0"/>
              </a:rPr>
              <a:t> </a:t>
            </a:r>
            <a:r>
              <a:rPr lang="en-US" dirty="0" err="1">
                <a:latin typeface="Pyidaungsu" panose="020B0502040204020203" pitchFamily="34" charset="0"/>
                <a:ea typeface="+mn-ea"/>
                <a:cs typeface="Pyidaungsu" panose="020B0502040204020203" pitchFamily="34" charset="0"/>
              </a:rPr>
              <a:t>အဝေးကြည</a:t>
            </a:r>
            <a:r>
              <a:rPr lang="en-US" dirty="0">
                <a:latin typeface="Pyidaungsu" panose="020B0502040204020203" pitchFamily="34" charset="0"/>
                <a:ea typeface="+mn-ea"/>
                <a:cs typeface="Pyidaungsu" panose="020B0502040204020203" pitchFamily="34" charset="0"/>
              </a:rPr>
              <a:t>့်</a:t>
            </a:r>
            <a:r>
              <a:rPr lang="en-US" dirty="0" err="1">
                <a:latin typeface="Pyidaungsu" panose="020B0502040204020203" pitchFamily="34" charset="0"/>
                <a:ea typeface="+mn-ea"/>
                <a:cs typeface="Pyidaungsu" panose="020B0502040204020203" pitchFamily="34" charset="0"/>
              </a:rPr>
              <a:t>မှန်ပြောင်း</a:t>
            </a:r>
            <a:endParaRPr lang="en-US" dirty="0">
              <a:latin typeface="Pyidaungsu" panose="020B0502040204020203" pitchFamily="34" charset="0"/>
              <a:ea typeface="+mn-ea"/>
              <a:cs typeface="Pyidaungsu" panose="020B0502040204020203" pitchFamily="34" charset="0"/>
            </a:endParaRPr>
          </a:p>
        </p:txBody>
      </p:sp>
      <p:sp>
        <p:nvSpPr>
          <p:cNvPr id="265332" name="Rectangle 116"/>
          <p:cNvSpPr>
            <a:spLocks noChangeArrowheads="1"/>
          </p:cNvSpPr>
          <p:nvPr/>
        </p:nvSpPr>
        <p:spPr bwMode="auto">
          <a:xfrm>
            <a:off x="7227888" y="4191000"/>
            <a:ext cx="1897062" cy="920765"/>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spcBef>
                <a:spcPct val="0"/>
              </a:spcBef>
              <a:defRPr/>
            </a:pPr>
            <a:r>
              <a:rPr lang="en-US" dirty="0" err="1">
                <a:latin typeface="Pyidaungsu" panose="020B0502040204020203" pitchFamily="34" charset="0"/>
                <a:ea typeface="+mn-ea"/>
                <a:cs typeface="Pyidaungsu" panose="020B0502040204020203" pitchFamily="34" charset="0"/>
              </a:rPr>
              <a:t>ထာဝရအနာဂတ</a:t>
            </a:r>
            <a:r>
              <a:rPr lang="en-US" dirty="0">
                <a:latin typeface="Pyidaungsu" panose="020B0502040204020203" pitchFamily="34" charset="0"/>
                <a:ea typeface="+mn-ea"/>
                <a:cs typeface="Pyidaungsu" panose="020B0502040204020203" pitchFamily="34" charset="0"/>
              </a:rPr>
              <a:t>် </a:t>
            </a:r>
            <a:r>
              <a:rPr lang="en-US" dirty="0" err="1">
                <a:latin typeface="Pyidaungsu" panose="020B0502040204020203" pitchFamily="34" charset="0"/>
                <a:ea typeface="+mn-ea"/>
                <a:cs typeface="Pyidaungsu" panose="020B0502040204020203" pitchFamily="34" charset="0"/>
              </a:rPr>
              <a:t>အဝေးကြည</a:t>
            </a:r>
            <a:r>
              <a:rPr lang="en-US" dirty="0">
                <a:latin typeface="Pyidaungsu" panose="020B0502040204020203" pitchFamily="34" charset="0"/>
                <a:ea typeface="+mn-ea"/>
                <a:cs typeface="Pyidaungsu" panose="020B0502040204020203" pitchFamily="34" charset="0"/>
              </a:rPr>
              <a:t>့်</a:t>
            </a:r>
            <a:r>
              <a:rPr lang="en-US" dirty="0" err="1">
                <a:latin typeface="Pyidaungsu" panose="020B0502040204020203" pitchFamily="34" charset="0"/>
                <a:ea typeface="+mn-ea"/>
                <a:cs typeface="Pyidaungsu" panose="020B0502040204020203" pitchFamily="34" charset="0"/>
              </a:rPr>
              <a:t>မှန်ပြောင်း</a:t>
            </a:r>
            <a:endParaRPr lang="en-US" dirty="0">
              <a:latin typeface="Pyidaungsu" panose="020B0502040204020203" pitchFamily="34" charset="0"/>
              <a:ea typeface="+mn-ea"/>
              <a:cs typeface="Pyidaungsu" panose="020B0502040204020203" pitchFamily="34" charset="0"/>
            </a:endParaRPr>
          </a:p>
        </p:txBody>
      </p:sp>
      <p:sp>
        <p:nvSpPr>
          <p:cNvPr id="265333" name="Rectangle 117"/>
          <p:cNvSpPr>
            <a:spLocks noChangeArrowheads="1"/>
          </p:cNvSpPr>
          <p:nvPr/>
        </p:nvSpPr>
        <p:spPr bwMode="auto">
          <a:xfrm>
            <a:off x="4259263" y="5743575"/>
            <a:ext cx="2112962" cy="520655"/>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spcBef>
                <a:spcPct val="0"/>
              </a:spcBef>
              <a:defRPr/>
            </a:pPr>
            <a:r>
              <a:rPr lang="my-MM" sz="1400" u="sng" dirty="0">
                <a:latin typeface="Pyidaungsu" panose="020B0502040204020203" pitchFamily="34" charset="0"/>
                <a:ea typeface="+mn-ea"/>
                <a:cs typeface="Pyidaungsu" panose="020B0502040204020203" pitchFamily="34" charset="0"/>
              </a:rPr>
              <a:t>၂။ အဝေးကြည့်မှန်ပြောင်း       ၁။ အဝေးကြည့်မှန်ပြောင်း</a:t>
            </a:r>
            <a:endParaRPr lang="en-US" sz="1400" u="sng" dirty="0">
              <a:latin typeface="Pyidaungsu" panose="020B0502040204020203" pitchFamily="34" charset="0"/>
              <a:ea typeface="+mn-ea"/>
              <a:cs typeface="Pyidaungsu" panose="020B0502040204020203" pitchFamily="34" charset="0"/>
            </a:endParaRPr>
          </a:p>
        </p:txBody>
      </p:sp>
      <p:sp>
        <p:nvSpPr>
          <p:cNvPr id="265334" name="Rectangle 118"/>
          <p:cNvSpPr>
            <a:spLocks noChangeArrowheads="1"/>
          </p:cNvSpPr>
          <p:nvPr/>
        </p:nvSpPr>
        <p:spPr bwMode="auto">
          <a:xfrm>
            <a:off x="715963" y="5662613"/>
            <a:ext cx="2074862" cy="366767"/>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spcBef>
                <a:spcPct val="0"/>
              </a:spcBef>
              <a:defRPr/>
            </a:pPr>
            <a:r>
              <a:rPr lang="en-US" dirty="0" err="1">
                <a:latin typeface="Pyidaungsu" panose="020B0502040204020203" pitchFamily="34" charset="0"/>
                <a:ea typeface="+mn-ea"/>
                <a:cs typeface="Pyidaungsu" panose="020B0502040204020203" pitchFamily="34" charset="0"/>
              </a:rPr>
              <a:t>အနီးကြည</a:t>
            </a:r>
            <a:r>
              <a:rPr lang="en-US" dirty="0">
                <a:latin typeface="Pyidaungsu" panose="020B0502040204020203" pitchFamily="34" charset="0"/>
                <a:ea typeface="+mn-ea"/>
                <a:cs typeface="Pyidaungsu" panose="020B0502040204020203" pitchFamily="34" charset="0"/>
              </a:rPr>
              <a:t>့်</a:t>
            </a:r>
            <a:r>
              <a:rPr lang="en-US" dirty="0" err="1">
                <a:latin typeface="Pyidaungsu" panose="020B0502040204020203" pitchFamily="34" charset="0"/>
                <a:ea typeface="+mn-ea"/>
                <a:cs typeface="Pyidaungsu" panose="020B0502040204020203" pitchFamily="34" charset="0"/>
              </a:rPr>
              <a:t>မှန်ပြောင်း</a:t>
            </a:r>
            <a:endParaRPr lang="en-US" dirty="0">
              <a:latin typeface="Pyidaungsu" panose="020B0502040204020203" pitchFamily="34" charset="0"/>
              <a:ea typeface="+mn-ea"/>
              <a:cs typeface="Pyidaungsu" panose="020B0502040204020203" pitchFamily="34" charset="0"/>
            </a:endParaRPr>
          </a:p>
        </p:txBody>
      </p:sp>
      <p:sp>
        <p:nvSpPr>
          <p:cNvPr id="265335" name="Rectangle 119"/>
          <p:cNvSpPr>
            <a:spLocks noChangeArrowheads="1"/>
          </p:cNvSpPr>
          <p:nvPr/>
        </p:nvSpPr>
        <p:spPr bwMode="auto">
          <a:xfrm rot="872067">
            <a:off x="2552764" y="4827561"/>
            <a:ext cx="807912"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latin typeface="Pyidaungsu" panose="020B0502040204020203" pitchFamily="34" charset="0"/>
                <a:ea typeface="+mn-ea"/>
                <a:cs typeface="Pyidaungsu" panose="020B0502040204020203" pitchFamily="34" charset="0"/>
              </a:rPr>
              <a:t>ပညတ</a:t>
            </a:r>
            <a:r>
              <a:rPr lang="en-US" dirty="0">
                <a:latin typeface="Pyidaungsu" panose="020B0502040204020203" pitchFamily="34" charset="0"/>
                <a:ea typeface="+mn-ea"/>
                <a:cs typeface="Pyidaungsu" panose="020B0502040204020203" pitchFamily="34" charset="0"/>
              </a:rPr>
              <a:t>်</a:t>
            </a:r>
            <a:endParaRPr lang="en-US" dirty="0">
              <a:latin typeface="WinInnwa" pitchFamily="2" charset="0"/>
              <a:ea typeface="+mn-ea"/>
            </a:endParaRPr>
          </a:p>
        </p:txBody>
      </p:sp>
      <p:sp>
        <p:nvSpPr>
          <p:cNvPr id="265336" name="Rectangle 120"/>
          <p:cNvSpPr>
            <a:spLocks noChangeArrowheads="1"/>
          </p:cNvSpPr>
          <p:nvPr/>
        </p:nvSpPr>
        <p:spPr bwMode="auto">
          <a:xfrm rot="1851749">
            <a:off x="2877639" y="4381473"/>
            <a:ext cx="759822"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solidFill>
                  <a:srgbClr val="21ED11"/>
                </a:solidFill>
                <a:latin typeface="Pyidaungsu" panose="020B0502040204020203" pitchFamily="34" charset="0"/>
                <a:ea typeface="+mn-ea"/>
                <a:cs typeface="Pyidaungsu" panose="020B0502040204020203" pitchFamily="34" charset="0"/>
              </a:rPr>
              <a:t>သမိုင်း</a:t>
            </a:r>
            <a:endParaRPr lang="en-US" dirty="0">
              <a:solidFill>
                <a:srgbClr val="21ED11"/>
              </a:solidFill>
              <a:latin typeface="Pyidaungsu" panose="020B0502040204020203" pitchFamily="34" charset="0"/>
              <a:ea typeface="+mn-ea"/>
              <a:cs typeface="Pyidaungsu" panose="020B0502040204020203" pitchFamily="34" charset="0"/>
            </a:endParaRPr>
          </a:p>
        </p:txBody>
      </p:sp>
      <p:sp>
        <p:nvSpPr>
          <p:cNvPr id="265337" name="Rectangle 121"/>
          <p:cNvSpPr>
            <a:spLocks noChangeArrowheads="1"/>
          </p:cNvSpPr>
          <p:nvPr/>
        </p:nvSpPr>
        <p:spPr bwMode="auto">
          <a:xfrm rot="2254115">
            <a:off x="3032952" y="3844898"/>
            <a:ext cx="1306447"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solidFill>
                  <a:srgbClr val="21ED11"/>
                </a:solidFill>
                <a:latin typeface="Pyidaungsu" panose="020B0502040204020203" pitchFamily="34" charset="0"/>
                <a:ea typeface="+mn-ea"/>
                <a:cs typeface="Pyidaungsu" panose="020B0502040204020203" pitchFamily="34" charset="0"/>
              </a:rPr>
              <a:t>ကဗျာလင</a:t>
            </a:r>
            <a:r>
              <a:rPr lang="en-US" dirty="0">
                <a:solidFill>
                  <a:srgbClr val="21ED11"/>
                </a:solidFill>
                <a:latin typeface="Pyidaungsu" panose="020B0502040204020203" pitchFamily="34" charset="0"/>
                <a:ea typeface="+mn-ea"/>
                <a:cs typeface="Pyidaungsu" panose="020B0502040204020203" pitchFamily="34" charset="0"/>
              </a:rPr>
              <a:t>်္</a:t>
            </a:r>
            <a:r>
              <a:rPr lang="en-US" dirty="0" err="1">
                <a:solidFill>
                  <a:srgbClr val="21ED11"/>
                </a:solidFill>
                <a:latin typeface="Pyidaungsu" panose="020B0502040204020203" pitchFamily="34" charset="0"/>
                <a:ea typeface="+mn-ea"/>
                <a:cs typeface="Pyidaungsu" panose="020B0502040204020203" pitchFamily="34" charset="0"/>
              </a:rPr>
              <a:t>ကာ</a:t>
            </a:r>
            <a:endParaRPr lang="en-US" dirty="0">
              <a:solidFill>
                <a:srgbClr val="21ED11"/>
              </a:solidFill>
              <a:latin typeface="Pyidaungsu" panose="020B0502040204020203" pitchFamily="34" charset="0"/>
              <a:ea typeface="+mn-ea"/>
              <a:cs typeface="Pyidaungsu" panose="020B0502040204020203" pitchFamily="34" charset="0"/>
            </a:endParaRPr>
          </a:p>
        </p:txBody>
      </p:sp>
      <p:sp>
        <p:nvSpPr>
          <p:cNvPr id="265338" name="Rectangle 122"/>
          <p:cNvSpPr>
            <a:spLocks noChangeArrowheads="1"/>
          </p:cNvSpPr>
          <p:nvPr/>
        </p:nvSpPr>
        <p:spPr bwMode="auto">
          <a:xfrm rot="18933985">
            <a:off x="4836042" y="3503586"/>
            <a:ext cx="1370567"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latin typeface="Pyidaungsu" panose="020B0502040204020203" pitchFamily="34" charset="0"/>
                <a:ea typeface="+mn-ea"/>
                <a:cs typeface="Pyidaungsu" panose="020B0502040204020203" pitchFamily="34" charset="0"/>
              </a:rPr>
              <a:t>ခရစ်ဝင်ကျမ်း</a:t>
            </a:r>
            <a:endParaRPr lang="en-US" dirty="0">
              <a:latin typeface="Pyidaungsu" panose="020B0502040204020203" pitchFamily="34" charset="0"/>
              <a:ea typeface="+mn-ea"/>
              <a:cs typeface="Pyidaungsu" panose="020B0502040204020203" pitchFamily="34" charset="0"/>
            </a:endParaRPr>
          </a:p>
        </p:txBody>
      </p:sp>
      <p:sp>
        <p:nvSpPr>
          <p:cNvPr id="265339" name="Rectangle 123"/>
          <p:cNvSpPr>
            <a:spLocks noChangeArrowheads="1"/>
          </p:cNvSpPr>
          <p:nvPr/>
        </p:nvSpPr>
        <p:spPr bwMode="auto">
          <a:xfrm rot="19047169">
            <a:off x="4924490" y="4029048"/>
            <a:ext cx="1628650"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latin typeface="Pyidaungsu" panose="020B0502040204020203" pitchFamily="34" charset="0"/>
                <a:ea typeface="+mn-ea"/>
                <a:cs typeface="Pyidaungsu" panose="020B0502040204020203" pitchFamily="34" charset="0"/>
              </a:rPr>
              <a:t>တမန်တော်ဝတ္ထု</a:t>
            </a:r>
            <a:endParaRPr lang="en-US" dirty="0">
              <a:latin typeface="Pyidaungsu" panose="020B0502040204020203" pitchFamily="34" charset="0"/>
              <a:ea typeface="+mn-ea"/>
              <a:cs typeface="Pyidaungsu" panose="020B0502040204020203" pitchFamily="34" charset="0"/>
            </a:endParaRPr>
          </a:p>
        </p:txBody>
      </p:sp>
      <p:sp>
        <p:nvSpPr>
          <p:cNvPr id="265340" name="Rectangle 124"/>
          <p:cNvSpPr>
            <a:spLocks noChangeArrowheads="1"/>
          </p:cNvSpPr>
          <p:nvPr/>
        </p:nvSpPr>
        <p:spPr bwMode="auto">
          <a:xfrm rot="19863583">
            <a:off x="5417846" y="4429098"/>
            <a:ext cx="1373773"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a:latin typeface="WinInnwa" pitchFamily="2" charset="0"/>
                <a:ea typeface="+mn-ea"/>
              </a:rPr>
              <a:t> </a:t>
            </a:r>
            <a:r>
              <a:rPr lang="en-US" dirty="0" err="1">
                <a:solidFill>
                  <a:schemeClr val="hlink"/>
                </a:solidFill>
                <a:latin typeface="Pyidaungsu" panose="020B0502040204020203" pitchFamily="34" charset="0"/>
                <a:ea typeface="+mn-ea"/>
                <a:cs typeface="Pyidaungsu" panose="020B0502040204020203" pitchFamily="34" charset="0"/>
              </a:rPr>
              <a:t>စာစောင်များ</a:t>
            </a:r>
            <a:endParaRPr lang="en-US" dirty="0">
              <a:latin typeface="Pyidaungsu" panose="020B0502040204020203" pitchFamily="34" charset="0"/>
              <a:ea typeface="+mn-ea"/>
              <a:cs typeface="Pyidaungsu" panose="020B0502040204020203" pitchFamily="34" charset="0"/>
            </a:endParaRPr>
          </a:p>
        </p:txBody>
      </p:sp>
      <p:sp>
        <p:nvSpPr>
          <p:cNvPr id="265341" name="Rectangle 125"/>
          <p:cNvSpPr>
            <a:spLocks noChangeArrowheads="1"/>
          </p:cNvSpPr>
          <p:nvPr/>
        </p:nvSpPr>
        <p:spPr bwMode="auto">
          <a:xfrm>
            <a:off x="5913438" y="4956175"/>
            <a:ext cx="1333697"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latin typeface="Pyidaungsu" panose="020B0502040204020203" pitchFamily="34" charset="0"/>
                <a:ea typeface="+mn-ea"/>
                <a:cs typeface="Pyidaungsu" panose="020B0502040204020203" pitchFamily="34" charset="0"/>
              </a:rPr>
              <a:t>ဗျာဒိတ်ကျမ်း</a:t>
            </a:r>
            <a:endParaRPr lang="en-US" dirty="0">
              <a:latin typeface="Pyidaungsu" panose="020B0502040204020203" pitchFamily="34" charset="0"/>
              <a:ea typeface="+mn-ea"/>
              <a:cs typeface="Pyidaungsu" panose="020B0502040204020203" pitchFamily="34" charset="0"/>
            </a:endParaRPr>
          </a:p>
        </p:txBody>
      </p:sp>
    </p:spTree>
    <p:extLst>
      <p:ext uri="{BB962C8B-B14F-4D97-AF65-F5344CB8AC3E}">
        <p14:creationId xmlns:p14="http://schemas.microsoft.com/office/powerpoint/2010/main" val="1769757885"/>
      </p:ext>
    </p:extLst>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272"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strVal val="2/3*#ppt_w"/>
                                          </p:val>
                                        </p:tav>
                                        <p:tav tm="100000">
                                          <p:val>
                                            <p:strVal val="#ppt_w"/>
                                          </p:val>
                                        </p:tav>
                                      </p:tavLst>
                                    </p:anim>
                                    <p:anim calcmode="lin" valueType="num">
                                      <p:cBhvr>
                                        <p:cTn id="15" dur="500" fill="hold"/>
                                        <p:tgtEl>
                                          <p:spTgt spid="4"/>
                                        </p:tgtEl>
                                        <p:attrNameLst>
                                          <p:attrName>ppt_h</p:attrName>
                                        </p:attrNameLst>
                                      </p:cBhvr>
                                      <p:tavLst>
                                        <p:tav tm="0">
                                          <p:val>
                                            <p:strVal val="2/3*#ppt_h"/>
                                          </p:val>
                                        </p:tav>
                                        <p:tav tm="100000">
                                          <p:val>
                                            <p:strVal val="#ppt_h"/>
                                          </p:val>
                                        </p:tav>
                                      </p:tavLst>
                                    </p:anim>
                                  </p:childTnLst>
                                </p:cTn>
                              </p:par>
                            </p:childTnLst>
                          </p:cTn>
                        </p:par>
                        <p:par>
                          <p:cTn id="16" fill="hold" nodeType="afterGroup">
                            <p:stCondLst>
                              <p:cond delay="1000"/>
                            </p:stCondLst>
                            <p:childTnLst>
                              <p:par>
                                <p:cTn id="17" presetID="23" presetClass="entr" presetSubtype="272"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strVal val="2/3*#ppt_w"/>
                                          </p:val>
                                        </p:tav>
                                        <p:tav tm="100000">
                                          <p:val>
                                            <p:strVal val="#ppt_w"/>
                                          </p:val>
                                        </p:tav>
                                      </p:tavLst>
                                    </p:anim>
                                    <p:anim calcmode="lin" valueType="num">
                                      <p:cBhvr>
                                        <p:cTn id="20" dur="500" fill="hold"/>
                                        <p:tgtEl>
                                          <p:spTgt spid="5"/>
                                        </p:tgtEl>
                                        <p:attrNameLst>
                                          <p:attrName>ppt_h</p:attrName>
                                        </p:attrNameLst>
                                      </p:cBhvr>
                                      <p:tavLst>
                                        <p:tav tm="0">
                                          <p:val>
                                            <p:strVal val="2/3*#ppt_h"/>
                                          </p:val>
                                        </p:tav>
                                        <p:tav tm="100000">
                                          <p:val>
                                            <p:strVal val="#ppt_h"/>
                                          </p:val>
                                        </p:tav>
                                      </p:tavLst>
                                    </p:anim>
                                  </p:childTnLst>
                                </p:cTn>
                              </p:par>
                            </p:childTnLst>
                          </p:cTn>
                        </p:par>
                        <p:par>
                          <p:cTn id="21" fill="hold" nodeType="afterGroup">
                            <p:stCondLst>
                              <p:cond delay="1500"/>
                            </p:stCondLst>
                            <p:childTnLst>
                              <p:par>
                                <p:cTn id="22" presetID="23" presetClass="entr" presetSubtype="272"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strVal val="2/3*#ppt_w"/>
                                          </p:val>
                                        </p:tav>
                                        <p:tav tm="100000">
                                          <p:val>
                                            <p:strVal val="#ppt_w"/>
                                          </p:val>
                                        </p:tav>
                                      </p:tavLst>
                                    </p:anim>
                                    <p:anim calcmode="lin" valueType="num">
                                      <p:cBhvr>
                                        <p:cTn id="25" dur="500" fill="hold"/>
                                        <p:tgtEl>
                                          <p:spTgt spid="6"/>
                                        </p:tgtEl>
                                        <p:attrNameLst>
                                          <p:attrName>ppt_h</p:attrName>
                                        </p:attrNameLst>
                                      </p:cBhvr>
                                      <p:tavLst>
                                        <p:tav tm="0">
                                          <p:val>
                                            <p:strVal val="2/3*#ppt_h"/>
                                          </p:val>
                                        </p:tav>
                                        <p:tav tm="100000">
                                          <p:val>
                                            <p:strVal val="#ppt_h"/>
                                          </p:val>
                                        </p:tav>
                                      </p:tavLst>
                                    </p:anim>
                                  </p:childTnLst>
                                </p:cTn>
                              </p:par>
                            </p:childTnLst>
                          </p:cTn>
                        </p:par>
                        <p:par>
                          <p:cTn id="26" fill="hold" nodeType="afterGroup">
                            <p:stCondLst>
                              <p:cond delay="2000"/>
                            </p:stCondLst>
                            <p:childTnLst>
                              <p:par>
                                <p:cTn id="27" presetID="23" presetClass="entr" presetSubtype="272"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strVal val="2/3*#ppt_w"/>
                                          </p:val>
                                        </p:tav>
                                        <p:tav tm="100000">
                                          <p:val>
                                            <p:strVal val="#ppt_w"/>
                                          </p:val>
                                        </p:tav>
                                      </p:tavLst>
                                    </p:anim>
                                    <p:anim calcmode="lin" valueType="num">
                                      <p:cBhvr>
                                        <p:cTn id="30" dur="500" fill="hold"/>
                                        <p:tgtEl>
                                          <p:spTgt spid="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6982936"/>
      </p:ext>
    </p:extLst>
  </p:cSld>
  <p:clrMapOvr>
    <a:masterClrMapping/>
  </p:clrMapOvr>
  <p:transition spd="slow">
    <p:wheel spokes="0"/>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3162300" y="303213"/>
            <a:ext cx="287338"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WinInnwa" charset="0"/>
            </a:endParaRPr>
          </a:p>
        </p:txBody>
      </p:sp>
      <p:sp>
        <p:nvSpPr>
          <p:cNvPr id="25603" name="Rectangle 3"/>
          <p:cNvSpPr>
            <a:spLocks noChangeArrowheads="1"/>
          </p:cNvSpPr>
          <p:nvPr/>
        </p:nvSpPr>
        <p:spPr bwMode="auto">
          <a:xfrm>
            <a:off x="3163888" y="628650"/>
            <a:ext cx="3175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WinInnwa" charset="0"/>
            </a:endParaRPr>
          </a:p>
        </p:txBody>
      </p:sp>
      <p:sp>
        <p:nvSpPr>
          <p:cNvPr id="25604" name="Rectangle 7"/>
          <p:cNvSpPr>
            <a:spLocks noChangeArrowheads="1"/>
          </p:cNvSpPr>
          <p:nvPr/>
        </p:nvSpPr>
        <p:spPr bwMode="auto">
          <a:xfrm>
            <a:off x="3159125" y="1012825"/>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WinInnwa" charset="0"/>
            </a:endParaRPr>
          </a:p>
        </p:txBody>
      </p:sp>
      <p:sp>
        <p:nvSpPr>
          <p:cNvPr id="265226" name="Rectangle 10"/>
          <p:cNvSpPr>
            <a:spLocks noChangeArrowheads="1"/>
          </p:cNvSpPr>
          <p:nvPr/>
        </p:nvSpPr>
        <p:spPr bwMode="auto">
          <a:xfrm>
            <a:off x="1382713" y="700088"/>
            <a:ext cx="290512" cy="520700"/>
          </a:xfrm>
          <a:prstGeom prst="rect">
            <a:avLst/>
          </a:prstGeom>
          <a:noFill/>
          <a:ln w="12700">
            <a:noFill/>
            <a:miter lim="800000"/>
            <a:headEnd/>
            <a:tailEnd/>
          </a:ln>
          <a:effectLst>
            <a:outerShdw dist="85194" dir="3806097" algn="ctr" rotWithShape="0">
              <a:schemeClr val="tx1"/>
            </a:outerShdw>
          </a:effectLst>
        </p:spPr>
        <p:txBody>
          <a:bodyPr wrap="none" lIns="90487" tIns="44450" rIns="90487" bIns="44450">
            <a:spAutoFit/>
          </a:bodyPr>
          <a:lstStyle/>
          <a:p>
            <a:pPr algn="ctr">
              <a:spcBef>
                <a:spcPct val="0"/>
              </a:spcBef>
              <a:defRPr/>
            </a:pPr>
            <a:r>
              <a:rPr lang="en-US" sz="2800">
                <a:solidFill>
                  <a:srgbClr val="30F6FD"/>
                </a:solidFill>
                <a:latin typeface="WinInnwa" pitchFamily="2" charset="0"/>
                <a:ea typeface="+mn-ea"/>
              </a:rPr>
              <a:t> </a:t>
            </a:r>
          </a:p>
        </p:txBody>
      </p:sp>
      <p:sp>
        <p:nvSpPr>
          <p:cNvPr id="265227" name="Rectangle 11"/>
          <p:cNvSpPr>
            <a:spLocks noChangeArrowheads="1"/>
          </p:cNvSpPr>
          <p:nvPr/>
        </p:nvSpPr>
        <p:spPr bwMode="auto">
          <a:xfrm>
            <a:off x="114300" y="939800"/>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65228" name="Rectangle 12"/>
          <p:cNvSpPr>
            <a:spLocks noChangeArrowheads="1"/>
          </p:cNvSpPr>
          <p:nvPr/>
        </p:nvSpPr>
        <p:spPr bwMode="auto">
          <a:xfrm>
            <a:off x="5930900" y="939800"/>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65229" name="Rectangle 13"/>
          <p:cNvSpPr>
            <a:spLocks noChangeArrowheads="1"/>
          </p:cNvSpPr>
          <p:nvPr/>
        </p:nvSpPr>
        <p:spPr bwMode="auto">
          <a:xfrm>
            <a:off x="-101600" y="1752600"/>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65230" name="Rectangle 14"/>
          <p:cNvSpPr>
            <a:spLocks noChangeArrowheads="1"/>
          </p:cNvSpPr>
          <p:nvPr/>
        </p:nvSpPr>
        <p:spPr bwMode="auto">
          <a:xfrm>
            <a:off x="5934075" y="1762125"/>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65231" name="Rectangle 15"/>
          <p:cNvSpPr>
            <a:spLocks noChangeArrowheads="1"/>
          </p:cNvSpPr>
          <p:nvPr/>
        </p:nvSpPr>
        <p:spPr bwMode="auto">
          <a:xfrm>
            <a:off x="6311900" y="2017713"/>
            <a:ext cx="368300" cy="458787"/>
          </a:xfrm>
          <a:prstGeom prst="rect">
            <a:avLst/>
          </a:prstGeom>
          <a:noFill/>
          <a:ln w="12700">
            <a:noFill/>
            <a:miter lim="800000"/>
            <a:headEnd/>
            <a:tailEnd/>
          </a:ln>
          <a:effectLst>
            <a:outerShdw dist="68392" dir="4091915" algn="ctr" rotWithShape="0">
              <a:schemeClr val="tx1"/>
            </a:outerShdw>
          </a:effectLst>
        </p:spPr>
        <p:txBody>
          <a:bodyPr wrap="none" lIns="90487" tIns="44450" rIns="90487" bIns="44450">
            <a:spAutoFit/>
          </a:bodyPr>
          <a:lstStyle/>
          <a:p>
            <a:pPr>
              <a:spcBef>
                <a:spcPct val="0"/>
              </a:spcBef>
              <a:defRPr/>
            </a:pPr>
            <a:r>
              <a:rPr lang="en-US" sz="2400">
                <a:solidFill>
                  <a:srgbClr val="30F6FD"/>
                </a:solidFill>
                <a:latin typeface="WinInnwa" pitchFamily="2" charset="0"/>
                <a:ea typeface="+mn-ea"/>
              </a:rPr>
              <a:t>  </a:t>
            </a:r>
          </a:p>
        </p:txBody>
      </p:sp>
      <p:sp>
        <p:nvSpPr>
          <p:cNvPr id="265233" name="Rectangle 17"/>
          <p:cNvSpPr>
            <a:spLocks noChangeArrowheads="1"/>
          </p:cNvSpPr>
          <p:nvPr/>
        </p:nvSpPr>
        <p:spPr bwMode="auto">
          <a:xfrm>
            <a:off x="6397625" y="2317750"/>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65234" name="Rectangle 18"/>
          <p:cNvSpPr>
            <a:spLocks noChangeArrowheads="1"/>
          </p:cNvSpPr>
          <p:nvPr/>
        </p:nvSpPr>
        <p:spPr bwMode="auto">
          <a:xfrm>
            <a:off x="50800" y="2357438"/>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65237" name="Rectangle 21"/>
          <p:cNvSpPr>
            <a:spLocks noChangeArrowheads="1"/>
          </p:cNvSpPr>
          <p:nvPr/>
        </p:nvSpPr>
        <p:spPr bwMode="auto">
          <a:xfrm>
            <a:off x="6205538" y="3141663"/>
            <a:ext cx="817562" cy="363537"/>
          </a:xfrm>
          <a:prstGeom prst="rect">
            <a:avLst/>
          </a:prstGeom>
          <a:noFill/>
          <a:ln w="12700">
            <a:noFill/>
            <a:miter lim="800000"/>
            <a:headEnd/>
            <a:tailEnd/>
          </a:ln>
          <a:effectLst>
            <a:outerShdw dist="68392" dir="4091915"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265238" name="Rectangle 22"/>
          <p:cNvSpPr>
            <a:spLocks noChangeArrowheads="1"/>
          </p:cNvSpPr>
          <p:nvPr/>
        </p:nvSpPr>
        <p:spPr bwMode="auto">
          <a:xfrm>
            <a:off x="-346075" y="3148013"/>
            <a:ext cx="817563" cy="363537"/>
          </a:xfrm>
          <a:prstGeom prst="rect">
            <a:avLst/>
          </a:prstGeom>
          <a:noFill/>
          <a:ln w="12700">
            <a:noFill/>
            <a:miter lim="800000"/>
            <a:headEnd/>
            <a:tailEnd/>
          </a:ln>
          <a:effectLst>
            <a:outerShdw dist="68392" dir="4091915"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265240" name="Rectangle 24"/>
          <p:cNvSpPr>
            <a:spLocks noChangeArrowheads="1"/>
          </p:cNvSpPr>
          <p:nvPr/>
        </p:nvSpPr>
        <p:spPr bwMode="auto">
          <a:xfrm>
            <a:off x="509588" y="3386138"/>
            <a:ext cx="1136650" cy="363537"/>
          </a:xfrm>
          <a:prstGeom prst="rect">
            <a:avLst/>
          </a:prstGeom>
          <a:noFill/>
          <a:ln w="12700">
            <a:noFill/>
            <a:miter lim="800000"/>
            <a:headEnd/>
            <a:tailEnd/>
          </a:ln>
          <a:effectLst>
            <a:outerShdw dist="68392" dir="4091915" algn="ctr" rotWithShape="0">
              <a:schemeClr val="tx1"/>
            </a:outerShdw>
          </a:effectLst>
        </p:spPr>
        <p:txBody>
          <a:bodyPr lIns="90487" tIns="44450" rIns="90487" bIns="44450">
            <a:spAutoFit/>
          </a:bodyPr>
          <a:lstStyle/>
          <a:p>
            <a:pPr>
              <a:spcBef>
                <a:spcPct val="0"/>
              </a:spcBef>
              <a:tabLst>
                <a:tab pos="460375" algn="l"/>
              </a:tabLst>
              <a:defRPr/>
            </a:pPr>
            <a:endParaRPr lang="my-MM">
              <a:solidFill>
                <a:srgbClr val="30F6FD"/>
              </a:solidFill>
              <a:latin typeface="WinInnwa" pitchFamily="2" charset="0"/>
              <a:ea typeface="+mn-ea"/>
            </a:endParaRPr>
          </a:p>
        </p:txBody>
      </p:sp>
      <p:grpSp>
        <p:nvGrpSpPr>
          <p:cNvPr id="25616" name="Group 25"/>
          <p:cNvGrpSpPr>
            <a:grpSpLocks/>
          </p:cNvGrpSpPr>
          <p:nvPr/>
        </p:nvGrpSpPr>
        <p:grpSpPr bwMode="auto">
          <a:xfrm>
            <a:off x="2133600" y="2455863"/>
            <a:ext cx="5403850" cy="2867025"/>
            <a:chOff x="1344" y="1547"/>
            <a:chExt cx="3404" cy="1806"/>
          </a:xfrm>
        </p:grpSpPr>
        <p:sp>
          <p:nvSpPr>
            <p:cNvPr id="25671" name="Line 26"/>
            <p:cNvSpPr>
              <a:spLocks noChangeShapeType="1"/>
            </p:cNvSpPr>
            <p:nvPr/>
          </p:nvSpPr>
          <p:spPr bwMode="auto">
            <a:xfrm flipV="1">
              <a:off x="3671" y="3296"/>
              <a:ext cx="644" cy="12"/>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2" name="Line 27"/>
            <p:cNvSpPr>
              <a:spLocks noChangeShapeType="1"/>
            </p:cNvSpPr>
            <p:nvPr/>
          </p:nvSpPr>
          <p:spPr bwMode="auto">
            <a:xfrm>
              <a:off x="1344" y="3218"/>
              <a:ext cx="971" cy="71"/>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3" name="Line 28"/>
            <p:cNvSpPr>
              <a:spLocks noChangeShapeType="1"/>
            </p:cNvSpPr>
            <p:nvPr/>
          </p:nvSpPr>
          <p:spPr bwMode="auto">
            <a:xfrm>
              <a:off x="1506" y="2660"/>
              <a:ext cx="894" cy="484"/>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4" name="Line 29"/>
            <p:cNvSpPr>
              <a:spLocks noChangeShapeType="1"/>
            </p:cNvSpPr>
            <p:nvPr/>
          </p:nvSpPr>
          <p:spPr bwMode="auto">
            <a:xfrm>
              <a:off x="1930" y="2122"/>
              <a:ext cx="582" cy="798"/>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5" name="Line 30"/>
            <p:cNvSpPr>
              <a:spLocks noChangeShapeType="1"/>
            </p:cNvSpPr>
            <p:nvPr/>
          </p:nvSpPr>
          <p:spPr bwMode="auto">
            <a:xfrm rot="578684">
              <a:off x="2594" y="1808"/>
              <a:ext cx="279" cy="1052"/>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6" name="Line 31"/>
            <p:cNvSpPr>
              <a:spLocks noChangeShapeType="1"/>
            </p:cNvSpPr>
            <p:nvPr/>
          </p:nvSpPr>
          <p:spPr bwMode="auto">
            <a:xfrm flipH="1">
              <a:off x="3078" y="2071"/>
              <a:ext cx="591" cy="875"/>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7" name="Line 32"/>
            <p:cNvSpPr>
              <a:spLocks noChangeShapeType="1"/>
            </p:cNvSpPr>
            <p:nvPr/>
          </p:nvSpPr>
          <p:spPr bwMode="auto">
            <a:xfrm flipH="1">
              <a:off x="3211" y="2410"/>
              <a:ext cx="797" cy="625"/>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8" name="Line 33"/>
            <p:cNvSpPr>
              <a:spLocks noChangeShapeType="1"/>
            </p:cNvSpPr>
            <p:nvPr/>
          </p:nvSpPr>
          <p:spPr bwMode="auto">
            <a:xfrm flipV="1">
              <a:off x="3264" y="2946"/>
              <a:ext cx="1017" cy="264"/>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5250" name="Rectangle 34"/>
            <p:cNvSpPr>
              <a:spLocks noChangeArrowheads="1"/>
            </p:cNvSpPr>
            <p:nvPr/>
          </p:nvSpPr>
          <p:spPr bwMode="auto">
            <a:xfrm rot="5246759">
              <a:off x="1931" y="2138"/>
              <a:ext cx="1290" cy="74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r>
                <a:rPr lang="en-US" dirty="0" err="1">
                  <a:solidFill>
                    <a:srgbClr val="21ED11"/>
                  </a:solidFill>
                  <a:latin typeface="Pyidaungsu" panose="020B0502040204020203" pitchFamily="34" charset="0"/>
                  <a:ea typeface="+mn-ea"/>
                  <a:cs typeface="Pyidaungsu" panose="020B0502040204020203" pitchFamily="34" charset="0"/>
                </a:rPr>
                <a:t>ပရောဖက်များ</a:t>
              </a:r>
              <a:endParaRPr lang="en-US" dirty="0">
                <a:solidFill>
                  <a:srgbClr val="21ED11"/>
                </a:solidFill>
                <a:latin typeface="Pyidaungsu" panose="020B0502040204020203" pitchFamily="34" charset="0"/>
                <a:ea typeface="+mn-ea"/>
                <a:cs typeface="Pyidaungsu" panose="020B0502040204020203" pitchFamily="34" charset="0"/>
              </a:endParaRPr>
            </a:p>
            <a:p>
              <a:pPr>
                <a:defRPr/>
              </a:pPr>
              <a:endParaRPr lang="en-US" dirty="0">
                <a:solidFill>
                  <a:srgbClr val="21ED11"/>
                </a:solidFill>
                <a:latin typeface="WinInnwa" pitchFamily="2" charset="0"/>
                <a:ea typeface="+mn-ea"/>
              </a:endParaRPr>
            </a:p>
            <a:p>
              <a:pPr>
                <a:defRPr/>
              </a:pPr>
              <a:endParaRPr lang="en-US" dirty="0">
                <a:latin typeface="WinInnwa" pitchFamily="2" charset="0"/>
                <a:ea typeface="+mn-ea"/>
              </a:endParaRPr>
            </a:p>
          </p:txBody>
        </p:sp>
        <p:sp>
          <p:nvSpPr>
            <p:cNvPr id="265251" name="Rectangle 35"/>
            <p:cNvSpPr>
              <a:spLocks noChangeArrowheads="1"/>
            </p:cNvSpPr>
            <p:nvPr/>
          </p:nvSpPr>
          <p:spPr bwMode="auto">
            <a:xfrm>
              <a:off x="3422" y="3143"/>
              <a:ext cx="1326" cy="210"/>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sz="1600">
                <a:latin typeface="WinInnwa" pitchFamily="2" charset="0"/>
                <a:ea typeface="+mn-ea"/>
              </a:endParaRPr>
            </a:p>
          </p:txBody>
        </p:sp>
        <p:sp>
          <p:nvSpPr>
            <p:cNvPr id="265252" name="Rectangle 36"/>
            <p:cNvSpPr>
              <a:spLocks noChangeArrowheads="1"/>
            </p:cNvSpPr>
            <p:nvPr/>
          </p:nvSpPr>
          <p:spPr bwMode="auto">
            <a:xfrm rot="3267768">
              <a:off x="1819" y="2524"/>
              <a:ext cx="1118"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a:solidFill>
                  <a:srgbClr val="21ED11"/>
                </a:solidFill>
                <a:latin typeface="WinInnwa" pitchFamily="2" charset="0"/>
                <a:ea typeface="+mn-ea"/>
              </a:endParaRPr>
            </a:p>
          </p:txBody>
        </p:sp>
        <p:sp>
          <p:nvSpPr>
            <p:cNvPr id="265253" name="Rectangle 37"/>
            <p:cNvSpPr>
              <a:spLocks noChangeArrowheads="1"/>
            </p:cNvSpPr>
            <p:nvPr/>
          </p:nvSpPr>
          <p:spPr bwMode="auto">
            <a:xfrm rot="20643327">
              <a:off x="3427" y="2833"/>
              <a:ext cx="902"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265254" name="Rectangle 38"/>
            <p:cNvSpPr>
              <a:spLocks noChangeArrowheads="1"/>
            </p:cNvSpPr>
            <p:nvPr/>
          </p:nvSpPr>
          <p:spPr bwMode="auto">
            <a:xfrm rot="19276533">
              <a:off x="3353" y="2466"/>
              <a:ext cx="622" cy="229"/>
            </a:xfrm>
            <a:prstGeom prst="rect">
              <a:avLst/>
            </a:prstGeom>
            <a:noFill/>
            <a:ln w="12700">
              <a:noFill/>
              <a:miter lim="800000"/>
              <a:headEnd/>
              <a:tailEnd/>
            </a:ln>
            <a:effectLst>
              <a:outerShdw dist="45791" dir="3378596"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265255" name="Rectangle 39"/>
            <p:cNvSpPr>
              <a:spLocks noChangeArrowheads="1"/>
            </p:cNvSpPr>
            <p:nvPr/>
          </p:nvSpPr>
          <p:spPr bwMode="auto">
            <a:xfrm rot="1755647">
              <a:off x="1462" y="2754"/>
              <a:ext cx="1190" cy="229"/>
            </a:xfrm>
            <a:prstGeom prst="rect">
              <a:avLst/>
            </a:prstGeom>
            <a:noFill/>
            <a:ln w="12700">
              <a:noFill/>
              <a:miter lim="800000"/>
              <a:headEnd/>
              <a:tailEnd/>
            </a:ln>
            <a:effectLst>
              <a:outerShdw dist="45791" dir="3378596" algn="ctr" rotWithShape="0">
                <a:schemeClr val="tx1"/>
              </a:outerShdw>
            </a:effectLst>
          </p:spPr>
          <p:txBody>
            <a:bodyPr lIns="90487" tIns="44450" rIns="90487" bIns="44450">
              <a:spAutoFit/>
            </a:bodyPr>
            <a:lstStyle/>
            <a:p>
              <a:pPr>
                <a:defRPr/>
              </a:pPr>
              <a:endParaRPr lang="my-MM">
                <a:solidFill>
                  <a:srgbClr val="21ED11"/>
                </a:solidFill>
                <a:latin typeface="WinInnwa" pitchFamily="2" charset="0"/>
                <a:ea typeface="+mn-ea"/>
              </a:endParaRPr>
            </a:p>
          </p:txBody>
        </p:sp>
        <p:sp>
          <p:nvSpPr>
            <p:cNvPr id="265256" name="Rectangle 40"/>
            <p:cNvSpPr>
              <a:spLocks noChangeArrowheads="1"/>
            </p:cNvSpPr>
            <p:nvPr/>
          </p:nvSpPr>
          <p:spPr bwMode="auto">
            <a:xfrm rot="240000">
              <a:off x="1596" y="3057"/>
              <a:ext cx="502"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265257" name="Rectangle 41"/>
            <p:cNvSpPr>
              <a:spLocks noChangeArrowheads="1"/>
            </p:cNvSpPr>
            <p:nvPr/>
          </p:nvSpPr>
          <p:spPr bwMode="auto">
            <a:xfrm rot="18254599">
              <a:off x="2907" y="2044"/>
              <a:ext cx="1222"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grpSp>
      <p:sp>
        <p:nvSpPr>
          <p:cNvPr id="265265" name="Line 49"/>
          <p:cNvSpPr>
            <a:spLocks noChangeShapeType="1"/>
          </p:cNvSpPr>
          <p:nvPr/>
        </p:nvSpPr>
        <p:spPr bwMode="auto">
          <a:xfrm>
            <a:off x="7135813" y="1884363"/>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66" name="Line 50"/>
          <p:cNvSpPr>
            <a:spLocks noChangeShapeType="1"/>
          </p:cNvSpPr>
          <p:nvPr/>
        </p:nvSpPr>
        <p:spPr bwMode="auto">
          <a:xfrm>
            <a:off x="7345363" y="2651125"/>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67" name="Line 51"/>
          <p:cNvSpPr>
            <a:spLocks noChangeShapeType="1"/>
          </p:cNvSpPr>
          <p:nvPr/>
        </p:nvSpPr>
        <p:spPr bwMode="auto">
          <a:xfrm>
            <a:off x="7440613" y="3316288"/>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68" name="Line 52"/>
          <p:cNvSpPr>
            <a:spLocks noChangeShapeType="1"/>
          </p:cNvSpPr>
          <p:nvPr/>
        </p:nvSpPr>
        <p:spPr bwMode="auto">
          <a:xfrm>
            <a:off x="7593013" y="4424363"/>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69" name="Line 53"/>
          <p:cNvSpPr>
            <a:spLocks noChangeShapeType="1"/>
          </p:cNvSpPr>
          <p:nvPr/>
        </p:nvSpPr>
        <p:spPr bwMode="auto">
          <a:xfrm>
            <a:off x="866775" y="1893888"/>
            <a:ext cx="969963"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70" name="Line 54"/>
          <p:cNvSpPr>
            <a:spLocks noChangeShapeType="1"/>
          </p:cNvSpPr>
          <p:nvPr/>
        </p:nvSpPr>
        <p:spPr bwMode="auto">
          <a:xfrm>
            <a:off x="762000" y="2660650"/>
            <a:ext cx="969963"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71" name="Line 55"/>
          <p:cNvSpPr>
            <a:spLocks noChangeShapeType="1"/>
          </p:cNvSpPr>
          <p:nvPr/>
        </p:nvSpPr>
        <p:spPr bwMode="auto">
          <a:xfrm>
            <a:off x="671513" y="3311525"/>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72" name="Line 56"/>
          <p:cNvSpPr>
            <a:spLocks noChangeShapeType="1"/>
          </p:cNvSpPr>
          <p:nvPr/>
        </p:nvSpPr>
        <p:spPr bwMode="auto">
          <a:xfrm>
            <a:off x="495300" y="4391025"/>
            <a:ext cx="969963"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5625" name="Text Box 58"/>
          <p:cNvSpPr txBox="1">
            <a:spLocks noChangeArrowheads="1"/>
          </p:cNvSpPr>
          <p:nvPr/>
        </p:nvSpPr>
        <p:spPr bwMode="auto">
          <a:xfrm>
            <a:off x="1509713" y="4032250"/>
            <a:ext cx="1841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spcBef>
                <a:spcPct val="0"/>
              </a:spcBef>
            </a:pPr>
            <a:endParaRPr lang="my-MM" sz="3600" b="0">
              <a:solidFill>
                <a:schemeClr val="tx1"/>
              </a:solidFill>
              <a:latin typeface="WinInnwa" charset="0"/>
            </a:endParaRPr>
          </a:p>
        </p:txBody>
      </p:sp>
      <p:grpSp>
        <p:nvGrpSpPr>
          <p:cNvPr id="3" name="Group 60"/>
          <p:cNvGrpSpPr>
            <a:grpSpLocks/>
          </p:cNvGrpSpPr>
          <p:nvPr/>
        </p:nvGrpSpPr>
        <p:grpSpPr bwMode="auto">
          <a:xfrm>
            <a:off x="5467350" y="588963"/>
            <a:ext cx="703263" cy="958850"/>
            <a:chOff x="2464" y="201"/>
            <a:chExt cx="443" cy="604"/>
          </a:xfrm>
        </p:grpSpPr>
        <p:sp>
          <p:nvSpPr>
            <p:cNvPr id="25668" name="Rectangle 61"/>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9" name="Rectangle 62"/>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70" name="Rectangle 63"/>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th-TH">
                <a:latin typeface="WinInnwa" charset="0"/>
              </a:endParaRPr>
            </a:p>
          </p:txBody>
        </p:sp>
      </p:grpSp>
      <p:sp>
        <p:nvSpPr>
          <p:cNvPr id="25627" name="Text Box 67"/>
          <p:cNvSpPr txBox="1">
            <a:spLocks noChangeArrowheads="1"/>
          </p:cNvSpPr>
          <p:nvPr/>
        </p:nvSpPr>
        <p:spPr bwMode="auto">
          <a:xfrm>
            <a:off x="8720138" y="80963"/>
            <a:ext cx="26193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2000" b="0">
                <a:solidFill>
                  <a:srgbClr val="FFA27C"/>
                </a:solidFill>
                <a:latin typeface="WinInnwa" charset="0"/>
              </a:rPr>
              <a:t> </a:t>
            </a:r>
          </a:p>
        </p:txBody>
      </p:sp>
      <p:grpSp>
        <p:nvGrpSpPr>
          <p:cNvPr id="4" name="Group 72"/>
          <p:cNvGrpSpPr>
            <a:grpSpLocks/>
          </p:cNvGrpSpPr>
          <p:nvPr/>
        </p:nvGrpSpPr>
        <p:grpSpPr bwMode="auto">
          <a:xfrm>
            <a:off x="5454650" y="588963"/>
            <a:ext cx="703263" cy="958850"/>
            <a:chOff x="2464" y="201"/>
            <a:chExt cx="443" cy="604"/>
          </a:xfrm>
        </p:grpSpPr>
        <p:sp>
          <p:nvSpPr>
            <p:cNvPr id="25665" name="Rectangle 73"/>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6" name="Rectangle 74"/>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7" name="Rectangle 75"/>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th-TH">
                <a:latin typeface="WinInnwa" charset="0"/>
              </a:endParaRPr>
            </a:p>
          </p:txBody>
        </p:sp>
      </p:grpSp>
      <p:grpSp>
        <p:nvGrpSpPr>
          <p:cNvPr id="5" name="Group 76"/>
          <p:cNvGrpSpPr>
            <a:grpSpLocks/>
          </p:cNvGrpSpPr>
          <p:nvPr/>
        </p:nvGrpSpPr>
        <p:grpSpPr bwMode="auto">
          <a:xfrm>
            <a:off x="5454650" y="588963"/>
            <a:ext cx="703263" cy="958850"/>
            <a:chOff x="2464" y="201"/>
            <a:chExt cx="443" cy="604"/>
          </a:xfrm>
        </p:grpSpPr>
        <p:sp>
          <p:nvSpPr>
            <p:cNvPr id="25662" name="Rectangle 77"/>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3" name="Rectangle 78"/>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4" name="Rectangle 79"/>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th-TH">
                <a:latin typeface="WinInnwa" charset="0"/>
              </a:endParaRPr>
            </a:p>
          </p:txBody>
        </p:sp>
      </p:grpSp>
      <p:grpSp>
        <p:nvGrpSpPr>
          <p:cNvPr id="6" name="Group 80"/>
          <p:cNvGrpSpPr>
            <a:grpSpLocks/>
          </p:cNvGrpSpPr>
          <p:nvPr/>
        </p:nvGrpSpPr>
        <p:grpSpPr bwMode="auto">
          <a:xfrm>
            <a:off x="5454650" y="588963"/>
            <a:ext cx="703263" cy="958850"/>
            <a:chOff x="2464" y="201"/>
            <a:chExt cx="443" cy="604"/>
          </a:xfrm>
        </p:grpSpPr>
        <p:sp>
          <p:nvSpPr>
            <p:cNvPr id="25659" name="Rectangle 81"/>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0" name="Rectangle 82"/>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1" name="Rectangle 83"/>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th-TH">
                <a:latin typeface="WinInnwa" charset="0"/>
              </a:endParaRPr>
            </a:p>
          </p:txBody>
        </p:sp>
      </p:grpSp>
      <p:grpSp>
        <p:nvGrpSpPr>
          <p:cNvPr id="7" name="Group 84"/>
          <p:cNvGrpSpPr>
            <a:grpSpLocks/>
          </p:cNvGrpSpPr>
          <p:nvPr/>
        </p:nvGrpSpPr>
        <p:grpSpPr bwMode="auto">
          <a:xfrm>
            <a:off x="5454650" y="588963"/>
            <a:ext cx="703263" cy="958850"/>
            <a:chOff x="2464" y="201"/>
            <a:chExt cx="443" cy="604"/>
          </a:xfrm>
        </p:grpSpPr>
        <p:sp>
          <p:nvSpPr>
            <p:cNvPr id="25656" name="Rectangle 85"/>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57" name="Rectangle 86"/>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58" name="Rectangle 87"/>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th-TH">
                <a:latin typeface="WinInnwa" charset="0"/>
              </a:endParaRPr>
            </a:p>
          </p:txBody>
        </p:sp>
      </p:grpSp>
      <p:sp>
        <p:nvSpPr>
          <p:cNvPr id="265318" name="Rectangle 102"/>
          <p:cNvSpPr>
            <a:spLocks noChangeArrowheads="1"/>
          </p:cNvSpPr>
          <p:nvPr/>
        </p:nvSpPr>
        <p:spPr bwMode="auto">
          <a:xfrm>
            <a:off x="8091488" y="6427788"/>
            <a:ext cx="287337" cy="246062"/>
          </a:xfrm>
          <a:prstGeom prst="rect">
            <a:avLst/>
          </a:prstGeom>
          <a:noFill/>
          <a:ln w="12700">
            <a:noFill/>
            <a:miter lim="800000"/>
            <a:headEnd/>
            <a:tailEnd/>
          </a:ln>
          <a:effectLst/>
        </p:spPr>
        <p:txBody>
          <a:bodyPr wrap="none" anchor="ctr">
            <a:spAutoFit/>
          </a:bodyPr>
          <a:lstStyle/>
          <a:p>
            <a:pPr algn="ctr">
              <a:spcBef>
                <a:spcPct val="0"/>
              </a:spcBef>
              <a:defRPr/>
            </a:pPr>
            <a:r>
              <a:rPr lang="en-US" sz="1000">
                <a:solidFill>
                  <a:schemeClr val="bg1"/>
                </a:solidFill>
                <a:effectLst>
                  <a:outerShdw blurRad="38100" dist="38100" dir="2700000" algn="tl">
                    <a:srgbClr val="000000"/>
                  </a:outerShdw>
                </a:effectLst>
                <a:latin typeface="WinInnwa" pitchFamily="2" charset="0"/>
                <a:ea typeface="+mn-ea"/>
              </a:rPr>
              <a:t>24</a:t>
            </a:r>
            <a:endParaRPr lang="en-US" sz="1000">
              <a:solidFill>
                <a:schemeClr val="tx1"/>
              </a:solidFill>
              <a:effectLst>
                <a:outerShdw blurRad="38100" dist="38100" dir="2700000" algn="tl">
                  <a:srgbClr val="FFFFFF"/>
                </a:outerShdw>
              </a:effectLst>
              <a:latin typeface="WinInnwa" pitchFamily="2" charset="0"/>
              <a:ea typeface="+mn-ea"/>
            </a:endParaRPr>
          </a:p>
        </p:txBody>
      </p:sp>
      <p:sp>
        <p:nvSpPr>
          <p:cNvPr id="265319" name="Text Box 103"/>
          <p:cNvSpPr txBox="1">
            <a:spLocks noChangeArrowheads="1"/>
          </p:cNvSpPr>
          <p:nvPr/>
        </p:nvSpPr>
        <p:spPr bwMode="auto">
          <a:xfrm>
            <a:off x="8502650" y="6353175"/>
            <a:ext cx="280988" cy="369888"/>
          </a:xfrm>
          <a:prstGeom prst="rect">
            <a:avLst/>
          </a:prstGeom>
          <a:noFill/>
          <a:ln w="12700">
            <a:noFill/>
            <a:miter lim="800000"/>
            <a:headEnd/>
            <a:tailEnd/>
          </a:ln>
          <a:effectLst>
            <a:outerShdw dist="17961" dir="2700000" algn="ctr" rotWithShape="0">
              <a:schemeClr val="tx1"/>
            </a:outerShdw>
          </a:effectLst>
        </p:spPr>
        <p:txBody>
          <a:bodyPr wrap="none" anchor="ctr">
            <a:spAutoFit/>
          </a:bodyPr>
          <a:lstStyle/>
          <a:p>
            <a:pPr algn="ctr">
              <a:defRPr/>
            </a:pPr>
            <a:r>
              <a:rPr lang="en-US">
                <a:solidFill>
                  <a:srgbClr val="FFFFFF"/>
                </a:solidFill>
                <a:latin typeface="WinInnwa" pitchFamily="2" charset="0"/>
                <a:ea typeface="+mn-ea"/>
              </a:rPr>
              <a:t>1</a:t>
            </a:r>
          </a:p>
        </p:txBody>
      </p:sp>
      <p:sp>
        <p:nvSpPr>
          <p:cNvPr id="265320" name="Rectangle 104"/>
          <p:cNvSpPr>
            <a:spLocks noChangeArrowheads="1"/>
          </p:cNvSpPr>
          <p:nvPr/>
        </p:nvSpPr>
        <p:spPr bwMode="auto">
          <a:xfrm>
            <a:off x="4040188" y="201613"/>
            <a:ext cx="1277525" cy="335989"/>
          </a:xfrm>
          <a:prstGeom prst="rect">
            <a:avLst/>
          </a:prstGeom>
          <a:noFill/>
          <a:ln w="12700" algn="ctr">
            <a:noFill/>
            <a:miter lim="800000"/>
            <a:headEnd/>
            <a:tailEnd/>
          </a:ln>
          <a:effectLst>
            <a:outerShdw dist="45791" dir="3378596" algn="ctr" rotWithShape="0">
              <a:schemeClr val="tx1"/>
            </a:outerShdw>
          </a:effectLst>
        </p:spPr>
        <p:txBody>
          <a:bodyPr wrap="square" lIns="90487" tIns="44450" rIns="90487" bIns="44450">
            <a:spAutoFit/>
          </a:bodyPr>
          <a:lstStyle/>
          <a:p>
            <a:pPr>
              <a:spcBef>
                <a:spcPct val="0"/>
              </a:spcBef>
              <a:defRPr/>
            </a:pPr>
            <a:r>
              <a:rPr lang="en-US" sz="1600" dirty="0" err="1">
                <a:solidFill>
                  <a:srgbClr val="2F6AFD"/>
                </a:solidFill>
                <a:latin typeface="Pyidaungsu" panose="020B0502040204020203" pitchFamily="34" charset="0"/>
                <a:ea typeface="+mn-ea"/>
                <a:cs typeface="Pyidaungsu" panose="020B0502040204020203" pitchFamily="34" charset="0"/>
              </a:rPr>
              <a:t>နှစ</a:t>
            </a:r>
            <a:r>
              <a:rPr lang="en-US" sz="1600" dirty="0">
                <a:solidFill>
                  <a:srgbClr val="2F6AFD"/>
                </a:solidFill>
                <a:latin typeface="Pyidaungsu" panose="020B0502040204020203" pitchFamily="34" charset="0"/>
                <a:ea typeface="+mn-ea"/>
                <a:cs typeface="Pyidaungsu" panose="020B0502040204020203" pitchFamily="34" charset="0"/>
              </a:rPr>
              <a:t>် ၁၆၀၀</a:t>
            </a:r>
          </a:p>
        </p:txBody>
      </p:sp>
      <p:sp>
        <p:nvSpPr>
          <p:cNvPr id="265321" name="Rectangle 105"/>
          <p:cNvSpPr>
            <a:spLocks noChangeArrowheads="1"/>
          </p:cNvSpPr>
          <p:nvPr/>
        </p:nvSpPr>
        <p:spPr bwMode="auto">
          <a:xfrm>
            <a:off x="3816350" y="479425"/>
            <a:ext cx="1461938" cy="335989"/>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1600" dirty="0" err="1">
                <a:solidFill>
                  <a:srgbClr val="2F6AFD"/>
                </a:solidFill>
                <a:latin typeface="Pyidaungsu" panose="020B0502040204020203" pitchFamily="34" charset="0"/>
                <a:ea typeface="+mn-ea"/>
                <a:cs typeface="Pyidaungsu" panose="020B0502040204020203" pitchFamily="34" charset="0"/>
              </a:rPr>
              <a:t>စာရေးသူ</a:t>
            </a:r>
            <a:r>
              <a:rPr lang="en-US" sz="1600" dirty="0">
                <a:solidFill>
                  <a:srgbClr val="2F6AFD"/>
                </a:solidFill>
                <a:latin typeface="Pyidaungsu" panose="020B0502040204020203" pitchFamily="34" charset="0"/>
                <a:ea typeface="+mn-ea"/>
                <a:cs typeface="Pyidaungsu" panose="020B0502040204020203" pitchFamily="34" charset="0"/>
              </a:rPr>
              <a:t> ၄၀ </a:t>
            </a:r>
            <a:r>
              <a:rPr lang="en-US" sz="1600" dirty="0" err="1">
                <a:solidFill>
                  <a:srgbClr val="2F6AFD"/>
                </a:solidFill>
                <a:latin typeface="Pyidaungsu" panose="020B0502040204020203" pitchFamily="34" charset="0"/>
                <a:ea typeface="+mn-ea"/>
                <a:cs typeface="Pyidaungsu" panose="020B0502040204020203" pitchFamily="34" charset="0"/>
              </a:rPr>
              <a:t>ဦး</a:t>
            </a:r>
            <a:endParaRPr lang="en-US" sz="1600" dirty="0">
              <a:solidFill>
                <a:srgbClr val="2F6AFD"/>
              </a:solidFill>
              <a:latin typeface="Pyidaungsu" panose="020B0502040204020203" pitchFamily="34" charset="0"/>
              <a:ea typeface="+mn-ea"/>
              <a:cs typeface="Pyidaungsu" panose="020B0502040204020203" pitchFamily="34" charset="0"/>
            </a:endParaRPr>
          </a:p>
        </p:txBody>
      </p:sp>
      <p:sp>
        <p:nvSpPr>
          <p:cNvPr id="265322" name="Rectangle 106"/>
          <p:cNvSpPr>
            <a:spLocks noChangeArrowheads="1"/>
          </p:cNvSpPr>
          <p:nvPr/>
        </p:nvSpPr>
        <p:spPr bwMode="auto">
          <a:xfrm>
            <a:off x="774700" y="993775"/>
            <a:ext cx="1333697"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dirty="0" err="1">
                <a:solidFill>
                  <a:srgbClr val="2F6AFD"/>
                </a:solidFill>
                <a:latin typeface="Pyidaungsu" panose="020B0502040204020203" pitchFamily="34" charset="0"/>
                <a:ea typeface="+mn-ea"/>
                <a:cs typeface="Pyidaungsu" panose="020B0502040204020203" pitchFamily="34" charset="0"/>
              </a:rPr>
              <a:t>ပုံပြင်ဟောင်း</a:t>
            </a:r>
            <a:endParaRPr lang="en-US" dirty="0">
              <a:solidFill>
                <a:srgbClr val="2F6AFD"/>
              </a:solidFill>
              <a:latin typeface="Pyidaungsu" panose="020B0502040204020203" pitchFamily="34" charset="0"/>
              <a:ea typeface="+mn-ea"/>
              <a:cs typeface="Pyidaungsu" panose="020B0502040204020203" pitchFamily="34" charset="0"/>
            </a:endParaRPr>
          </a:p>
        </p:txBody>
      </p:sp>
      <p:sp>
        <p:nvSpPr>
          <p:cNvPr id="265323" name="Rectangle 107"/>
          <p:cNvSpPr>
            <a:spLocks noChangeArrowheads="1"/>
          </p:cNvSpPr>
          <p:nvPr/>
        </p:nvSpPr>
        <p:spPr bwMode="auto">
          <a:xfrm>
            <a:off x="3390900" y="1003300"/>
            <a:ext cx="2057400" cy="582211"/>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defRPr/>
            </a:pPr>
            <a:r>
              <a:rPr lang="en-US" sz="1600" dirty="0" err="1">
                <a:solidFill>
                  <a:srgbClr val="2F6AFD"/>
                </a:solidFill>
                <a:latin typeface="Pyidaungsu" panose="020B0502040204020203" pitchFamily="34" charset="0"/>
                <a:ea typeface="+mn-ea"/>
                <a:cs typeface="Pyidaungsu" panose="020B0502040204020203" pitchFamily="34" charset="0"/>
              </a:rPr>
              <a:t>ဆောင်ပုဒ</a:t>
            </a:r>
            <a:r>
              <a:rPr lang="en-US" sz="1600" dirty="0">
                <a:solidFill>
                  <a:srgbClr val="2F6AFD"/>
                </a:solidFill>
                <a:latin typeface="Pyidaungsu" panose="020B0502040204020203" pitchFamily="34" charset="0"/>
                <a:ea typeface="+mn-ea"/>
                <a:cs typeface="Pyidaungsu" panose="020B0502040204020203" pitchFamily="34" charset="0"/>
              </a:rPr>
              <a:t>် - </a:t>
            </a:r>
            <a:r>
              <a:rPr lang="en-US" sz="1600" dirty="0" err="1">
                <a:solidFill>
                  <a:srgbClr val="2F6AFD"/>
                </a:solidFill>
                <a:latin typeface="Pyidaungsu" panose="020B0502040204020203" pitchFamily="34" charset="0"/>
                <a:ea typeface="+mn-ea"/>
                <a:cs typeface="Pyidaungsu" panose="020B0502040204020203" pitchFamily="34" charset="0"/>
              </a:rPr>
              <a:t>ဘုရားဘုန်းတော</a:t>
            </a:r>
            <a:r>
              <a:rPr lang="en-US" sz="1600" dirty="0">
                <a:solidFill>
                  <a:srgbClr val="2F6AFD"/>
                </a:solidFill>
                <a:latin typeface="Pyidaungsu" panose="020B0502040204020203" pitchFamily="34" charset="0"/>
                <a:ea typeface="+mn-ea"/>
                <a:cs typeface="Pyidaungsu" panose="020B0502040204020203" pitchFamily="34" charset="0"/>
              </a:rPr>
              <a:t>်</a:t>
            </a:r>
          </a:p>
        </p:txBody>
      </p:sp>
      <p:sp>
        <p:nvSpPr>
          <p:cNvPr id="265324" name="Rectangle 108"/>
          <p:cNvSpPr>
            <a:spLocks noChangeArrowheads="1"/>
          </p:cNvSpPr>
          <p:nvPr/>
        </p:nvSpPr>
        <p:spPr bwMode="auto">
          <a:xfrm>
            <a:off x="7477125" y="879475"/>
            <a:ext cx="1109277" cy="397545"/>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2000" dirty="0" err="1">
                <a:solidFill>
                  <a:srgbClr val="2F6AFD"/>
                </a:solidFill>
                <a:latin typeface="Pyidaungsu" panose="020B0502040204020203" pitchFamily="34" charset="0"/>
                <a:ea typeface="+mn-ea"/>
                <a:cs typeface="Pyidaungsu" panose="020B0502040204020203" pitchFamily="34" charset="0"/>
              </a:rPr>
              <a:t>ပုံပြင်သစ</a:t>
            </a:r>
            <a:r>
              <a:rPr lang="en-US" sz="2000" dirty="0">
                <a:solidFill>
                  <a:srgbClr val="2F6AFD"/>
                </a:solidFill>
                <a:latin typeface="Pyidaungsu" panose="020B0502040204020203" pitchFamily="34" charset="0"/>
                <a:ea typeface="+mn-ea"/>
                <a:cs typeface="Pyidaungsu" panose="020B0502040204020203" pitchFamily="34" charset="0"/>
              </a:rPr>
              <a:t>်</a:t>
            </a:r>
          </a:p>
        </p:txBody>
      </p:sp>
      <p:sp>
        <p:nvSpPr>
          <p:cNvPr id="265325" name="Rectangle 109"/>
          <p:cNvSpPr>
            <a:spLocks noChangeArrowheads="1"/>
          </p:cNvSpPr>
          <p:nvPr/>
        </p:nvSpPr>
        <p:spPr bwMode="auto">
          <a:xfrm>
            <a:off x="863600" y="2060575"/>
            <a:ext cx="831958" cy="305212"/>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1400" dirty="0">
                <a:solidFill>
                  <a:srgbClr val="2F6AFD"/>
                </a:solidFill>
                <a:latin typeface="Pyidaungsu" panose="020B0502040204020203" pitchFamily="34" charset="0"/>
                <a:ea typeface="+mn-ea"/>
                <a:cs typeface="Pyidaungsu" panose="020B0502040204020203" pitchFamily="34" charset="0"/>
              </a:rPr>
              <a:t>၃၉ </a:t>
            </a:r>
            <a:r>
              <a:rPr lang="en-US" sz="1400" dirty="0" err="1">
                <a:solidFill>
                  <a:srgbClr val="2F6AFD"/>
                </a:solidFill>
                <a:latin typeface="Pyidaungsu" panose="020B0502040204020203" pitchFamily="34" charset="0"/>
                <a:ea typeface="+mn-ea"/>
                <a:cs typeface="Pyidaungsu" panose="020B0502040204020203" pitchFamily="34" charset="0"/>
              </a:rPr>
              <a:t>ကျမ်း</a:t>
            </a:r>
            <a:endParaRPr lang="en-US" sz="1400" dirty="0">
              <a:solidFill>
                <a:srgbClr val="2F6AFD"/>
              </a:solidFill>
              <a:latin typeface="Pyidaungsu" panose="020B0502040204020203" pitchFamily="34" charset="0"/>
              <a:ea typeface="+mn-ea"/>
              <a:cs typeface="Pyidaungsu" panose="020B0502040204020203" pitchFamily="34" charset="0"/>
            </a:endParaRPr>
          </a:p>
        </p:txBody>
      </p:sp>
      <p:sp>
        <p:nvSpPr>
          <p:cNvPr id="265326" name="Rectangle 110"/>
          <p:cNvSpPr>
            <a:spLocks noChangeArrowheads="1"/>
          </p:cNvSpPr>
          <p:nvPr/>
        </p:nvSpPr>
        <p:spPr bwMode="auto">
          <a:xfrm>
            <a:off x="7397750" y="1946275"/>
            <a:ext cx="995464"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dirty="0">
                <a:solidFill>
                  <a:srgbClr val="2F6AFD"/>
                </a:solidFill>
                <a:latin typeface="Pyidaungsu" panose="020B0502040204020203" pitchFamily="34" charset="0"/>
                <a:ea typeface="+mn-ea"/>
                <a:cs typeface="Pyidaungsu" panose="020B0502040204020203" pitchFamily="34" charset="0"/>
              </a:rPr>
              <a:t>၂၇ </a:t>
            </a:r>
            <a:r>
              <a:rPr lang="en-US" dirty="0" err="1">
                <a:solidFill>
                  <a:srgbClr val="2F6AFD"/>
                </a:solidFill>
                <a:latin typeface="Pyidaungsu" panose="020B0502040204020203" pitchFamily="34" charset="0"/>
                <a:ea typeface="+mn-ea"/>
                <a:cs typeface="Pyidaungsu" panose="020B0502040204020203" pitchFamily="34" charset="0"/>
              </a:rPr>
              <a:t>ကျမ်း</a:t>
            </a:r>
            <a:endParaRPr lang="en-US" dirty="0">
              <a:solidFill>
                <a:srgbClr val="2F6AFD"/>
              </a:solidFill>
              <a:latin typeface="Pyidaungsu" panose="020B0502040204020203" pitchFamily="34" charset="0"/>
              <a:ea typeface="+mn-ea"/>
              <a:cs typeface="Pyidaungsu" panose="020B0502040204020203" pitchFamily="34" charset="0"/>
            </a:endParaRPr>
          </a:p>
        </p:txBody>
      </p:sp>
      <p:sp>
        <p:nvSpPr>
          <p:cNvPr id="265327" name="Rectangle 111"/>
          <p:cNvSpPr>
            <a:spLocks noChangeArrowheads="1"/>
          </p:cNvSpPr>
          <p:nvPr/>
        </p:nvSpPr>
        <p:spPr bwMode="auto">
          <a:xfrm>
            <a:off x="808038" y="2784475"/>
            <a:ext cx="618758" cy="305212"/>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1400" dirty="0" err="1">
                <a:solidFill>
                  <a:srgbClr val="2F6AFD"/>
                </a:solidFill>
                <a:latin typeface="Pyidaungsu" panose="020B0502040204020203" pitchFamily="34" charset="0"/>
                <a:ea typeface="+mn-ea"/>
                <a:cs typeface="Pyidaungsu" panose="020B0502040204020203" pitchFamily="34" charset="0"/>
              </a:rPr>
              <a:t>ဟေဗြဲ</a:t>
            </a:r>
            <a:endParaRPr lang="en-US" sz="1400" dirty="0">
              <a:solidFill>
                <a:srgbClr val="2F6AFD"/>
              </a:solidFill>
              <a:latin typeface="Pyidaungsu" panose="020B0502040204020203" pitchFamily="34" charset="0"/>
              <a:ea typeface="+mn-ea"/>
              <a:cs typeface="Pyidaungsu" panose="020B0502040204020203" pitchFamily="34" charset="0"/>
            </a:endParaRPr>
          </a:p>
        </p:txBody>
      </p:sp>
      <p:sp>
        <p:nvSpPr>
          <p:cNvPr id="265328" name="Rectangle 112"/>
          <p:cNvSpPr>
            <a:spLocks noChangeArrowheads="1"/>
          </p:cNvSpPr>
          <p:nvPr/>
        </p:nvSpPr>
        <p:spPr bwMode="auto">
          <a:xfrm>
            <a:off x="7794625" y="2860675"/>
            <a:ext cx="469679"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dirty="0" err="1">
                <a:solidFill>
                  <a:srgbClr val="2F6AFD"/>
                </a:solidFill>
                <a:latin typeface="Pyidaungsu" panose="020B0502040204020203" pitchFamily="34" charset="0"/>
                <a:ea typeface="+mn-ea"/>
                <a:cs typeface="Pyidaungsu" panose="020B0502040204020203" pitchFamily="34" charset="0"/>
              </a:rPr>
              <a:t>ဂရိ</a:t>
            </a:r>
            <a:endParaRPr lang="en-US" dirty="0">
              <a:solidFill>
                <a:srgbClr val="2F6AFD"/>
              </a:solidFill>
              <a:latin typeface="Pyidaungsu" panose="020B0502040204020203" pitchFamily="34" charset="0"/>
              <a:ea typeface="+mn-ea"/>
              <a:cs typeface="Pyidaungsu" panose="020B0502040204020203" pitchFamily="34" charset="0"/>
            </a:endParaRPr>
          </a:p>
        </p:txBody>
      </p:sp>
      <p:sp>
        <p:nvSpPr>
          <p:cNvPr id="265329" name="Rectangle 113"/>
          <p:cNvSpPr>
            <a:spLocks noChangeArrowheads="1"/>
          </p:cNvSpPr>
          <p:nvPr/>
        </p:nvSpPr>
        <p:spPr bwMode="auto">
          <a:xfrm>
            <a:off x="554038" y="3465513"/>
            <a:ext cx="1606208" cy="335989"/>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sz="1600" dirty="0" err="1">
                <a:solidFill>
                  <a:srgbClr val="2F6AFD"/>
                </a:solidFill>
                <a:latin typeface="Pyidaungsu" panose="020B0502040204020203" pitchFamily="34" charset="0"/>
                <a:ea typeface="+mn-ea"/>
                <a:cs typeface="Pyidaungsu" panose="020B0502040204020203" pitchFamily="34" charset="0"/>
              </a:rPr>
              <a:t>ပညတ်ကတိတော</a:t>
            </a:r>
            <a:r>
              <a:rPr lang="en-US" sz="1600" dirty="0">
                <a:solidFill>
                  <a:srgbClr val="2F6AFD"/>
                </a:solidFill>
                <a:latin typeface="Pyidaungsu" panose="020B0502040204020203" pitchFamily="34" charset="0"/>
                <a:ea typeface="+mn-ea"/>
                <a:cs typeface="Pyidaungsu" panose="020B0502040204020203" pitchFamily="34" charset="0"/>
              </a:rPr>
              <a:t>်</a:t>
            </a:r>
          </a:p>
        </p:txBody>
      </p:sp>
      <p:sp>
        <p:nvSpPr>
          <p:cNvPr id="265330" name="Rectangle 114"/>
          <p:cNvSpPr>
            <a:spLocks noChangeArrowheads="1"/>
          </p:cNvSpPr>
          <p:nvPr/>
        </p:nvSpPr>
        <p:spPr bwMode="auto">
          <a:xfrm>
            <a:off x="7088188" y="3470275"/>
            <a:ext cx="2128787" cy="335989"/>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1600" dirty="0" err="1">
                <a:solidFill>
                  <a:srgbClr val="2F6AFD"/>
                </a:solidFill>
                <a:latin typeface="Pyidaungsu" panose="020B0502040204020203" pitchFamily="34" charset="0"/>
                <a:ea typeface="+mn-ea"/>
                <a:cs typeface="Pyidaungsu" panose="020B0502040204020203" pitchFamily="34" charset="0"/>
              </a:rPr>
              <a:t>ကျေးဇူးတော</a:t>
            </a:r>
            <a:r>
              <a:rPr lang="en-US" sz="1600" dirty="0">
                <a:solidFill>
                  <a:srgbClr val="2F6AFD"/>
                </a:solidFill>
                <a:latin typeface="Pyidaungsu" panose="020B0502040204020203" pitchFamily="34" charset="0"/>
                <a:ea typeface="+mn-ea"/>
                <a:cs typeface="Pyidaungsu" panose="020B0502040204020203" pitchFamily="34" charset="0"/>
              </a:rPr>
              <a:t>် </a:t>
            </a:r>
            <a:r>
              <a:rPr lang="en-US" sz="1600" dirty="0" err="1">
                <a:solidFill>
                  <a:srgbClr val="2F6AFD"/>
                </a:solidFill>
                <a:latin typeface="Pyidaungsu" panose="020B0502040204020203" pitchFamily="34" charset="0"/>
                <a:ea typeface="+mn-ea"/>
                <a:cs typeface="Pyidaungsu" panose="020B0502040204020203" pitchFamily="34" charset="0"/>
              </a:rPr>
              <a:t>ပြည</a:t>
            </a:r>
            <a:r>
              <a:rPr lang="en-US" sz="1600" dirty="0">
                <a:solidFill>
                  <a:srgbClr val="2F6AFD"/>
                </a:solidFill>
                <a:latin typeface="Pyidaungsu" panose="020B0502040204020203" pitchFamily="34" charset="0"/>
                <a:ea typeface="+mn-ea"/>
                <a:cs typeface="Pyidaungsu" panose="020B0502040204020203" pitchFamily="34" charset="0"/>
              </a:rPr>
              <a:t>့်</a:t>
            </a:r>
            <a:r>
              <a:rPr lang="en-US" sz="1600" dirty="0" err="1">
                <a:solidFill>
                  <a:srgbClr val="2F6AFD"/>
                </a:solidFill>
                <a:latin typeface="Pyidaungsu" panose="020B0502040204020203" pitchFamily="34" charset="0"/>
                <a:ea typeface="+mn-ea"/>
                <a:cs typeface="Pyidaungsu" panose="020B0502040204020203" pitchFamily="34" charset="0"/>
              </a:rPr>
              <a:t>စုံခြင်း</a:t>
            </a:r>
            <a:endParaRPr lang="en-US" sz="1600" dirty="0">
              <a:solidFill>
                <a:srgbClr val="2F6AFD"/>
              </a:solidFill>
              <a:latin typeface="Pyidaungsu" panose="020B0502040204020203" pitchFamily="34" charset="0"/>
              <a:ea typeface="+mn-ea"/>
              <a:cs typeface="Pyidaungsu" panose="020B0502040204020203" pitchFamily="34" charset="0"/>
            </a:endParaRPr>
          </a:p>
        </p:txBody>
      </p:sp>
      <p:sp>
        <p:nvSpPr>
          <p:cNvPr id="265331" name="Rectangle 115"/>
          <p:cNvSpPr>
            <a:spLocks noChangeArrowheads="1"/>
          </p:cNvSpPr>
          <p:nvPr/>
        </p:nvSpPr>
        <p:spPr bwMode="auto">
          <a:xfrm>
            <a:off x="95250" y="4210050"/>
            <a:ext cx="1976438" cy="920765"/>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spcBef>
                <a:spcPct val="0"/>
              </a:spcBef>
              <a:defRPr/>
            </a:pPr>
            <a:r>
              <a:rPr lang="en-US" dirty="0" err="1">
                <a:latin typeface="Pyidaungsu" panose="020B0502040204020203" pitchFamily="34" charset="0"/>
                <a:ea typeface="+mn-ea"/>
                <a:cs typeface="Pyidaungsu" panose="020B0502040204020203" pitchFamily="34" charset="0"/>
              </a:rPr>
              <a:t>အတိတ်ထာဝရ</a:t>
            </a:r>
            <a:r>
              <a:rPr lang="en-US" dirty="0">
                <a:latin typeface="Pyidaungsu" panose="020B0502040204020203" pitchFamily="34" charset="0"/>
                <a:ea typeface="+mn-ea"/>
                <a:cs typeface="Pyidaungsu" panose="020B0502040204020203" pitchFamily="34" charset="0"/>
              </a:rPr>
              <a:t> </a:t>
            </a:r>
            <a:r>
              <a:rPr lang="en-US" dirty="0" err="1">
                <a:latin typeface="Pyidaungsu" panose="020B0502040204020203" pitchFamily="34" charset="0"/>
                <a:ea typeface="+mn-ea"/>
                <a:cs typeface="Pyidaungsu" panose="020B0502040204020203" pitchFamily="34" charset="0"/>
              </a:rPr>
              <a:t>အဝေးကြည</a:t>
            </a:r>
            <a:r>
              <a:rPr lang="en-US" dirty="0">
                <a:latin typeface="Pyidaungsu" panose="020B0502040204020203" pitchFamily="34" charset="0"/>
                <a:ea typeface="+mn-ea"/>
                <a:cs typeface="Pyidaungsu" panose="020B0502040204020203" pitchFamily="34" charset="0"/>
              </a:rPr>
              <a:t>့်</a:t>
            </a:r>
            <a:r>
              <a:rPr lang="en-US" dirty="0" err="1">
                <a:latin typeface="Pyidaungsu" panose="020B0502040204020203" pitchFamily="34" charset="0"/>
                <a:ea typeface="+mn-ea"/>
                <a:cs typeface="Pyidaungsu" panose="020B0502040204020203" pitchFamily="34" charset="0"/>
              </a:rPr>
              <a:t>မှန်ပြောင်း</a:t>
            </a:r>
            <a:endParaRPr lang="en-US" dirty="0">
              <a:latin typeface="Pyidaungsu" panose="020B0502040204020203" pitchFamily="34" charset="0"/>
              <a:ea typeface="+mn-ea"/>
              <a:cs typeface="Pyidaungsu" panose="020B0502040204020203" pitchFamily="34" charset="0"/>
            </a:endParaRPr>
          </a:p>
        </p:txBody>
      </p:sp>
      <p:sp>
        <p:nvSpPr>
          <p:cNvPr id="265332" name="Rectangle 116"/>
          <p:cNvSpPr>
            <a:spLocks noChangeArrowheads="1"/>
          </p:cNvSpPr>
          <p:nvPr/>
        </p:nvSpPr>
        <p:spPr bwMode="auto">
          <a:xfrm>
            <a:off x="7227888" y="4191000"/>
            <a:ext cx="1897062" cy="920765"/>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spcBef>
                <a:spcPct val="0"/>
              </a:spcBef>
              <a:defRPr/>
            </a:pPr>
            <a:r>
              <a:rPr lang="en-US" dirty="0" err="1">
                <a:latin typeface="Pyidaungsu" panose="020B0502040204020203" pitchFamily="34" charset="0"/>
                <a:ea typeface="+mn-ea"/>
                <a:cs typeface="Pyidaungsu" panose="020B0502040204020203" pitchFamily="34" charset="0"/>
              </a:rPr>
              <a:t>ထာဝရအနာဂတ</a:t>
            </a:r>
            <a:r>
              <a:rPr lang="en-US" dirty="0">
                <a:latin typeface="Pyidaungsu" panose="020B0502040204020203" pitchFamily="34" charset="0"/>
                <a:ea typeface="+mn-ea"/>
                <a:cs typeface="Pyidaungsu" panose="020B0502040204020203" pitchFamily="34" charset="0"/>
              </a:rPr>
              <a:t>် </a:t>
            </a:r>
            <a:r>
              <a:rPr lang="en-US" dirty="0" err="1">
                <a:latin typeface="Pyidaungsu" panose="020B0502040204020203" pitchFamily="34" charset="0"/>
                <a:ea typeface="+mn-ea"/>
                <a:cs typeface="Pyidaungsu" panose="020B0502040204020203" pitchFamily="34" charset="0"/>
              </a:rPr>
              <a:t>အဝေးကြည</a:t>
            </a:r>
            <a:r>
              <a:rPr lang="en-US" dirty="0">
                <a:latin typeface="Pyidaungsu" panose="020B0502040204020203" pitchFamily="34" charset="0"/>
                <a:ea typeface="+mn-ea"/>
                <a:cs typeface="Pyidaungsu" panose="020B0502040204020203" pitchFamily="34" charset="0"/>
              </a:rPr>
              <a:t>့်</a:t>
            </a:r>
            <a:r>
              <a:rPr lang="en-US" dirty="0" err="1">
                <a:latin typeface="Pyidaungsu" panose="020B0502040204020203" pitchFamily="34" charset="0"/>
                <a:ea typeface="+mn-ea"/>
                <a:cs typeface="Pyidaungsu" panose="020B0502040204020203" pitchFamily="34" charset="0"/>
              </a:rPr>
              <a:t>မှန်ပြောင်း</a:t>
            </a:r>
            <a:endParaRPr lang="en-US" dirty="0">
              <a:latin typeface="Pyidaungsu" panose="020B0502040204020203" pitchFamily="34" charset="0"/>
              <a:ea typeface="+mn-ea"/>
              <a:cs typeface="Pyidaungsu" panose="020B0502040204020203" pitchFamily="34" charset="0"/>
            </a:endParaRPr>
          </a:p>
        </p:txBody>
      </p:sp>
      <p:sp>
        <p:nvSpPr>
          <p:cNvPr id="265333" name="Rectangle 117"/>
          <p:cNvSpPr>
            <a:spLocks noChangeArrowheads="1"/>
          </p:cNvSpPr>
          <p:nvPr/>
        </p:nvSpPr>
        <p:spPr bwMode="auto">
          <a:xfrm>
            <a:off x="4259263" y="5743575"/>
            <a:ext cx="2112962" cy="520655"/>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spcBef>
                <a:spcPct val="0"/>
              </a:spcBef>
              <a:defRPr/>
            </a:pPr>
            <a:r>
              <a:rPr lang="my-MM" sz="1400" u="sng" dirty="0">
                <a:latin typeface="Pyidaungsu" panose="020B0502040204020203" pitchFamily="34" charset="0"/>
                <a:ea typeface="+mn-ea"/>
                <a:cs typeface="Pyidaungsu" panose="020B0502040204020203" pitchFamily="34" charset="0"/>
              </a:rPr>
              <a:t>၂။ အဝေးကြည့်မှန်ပြောင်း       ၁။ အဝေးကြည့်မှန်ပြောင်း</a:t>
            </a:r>
            <a:endParaRPr lang="en-US" sz="1400" u="sng" dirty="0">
              <a:latin typeface="Pyidaungsu" panose="020B0502040204020203" pitchFamily="34" charset="0"/>
              <a:ea typeface="+mn-ea"/>
              <a:cs typeface="Pyidaungsu" panose="020B0502040204020203" pitchFamily="34" charset="0"/>
            </a:endParaRPr>
          </a:p>
        </p:txBody>
      </p:sp>
      <p:sp>
        <p:nvSpPr>
          <p:cNvPr id="265334" name="Rectangle 118"/>
          <p:cNvSpPr>
            <a:spLocks noChangeArrowheads="1"/>
          </p:cNvSpPr>
          <p:nvPr/>
        </p:nvSpPr>
        <p:spPr bwMode="auto">
          <a:xfrm>
            <a:off x="715963" y="5662613"/>
            <a:ext cx="2074862" cy="366767"/>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spcBef>
                <a:spcPct val="0"/>
              </a:spcBef>
              <a:defRPr/>
            </a:pPr>
            <a:r>
              <a:rPr lang="en-US" dirty="0" err="1">
                <a:latin typeface="Pyidaungsu" panose="020B0502040204020203" pitchFamily="34" charset="0"/>
                <a:ea typeface="+mn-ea"/>
                <a:cs typeface="Pyidaungsu" panose="020B0502040204020203" pitchFamily="34" charset="0"/>
              </a:rPr>
              <a:t>အနီးကြည</a:t>
            </a:r>
            <a:r>
              <a:rPr lang="en-US" dirty="0">
                <a:latin typeface="Pyidaungsu" panose="020B0502040204020203" pitchFamily="34" charset="0"/>
                <a:ea typeface="+mn-ea"/>
                <a:cs typeface="Pyidaungsu" panose="020B0502040204020203" pitchFamily="34" charset="0"/>
              </a:rPr>
              <a:t>့်</a:t>
            </a:r>
            <a:r>
              <a:rPr lang="en-US" dirty="0" err="1">
                <a:latin typeface="Pyidaungsu" panose="020B0502040204020203" pitchFamily="34" charset="0"/>
                <a:ea typeface="+mn-ea"/>
                <a:cs typeface="Pyidaungsu" panose="020B0502040204020203" pitchFamily="34" charset="0"/>
              </a:rPr>
              <a:t>မှန်ပြောင်း</a:t>
            </a:r>
            <a:endParaRPr lang="en-US" dirty="0">
              <a:latin typeface="Pyidaungsu" panose="020B0502040204020203" pitchFamily="34" charset="0"/>
              <a:ea typeface="+mn-ea"/>
              <a:cs typeface="Pyidaungsu" panose="020B0502040204020203" pitchFamily="34" charset="0"/>
            </a:endParaRPr>
          </a:p>
        </p:txBody>
      </p:sp>
      <p:sp>
        <p:nvSpPr>
          <p:cNvPr id="265335" name="Rectangle 119"/>
          <p:cNvSpPr>
            <a:spLocks noChangeArrowheads="1"/>
          </p:cNvSpPr>
          <p:nvPr/>
        </p:nvSpPr>
        <p:spPr bwMode="auto">
          <a:xfrm rot="872067">
            <a:off x="2552764" y="4827561"/>
            <a:ext cx="807912"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latin typeface="Pyidaungsu" panose="020B0502040204020203" pitchFamily="34" charset="0"/>
                <a:ea typeface="+mn-ea"/>
                <a:cs typeface="Pyidaungsu" panose="020B0502040204020203" pitchFamily="34" charset="0"/>
              </a:rPr>
              <a:t>ပညတ</a:t>
            </a:r>
            <a:r>
              <a:rPr lang="en-US" dirty="0">
                <a:latin typeface="Pyidaungsu" panose="020B0502040204020203" pitchFamily="34" charset="0"/>
                <a:ea typeface="+mn-ea"/>
                <a:cs typeface="Pyidaungsu" panose="020B0502040204020203" pitchFamily="34" charset="0"/>
              </a:rPr>
              <a:t>်</a:t>
            </a:r>
            <a:endParaRPr lang="en-US" dirty="0">
              <a:latin typeface="WinInnwa" pitchFamily="2" charset="0"/>
              <a:ea typeface="+mn-ea"/>
            </a:endParaRPr>
          </a:p>
        </p:txBody>
      </p:sp>
      <p:sp>
        <p:nvSpPr>
          <p:cNvPr id="265336" name="Rectangle 120"/>
          <p:cNvSpPr>
            <a:spLocks noChangeArrowheads="1"/>
          </p:cNvSpPr>
          <p:nvPr/>
        </p:nvSpPr>
        <p:spPr bwMode="auto">
          <a:xfrm rot="1851749">
            <a:off x="2877639" y="4381473"/>
            <a:ext cx="759822"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solidFill>
                  <a:srgbClr val="21ED11"/>
                </a:solidFill>
                <a:latin typeface="Pyidaungsu" panose="020B0502040204020203" pitchFamily="34" charset="0"/>
                <a:ea typeface="+mn-ea"/>
                <a:cs typeface="Pyidaungsu" panose="020B0502040204020203" pitchFamily="34" charset="0"/>
              </a:rPr>
              <a:t>သမိုင်း</a:t>
            </a:r>
            <a:endParaRPr lang="en-US" dirty="0">
              <a:solidFill>
                <a:srgbClr val="21ED11"/>
              </a:solidFill>
              <a:latin typeface="Pyidaungsu" panose="020B0502040204020203" pitchFamily="34" charset="0"/>
              <a:ea typeface="+mn-ea"/>
              <a:cs typeface="Pyidaungsu" panose="020B0502040204020203" pitchFamily="34" charset="0"/>
            </a:endParaRPr>
          </a:p>
        </p:txBody>
      </p:sp>
      <p:sp>
        <p:nvSpPr>
          <p:cNvPr id="265337" name="Rectangle 121"/>
          <p:cNvSpPr>
            <a:spLocks noChangeArrowheads="1"/>
          </p:cNvSpPr>
          <p:nvPr/>
        </p:nvSpPr>
        <p:spPr bwMode="auto">
          <a:xfrm rot="2254115">
            <a:off x="3032952" y="3844898"/>
            <a:ext cx="1306447"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solidFill>
                  <a:srgbClr val="21ED11"/>
                </a:solidFill>
                <a:latin typeface="Pyidaungsu" panose="020B0502040204020203" pitchFamily="34" charset="0"/>
                <a:ea typeface="+mn-ea"/>
                <a:cs typeface="Pyidaungsu" panose="020B0502040204020203" pitchFamily="34" charset="0"/>
              </a:rPr>
              <a:t>ကဗျာလင</a:t>
            </a:r>
            <a:r>
              <a:rPr lang="en-US" dirty="0">
                <a:solidFill>
                  <a:srgbClr val="21ED11"/>
                </a:solidFill>
                <a:latin typeface="Pyidaungsu" panose="020B0502040204020203" pitchFamily="34" charset="0"/>
                <a:ea typeface="+mn-ea"/>
                <a:cs typeface="Pyidaungsu" panose="020B0502040204020203" pitchFamily="34" charset="0"/>
              </a:rPr>
              <a:t>်္</a:t>
            </a:r>
            <a:r>
              <a:rPr lang="en-US" dirty="0" err="1">
                <a:solidFill>
                  <a:srgbClr val="21ED11"/>
                </a:solidFill>
                <a:latin typeface="Pyidaungsu" panose="020B0502040204020203" pitchFamily="34" charset="0"/>
                <a:ea typeface="+mn-ea"/>
                <a:cs typeface="Pyidaungsu" panose="020B0502040204020203" pitchFamily="34" charset="0"/>
              </a:rPr>
              <a:t>ကာ</a:t>
            </a:r>
            <a:endParaRPr lang="en-US" dirty="0">
              <a:solidFill>
                <a:srgbClr val="21ED11"/>
              </a:solidFill>
              <a:latin typeface="Pyidaungsu" panose="020B0502040204020203" pitchFamily="34" charset="0"/>
              <a:ea typeface="+mn-ea"/>
              <a:cs typeface="Pyidaungsu" panose="020B0502040204020203" pitchFamily="34" charset="0"/>
            </a:endParaRPr>
          </a:p>
        </p:txBody>
      </p:sp>
      <p:sp>
        <p:nvSpPr>
          <p:cNvPr id="265338" name="Rectangle 122"/>
          <p:cNvSpPr>
            <a:spLocks noChangeArrowheads="1"/>
          </p:cNvSpPr>
          <p:nvPr/>
        </p:nvSpPr>
        <p:spPr bwMode="auto">
          <a:xfrm rot="18933985">
            <a:off x="4836042" y="3503586"/>
            <a:ext cx="1370567"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latin typeface="Pyidaungsu" panose="020B0502040204020203" pitchFamily="34" charset="0"/>
                <a:ea typeface="+mn-ea"/>
                <a:cs typeface="Pyidaungsu" panose="020B0502040204020203" pitchFamily="34" charset="0"/>
              </a:rPr>
              <a:t>ခရစ်ဝင်ကျမ်း</a:t>
            </a:r>
            <a:endParaRPr lang="en-US" dirty="0">
              <a:latin typeface="Pyidaungsu" panose="020B0502040204020203" pitchFamily="34" charset="0"/>
              <a:ea typeface="+mn-ea"/>
              <a:cs typeface="Pyidaungsu" panose="020B0502040204020203" pitchFamily="34" charset="0"/>
            </a:endParaRPr>
          </a:p>
        </p:txBody>
      </p:sp>
      <p:sp>
        <p:nvSpPr>
          <p:cNvPr id="265339" name="Rectangle 123"/>
          <p:cNvSpPr>
            <a:spLocks noChangeArrowheads="1"/>
          </p:cNvSpPr>
          <p:nvPr/>
        </p:nvSpPr>
        <p:spPr bwMode="auto">
          <a:xfrm rot="19047169">
            <a:off x="4924490" y="4029048"/>
            <a:ext cx="1628650"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latin typeface="Pyidaungsu" panose="020B0502040204020203" pitchFamily="34" charset="0"/>
                <a:ea typeface="+mn-ea"/>
                <a:cs typeface="Pyidaungsu" panose="020B0502040204020203" pitchFamily="34" charset="0"/>
              </a:rPr>
              <a:t>တမန်တော်ဝတ္ထု</a:t>
            </a:r>
            <a:endParaRPr lang="en-US" dirty="0">
              <a:latin typeface="Pyidaungsu" panose="020B0502040204020203" pitchFamily="34" charset="0"/>
              <a:ea typeface="+mn-ea"/>
              <a:cs typeface="Pyidaungsu" panose="020B0502040204020203" pitchFamily="34" charset="0"/>
            </a:endParaRPr>
          </a:p>
        </p:txBody>
      </p:sp>
      <p:sp>
        <p:nvSpPr>
          <p:cNvPr id="265340" name="Rectangle 124"/>
          <p:cNvSpPr>
            <a:spLocks noChangeArrowheads="1"/>
          </p:cNvSpPr>
          <p:nvPr/>
        </p:nvSpPr>
        <p:spPr bwMode="auto">
          <a:xfrm rot="19863583">
            <a:off x="5417846" y="4429098"/>
            <a:ext cx="1373773"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a:latin typeface="WinInnwa" pitchFamily="2" charset="0"/>
                <a:ea typeface="+mn-ea"/>
              </a:rPr>
              <a:t> </a:t>
            </a:r>
            <a:r>
              <a:rPr lang="en-US" dirty="0" err="1">
                <a:solidFill>
                  <a:schemeClr val="hlink"/>
                </a:solidFill>
                <a:latin typeface="Pyidaungsu" panose="020B0502040204020203" pitchFamily="34" charset="0"/>
                <a:ea typeface="+mn-ea"/>
                <a:cs typeface="Pyidaungsu" panose="020B0502040204020203" pitchFamily="34" charset="0"/>
              </a:rPr>
              <a:t>စာစောင်များ</a:t>
            </a:r>
            <a:endParaRPr lang="en-US" dirty="0">
              <a:latin typeface="Pyidaungsu" panose="020B0502040204020203" pitchFamily="34" charset="0"/>
              <a:ea typeface="+mn-ea"/>
              <a:cs typeface="Pyidaungsu" panose="020B0502040204020203" pitchFamily="34" charset="0"/>
            </a:endParaRPr>
          </a:p>
        </p:txBody>
      </p:sp>
      <p:sp>
        <p:nvSpPr>
          <p:cNvPr id="265341" name="Rectangle 125"/>
          <p:cNvSpPr>
            <a:spLocks noChangeArrowheads="1"/>
          </p:cNvSpPr>
          <p:nvPr/>
        </p:nvSpPr>
        <p:spPr bwMode="auto">
          <a:xfrm>
            <a:off x="5913438" y="4956175"/>
            <a:ext cx="1333697"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latin typeface="Pyidaungsu" panose="020B0502040204020203" pitchFamily="34" charset="0"/>
                <a:ea typeface="+mn-ea"/>
                <a:cs typeface="Pyidaungsu" panose="020B0502040204020203" pitchFamily="34" charset="0"/>
              </a:rPr>
              <a:t>ဗျာဒိတ်ကျမ်း</a:t>
            </a:r>
            <a:endParaRPr lang="en-US" dirty="0">
              <a:latin typeface="Pyidaungsu" panose="020B0502040204020203" pitchFamily="34" charset="0"/>
              <a:ea typeface="+mn-ea"/>
              <a:cs typeface="Pyidaungsu" panose="020B0502040204020203" pitchFamily="34" charset="0"/>
            </a:endParaRPr>
          </a:p>
        </p:txBody>
      </p:sp>
    </p:spTree>
    <p:extLst>
      <p:ext uri="{BB962C8B-B14F-4D97-AF65-F5344CB8AC3E}">
        <p14:creationId xmlns:p14="http://schemas.microsoft.com/office/powerpoint/2010/main" val="1227669355"/>
      </p:ext>
    </p:extLst>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272"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strVal val="2/3*#ppt_w"/>
                                          </p:val>
                                        </p:tav>
                                        <p:tav tm="100000">
                                          <p:val>
                                            <p:strVal val="#ppt_w"/>
                                          </p:val>
                                        </p:tav>
                                      </p:tavLst>
                                    </p:anim>
                                    <p:anim calcmode="lin" valueType="num">
                                      <p:cBhvr>
                                        <p:cTn id="15" dur="500" fill="hold"/>
                                        <p:tgtEl>
                                          <p:spTgt spid="4"/>
                                        </p:tgtEl>
                                        <p:attrNameLst>
                                          <p:attrName>ppt_h</p:attrName>
                                        </p:attrNameLst>
                                      </p:cBhvr>
                                      <p:tavLst>
                                        <p:tav tm="0">
                                          <p:val>
                                            <p:strVal val="2/3*#ppt_h"/>
                                          </p:val>
                                        </p:tav>
                                        <p:tav tm="100000">
                                          <p:val>
                                            <p:strVal val="#ppt_h"/>
                                          </p:val>
                                        </p:tav>
                                      </p:tavLst>
                                    </p:anim>
                                  </p:childTnLst>
                                </p:cTn>
                              </p:par>
                            </p:childTnLst>
                          </p:cTn>
                        </p:par>
                        <p:par>
                          <p:cTn id="16" fill="hold" nodeType="afterGroup">
                            <p:stCondLst>
                              <p:cond delay="1000"/>
                            </p:stCondLst>
                            <p:childTnLst>
                              <p:par>
                                <p:cTn id="17" presetID="23" presetClass="entr" presetSubtype="272"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strVal val="2/3*#ppt_w"/>
                                          </p:val>
                                        </p:tav>
                                        <p:tav tm="100000">
                                          <p:val>
                                            <p:strVal val="#ppt_w"/>
                                          </p:val>
                                        </p:tav>
                                      </p:tavLst>
                                    </p:anim>
                                    <p:anim calcmode="lin" valueType="num">
                                      <p:cBhvr>
                                        <p:cTn id="20" dur="500" fill="hold"/>
                                        <p:tgtEl>
                                          <p:spTgt spid="5"/>
                                        </p:tgtEl>
                                        <p:attrNameLst>
                                          <p:attrName>ppt_h</p:attrName>
                                        </p:attrNameLst>
                                      </p:cBhvr>
                                      <p:tavLst>
                                        <p:tav tm="0">
                                          <p:val>
                                            <p:strVal val="2/3*#ppt_h"/>
                                          </p:val>
                                        </p:tav>
                                        <p:tav tm="100000">
                                          <p:val>
                                            <p:strVal val="#ppt_h"/>
                                          </p:val>
                                        </p:tav>
                                      </p:tavLst>
                                    </p:anim>
                                  </p:childTnLst>
                                </p:cTn>
                              </p:par>
                            </p:childTnLst>
                          </p:cTn>
                        </p:par>
                        <p:par>
                          <p:cTn id="21" fill="hold" nodeType="afterGroup">
                            <p:stCondLst>
                              <p:cond delay="1500"/>
                            </p:stCondLst>
                            <p:childTnLst>
                              <p:par>
                                <p:cTn id="22" presetID="23" presetClass="entr" presetSubtype="272"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strVal val="2/3*#ppt_w"/>
                                          </p:val>
                                        </p:tav>
                                        <p:tav tm="100000">
                                          <p:val>
                                            <p:strVal val="#ppt_w"/>
                                          </p:val>
                                        </p:tav>
                                      </p:tavLst>
                                    </p:anim>
                                    <p:anim calcmode="lin" valueType="num">
                                      <p:cBhvr>
                                        <p:cTn id="25" dur="500" fill="hold"/>
                                        <p:tgtEl>
                                          <p:spTgt spid="6"/>
                                        </p:tgtEl>
                                        <p:attrNameLst>
                                          <p:attrName>ppt_h</p:attrName>
                                        </p:attrNameLst>
                                      </p:cBhvr>
                                      <p:tavLst>
                                        <p:tav tm="0">
                                          <p:val>
                                            <p:strVal val="2/3*#ppt_h"/>
                                          </p:val>
                                        </p:tav>
                                        <p:tav tm="100000">
                                          <p:val>
                                            <p:strVal val="#ppt_h"/>
                                          </p:val>
                                        </p:tav>
                                      </p:tavLst>
                                    </p:anim>
                                  </p:childTnLst>
                                </p:cTn>
                              </p:par>
                            </p:childTnLst>
                          </p:cTn>
                        </p:par>
                        <p:par>
                          <p:cTn id="26" fill="hold" nodeType="afterGroup">
                            <p:stCondLst>
                              <p:cond delay="2000"/>
                            </p:stCondLst>
                            <p:childTnLst>
                              <p:par>
                                <p:cTn id="27" presetID="23" presetClass="entr" presetSubtype="272"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strVal val="2/3*#ppt_w"/>
                                          </p:val>
                                        </p:tav>
                                        <p:tav tm="100000">
                                          <p:val>
                                            <p:strVal val="#ppt_w"/>
                                          </p:val>
                                        </p:tav>
                                      </p:tavLst>
                                    </p:anim>
                                    <p:anim calcmode="lin" valueType="num">
                                      <p:cBhvr>
                                        <p:cTn id="30" dur="500" fill="hold"/>
                                        <p:tgtEl>
                                          <p:spTgt spid="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3162300" y="303213"/>
            <a:ext cx="287338"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WinInnwa" charset="0"/>
            </a:endParaRPr>
          </a:p>
        </p:txBody>
      </p:sp>
      <p:sp>
        <p:nvSpPr>
          <p:cNvPr id="25603" name="Rectangle 3"/>
          <p:cNvSpPr>
            <a:spLocks noChangeArrowheads="1"/>
          </p:cNvSpPr>
          <p:nvPr/>
        </p:nvSpPr>
        <p:spPr bwMode="auto">
          <a:xfrm>
            <a:off x="3163888" y="628650"/>
            <a:ext cx="3175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WinInnwa" charset="0"/>
            </a:endParaRPr>
          </a:p>
        </p:txBody>
      </p:sp>
      <p:sp>
        <p:nvSpPr>
          <p:cNvPr id="25604" name="Rectangle 7"/>
          <p:cNvSpPr>
            <a:spLocks noChangeArrowheads="1"/>
          </p:cNvSpPr>
          <p:nvPr/>
        </p:nvSpPr>
        <p:spPr bwMode="auto">
          <a:xfrm>
            <a:off x="3159125" y="1012825"/>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WinInnwa" charset="0"/>
            </a:endParaRPr>
          </a:p>
        </p:txBody>
      </p:sp>
      <p:sp>
        <p:nvSpPr>
          <p:cNvPr id="265226" name="Rectangle 10"/>
          <p:cNvSpPr>
            <a:spLocks noChangeArrowheads="1"/>
          </p:cNvSpPr>
          <p:nvPr/>
        </p:nvSpPr>
        <p:spPr bwMode="auto">
          <a:xfrm>
            <a:off x="1382713" y="700088"/>
            <a:ext cx="290512" cy="520700"/>
          </a:xfrm>
          <a:prstGeom prst="rect">
            <a:avLst/>
          </a:prstGeom>
          <a:noFill/>
          <a:ln w="12700">
            <a:noFill/>
            <a:miter lim="800000"/>
            <a:headEnd/>
            <a:tailEnd/>
          </a:ln>
          <a:effectLst>
            <a:outerShdw dist="85194" dir="3806097" algn="ctr" rotWithShape="0">
              <a:schemeClr val="tx1"/>
            </a:outerShdw>
          </a:effectLst>
        </p:spPr>
        <p:txBody>
          <a:bodyPr wrap="none" lIns="90487" tIns="44450" rIns="90487" bIns="44450">
            <a:spAutoFit/>
          </a:bodyPr>
          <a:lstStyle/>
          <a:p>
            <a:pPr algn="ctr">
              <a:spcBef>
                <a:spcPct val="0"/>
              </a:spcBef>
              <a:defRPr/>
            </a:pPr>
            <a:r>
              <a:rPr lang="en-US" sz="2800">
                <a:solidFill>
                  <a:srgbClr val="30F6FD"/>
                </a:solidFill>
                <a:latin typeface="WinInnwa" pitchFamily="2" charset="0"/>
                <a:ea typeface="+mn-ea"/>
              </a:rPr>
              <a:t> </a:t>
            </a:r>
          </a:p>
        </p:txBody>
      </p:sp>
      <p:sp>
        <p:nvSpPr>
          <p:cNvPr id="265227" name="Rectangle 11"/>
          <p:cNvSpPr>
            <a:spLocks noChangeArrowheads="1"/>
          </p:cNvSpPr>
          <p:nvPr/>
        </p:nvSpPr>
        <p:spPr bwMode="auto">
          <a:xfrm>
            <a:off x="114300" y="939800"/>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65228" name="Rectangle 12"/>
          <p:cNvSpPr>
            <a:spLocks noChangeArrowheads="1"/>
          </p:cNvSpPr>
          <p:nvPr/>
        </p:nvSpPr>
        <p:spPr bwMode="auto">
          <a:xfrm>
            <a:off x="5930900" y="939800"/>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65229" name="Rectangle 13"/>
          <p:cNvSpPr>
            <a:spLocks noChangeArrowheads="1"/>
          </p:cNvSpPr>
          <p:nvPr/>
        </p:nvSpPr>
        <p:spPr bwMode="auto">
          <a:xfrm>
            <a:off x="-101600" y="1752600"/>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65230" name="Rectangle 14"/>
          <p:cNvSpPr>
            <a:spLocks noChangeArrowheads="1"/>
          </p:cNvSpPr>
          <p:nvPr/>
        </p:nvSpPr>
        <p:spPr bwMode="auto">
          <a:xfrm>
            <a:off x="5934075" y="1762125"/>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65231" name="Rectangle 15"/>
          <p:cNvSpPr>
            <a:spLocks noChangeArrowheads="1"/>
          </p:cNvSpPr>
          <p:nvPr/>
        </p:nvSpPr>
        <p:spPr bwMode="auto">
          <a:xfrm>
            <a:off x="6311900" y="2017713"/>
            <a:ext cx="368300" cy="458787"/>
          </a:xfrm>
          <a:prstGeom prst="rect">
            <a:avLst/>
          </a:prstGeom>
          <a:noFill/>
          <a:ln w="12700">
            <a:noFill/>
            <a:miter lim="800000"/>
            <a:headEnd/>
            <a:tailEnd/>
          </a:ln>
          <a:effectLst>
            <a:outerShdw dist="68392" dir="4091915" algn="ctr" rotWithShape="0">
              <a:schemeClr val="tx1"/>
            </a:outerShdw>
          </a:effectLst>
        </p:spPr>
        <p:txBody>
          <a:bodyPr wrap="none" lIns="90487" tIns="44450" rIns="90487" bIns="44450">
            <a:spAutoFit/>
          </a:bodyPr>
          <a:lstStyle/>
          <a:p>
            <a:pPr>
              <a:spcBef>
                <a:spcPct val="0"/>
              </a:spcBef>
              <a:defRPr/>
            </a:pPr>
            <a:r>
              <a:rPr lang="en-US" sz="2400">
                <a:solidFill>
                  <a:srgbClr val="30F6FD"/>
                </a:solidFill>
                <a:latin typeface="WinInnwa" pitchFamily="2" charset="0"/>
                <a:ea typeface="+mn-ea"/>
              </a:rPr>
              <a:t>  </a:t>
            </a:r>
          </a:p>
        </p:txBody>
      </p:sp>
      <p:sp>
        <p:nvSpPr>
          <p:cNvPr id="265233" name="Rectangle 17"/>
          <p:cNvSpPr>
            <a:spLocks noChangeArrowheads="1"/>
          </p:cNvSpPr>
          <p:nvPr/>
        </p:nvSpPr>
        <p:spPr bwMode="auto">
          <a:xfrm>
            <a:off x="6397625" y="2317750"/>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65234" name="Rectangle 18"/>
          <p:cNvSpPr>
            <a:spLocks noChangeArrowheads="1"/>
          </p:cNvSpPr>
          <p:nvPr/>
        </p:nvSpPr>
        <p:spPr bwMode="auto">
          <a:xfrm>
            <a:off x="50800" y="2357438"/>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65237" name="Rectangle 21"/>
          <p:cNvSpPr>
            <a:spLocks noChangeArrowheads="1"/>
          </p:cNvSpPr>
          <p:nvPr/>
        </p:nvSpPr>
        <p:spPr bwMode="auto">
          <a:xfrm>
            <a:off x="6205538" y="3141663"/>
            <a:ext cx="817562" cy="363537"/>
          </a:xfrm>
          <a:prstGeom prst="rect">
            <a:avLst/>
          </a:prstGeom>
          <a:noFill/>
          <a:ln w="12700">
            <a:noFill/>
            <a:miter lim="800000"/>
            <a:headEnd/>
            <a:tailEnd/>
          </a:ln>
          <a:effectLst>
            <a:outerShdw dist="68392" dir="4091915"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265238" name="Rectangle 22"/>
          <p:cNvSpPr>
            <a:spLocks noChangeArrowheads="1"/>
          </p:cNvSpPr>
          <p:nvPr/>
        </p:nvSpPr>
        <p:spPr bwMode="auto">
          <a:xfrm>
            <a:off x="-346075" y="3148013"/>
            <a:ext cx="817563" cy="363537"/>
          </a:xfrm>
          <a:prstGeom prst="rect">
            <a:avLst/>
          </a:prstGeom>
          <a:noFill/>
          <a:ln w="12700">
            <a:noFill/>
            <a:miter lim="800000"/>
            <a:headEnd/>
            <a:tailEnd/>
          </a:ln>
          <a:effectLst>
            <a:outerShdw dist="68392" dir="4091915"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265240" name="Rectangle 24"/>
          <p:cNvSpPr>
            <a:spLocks noChangeArrowheads="1"/>
          </p:cNvSpPr>
          <p:nvPr/>
        </p:nvSpPr>
        <p:spPr bwMode="auto">
          <a:xfrm>
            <a:off x="509588" y="3386138"/>
            <a:ext cx="1136650" cy="363537"/>
          </a:xfrm>
          <a:prstGeom prst="rect">
            <a:avLst/>
          </a:prstGeom>
          <a:noFill/>
          <a:ln w="12700">
            <a:noFill/>
            <a:miter lim="800000"/>
            <a:headEnd/>
            <a:tailEnd/>
          </a:ln>
          <a:effectLst>
            <a:outerShdw dist="68392" dir="4091915" algn="ctr" rotWithShape="0">
              <a:schemeClr val="tx1"/>
            </a:outerShdw>
          </a:effectLst>
        </p:spPr>
        <p:txBody>
          <a:bodyPr lIns="90487" tIns="44450" rIns="90487" bIns="44450">
            <a:spAutoFit/>
          </a:bodyPr>
          <a:lstStyle/>
          <a:p>
            <a:pPr>
              <a:spcBef>
                <a:spcPct val="0"/>
              </a:spcBef>
              <a:tabLst>
                <a:tab pos="460375" algn="l"/>
              </a:tabLst>
              <a:defRPr/>
            </a:pPr>
            <a:endParaRPr lang="my-MM">
              <a:solidFill>
                <a:srgbClr val="30F6FD"/>
              </a:solidFill>
              <a:latin typeface="WinInnwa" pitchFamily="2" charset="0"/>
              <a:ea typeface="+mn-ea"/>
            </a:endParaRPr>
          </a:p>
        </p:txBody>
      </p:sp>
      <p:grpSp>
        <p:nvGrpSpPr>
          <p:cNvPr id="25616" name="Group 25"/>
          <p:cNvGrpSpPr>
            <a:grpSpLocks/>
          </p:cNvGrpSpPr>
          <p:nvPr/>
        </p:nvGrpSpPr>
        <p:grpSpPr bwMode="auto">
          <a:xfrm>
            <a:off x="2133600" y="2455863"/>
            <a:ext cx="5403850" cy="2867025"/>
            <a:chOff x="1344" y="1547"/>
            <a:chExt cx="3404" cy="1806"/>
          </a:xfrm>
        </p:grpSpPr>
        <p:sp>
          <p:nvSpPr>
            <p:cNvPr id="25671" name="Line 26"/>
            <p:cNvSpPr>
              <a:spLocks noChangeShapeType="1"/>
            </p:cNvSpPr>
            <p:nvPr/>
          </p:nvSpPr>
          <p:spPr bwMode="auto">
            <a:xfrm flipV="1">
              <a:off x="3671" y="3296"/>
              <a:ext cx="644" cy="12"/>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2" name="Line 27"/>
            <p:cNvSpPr>
              <a:spLocks noChangeShapeType="1"/>
            </p:cNvSpPr>
            <p:nvPr/>
          </p:nvSpPr>
          <p:spPr bwMode="auto">
            <a:xfrm>
              <a:off x="1344" y="3218"/>
              <a:ext cx="971" cy="71"/>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3" name="Line 28"/>
            <p:cNvSpPr>
              <a:spLocks noChangeShapeType="1"/>
            </p:cNvSpPr>
            <p:nvPr/>
          </p:nvSpPr>
          <p:spPr bwMode="auto">
            <a:xfrm>
              <a:off x="1506" y="2660"/>
              <a:ext cx="894" cy="484"/>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4" name="Line 29"/>
            <p:cNvSpPr>
              <a:spLocks noChangeShapeType="1"/>
            </p:cNvSpPr>
            <p:nvPr/>
          </p:nvSpPr>
          <p:spPr bwMode="auto">
            <a:xfrm>
              <a:off x="1930" y="2122"/>
              <a:ext cx="582" cy="798"/>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5" name="Line 30"/>
            <p:cNvSpPr>
              <a:spLocks noChangeShapeType="1"/>
            </p:cNvSpPr>
            <p:nvPr/>
          </p:nvSpPr>
          <p:spPr bwMode="auto">
            <a:xfrm rot="578684">
              <a:off x="2594" y="1808"/>
              <a:ext cx="279" cy="1052"/>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6" name="Line 31"/>
            <p:cNvSpPr>
              <a:spLocks noChangeShapeType="1"/>
            </p:cNvSpPr>
            <p:nvPr/>
          </p:nvSpPr>
          <p:spPr bwMode="auto">
            <a:xfrm flipH="1">
              <a:off x="3078" y="2071"/>
              <a:ext cx="591" cy="875"/>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7" name="Line 32"/>
            <p:cNvSpPr>
              <a:spLocks noChangeShapeType="1"/>
            </p:cNvSpPr>
            <p:nvPr/>
          </p:nvSpPr>
          <p:spPr bwMode="auto">
            <a:xfrm flipH="1">
              <a:off x="3211" y="2410"/>
              <a:ext cx="797" cy="625"/>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8" name="Line 33"/>
            <p:cNvSpPr>
              <a:spLocks noChangeShapeType="1"/>
            </p:cNvSpPr>
            <p:nvPr/>
          </p:nvSpPr>
          <p:spPr bwMode="auto">
            <a:xfrm flipV="1">
              <a:off x="3264" y="2946"/>
              <a:ext cx="1017" cy="264"/>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5250" name="Rectangle 34"/>
            <p:cNvSpPr>
              <a:spLocks noChangeArrowheads="1"/>
            </p:cNvSpPr>
            <p:nvPr/>
          </p:nvSpPr>
          <p:spPr bwMode="auto">
            <a:xfrm rot="5246759">
              <a:off x="1931" y="2138"/>
              <a:ext cx="1290" cy="74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r>
                <a:rPr lang="en-US" dirty="0" err="1">
                  <a:solidFill>
                    <a:srgbClr val="21ED11"/>
                  </a:solidFill>
                  <a:latin typeface="Pyidaungsu" panose="020B0502040204020203" pitchFamily="34" charset="0"/>
                  <a:ea typeface="+mn-ea"/>
                  <a:cs typeface="Pyidaungsu" panose="020B0502040204020203" pitchFamily="34" charset="0"/>
                </a:rPr>
                <a:t>ပရောဖက်များ</a:t>
              </a:r>
              <a:endParaRPr lang="en-US" dirty="0">
                <a:solidFill>
                  <a:srgbClr val="21ED11"/>
                </a:solidFill>
                <a:latin typeface="Pyidaungsu" panose="020B0502040204020203" pitchFamily="34" charset="0"/>
                <a:ea typeface="+mn-ea"/>
                <a:cs typeface="Pyidaungsu" panose="020B0502040204020203" pitchFamily="34" charset="0"/>
              </a:endParaRPr>
            </a:p>
            <a:p>
              <a:pPr>
                <a:defRPr/>
              </a:pPr>
              <a:endParaRPr lang="en-US" dirty="0">
                <a:solidFill>
                  <a:srgbClr val="21ED11"/>
                </a:solidFill>
                <a:latin typeface="WinInnwa" pitchFamily="2" charset="0"/>
                <a:ea typeface="+mn-ea"/>
              </a:endParaRPr>
            </a:p>
            <a:p>
              <a:pPr>
                <a:defRPr/>
              </a:pPr>
              <a:endParaRPr lang="en-US" dirty="0">
                <a:latin typeface="WinInnwa" pitchFamily="2" charset="0"/>
                <a:ea typeface="+mn-ea"/>
              </a:endParaRPr>
            </a:p>
          </p:txBody>
        </p:sp>
        <p:sp>
          <p:nvSpPr>
            <p:cNvPr id="265251" name="Rectangle 35"/>
            <p:cNvSpPr>
              <a:spLocks noChangeArrowheads="1"/>
            </p:cNvSpPr>
            <p:nvPr/>
          </p:nvSpPr>
          <p:spPr bwMode="auto">
            <a:xfrm>
              <a:off x="3422" y="3143"/>
              <a:ext cx="1326" cy="210"/>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sz="1600">
                <a:latin typeface="WinInnwa" pitchFamily="2" charset="0"/>
                <a:ea typeface="+mn-ea"/>
              </a:endParaRPr>
            </a:p>
          </p:txBody>
        </p:sp>
        <p:sp>
          <p:nvSpPr>
            <p:cNvPr id="265252" name="Rectangle 36"/>
            <p:cNvSpPr>
              <a:spLocks noChangeArrowheads="1"/>
            </p:cNvSpPr>
            <p:nvPr/>
          </p:nvSpPr>
          <p:spPr bwMode="auto">
            <a:xfrm rot="3267768">
              <a:off x="1819" y="2524"/>
              <a:ext cx="1118"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a:solidFill>
                  <a:srgbClr val="21ED11"/>
                </a:solidFill>
                <a:latin typeface="WinInnwa" pitchFamily="2" charset="0"/>
                <a:ea typeface="+mn-ea"/>
              </a:endParaRPr>
            </a:p>
          </p:txBody>
        </p:sp>
        <p:sp>
          <p:nvSpPr>
            <p:cNvPr id="265253" name="Rectangle 37"/>
            <p:cNvSpPr>
              <a:spLocks noChangeArrowheads="1"/>
            </p:cNvSpPr>
            <p:nvPr/>
          </p:nvSpPr>
          <p:spPr bwMode="auto">
            <a:xfrm rot="20643327">
              <a:off x="3427" y="2833"/>
              <a:ext cx="902"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265254" name="Rectangle 38"/>
            <p:cNvSpPr>
              <a:spLocks noChangeArrowheads="1"/>
            </p:cNvSpPr>
            <p:nvPr/>
          </p:nvSpPr>
          <p:spPr bwMode="auto">
            <a:xfrm rot="19276533">
              <a:off x="3353" y="2466"/>
              <a:ext cx="622" cy="229"/>
            </a:xfrm>
            <a:prstGeom prst="rect">
              <a:avLst/>
            </a:prstGeom>
            <a:noFill/>
            <a:ln w="12700">
              <a:noFill/>
              <a:miter lim="800000"/>
              <a:headEnd/>
              <a:tailEnd/>
            </a:ln>
            <a:effectLst>
              <a:outerShdw dist="45791" dir="3378596"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265255" name="Rectangle 39"/>
            <p:cNvSpPr>
              <a:spLocks noChangeArrowheads="1"/>
            </p:cNvSpPr>
            <p:nvPr/>
          </p:nvSpPr>
          <p:spPr bwMode="auto">
            <a:xfrm rot="1755647">
              <a:off x="1462" y="2754"/>
              <a:ext cx="1190" cy="229"/>
            </a:xfrm>
            <a:prstGeom prst="rect">
              <a:avLst/>
            </a:prstGeom>
            <a:noFill/>
            <a:ln w="12700">
              <a:noFill/>
              <a:miter lim="800000"/>
              <a:headEnd/>
              <a:tailEnd/>
            </a:ln>
            <a:effectLst>
              <a:outerShdw dist="45791" dir="3378596" algn="ctr" rotWithShape="0">
                <a:schemeClr val="tx1"/>
              </a:outerShdw>
            </a:effectLst>
          </p:spPr>
          <p:txBody>
            <a:bodyPr lIns="90487" tIns="44450" rIns="90487" bIns="44450">
              <a:spAutoFit/>
            </a:bodyPr>
            <a:lstStyle/>
            <a:p>
              <a:pPr>
                <a:defRPr/>
              </a:pPr>
              <a:endParaRPr lang="my-MM">
                <a:solidFill>
                  <a:srgbClr val="21ED11"/>
                </a:solidFill>
                <a:latin typeface="WinInnwa" pitchFamily="2" charset="0"/>
                <a:ea typeface="+mn-ea"/>
              </a:endParaRPr>
            </a:p>
          </p:txBody>
        </p:sp>
        <p:sp>
          <p:nvSpPr>
            <p:cNvPr id="265256" name="Rectangle 40"/>
            <p:cNvSpPr>
              <a:spLocks noChangeArrowheads="1"/>
            </p:cNvSpPr>
            <p:nvPr/>
          </p:nvSpPr>
          <p:spPr bwMode="auto">
            <a:xfrm rot="240000">
              <a:off x="1596" y="3057"/>
              <a:ext cx="502"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265257" name="Rectangle 41"/>
            <p:cNvSpPr>
              <a:spLocks noChangeArrowheads="1"/>
            </p:cNvSpPr>
            <p:nvPr/>
          </p:nvSpPr>
          <p:spPr bwMode="auto">
            <a:xfrm rot="18254599">
              <a:off x="2907" y="2044"/>
              <a:ext cx="1222"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grpSp>
      <p:sp>
        <p:nvSpPr>
          <p:cNvPr id="265265" name="Line 49"/>
          <p:cNvSpPr>
            <a:spLocks noChangeShapeType="1"/>
          </p:cNvSpPr>
          <p:nvPr/>
        </p:nvSpPr>
        <p:spPr bwMode="auto">
          <a:xfrm>
            <a:off x="7135813" y="1884363"/>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66" name="Line 50"/>
          <p:cNvSpPr>
            <a:spLocks noChangeShapeType="1"/>
          </p:cNvSpPr>
          <p:nvPr/>
        </p:nvSpPr>
        <p:spPr bwMode="auto">
          <a:xfrm>
            <a:off x="7345363" y="2651125"/>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67" name="Line 51"/>
          <p:cNvSpPr>
            <a:spLocks noChangeShapeType="1"/>
          </p:cNvSpPr>
          <p:nvPr/>
        </p:nvSpPr>
        <p:spPr bwMode="auto">
          <a:xfrm>
            <a:off x="7440613" y="3316288"/>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68" name="Line 52"/>
          <p:cNvSpPr>
            <a:spLocks noChangeShapeType="1"/>
          </p:cNvSpPr>
          <p:nvPr/>
        </p:nvSpPr>
        <p:spPr bwMode="auto">
          <a:xfrm>
            <a:off x="7593013" y="4424363"/>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69" name="Line 53"/>
          <p:cNvSpPr>
            <a:spLocks noChangeShapeType="1"/>
          </p:cNvSpPr>
          <p:nvPr/>
        </p:nvSpPr>
        <p:spPr bwMode="auto">
          <a:xfrm>
            <a:off x="866775" y="1893888"/>
            <a:ext cx="969963"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70" name="Line 54"/>
          <p:cNvSpPr>
            <a:spLocks noChangeShapeType="1"/>
          </p:cNvSpPr>
          <p:nvPr/>
        </p:nvSpPr>
        <p:spPr bwMode="auto">
          <a:xfrm>
            <a:off x="762000" y="2660650"/>
            <a:ext cx="969963"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71" name="Line 55"/>
          <p:cNvSpPr>
            <a:spLocks noChangeShapeType="1"/>
          </p:cNvSpPr>
          <p:nvPr/>
        </p:nvSpPr>
        <p:spPr bwMode="auto">
          <a:xfrm>
            <a:off x="671513" y="3311525"/>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72" name="Line 56"/>
          <p:cNvSpPr>
            <a:spLocks noChangeShapeType="1"/>
          </p:cNvSpPr>
          <p:nvPr/>
        </p:nvSpPr>
        <p:spPr bwMode="auto">
          <a:xfrm>
            <a:off x="495300" y="4391025"/>
            <a:ext cx="969963"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5625" name="Text Box 58"/>
          <p:cNvSpPr txBox="1">
            <a:spLocks noChangeArrowheads="1"/>
          </p:cNvSpPr>
          <p:nvPr/>
        </p:nvSpPr>
        <p:spPr bwMode="auto">
          <a:xfrm>
            <a:off x="1509713" y="4032250"/>
            <a:ext cx="1841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spcBef>
                <a:spcPct val="0"/>
              </a:spcBef>
            </a:pPr>
            <a:endParaRPr lang="my-MM" sz="3600" b="0">
              <a:solidFill>
                <a:schemeClr val="tx1"/>
              </a:solidFill>
              <a:latin typeface="WinInnwa" charset="0"/>
            </a:endParaRPr>
          </a:p>
        </p:txBody>
      </p:sp>
      <p:grpSp>
        <p:nvGrpSpPr>
          <p:cNvPr id="3" name="Group 60"/>
          <p:cNvGrpSpPr>
            <a:grpSpLocks/>
          </p:cNvGrpSpPr>
          <p:nvPr/>
        </p:nvGrpSpPr>
        <p:grpSpPr bwMode="auto">
          <a:xfrm>
            <a:off x="5467350" y="588963"/>
            <a:ext cx="703263" cy="958850"/>
            <a:chOff x="2464" y="201"/>
            <a:chExt cx="443" cy="604"/>
          </a:xfrm>
        </p:grpSpPr>
        <p:sp>
          <p:nvSpPr>
            <p:cNvPr id="25668" name="Rectangle 61"/>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9" name="Rectangle 62"/>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70" name="Rectangle 63"/>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th-TH">
                <a:latin typeface="WinInnwa" charset="0"/>
              </a:endParaRPr>
            </a:p>
          </p:txBody>
        </p:sp>
      </p:grpSp>
      <p:sp>
        <p:nvSpPr>
          <p:cNvPr id="25627" name="Text Box 67"/>
          <p:cNvSpPr txBox="1">
            <a:spLocks noChangeArrowheads="1"/>
          </p:cNvSpPr>
          <p:nvPr/>
        </p:nvSpPr>
        <p:spPr bwMode="auto">
          <a:xfrm>
            <a:off x="8720138" y="80963"/>
            <a:ext cx="26193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2000" b="0">
                <a:solidFill>
                  <a:srgbClr val="FFA27C"/>
                </a:solidFill>
                <a:latin typeface="WinInnwa" charset="0"/>
              </a:rPr>
              <a:t> </a:t>
            </a:r>
          </a:p>
        </p:txBody>
      </p:sp>
      <p:grpSp>
        <p:nvGrpSpPr>
          <p:cNvPr id="4" name="Group 72"/>
          <p:cNvGrpSpPr>
            <a:grpSpLocks/>
          </p:cNvGrpSpPr>
          <p:nvPr/>
        </p:nvGrpSpPr>
        <p:grpSpPr bwMode="auto">
          <a:xfrm>
            <a:off x="5454650" y="588963"/>
            <a:ext cx="703263" cy="958850"/>
            <a:chOff x="2464" y="201"/>
            <a:chExt cx="443" cy="604"/>
          </a:xfrm>
        </p:grpSpPr>
        <p:sp>
          <p:nvSpPr>
            <p:cNvPr id="25665" name="Rectangle 73"/>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6" name="Rectangle 74"/>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7" name="Rectangle 75"/>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th-TH">
                <a:latin typeface="WinInnwa" charset="0"/>
              </a:endParaRPr>
            </a:p>
          </p:txBody>
        </p:sp>
      </p:grpSp>
      <p:grpSp>
        <p:nvGrpSpPr>
          <p:cNvPr id="5" name="Group 76"/>
          <p:cNvGrpSpPr>
            <a:grpSpLocks/>
          </p:cNvGrpSpPr>
          <p:nvPr/>
        </p:nvGrpSpPr>
        <p:grpSpPr bwMode="auto">
          <a:xfrm>
            <a:off x="5454650" y="588963"/>
            <a:ext cx="703263" cy="958850"/>
            <a:chOff x="2464" y="201"/>
            <a:chExt cx="443" cy="604"/>
          </a:xfrm>
        </p:grpSpPr>
        <p:sp>
          <p:nvSpPr>
            <p:cNvPr id="25662" name="Rectangle 77"/>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3" name="Rectangle 78"/>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4" name="Rectangle 79"/>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th-TH">
                <a:latin typeface="WinInnwa" charset="0"/>
              </a:endParaRPr>
            </a:p>
          </p:txBody>
        </p:sp>
      </p:grpSp>
      <p:grpSp>
        <p:nvGrpSpPr>
          <p:cNvPr id="6" name="Group 80"/>
          <p:cNvGrpSpPr>
            <a:grpSpLocks/>
          </p:cNvGrpSpPr>
          <p:nvPr/>
        </p:nvGrpSpPr>
        <p:grpSpPr bwMode="auto">
          <a:xfrm>
            <a:off x="5454650" y="588963"/>
            <a:ext cx="703263" cy="958850"/>
            <a:chOff x="2464" y="201"/>
            <a:chExt cx="443" cy="604"/>
          </a:xfrm>
        </p:grpSpPr>
        <p:sp>
          <p:nvSpPr>
            <p:cNvPr id="25659" name="Rectangle 81"/>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0" name="Rectangle 82"/>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1" name="Rectangle 83"/>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th-TH">
                <a:latin typeface="WinInnwa" charset="0"/>
              </a:endParaRPr>
            </a:p>
          </p:txBody>
        </p:sp>
      </p:grpSp>
      <p:grpSp>
        <p:nvGrpSpPr>
          <p:cNvPr id="7" name="Group 84"/>
          <p:cNvGrpSpPr>
            <a:grpSpLocks/>
          </p:cNvGrpSpPr>
          <p:nvPr/>
        </p:nvGrpSpPr>
        <p:grpSpPr bwMode="auto">
          <a:xfrm>
            <a:off x="5454650" y="588963"/>
            <a:ext cx="703263" cy="958850"/>
            <a:chOff x="2464" y="201"/>
            <a:chExt cx="443" cy="604"/>
          </a:xfrm>
        </p:grpSpPr>
        <p:sp>
          <p:nvSpPr>
            <p:cNvPr id="25656" name="Rectangle 85"/>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57" name="Rectangle 86"/>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58" name="Rectangle 87"/>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th-TH">
                <a:latin typeface="WinInnwa" charset="0"/>
              </a:endParaRPr>
            </a:p>
          </p:txBody>
        </p:sp>
      </p:grpSp>
      <p:sp>
        <p:nvSpPr>
          <p:cNvPr id="265318" name="Rectangle 102"/>
          <p:cNvSpPr>
            <a:spLocks noChangeArrowheads="1"/>
          </p:cNvSpPr>
          <p:nvPr/>
        </p:nvSpPr>
        <p:spPr bwMode="auto">
          <a:xfrm>
            <a:off x="8091488" y="6427788"/>
            <a:ext cx="287337" cy="246062"/>
          </a:xfrm>
          <a:prstGeom prst="rect">
            <a:avLst/>
          </a:prstGeom>
          <a:noFill/>
          <a:ln w="12700">
            <a:noFill/>
            <a:miter lim="800000"/>
            <a:headEnd/>
            <a:tailEnd/>
          </a:ln>
          <a:effectLst/>
        </p:spPr>
        <p:txBody>
          <a:bodyPr wrap="none" anchor="ctr">
            <a:spAutoFit/>
          </a:bodyPr>
          <a:lstStyle/>
          <a:p>
            <a:pPr algn="ctr">
              <a:spcBef>
                <a:spcPct val="0"/>
              </a:spcBef>
              <a:defRPr/>
            </a:pPr>
            <a:r>
              <a:rPr lang="en-US" sz="1000">
                <a:solidFill>
                  <a:schemeClr val="bg1"/>
                </a:solidFill>
                <a:effectLst>
                  <a:outerShdw blurRad="38100" dist="38100" dir="2700000" algn="tl">
                    <a:srgbClr val="000000"/>
                  </a:outerShdw>
                </a:effectLst>
                <a:latin typeface="WinInnwa" pitchFamily="2" charset="0"/>
                <a:ea typeface="+mn-ea"/>
              </a:rPr>
              <a:t>24</a:t>
            </a:r>
            <a:endParaRPr lang="en-US" sz="1000">
              <a:solidFill>
                <a:schemeClr val="tx1"/>
              </a:solidFill>
              <a:effectLst>
                <a:outerShdw blurRad="38100" dist="38100" dir="2700000" algn="tl">
                  <a:srgbClr val="FFFFFF"/>
                </a:outerShdw>
              </a:effectLst>
              <a:latin typeface="WinInnwa" pitchFamily="2" charset="0"/>
              <a:ea typeface="+mn-ea"/>
            </a:endParaRPr>
          </a:p>
        </p:txBody>
      </p:sp>
      <p:sp>
        <p:nvSpPr>
          <p:cNvPr id="265319" name="Text Box 103"/>
          <p:cNvSpPr txBox="1">
            <a:spLocks noChangeArrowheads="1"/>
          </p:cNvSpPr>
          <p:nvPr/>
        </p:nvSpPr>
        <p:spPr bwMode="auto">
          <a:xfrm>
            <a:off x="8502650" y="6353175"/>
            <a:ext cx="280988" cy="369888"/>
          </a:xfrm>
          <a:prstGeom prst="rect">
            <a:avLst/>
          </a:prstGeom>
          <a:noFill/>
          <a:ln w="12700">
            <a:noFill/>
            <a:miter lim="800000"/>
            <a:headEnd/>
            <a:tailEnd/>
          </a:ln>
          <a:effectLst>
            <a:outerShdw dist="17961" dir="2700000" algn="ctr" rotWithShape="0">
              <a:schemeClr val="tx1"/>
            </a:outerShdw>
          </a:effectLst>
        </p:spPr>
        <p:txBody>
          <a:bodyPr wrap="none" anchor="ctr">
            <a:spAutoFit/>
          </a:bodyPr>
          <a:lstStyle/>
          <a:p>
            <a:pPr algn="ctr">
              <a:defRPr/>
            </a:pPr>
            <a:r>
              <a:rPr lang="en-US">
                <a:solidFill>
                  <a:srgbClr val="FFFFFF"/>
                </a:solidFill>
                <a:latin typeface="WinInnwa" pitchFamily="2" charset="0"/>
                <a:ea typeface="+mn-ea"/>
              </a:rPr>
              <a:t>1</a:t>
            </a:r>
          </a:p>
        </p:txBody>
      </p:sp>
      <p:sp>
        <p:nvSpPr>
          <p:cNvPr id="265320" name="Rectangle 104"/>
          <p:cNvSpPr>
            <a:spLocks noChangeArrowheads="1"/>
          </p:cNvSpPr>
          <p:nvPr/>
        </p:nvSpPr>
        <p:spPr bwMode="auto">
          <a:xfrm>
            <a:off x="4040188" y="201613"/>
            <a:ext cx="1277525" cy="335989"/>
          </a:xfrm>
          <a:prstGeom prst="rect">
            <a:avLst/>
          </a:prstGeom>
          <a:noFill/>
          <a:ln w="12700" algn="ctr">
            <a:noFill/>
            <a:miter lim="800000"/>
            <a:headEnd/>
            <a:tailEnd/>
          </a:ln>
          <a:effectLst>
            <a:outerShdw dist="45791" dir="3378596" algn="ctr" rotWithShape="0">
              <a:schemeClr val="tx1"/>
            </a:outerShdw>
          </a:effectLst>
        </p:spPr>
        <p:txBody>
          <a:bodyPr wrap="square" lIns="90487" tIns="44450" rIns="90487" bIns="44450">
            <a:spAutoFit/>
          </a:bodyPr>
          <a:lstStyle/>
          <a:p>
            <a:pPr>
              <a:spcBef>
                <a:spcPct val="0"/>
              </a:spcBef>
              <a:defRPr/>
            </a:pPr>
            <a:r>
              <a:rPr lang="en-US" sz="1600" dirty="0" err="1">
                <a:solidFill>
                  <a:srgbClr val="2F6AFD"/>
                </a:solidFill>
                <a:latin typeface="Pyidaungsu" panose="020B0502040204020203" pitchFamily="34" charset="0"/>
                <a:ea typeface="+mn-ea"/>
                <a:cs typeface="Pyidaungsu" panose="020B0502040204020203" pitchFamily="34" charset="0"/>
              </a:rPr>
              <a:t>နှစ</a:t>
            </a:r>
            <a:r>
              <a:rPr lang="en-US" sz="1600" dirty="0">
                <a:solidFill>
                  <a:srgbClr val="2F6AFD"/>
                </a:solidFill>
                <a:latin typeface="Pyidaungsu" panose="020B0502040204020203" pitchFamily="34" charset="0"/>
                <a:ea typeface="+mn-ea"/>
                <a:cs typeface="Pyidaungsu" panose="020B0502040204020203" pitchFamily="34" charset="0"/>
              </a:rPr>
              <a:t>် ၁၆၀၀</a:t>
            </a:r>
          </a:p>
        </p:txBody>
      </p:sp>
      <p:sp>
        <p:nvSpPr>
          <p:cNvPr id="265321" name="Rectangle 105"/>
          <p:cNvSpPr>
            <a:spLocks noChangeArrowheads="1"/>
          </p:cNvSpPr>
          <p:nvPr/>
        </p:nvSpPr>
        <p:spPr bwMode="auto">
          <a:xfrm>
            <a:off x="3816350" y="479425"/>
            <a:ext cx="1461938" cy="335989"/>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1600" dirty="0" err="1">
                <a:solidFill>
                  <a:srgbClr val="2F6AFD"/>
                </a:solidFill>
                <a:latin typeface="Pyidaungsu" panose="020B0502040204020203" pitchFamily="34" charset="0"/>
                <a:ea typeface="+mn-ea"/>
                <a:cs typeface="Pyidaungsu" panose="020B0502040204020203" pitchFamily="34" charset="0"/>
              </a:rPr>
              <a:t>စာရေးသူ</a:t>
            </a:r>
            <a:r>
              <a:rPr lang="en-US" sz="1600" dirty="0">
                <a:solidFill>
                  <a:srgbClr val="2F6AFD"/>
                </a:solidFill>
                <a:latin typeface="Pyidaungsu" panose="020B0502040204020203" pitchFamily="34" charset="0"/>
                <a:ea typeface="+mn-ea"/>
                <a:cs typeface="Pyidaungsu" panose="020B0502040204020203" pitchFamily="34" charset="0"/>
              </a:rPr>
              <a:t> ၄၀ </a:t>
            </a:r>
            <a:r>
              <a:rPr lang="en-US" sz="1600" dirty="0" err="1">
                <a:solidFill>
                  <a:srgbClr val="2F6AFD"/>
                </a:solidFill>
                <a:latin typeface="Pyidaungsu" panose="020B0502040204020203" pitchFamily="34" charset="0"/>
                <a:ea typeface="+mn-ea"/>
                <a:cs typeface="Pyidaungsu" panose="020B0502040204020203" pitchFamily="34" charset="0"/>
              </a:rPr>
              <a:t>ဦး</a:t>
            </a:r>
            <a:endParaRPr lang="en-US" sz="1600" dirty="0">
              <a:solidFill>
                <a:srgbClr val="2F6AFD"/>
              </a:solidFill>
              <a:latin typeface="Pyidaungsu" panose="020B0502040204020203" pitchFamily="34" charset="0"/>
              <a:ea typeface="+mn-ea"/>
              <a:cs typeface="Pyidaungsu" panose="020B0502040204020203" pitchFamily="34" charset="0"/>
            </a:endParaRPr>
          </a:p>
        </p:txBody>
      </p:sp>
      <p:sp>
        <p:nvSpPr>
          <p:cNvPr id="265322" name="Rectangle 106"/>
          <p:cNvSpPr>
            <a:spLocks noChangeArrowheads="1"/>
          </p:cNvSpPr>
          <p:nvPr/>
        </p:nvSpPr>
        <p:spPr bwMode="auto">
          <a:xfrm>
            <a:off x="774700" y="993775"/>
            <a:ext cx="1333697"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dirty="0" err="1">
                <a:solidFill>
                  <a:srgbClr val="2F6AFD"/>
                </a:solidFill>
                <a:latin typeface="Pyidaungsu" panose="020B0502040204020203" pitchFamily="34" charset="0"/>
                <a:ea typeface="+mn-ea"/>
                <a:cs typeface="Pyidaungsu" panose="020B0502040204020203" pitchFamily="34" charset="0"/>
              </a:rPr>
              <a:t>ပုံပြင်ဟောင်း</a:t>
            </a:r>
            <a:endParaRPr lang="en-US" dirty="0">
              <a:solidFill>
                <a:srgbClr val="2F6AFD"/>
              </a:solidFill>
              <a:latin typeface="Pyidaungsu" panose="020B0502040204020203" pitchFamily="34" charset="0"/>
              <a:ea typeface="+mn-ea"/>
              <a:cs typeface="Pyidaungsu" panose="020B0502040204020203" pitchFamily="34" charset="0"/>
            </a:endParaRPr>
          </a:p>
        </p:txBody>
      </p:sp>
      <p:sp>
        <p:nvSpPr>
          <p:cNvPr id="265323" name="Rectangle 107"/>
          <p:cNvSpPr>
            <a:spLocks noChangeArrowheads="1"/>
          </p:cNvSpPr>
          <p:nvPr/>
        </p:nvSpPr>
        <p:spPr bwMode="auto">
          <a:xfrm>
            <a:off x="3390900" y="1003300"/>
            <a:ext cx="2057400" cy="582211"/>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defRPr/>
            </a:pPr>
            <a:r>
              <a:rPr lang="en-US" sz="1600" dirty="0" err="1">
                <a:solidFill>
                  <a:srgbClr val="2F6AFD"/>
                </a:solidFill>
                <a:latin typeface="Pyidaungsu" panose="020B0502040204020203" pitchFamily="34" charset="0"/>
                <a:ea typeface="+mn-ea"/>
                <a:cs typeface="Pyidaungsu" panose="020B0502040204020203" pitchFamily="34" charset="0"/>
              </a:rPr>
              <a:t>ဆောင်ပုဒ</a:t>
            </a:r>
            <a:r>
              <a:rPr lang="en-US" sz="1600" dirty="0">
                <a:solidFill>
                  <a:srgbClr val="2F6AFD"/>
                </a:solidFill>
                <a:latin typeface="Pyidaungsu" panose="020B0502040204020203" pitchFamily="34" charset="0"/>
                <a:ea typeface="+mn-ea"/>
                <a:cs typeface="Pyidaungsu" panose="020B0502040204020203" pitchFamily="34" charset="0"/>
              </a:rPr>
              <a:t>် - </a:t>
            </a:r>
            <a:r>
              <a:rPr lang="en-US" sz="1600" dirty="0" err="1">
                <a:solidFill>
                  <a:srgbClr val="2F6AFD"/>
                </a:solidFill>
                <a:latin typeface="Pyidaungsu" panose="020B0502040204020203" pitchFamily="34" charset="0"/>
                <a:ea typeface="+mn-ea"/>
                <a:cs typeface="Pyidaungsu" panose="020B0502040204020203" pitchFamily="34" charset="0"/>
              </a:rPr>
              <a:t>ဘုရားဘုန်းတော</a:t>
            </a:r>
            <a:r>
              <a:rPr lang="en-US" sz="1600" dirty="0">
                <a:solidFill>
                  <a:srgbClr val="2F6AFD"/>
                </a:solidFill>
                <a:latin typeface="Pyidaungsu" panose="020B0502040204020203" pitchFamily="34" charset="0"/>
                <a:ea typeface="+mn-ea"/>
                <a:cs typeface="Pyidaungsu" panose="020B0502040204020203" pitchFamily="34" charset="0"/>
              </a:rPr>
              <a:t>်</a:t>
            </a:r>
          </a:p>
        </p:txBody>
      </p:sp>
      <p:sp>
        <p:nvSpPr>
          <p:cNvPr id="265324" name="Rectangle 108"/>
          <p:cNvSpPr>
            <a:spLocks noChangeArrowheads="1"/>
          </p:cNvSpPr>
          <p:nvPr/>
        </p:nvSpPr>
        <p:spPr bwMode="auto">
          <a:xfrm>
            <a:off x="7477125" y="879475"/>
            <a:ext cx="1109277" cy="397545"/>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2000" dirty="0" err="1">
                <a:solidFill>
                  <a:srgbClr val="2F6AFD"/>
                </a:solidFill>
                <a:latin typeface="Pyidaungsu" panose="020B0502040204020203" pitchFamily="34" charset="0"/>
                <a:ea typeface="+mn-ea"/>
                <a:cs typeface="Pyidaungsu" panose="020B0502040204020203" pitchFamily="34" charset="0"/>
              </a:rPr>
              <a:t>ပုံပြင်သစ</a:t>
            </a:r>
            <a:r>
              <a:rPr lang="en-US" sz="2000" dirty="0">
                <a:solidFill>
                  <a:srgbClr val="2F6AFD"/>
                </a:solidFill>
                <a:latin typeface="Pyidaungsu" panose="020B0502040204020203" pitchFamily="34" charset="0"/>
                <a:ea typeface="+mn-ea"/>
                <a:cs typeface="Pyidaungsu" panose="020B0502040204020203" pitchFamily="34" charset="0"/>
              </a:rPr>
              <a:t>်</a:t>
            </a:r>
          </a:p>
        </p:txBody>
      </p:sp>
      <p:sp>
        <p:nvSpPr>
          <p:cNvPr id="265325" name="Rectangle 109"/>
          <p:cNvSpPr>
            <a:spLocks noChangeArrowheads="1"/>
          </p:cNvSpPr>
          <p:nvPr/>
        </p:nvSpPr>
        <p:spPr bwMode="auto">
          <a:xfrm>
            <a:off x="863600" y="2060575"/>
            <a:ext cx="831958" cy="305212"/>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1400" dirty="0">
                <a:solidFill>
                  <a:srgbClr val="2F6AFD"/>
                </a:solidFill>
                <a:latin typeface="Pyidaungsu" panose="020B0502040204020203" pitchFamily="34" charset="0"/>
                <a:ea typeface="+mn-ea"/>
                <a:cs typeface="Pyidaungsu" panose="020B0502040204020203" pitchFamily="34" charset="0"/>
              </a:rPr>
              <a:t>၃၉ </a:t>
            </a:r>
            <a:r>
              <a:rPr lang="en-US" sz="1400" dirty="0" err="1">
                <a:solidFill>
                  <a:srgbClr val="2F6AFD"/>
                </a:solidFill>
                <a:latin typeface="Pyidaungsu" panose="020B0502040204020203" pitchFamily="34" charset="0"/>
                <a:ea typeface="+mn-ea"/>
                <a:cs typeface="Pyidaungsu" panose="020B0502040204020203" pitchFamily="34" charset="0"/>
              </a:rPr>
              <a:t>ကျမ်း</a:t>
            </a:r>
            <a:endParaRPr lang="en-US" sz="1400" dirty="0">
              <a:solidFill>
                <a:srgbClr val="2F6AFD"/>
              </a:solidFill>
              <a:latin typeface="Pyidaungsu" panose="020B0502040204020203" pitchFamily="34" charset="0"/>
              <a:ea typeface="+mn-ea"/>
              <a:cs typeface="Pyidaungsu" panose="020B0502040204020203" pitchFamily="34" charset="0"/>
            </a:endParaRPr>
          </a:p>
        </p:txBody>
      </p:sp>
      <p:sp>
        <p:nvSpPr>
          <p:cNvPr id="265326" name="Rectangle 110"/>
          <p:cNvSpPr>
            <a:spLocks noChangeArrowheads="1"/>
          </p:cNvSpPr>
          <p:nvPr/>
        </p:nvSpPr>
        <p:spPr bwMode="auto">
          <a:xfrm>
            <a:off x="7397750" y="1946275"/>
            <a:ext cx="995464"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dirty="0">
                <a:solidFill>
                  <a:srgbClr val="2F6AFD"/>
                </a:solidFill>
                <a:latin typeface="Pyidaungsu" panose="020B0502040204020203" pitchFamily="34" charset="0"/>
                <a:ea typeface="+mn-ea"/>
                <a:cs typeface="Pyidaungsu" panose="020B0502040204020203" pitchFamily="34" charset="0"/>
              </a:rPr>
              <a:t>၂၇ </a:t>
            </a:r>
            <a:r>
              <a:rPr lang="en-US" dirty="0" err="1">
                <a:solidFill>
                  <a:srgbClr val="2F6AFD"/>
                </a:solidFill>
                <a:latin typeface="Pyidaungsu" panose="020B0502040204020203" pitchFamily="34" charset="0"/>
                <a:ea typeface="+mn-ea"/>
                <a:cs typeface="Pyidaungsu" panose="020B0502040204020203" pitchFamily="34" charset="0"/>
              </a:rPr>
              <a:t>ကျမ်း</a:t>
            </a:r>
            <a:endParaRPr lang="en-US" dirty="0">
              <a:solidFill>
                <a:srgbClr val="2F6AFD"/>
              </a:solidFill>
              <a:latin typeface="Pyidaungsu" panose="020B0502040204020203" pitchFamily="34" charset="0"/>
              <a:ea typeface="+mn-ea"/>
              <a:cs typeface="Pyidaungsu" panose="020B0502040204020203" pitchFamily="34" charset="0"/>
            </a:endParaRPr>
          </a:p>
        </p:txBody>
      </p:sp>
      <p:sp>
        <p:nvSpPr>
          <p:cNvPr id="265327" name="Rectangle 111"/>
          <p:cNvSpPr>
            <a:spLocks noChangeArrowheads="1"/>
          </p:cNvSpPr>
          <p:nvPr/>
        </p:nvSpPr>
        <p:spPr bwMode="auto">
          <a:xfrm>
            <a:off x="808038" y="2784475"/>
            <a:ext cx="618758" cy="305212"/>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1400" dirty="0" err="1">
                <a:solidFill>
                  <a:srgbClr val="2F6AFD"/>
                </a:solidFill>
                <a:latin typeface="Pyidaungsu" panose="020B0502040204020203" pitchFamily="34" charset="0"/>
                <a:ea typeface="+mn-ea"/>
                <a:cs typeface="Pyidaungsu" panose="020B0502040204020203" pitchFamily="34" charset="0"/>
              </a:rPr>
              <a:t>ဟေဗြဲ</a:t>
            </a:r>
            <a:endParaRPr lang="en-US" sz="1400" dirty="0">
              <a:solidFill>
                <a:srgbClr val="2F6AFD"/>
              </a:solidFill>
              <a:latin typeface="Pyidaungsu" panose="020B0502040204020203" pitchFamily="34" charset="0"/>
              <a:ea typeface="+mn-ea"/>
              <a:cs typeface="Pyidaungsu" panose="020B0502040204020203" pitchFamily="34" charset="0"/>
            </a:endParaRPr>
          </a:p>
        </p:txBody>
      </p:sp>
      <p:sp>
        <p:nvSpPr>
          <p:cNvPr id="265328" name="Rectangle 112"/>
          <p:cNvSpPr>
            <a:spLocks noChangeArrowheads="1"/>
          </p:cNvSpPr>
          <p:nvPr/>
        </p:nvSpPr>
        <p:spPr bwMode="auto">
          <a:xfrm>
            <a:off x="7794625" y="2860675"/>
            <a:ext cx="469679"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dirty="0" err="1">
                <a:solidFill>
                  <a:srgbClr val="2F6AFD"/>
                </a:solidFill>
                <a:latin typeface="Pyidaungsu" panose="020B0502040204020203" pitchFamily="34" charset="0"/>
                <a:ea typeface="+mn-ea"/>
                <a:cs typeface="Pyidaungsu" panose="020B0502040204020203" pitchFamily="34" charset="0"/>
              </a:rPr>
              <a:t>ဂရိ</a:t>
            </a:r>
            <a:endParaRPr lang="en-US" dirty="0">
              <a:solidFill>
                <a:srgbClr val="2F6AFD"/>
              </a:solidFill>
              <a:latin typeface="Pyidaungsu" panose="020B0502040204020203" pitchFamily="34" charset="0"/>
              <a:ea typeface="+mn-ea"/>
              <a:cs typeface="Pyidaungsu" panose="020B0502040204020203" pitchFamily="34" charset="0"/>
            </a:endParaRPr>
          </a:p>
        </p:txBody>
      </p:sp>
      <p:sp>
        <p:nvSpPr>
          <p:cNvPr id="265329" name="Rectangle 113"/>
          <p:cNvSpPr>
            <a:spLocks noChangeArrowheads="1"/>
          </p:cNvSpPr>
          <p:nvPr/>
        </p:nvSpPr>
        <p:spPr bwMode="auto">
          <a:xfrm>
            <a:off x="554038" y="3465513"/>
            <a:ext cx="1606208" cy="335989"/>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sz="1600" dirty="0" err="1">
                <a:solidFill>
                  <a:srgbClr val="2F6AFD"/>
                </a:solidFill>
                <a:latin typeface="Pyidaungsu" panose="020B0502040204020203" pitchFamily="34" charset="0"/>
                <a:ea typeface="+mn-ea"/>
                <a:cs typeface="Pyidaungsu" panose="020B0502040204020203" pitchFamily="34" charset="0"/>
              </a:rPr>
              <a:t>ပညတ်ကတိတော</a:t>
            </a:r>
            <a:r>
              <a:rPr lang="en-US" sz="1600" dirty="0">
                <a:solidFill>
                  <a:srgbClr val="2F6AFD"/>
                </a:solidFill>
                <a:latin typeface="Pyidaungsu" panose="020B0502040204020203" pitchFamily="34" charset="0"/>
                <a:ea typeface="+mn-ea"/>
                <a:cs typeface="Pyidaungsu" panose="020B0502040204020203" pitchFamily="34" charset="0"/>
              </a:rPr>
              <a:t>်</a:t>
            </a:r>
          </a:p>
        </p:txBody>
      </p:sp>
      <p:sp>
        <p:nvSpPr>
          <p:cNvPr id="265330" name="Rectangle 114"/>
          <p:cNvSpPr>
            <a:spLocks noChangeArrowheads="1"/>
          </p:cNvSpPr>
          <p:nvPr/>
        </p:nvSpPr>
        <p:spPr bwMode="auto">
          <a:xfrm>
            <a:off x="7088188" y="3470275"/>
            <a:ext cx="2128787" cy="335989"/>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1600" dirty="0" err="1">
                <a:solidFill>
                  <a:srgbClr val="2F6AFD"/>
                </a:solidFill>
                <a:latin typeface="Pyidaungsu" panose="020B0502040204020203" pitchFamily="34" charset="0"/>
                <a:ea typeface="+mn-ea"/>
                <a:cs typeface="Pyidaungsu" panose="020B0502040204020203" pitchFamily="34" charset="0"/>
              </a:rPr>
              <a:t>ကျေးဇူးတော</a:t>
            </a:r>
            <a:r>
              <a:rPr lang="en-US" sz="1600" dirty="0">
                <a:solidFill>
                  <a:srgbClr val="2F6AFD"/>
                </a:solidFill>
                <a:latin typeface="Pyidaungsu" panose="020B0502040204020203" pitchFamily="34" charset="0"/>
                <a:ea typeface="+mn-ea"/>
                <a:cs typeface="Pyidaungsu" panose="020B0502040204020203" pitchFamily="34" charset="0"/>
              </a:rPr>
              <a:t>် </a:t>
            </a:r>
            <a:r>
              <a:rPr lang="en-US" sz="1600" dirty="0" err="1">
                <a:solidFill>
                  <a:srgbClr val="2F6AFD"/>
                </a:solidFill>
                <a:latin typeface="Pyidaungsu" panose="020B0502040204020203" pitchFamily="34" charset="0"/>
                <a:ea typeface="+mn-ea"/>
                <a:cs typeface="Pyidaungsu" panose="020B0502040204020203" pitchFamily="34" charset="0"/>
              </a:rPr>
              <a:t>ပြည</a:t>
            </a:r>
            <a:r>
              <a:rPr lang="en-US" sz="1600" dirty="0">
                <a:solidFill>
                  <a:srgbClr val="2F6AFD"/>
                </a:solidFill>
                <a:latin typeface="Pyidaungsu" panose="020B0502040204020203" pitchFamily="34" charset="0"/>
                <a:ea typeface="+mn-ea"/>
                <a:cs typeface="Pyidaungsu" panose="020B0502040204020203" pitchFamily="34" charset="0"/>
              </a:rPr>
              <a:t>့်</a:t>
            </a:r>
            <a:r>
              <a:rPr lang="en-US" sz="1600" dirty="0" err="1">
                <a:solidFill>
                  <a:srgbClr val="2F6AFD"/>
                </a:solidFill>
                <a:latin typeface="Pyidaungsu" panose="020B0502040204020203" pitchFamily="34" charset="0"/>
                <a:ea typeface="+mn-ea"/>
                <a:cs typeface="Pyidaungsu" panose="020B0502040204020203" pitchFamily="34" charset="0"/>
              </a:rPr>
              <a:t>စုံခြင်း</a:t>
            </a:r>
            <a:endParaRPr lang="en-US" sz="1600" dirty="0">
              <a:solidFill>
                <a:srgbClr val="2F6AFD"/>
              </a:solidFill>
              <a:latin typeface="Pyidaungsu" panose="020B0502040204020203" pitchFamily="34" charset="0"/>
              <a:ea typeface="+mn-ea"/>
              <a:cs typeface="Pyidaungsu" panose="020B0502040204020203" pitchFamily="34" charset="0"/>
            </a:endParaRPr>
          </a:p>
        </p:txBody>
      </p:sp>
      <p:sp>
        <p:nvSpPr>
          <p:cNvPr id="265331" name="Rectangle 115"/>
          <p:cNvSpPr>
            <a:spLocks noChangeArrowheads="1"/>
          </p:cNvSpPr>
          <p:nvPr/>
        </p:nvSpPr>
        <p:spPr bwMode="auto">
          <a:xfrm>
            <a:off x="95250" y="4210050"/>
            <a:ext cx="1976438" cy="920765"/>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spcBef>
                <a:spcPct val="0"/>
              </a:spcBef>
              <a:defRPr/>
            </a:pPr>
            <a:r>
              <a:rPr lang="en-US" dirty="0" err="1">
                <a:latin typeface="Pyidaungsu" panose="020B0502040204020203" pitchFamily="34" charset="0"/>
                <a:ea typeface="+mn-ea"/>
                <a:cs typeface="Pyidaungsu" panose="020B0502040204020203" pitchFamily="34" charset="0"/>
              </a:rPr>
              <a:t>အတိတ်ထာဝရ</a:t>
            </a:r>
            <a:r>
              <a:rPr lang="en-US" dirty="0">
                <a:latin typeface="Pyidaungsu" panose="020B0502040204020203" pitchFamily="34" charset="0"/>
                <a:ea typeface="+mn-ea"/>
                <a:cs typeface="Pyidaungsu" panose="020B0502040204020203" pitchFamily="34" charset="0"/>
              </a:rPr>
              <a:t> </a:t>
            </a:r>
            <a:r>
              <a:rPr lang="en-US" dirty="0" err="1">
                <a:latin typeface="Pyidaungsu" panose="020B0502040204020203" pitchFamily="34" charset="0"/>
                <a:ea typeface="+mn-ea"/>
                <a:cs typeface="Pyidaungsu" panose="020B0502040204020203" pitchFamily="34" charset="0"/>
              </a:rPr>
              <a:t>အဝေးကြည</a:t>
            </a:r>
            <a:r>
              <a:rPr lang="en-US" dirty="0">
                <a:latin typeface="Pyidaungsu" panose="020B0502040204020203" pitchFamily="34" charset="0"/>
                <a:ea typeface="+mn-ea"/>
                <a:cs typeface="Pyidaungsu" panose="020B0502040204020203" pitchFamily="34" charset="0"/>
              </a:rPr>
              <a:t>့်</a:t>
            </a:r>
            <a:r>
              <a:rPr lang="en-US" dirty="0" err="1">
                <a:latin typeface="Pyidaungsu" panose="020B0502040204020203" pitchFamily="34" charset="0"/>
                <a:ea typeface="+mn-ea"/>
                <a:cs typeface="Pyidaungsu" panose="020B0502040204020203" pitchFamily="34" charset="0"/>
              </a:rPr>
              <a:t>မှန်ပြောင်း</a:t>
            </a:r>
            <a:endParaRPr lang="en-US" dirty="0">
              <a:latin typeface="Pyidaungsu" panose="020B0502040204020203" pitchFamily="34" charset="0"/>
              <a:ea typeface="+mn-ea"/>
              <a:cs typeface="Pyidaungsu" panose="020B0502040204020203" pitchFamily="34" charset="0"/>
            </a:endParaRPr>
          </a:p>
        </p:txBody>
      </p:sp>
      <p:sp>
        <p:nvSpPr>
          <p:cNvPr id="265332" name="Rectangle 116"/>
          <p:cNvSpPr>
            <a:spLocks noChangeArrowheads="1"/>
          </p:cNvSpPr>
          <p:nvPr/>
        </p:nvSpPr>
        <p:spPr bwMode="auto">
          <a:xfrm>
            <a:off x="7227888" y="4191000"/>
            <a:ext cx="1897062" cy="920765"/>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spcBef>
                <a:spcPct val="0"/>
              </a:spcBef>
              <a:defRPr/>
            </a:pPr>
            <a:r>
              <a:rPr lang="en-US" dirty="0" err="1">
                <a:latin typeface="Pyidaungsu" panose="020B0502040204020203" pitchFamily="34" charset="0"/>
                <a:ea typeface="+mn-ea"/>
                <a:cs typeface="Pyidaungsu" panose="020B0502040204020203" pitchFamily="34" charset="0"/>
              </a:rPr>
              <a:t>ထာဝရအနာဂတ</a:t>
            </a:r>
            <a:r>
              <a:rPr lang="en-US" dirty="0">
                <a:latin typeface="Pyidaungsu" panose="020B0502040204020203" pitchFamily="34" charset="0"/>
                <a:ea typeface="+mn-ea"/>
                <a:cs typeface="Pyidaungsu" panose="020B0502040204020203" pitchFamily="34" charset="0"/>
              </a:rPr>
              <a:t>် </a:t>
            </a:r>
            <a:r>
              <a:rPr lang="en-US" dirty="0" err="1">
                <a:latin typeface="Pyidaungsu" panose="020B0502040204020203" pitchFamily="34" charset="0"/>
                <a:ea typeface="+mn-ea"/>
                <a:cs typeface="Pyidaungsu" panose="020B0502040204020203" pitchFamily="34" charset="0"/>
              </a:rPr>
              <a:t>အဝေးကြည</a:t>
            </a:r>
            <a:r>
              <a:rPr lang="en-US" dirty="0">
                <a:latin typeface="Pyidaungsu" panose="020B0502040204020203" pitchFamily="34" charset="0"/>
                <a:ea typeface="+mn-ea"/>
                <a:cs typeface="Pyidaungsu" panose="020B0502040204020203" pitchFamily="34" charset="0"/>
              </a:rPr>
              <a:t>့်</a:t>
            </a:r>
            <a:r>
              <a:rPr lang="en-US" dirty="0" err="1">
                <a:latin typeface="Pyidaungsu" panose="020B0502040204020203" pitchFamily="34" charset="0"/>
                <a:ea typeface="+mn-ea"/>
                <a:cs typeface="Pyidaungsu" panose="020B0502040204020203" pitchFamily="34" charset="0"/>
              </a:rPr>
              <a:t>မှန်ပြောင်း</a:t>
            </a:r>
            <a:endParaRPr lang="en-US" dirty="0">
              <a:latin typeface="Pyidaungsu" panose="020B0502040204020203" pitchFamily="34" charset="0"/>
              <a:ea typeface="+mn-ea"/>
              <a:cs typeface="Pyidaungsu" panose="020B0502040204020203" pitchFamily="34" charset="0"/>
            </a:endParaRPr>
          </a:p>
        </p:txBody>
      </p:sp>
      <p:sp>
        <p:nvSpPr>
          <p:cNvPr id="265333" name="Rectangle 117"/>
          <p:cNvSpPr>
            <a:spLocks noChangeArrowheads="1"/>
          </p:cNvSpPr>
          <p:nvPr/>
        </p:nvSpPr>
        <p:spPr bwMode="auto">
          <a:xfrm>
            <a:off x="4259263" y="5743575"/>
            <a:ext cx="2112962" cy="520655"/>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spcBef>
                <a:spcPct val="0"/>
              </a:spcBef>
              <a:defRPr/>
            </a:pPr>
            <a:r>
              <a:rPr lang="my-MM" sz="1400" u="sng" dirty="0">
                <a:latin typeface="Pyidaungsu" panose="020B0502040204020203" pitchFamily="34" charset="0"/>
                <a:ea typeface="+mn-ea"/>
                <a:cs typeface="Pyidaungsu" panose="020B0502040204020203" pitchFamily="34" charset="0"/>
              </a:rPr>
              <a:t>၂။ အဝေးကြည့်မှန်ပြောင်း       ၁။ အဝေးကြည့်မှန်ပြောင်း</a:t>
            </a:r>
            <a:endParaRPr lang="en-US" sz="1400" u="sng" dirty="0">
              <a:latin typeface="Pyidaungsu" panose="020B0502040204020203" pitchFamily="34" charset="0"/>
              <a:ea typeface="+mn-ea"/>
              <a:cs typeface="Pyidaungsu" panose="020B0502040204020203" pitchFamily="34" charset="0"/>
            </a:endParaRPr>
          </a:p>
        </p:txBody>
      </p:sp>
      <p:sp>
        <p:nvSpPr>
          <p:cNvPr id="265334" name="Rectangle 118"/>
          <p:cNvSpPr>
            <a:spLocks noChangeArrowheads="1"/>
          </p:cNvSpPr>
          <p:nvPr/>
        </p:nvSpPr>
        <p:spPr bwMode="auto">
          <a:xfrm>
            <a:off x="715963" y="5662613"/>
            <a:ext cx="2074862" cy="366767"/>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spcBef>
                <a:spcPct val="0"/>
              </a:spcBef>
              <a:defRPr/>
            </a:pPr>
            <a:r>
              <a:rPr lang="en-US" dirty="0" err="1">
                <a:latin typeface="Pyidaungsu" panose="020B0502040204020203" pitchFamily="34" charset="0"/>
                <a:ea typeface="+mn-ea"/>
                <a:cs typeface="Pyidaungsu" panose="020B0502040204020203" pitchFamily="34" charset="0"/>
              </a:rPr>
              <a:t>အနီးကြည</a:t>
            </a:r>
            <a:r>
              <a:rPr lang="en-US" dirty="0">
                <a:latin typeface="Pyidaungsu" panose="020B0502040204020203" pitchFamily="34" charset="0"/>
                <a:ea typeface="+mn-ea"/>
                <a:cs typeface="Pyidaungsu" panose="020B0502040204020203" pitchFamily="34" charset="0"/>
              </a:rPr>
              <a:t>့်</a:t>
            </a:r>
            <a:r>
              <a:rPr lang="en-US" dirty="0" err="1">
                <a:latin typeface="Pyidaungsu" panose="020B0502040204020203" pitchFamily="34" charset="0"/>
                <a:ea typeface="+mn-ea"/>
                <a:cs typeface="Pyidaungsu" panose="020B0502040204020203" pitchFamily="34" charset="0"/>
              </a:rPr>
              <a:t>မှန်ပြောင်း</a:t>
            </a:r>
            <a:endParaRPr lang="en-US" dirty="0">
              <a:latin typeface="Pyidaungsu" panose="020B0502040204020203" pitchFamily="34" charset="0"/>
              <a:ea typeface="+mn-ea"/>
              <a:cs typeface="Pyidaungsu" panose="020B0502040204020203" pitchFamily="34" charset="0"/>
            </a:endParaRPr>
          </a:p>
        </p:txBody>
      </p:sp>
      <p:sp>
        <p:nvSpPr>
          <p:cNvPr id="265335" name="Rectangle 119"/>
          <p:cNvSpPr>
            <a:spLocks noChangeArrowheads="1"/>
          </p:cNvSpPr>
          <p:nvPr/>
        </p:nvSpPr>
        <p:spPr bwMode="auto">
          <a:xfrm rot="872067">
            <a:off x="2552764" y="4827561"/>
            <a:ext cx="807912"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latin typeface="Pyidaungsu" panose="020B0502040204020203" pitchFamily="34" charset="0"/>
                <a:ea typeface="+mn-ea"/>
                <a:cs typeface="Pyidaungsu" panose="020B0502040204020203" pitchFamily="34" charset="0"/>
              </a:rPr>
              <a:t>ပညတ</a:t>
            </a:r>
            <a:r>
              <a:rPr lang="en-US" dirty="0">
                <a:latin typeface="Pyidaungsu" panose="020B0502040204020203" pitchFamily="34" charset="0"/>
                <a:ea typeface="+mn-ea"/>
                <a:cs typeface="Pyidaungsu" panose="020B0502040204020203" pitchFamily="34" charset="0"/>
              </a:rPr>
              <a:t>်</a:t>
            </a:r>
            <a:endParaRPr lang="en-US" dirty="0">
              <a:latin typeface="WinInnwa" pitchFamily="2" charset="0"/>
              <a:ea typeface="+mn-ea"/>
            </a:endParaRPr>
          </a:p>
        </p:txBody>
      </p:sp>
      <p:sp>
        <p:nvSpPr>
          <p:cNvPr id="265336" name="Rectangle 120"/>
          <p:cNvSpPr>
            <a:spLocks noChangeArrowheads="1"/>
          </p:cNvSpPr>
          <p:nvPr/>
        </p:nvSpPr>
        <p:spPr bwMode="auto">
          <a:xfrm rot="1851749">
            <a:off x="2877639" y="4381473"/>
            <a:ext cx="759822"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solidFill>
                  <a:srgbClr val="21ED11"/>
                </a:solidFill>
                <a:latin typeface="Pyidaungsu" panose="020B0502040204020203" pitchFamily="34" charset="0"/>
                <a:ea typeface="+mn-ea"/>
                <a:cs typeface="Pyidaungsu" panose="020B0502040204020203" pitchFamily="34" charset="0"/>
              </a:rPr>
              <a:t>သမိုင်း</a:t>
            </a:r>
            <a:endParaRPr lang="en-US" dirty="0">
              <a:solidFill>
                <a:srgbClr val="21ED11"/>
              </a:solidFill>
              <a:latin typeface="Pyidaungsu" panose="020B0502040204020203" pitchFamily="34" charset="0"/>
              <a:ea typeface="+mn-ea"/>
              <a:cs typeface="Pyidaungsu" panose="020B0502040204020203" pitchFamily="34" charset="0"/>
            </a:endParaRPr>
          </a:p>
        </p:txBody>
      </p:sp>
      <p:sp>
        <p:nvSpPr>
          <p:cNvPr id="265337" name="Rectangle 121"/>
          <p:cNvSpPr>
            <a:spLocks noChangeArrowheads="1"/>
          </p:cNvSpPr>
          <p:nvPr/>
        </p:nvSpPr>
        <p:spPr bwMode="auto">
          <a:xfrm rot="2254115">
            <a:off x="3032952" y="3844898"/>
            <a:ext cx="1306447"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solidFill>
                  <a:srgbClr val="21ED11"/>
                </a:solidFill>
                <a:latin typeface="Pyidaungsu" panose="020B0502040204020203" pitchFamily="34" charset="0"/>
                <a:ea typeface="+mn-ea"/>
                <a:cs typeface="Pyidaungsu" panose="020B0502040204020203" pitchFamily="34" charset="0"/>
              </a:rPr>
              <a:t>ကဗျာလင</a:t>
            </a:r>
            <a:r>
              <a:rPr lang="en-US" dirty="0">
                <a:solidFill>
                  <a:srgbClr val="21ED11"/>
                </a:solidFill>
                <a:latin typeface="Pyidaungsu" panose="020B0502040204020203" pitchFamily="34" charset="0"/>
                <a:ea typeface="+mn-ea"/>
                <a:cs typeface="Pyidaungsu" panose="020B0502040204020203" pitchFamily="34" charset="0"/>
              </a:rPr>
              <a:t>်္</a:t>
            </a:r>
            <a:r>
              <a:rPr lang="en-US" dirty="0" err="1">
                <a:solidFill>
                  <a:srgbClr val="21ED11"/>
                </a:solidFill>
                <a:latin typeface="Pyidaungsu" panose="020B0502040204020203" pitchFamily="34" charset="0"/>
                <a:ea typeface="+mn-ea"/>
                <a:cs typeface="Pyidaungsu" panose="020B0502040204020203" pitchFamily="34" charset="0"/>
              </a:rPr>
              <a:t>ကာ</a:t>
            </a:r>
            <a:endParaRPr lang="en-US" dirty="0">
              <a:solidFill>
                <a:srgbClr val="21ED11"/>
              </a:solidFill>
              <a:latin typeface="Pyidaungsu" panose="020B0502040204020203" pitchFamily="34" charset="0"/>
              <a:ea typeface="+mn-ea"/>
              <a:cs typeface="Pyidaungsu" panose="020B0502040204020203" pitchFamily="34" charset="0"/>
            </a:endParaRPr>
          </a:p>
        </p:txBody>
      </p:sp>
      <p:sp>
        <p:nvSpPr>
          <p:cNvPr id="265338" name="Rectangle 122"/>
          <p:cNvSpPr>
            <a:spLocks noChangeArrowheads="1"/>
          </p:cNvSpPr>
          <p:nvPr/>
        </p:nvSpPr>
        <p:spPr bwMode="auto">
          <a:xfrm rot="18933985">
            <a:off x="4836042" y="3503586"/>
            <a:ext cx="1370567"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latin typeface="Pyidaungsu" panose="020B0502040204020203" pitchFamily="34" charset="0"/>
                <a:ea typeface="+mn-ea"/>
                <a:cs typeface="Pyidaungsu" panose="020B0502040204020203" pitchFamily="34" charset="0"/>
              </a:rPr>
              <a:t>ခရစ်ဝင်ကျမ်း</a:t>
            </a:r>
            <a:endParaRPr lang="en-US" dirty="0">
              <a:latin typeface="Pyidaungsu" panose="020B0502040204020203" pitchFamily="34" charset="0"/>
              <a:ea typeface="+mn-ea"/>
              <a:cs typeface="Pyidaungsu" panose="020B0502040204020203" pitchFamily="34" charset="0"/>
            </a:endParaRPr>
          </a:p>
        </p:txBody>
      </p:sp>
      <p:sp>
        <p:nvSpPr>
          <p:cNvPr id="265339" name="Rectangle 123"/>
          <p:cNvSpPr>
            <a:spLocks noChangeArrowheads="1"/>
          </p:cNvSpPr>
          <p:nvPr/>
        </p:nvSpPr>
        <p:spPr bwMode="auto">
          <a:xfrm rot="19047169">
            <a:off x="4924490" y="4029048"/>
            <a:ext cx="1628650"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latin typeface="Pyidaungsu" panose="020B0502040204020203" pitchFamily="34" charset="0"/>
                <a:ea typeface="+mn-ea"/>
                <a:cs typeface="Pyidaungsu" panose="020B0502040204020203" pitchFamily="34" charset="0"/>
              </a:rPr>
              <a:t>တမန်တော်ဝတ္ထု</a:t>
            </a:r>
            <a:endParaRPr lang="en-US" dirty="0">
              <a:latin typeface="Pyidaungsu" panose="020B0502040204020203" pitchFamily="34" charset="0"/>
              <a:ea typeface="+mn-ea"/>
              <a:cs typeface="Pyidaungsu" panose="020B0502040204020203" pitchFamily="34" charset="0"/>
            </a:endParaRPr>
          </a:p>
        </p:txBody>
      </p:sp>
      <p:sp>
        <p:nvSpPr>
          <p:cNvPr id="265340" name="Rectangle 124"/>
          <p:cNvSpPr>
            <a:spLocks noChangeArrowheads="1"/>
          </p:cNvSpPr>
          <p:nvPr/>
        </p:nvSpPr>
        <p:spPr bwMode="auto">
          <a:xfrm rot="19863583">
            <a:off x="5417846" y="4429098"/>
            <a:ext cx="1373773"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a:latin typeface="WinInnwa" pitchFamily="2" charset="0"/>
                <a:ea typeface="+mn-ea"/>
              </a:rPr>
              <a:t> </a:t>
            </a:r>
            <a:r>
              <a:rPr lang="en-US" dirty="0" err="1">
                <a:solidFill>
                  <a:schemeClr val="hlink"/>
                </a:solidFill>
                <a:latin typeface="Pyidaungsu" panose="020B0502040204020203" pitchFamily="34" charset="0"/>
                <a:ea typeface="+mn-ea"/>
                <a:cs typeface="Pyidaungsu" panose="020B0502040204020203" pitchFamily="34" charset="0"/>
              </a:rPr>
              <a:t>စာစောင်များ</a:t>
            </a:r>
            <a:endParaRPr lang="en-US" dirty="0">
              <a:latin typeface="Pyidaungsu" panose="020B0502040204020203" pitchFamily="34" charset="0"/>
              <a:ea typeface="+mn-ea"/>
              <a:cs typeface="Pyidaungsu" panose="020B0502040204020203" pitchFamily="34" charset="0"/>
            </a:endParaRPr>
          </a:p>
        </p:txBody>
      </p:sp>
      <p:sp>
        <p:nvSpPr>
          <p:cNvPr id="265341" name="Rectangle 125"/>
          <p:cNvSpPr>
            <a:spLocks noChangeArrowheads="1"/>
          </p:cNvSpPr>
          <p:nvPr/>
        </p:nvSpPr>
        <p:spPr bwMode="auto">
          <a:xfrm>
            <a:off x="5913438" y="4956175"/>
            <a:ext cx="1333697"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latin typeface="Pyidaungsu" panose="020B0502040204020203" pitchFamily="34" charset="0"/>
                <a:ea typeface="+mn-ea"/>
                <a:cs typeface="Pyidaungsu" panose="020B0502040204020203" pitchFamily="34" charset="0"/>
              </a:rPr>
              <a:t>ဗျာဒိတ်ကျမ်း</a:t>
            </a:r>
            <a:endParaRPr lang="en-US" dirty="0">
              <a:latin typeface="Pyidaungsu" panose="020B0502040204020203" pitchFamily="34" charset="0"/>
              <a:ea typeface="+mn-ea"/>
              <a:cs typeface="Pyidaungsu" panose="020B0502040204020203" pitchFamily="34" charset="0"/>
            </a:endParaRPr>
          </a:p>
        </p:txBody>
      </p:sp>
    </p:spTree>
    <p:extLst>
      <p:ext uri="{BB962C8B-B14F-4D97-AF65-F5344CB8AC3E}">
        <p14:creationId xmlns:p14="http://schemas.microsoft.com/office/powerpoint/2010/main" val="2398378301"/>
      </p:ext>
    </p:extLst>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272"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strVal val="2/3*#ppt_w"/>
                                          </p:val>
                                        </p:tav>
                                        <p:tav tm="100000">
                                          <p:val>
                                            <p:strVal val="#ppt_w"/>
                                          </p:val>
                                        </p:tav>
                                      </p:tavLst>
                                    </p:anim>
                                    <p:anim calcmode="lin" valueType="num">
                                      <p:cBhvr>
                                        <p:cTn id="15" dur="500" fill="hold"/>
                                        <p:tgtEl>
                                          <p:spTgt spid="4"/>
                                        </p:tgtEl>
                                        <p:attrNameLst>
                                          <p:attrName>ppt_h</p:attrName>
                                        </p:attrNameLst>
                                      </p:cBhvr>
                                      <p:tavLst>
                                        <p:tav tm="0">
                                          <p:val>
                                            <p:strVal val="2/3*#ppt_h"/>
                                          </p:val>
                                        </p:tav>
                                        <p:tav tm="100000">
                                          <p:val>
                                            <p:strVal val="#ppt_h"/>
                                          </p:val>
                                        </p:tav>
                                      </p:tavLst>
                                    </p:anim>
                                  </p:childTnLst>
                                </p:cTn>
                              </p:par>
                            </p:childTnLst>
                          </p:cTn>
                        </p:par>
                        <p:par>
                          <p:cTn id="16" fill="hold" nodeType="afterGroup">
                            <p:stCondLst>
                              <p:cond delay="1000"/>
                            </p:stCondLst>
                            <p:childTnLst>
                              <p:par>
                                <p:cTn id="17" presetID="23" presetClass="entr" presetSubtype="272"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strVal val="2/3*#ppt_w"/>
                                          </p:val>
                                        </p:tav>
                                        <p:tav tm="100000">
                                          <p:val>
                                            <p:strVal val="#ppt_w"/>
                                          </p:val>
                                        </p:tav>
                                      </p:tavLst>
                                    </p:anim>
                                    <p:anim calcmode="lin" valueType="num">
                                      <p:cBhvr>
                                        <p:cTn id="20" dur="500" fill="hold"/>
                                        <p:tgtEl>
                                          <p:spTgt spid="5"/>
                                        </p:tgtEl>
                                        <p:attrNameLst>
                                          <p:attrName>ppt_h</p:attrName>
                                        </p:attrNameLst>
                                      </p:cBhvr>
                                      <p:tavLst>
                                        <p:tav tm="0">
                                          <p:val>
                                            <p:strVal val="2/3*#ppt_h"/>
                                          </p:val>
                                        </p:tav>
                                        <p:tav tm="100000">
                                          <p:val>
                                            <p:strVal val="#ppt_h"/>
                                          </p:val>
                                        </p:tav>
                                      </p:tavLst>
                                    </p:anim>
                                  </p:childTnLst>
                                </p:cTn>
                              </p:par>
                            </p:childTnLst>
                          </p:cTn>
                        </p:par>
                        <p:par>
                          <p:cTn id="21" fill="hold" nodeType="afterGroup">
                            <p:stCondLst>
                              <p:cond delay="1500"/>
                            </p:stCondLst>
                            <p:childTnLst>
                              <p:par>
                                <p:cTn id="22" presetID="23" presetClass="entr" presetSubtype="272"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strVal val="2/3*#ppt_w"/>
                                          </p:val>
                                        </p:tav>
                                        <p:tav tm="100000">
                                          <p:val>
                                            <p:strVal val="#ppt_w"/>
                                          </p:val>
                                        </p:tav>
                                      </p:tavLst>
                                    </p:anim>
                                    <p:anim calcmode="lin" valueType="num">
                                      <p:cBhvr>
                                        <p:cTn id="25" dur="500" fill="hold"/>
                                        <p:tgtEl>
                                          <p:spTgt spid="6"/>
                                        </p:tgtEl>
                                        <p:attrNameLst>
                                          <p:attrName>ppt_h</p:attrName>
                                        </p:attrNameLst>
                                      </p:cBhvr>
                                      <p:tavLst>
                                        <p:tav tm="0">
                                          <p:val>
                                            <p:strVal val="2/3*#ppt_h"/>
                                          </p:val>
                                        </p:tav>
                                        <p:tav tm="100000">
                                          <p:val>
                                            <p:strVal val="#ppt_h"/>
                                          </p:val>
                                        </p:tav>
                                      </p:tavLst>
                                    </p:anim>
                                  </p:childTnLst>
                                </p:cTn>
                              </p:par>
                            </p:childTnLst>
                          </p:cTn>
                        </p:par>
                        <p:par>
                          <p:cTn id="26" fill="hold" nodeType="afterGroup">
                            <p:stCondLst>
                              <p:cond delay="2000"/>
                            </p:stCondLst>
                            <p:childTnLst>
                              <p:par>
                                <p:cTn id="27" presetID="23" presetClass="entr" presetSubtype="272"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strVal val="2/3*#ppt_w"/>
                                          </p:val>
                                        </p:tav>
                                        <p:tav tm="100000">
                                          <p:val>
                                            <p:strVal val="#ppt_w"/>
                                          </p:val>
                                        </p:tav>
                                      </p:tavLst>
                                    </p:anim>
                                    <p:anim calcmode="lin" valueType="num">
                                      <p:cBhvr>
                                        <p:cTn id="30" dur="500" fill="hold"/>
                                        <p:tgtEl>
                                          <p:spTgt spid="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3162300" y="303213"/>
            <a:ext cx="287338"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WinInnwa" charset="0"/>
            </a:endParaRPr>
          </a:p>
        </p:txBody>
      </p:sp>
      <p:sp>
        <p:nvSpPr>
          <p:cNvPr id="25603" name="Rectangle 3"/>
          <p:cNvSpPr>
            <a:spLocks noChangeArrowheads="1"/>
          </p:cNvSpPr>
          <p:nvPr/>
        </p:nvSpPr>
        <p:spPr bwMode="auto">
          <a:xfrm>
            <a:off x="3163888" y="628650"/>
            <a:ext cx="3175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WinInnwa" charset="0"/>
            </a:endParaRPr>
          </a:p>
        </p:txBody>
      </p:sp>
      <p:sp>
        <p:nvSpPr>
          <p:cNvPr id="25604" name="Rectangle 7"/>
          <p:cNvSpPr>
            <a:spLocks noChangeArrowheads="1"/>
          </p:cNvSpPr>
          <p:nvPr/>
        </p:nvSpPr>
        <p:spPr bwMode="auto">
          <a:xfrm>
            <a:off x="3159125" y="1012825"/>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WinInnwa" charset="0"/>
            </a:endParaRPr>
          </a:p>
        </p:txBody>
      </p:sp>
      <p:sp>
        <p:nvSpPr>
          <p:cNvPr id="265226" name="Rectangle 10"/>
          <p:cNvSpPr>
            <a:spLocks noChangeArrowheads="1"/>
          </p:cNvSpPr>
          <p:nvPr/>
        </p:nvSpPr>
        <p:spPr bwMode="auto">
          <a:xfrm>
            <a:off x="1382713" y="700088"/>
            <a:ext cx="290512" cy="520700"/>
          </a:xfrm>
          <a:prstGeom prst="rect">
            <a:avLst/>
          </a:prstGeom>
          <a:noFill/>
          <a:ln w="12700">
            <a:noFill/>
            <a:miter lim="800000"/>
            <a:headEnd/>
            <a:tailEnd/>
          </a:ln>
          <a:effectLst>
            <a:outerShdw dist="85194" dir="3806097" algn="ctr" rotWithShape="0">
              <a:schemeClr val="tx1"/>
            </a:outerShdw>
          </a:effectLst>
        </p:spPr>
        <p:txBody>
          <a:bodyPr wrap="none" lIns="90487" tIns="44450" rIns="90487" bIns="44450">
            <a:spAutoFit/>
          </a:bodyPr>
          <a:lstStyle/>
          <a:p>
            <a:pPr algn="ctr">
              <a:spcBef>
                <a:spcPct val="0"/>
              </a:spcBef>
              <a:defRPr/>
            </a:pPr>
            <a:r>
              <a:rPr lang="en-US" sz="2800">
                <a:solidFill>
                  <a:srgbClr val="30F6FD"/>
                </a:solidFill>
                <a:latin typeface="WinInnwa" pitchFamily="2" charset="0"/>
                <a:ea typeface="+mn-ea"/>
              </a:rPr>
              <a:t> </a:t>
            </a:r>
          </a:p>
        </p:txBody>
      </p:sp>
      <p:sp>
        <p:nvSpPr>
          <p:cNvPr id="265227" name="Rectangle 11"/>
          <p:cNvSpPr>
            <a:spLocks noChangeArrowheads="1"/>
          </p:cNvSpPr>
          <p:nvPr/>
        </p:nvSpPr>
        <p:spPr bwMode="auto">
          <a:xfrm>
            <a:off x="114300" y="939800"/>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65228" name="Rectangle 12"/>
          <p:cNvSpPr>
            <a:spLocks noChangeArrowheads="1"/>
          </p:cNvSpPr>
          <p:nvPr/>
        </p:nvSpPr>
        <p:spPr bwMode="auto">
          <a:xfrm>
            <a:off x="5930900" y="939800"/>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65229" name="Rectangle 13"/>
          <p:cNvSpPr>
            <a:spLocks noChangeArrowheads="1"/>
          </p:cNvSpPr>
          <p:nvPr/>
        </p:nvSpPr>
        <p:spPr bwMode="auto">
          <a:xfrm>
            <a:off x="-101600" y="1752600"/>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65230" name="Rectangle 14"/>
          <p:cNvSpPr>
            <a:spLocks noChangeArrowheads="1"/>
          </p:cNvSpPr>
          <p:nvPr/>
        </p:nvSpPr>
        <p:spPr bwMode="auto">
          <a:xfrm>
            <a:off x="5934075" y="1762125"/>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65231" name="Rectangle 15"/>
          <p:cNvSpPr>
            <a:spLocks noChangeArrowheads="1"/>
          </p:cNvSpPr>
          <p:nvPr/>
        </p:nvSpPr>
        <p:spPr bwMode="auto">
          <a:xfrm>
            <a:off x="6311900" y="2017713"/>
            <a:ext cx="368300" cy="458787"/>
          </a:xfrm>
          <a:prstGeom prst="rect">
            <a:avLst/>
          </a:prstGeom>
          <a:noFill/>
          <a:ln w="12700">
            <a:noFill/>
            <a:miter lim="800000"/>
            <a:headEnd/>
            <a:tailEnd/>
          </a:ln>
          <a:effectLst>
            <a:outerShdw dist="68392" dir="4091915" algn="ctr" rotWithShape="0">
              <a:schemeClr val="tx1"/>
            </a:outerShdw>
          </a:effectLst>
        </p:spPr>
        <p:txBody>
          <a:bodyPr wrap="none" lIns="90487" tIns="44450" rIns="90487" bIns="44450">
            <a:spAutoFit/>
          </a:bodyPr>
          <a:lstStyle/>
          <a:p>
            <a:pPr>
              <a:spcBef>
                <a:spcPct val="0"/>
              </a:spcBef>
              <a:defRPr/>
            </a:pPr>
            <a:r>
              <a:rPr lang="en-US" sz="2400">
                <a:solidFill>
                  <a:srgbClr val="30F6FD"/>
                </a:solidFill>
                <a:latin typeface="WinInnwa" pitchFamily="2" charset="0"/>
                <a:ea typeface="+mn-ea"/>
              </a:rPr>
              <a:t>  </a:t>
            </a:r>
          </a:p>
        </p:txBody>
      </p:sp>
      <p:sp>
        <p:nvSpPr>
          <p:cNvPr id="265233" name="Rectangle 17"/>
          <p:cNvSpPr>
            <a:spLocks noChangeArrowheads="1"/>
          </p:cNvSpPr>
          <p:nvPr/>
        </p:nvSpPr>
        <p:spPr bwMode="auto">
          <a:xfrm>
            <a:off x="6397625" y="2317750"/>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65234" name="Rectangle 18"/>
          <p:cNvSpPr>
            <a:spLocks noChangeArrowheads="1"/>
          </p:cNvSpPr>
          <p:nvPr/>
        </p:nvSpPr>
        <p:spPr bwMode="auto">
          <a:xfrm>
            <a:off x="50800" y="2357438"/>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65237" name="Rectangle 21"/>
          <p:cNvSpPr>
            <a:spLocks noChangeArrowheads="1"/>
          </p:cNvSpPr>
          <p:nvPr/>
        </p:nvSpPr>
        <p:spPr bwMode="auto">
          <a:xfrm>
            <a:off x="6205538" y="3141663"/>
            <a:ext cx="817562" cy="363537"/>
          </a:xfrm>
          <a:prstGeom prst="rect">
            <a:avLst/>
          </a:prstGeom>
          <a:noFill/>
          <a:ln w="12700">
            <a:noFill/>
            <a:miter lim="800000"/>
            <a:headEnd/>
            <a:tailEnd/>
          </a:ln>
          <a:effectLst>
            <a:outerShdw dist="68392" dir="4091915"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265238" name="Rectangle 22"/>
          <p:cNvSpPr>
            <a:spLocks noChangeArrowheads="1"/>
          </p:cNvSpPr>
          <p:nvPr/>
        </p:nvSpPr>
        <p:spPr bwMode="auto">
          <a:xfrm>
            <a:off x="-346075" y="3148013"/>
            <a:ext cx="817563" cy="363537"/>
          </a:xfrm>
          <a:prstGeom prst="rect">
            <a:avLst/>
          </a:prstGeom>
          <a:noFill/>
          <a:ln w="12700">
            <a:noFill/>
            <a:miter lim="800000"/>
            <a:headEnd/>
            <a:tailEnd/>
          </a:ln>
          <a:effectLst>
            <a:outerShdw dist="68392" dir="4091915"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265240" name="Rectangle 24"/>
          <p:cNvSpPr>
            <a:spLocks noChangeArrowheads="1"/>
          </p:cNvSpPr>
          <p:nvPr/>
        </p:nvSpPr>
        <p:spPr bwMode="auto">
          <a:xfrm>
            <a:off x="509588" y="3386138"/>
            <a:ext cx="1136650" cy="363537"/>
          </a:xfrm>
          <a:prstGeom prst="rect">
            <a:avLst/>
          </a:prstGeom>
          <a:noFill/>
          <a:ln w="12700">
            <a:noFill/>
            <a:miter lim="800000"/>
            <a:headEnd/>
            <a:tailEnd/>
          </a:ln>
          <a:effectLst>
            <a:outerShdw dist="68392" dir="4091915" algn="ctr" rotWithShape="0">
              <a:schemeClr val="tx1"/>
            </a:outerShdw>
          </a:effectLst>
        </p:spPr>
        <p:txBody>
          <a:bodyPr lIns="90487" tIns="44450" rIns="90487" bIns="44450">
            <a:spAutoFit/>
          </a:bodyPr>
          <a:lstStyle/>
          <a:p>
            <a:pPr>
              <a:spcBef>
                <a:spcPct val="0"/>
              </a:spcBef>
              <a:tabLst>
                <a:tab pos="460375" algn="l"/>
              </a:tabLst>
              <a:defRPr/>
            </a:pPr>
            <a:endParaRPr lang="my-MM">
              <a:solidFill>
                <a:srgbClr val="30F6FD"/>
              </a:solidFill>
              <a:latin typeface="WinInnwa" pitchFamily="2" charset="0"/>
              <a:ea typeface="+mn-ea"/>
            </a:endParaRPr>
          </a:p>
        </p:txBody>
      </p:sp>
      <p:grpSp>
        <p:nvGrpSpPr>
          <p:cNvPr id="25616" name="Group 25"/>
          <p:cNvGrpSpPr>
            <a:grpSpLocks/>
          </p:cNvGrpSpPr>
          <p:nvPr/>
        </p:nvGrpSpPr>
        <p:grpSpPr bwMode="auto">
          <a:xfrm>
            <a:off x="2133600" y="2455863"/>
            <a:ext cx="5403850" cy="2867025"/>
            <a:chOff x="1344" y="1547"/>
            <a:chExt cx="3404" cy="1806"/>
          </a:xfrm>
        </p:grpSpPr>
        <p:sp>
          <p:nvSpPr>
            <p:cNvPr id="25671" name="Line 26"/>
            <p:cNvSpPr>
              <a:spLocks noChangeShapeType="1"/>
            </p:cNvSpPr>
            <p:nvPr/>
          </p:nvSpPr>
          <p:spPr bwMode="auto">
            <a:xfrm flipV="1">
              <a:off x="3671" y="3296"/>
              <a:ext cx="644" cy="12"/>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2" name="Line 27"/>
            <p:cNvSpPr>
              <a:spLocks noChangeShapeType="1"/>
            </p:cNvSpPr>
            <p:nvPr/>
          </p:nvSpPr>
          <p:spPr bwMode="auto">
            <a:xfrm>
              <a:off x="1344" y="3218"/>
              <a:ext cx="971" cy="71"/>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3" name="Line 28"/>
            <p:cNvSpPr>
              <a:spLocks noChangeShapeType="1"/>
            </p:cNvSpPr>
            <p:nvPr/>
          </p:nvSpPr>
          <p:spPr bwMode="auto">
            <a:xfrm>
              <a:off x="1506" y="2660"/>
              <a:ext cx="894" cy="484"/>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4" name="Line 29"/>
            <p:cNvSpPr>
              <a:spLocks noChangeShapeType="1"/>
            </p:cNvSpPr>
            <p:nvPr/>
          </p:nvSpPr>
          <p:spPr bwMode="auto">
            <a:xfrm>
              <a:off x="1930" y="2122"/>
              <a:ext cx="582" cy="798"/>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5" name="Line 30"/>
            <p:cNvSpPr>
              <a:spLocks noChangeShapeType="1"/>
            </p:cNvSpPr>
            <p:nvPr/>
          </p:nvSpPr>
          <p:spPr bwMode="auto">
            <a:xfrm rot="578684">
              <a:off x="2594" y="1808"/>
              <a:ext cx="279" cy="1052"/>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6" name="Line 31"/>
            <p:cNvSpPr>
              <a:spLocks noChangeShapeType="1"/>
            </p:cNvSpPr>
            <p:nvPr/>
          </p:nvSpPr>
          <p:spPr bwMode="auto">
            <a:xfrm flipH="1">
              <a:off x="3078" y="2071"/>
              <a:ext cx="591" cy="875"/>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7" name="Line 32"/>
            <p:cNvSpPr>
              <a:spLocks noChangeShapeType="1"/>
            </p:cNvSpPr>
            <p:nvPr/>
          </p:nvSpPr>
          <p:spPr bwMode="auto">
            <a:xfrm flipH="1">
              <a:off x="3211" y="2410"/>
              <a:ext cx="797" cy="625"/>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8" name="Line 33"/>
            <p:cNvSpPr>
              <a:spLocks noChangeShapeType="1"/>
            </p:cNvSpPr>
            <p:nvPr/>
          </p:nvSpPr>
          <p:spPr bwMode="auto">
            <a:xfrm flipV="1">
              <a:off x="3264" y="2946"/>
              <a:ext cx="1017" cy="264"/>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5250" name="Rectangle 34"/>
            <p:cNvSpPr>
              <a:spLocks noChangeArrowheads="1"/>
            </p:cNvSpPr>
            <p:nvPr/>
          </p:nvSpPr>
          <p:spPr bwMode="auto">
            <a:xfrm rot="5246759">
              <a:off x="1931" y="2138"/>
              <a:ext cx="1290" cy="74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r>
                <a:rPr lang="en-US" dirty="0" err="1">
                  <a:solidFill>
                    <a:srgbClr val="21ED11"/>
                  </a:solidFill>
                  <a:latin typeface="Pyidaungsu" panose="020B0502040204020203" pitchFamily="34" charset="0"/>
                  <a:ea typeface="+mn-ea"/>
                  <a:cs typeface="Pyidaungsu" panose="020B0502040204020203" pitchFamily="34" charset="0"/>
                </a:rPr>
                <a:t>ပရောဖက်များ</a:t>
              </a:r>
              <a:endParaRPr lang="en-US" dirty="0">
                <a:solidFill>
                  <a:srgbClr val="21ED11"/>
                </a:solidFill>
                <a:latin typeface="Pyidaungsu" panose="020B0502040204020203" pitchFamily="34" charset="0"/>
                <a:ea typeface="+mn-ea"/>
                <a:cs typeface="Pyidaungsu" panose="020B0502040204020203" pitchFamily="34" charset="0"/>
              </a:endParaRPr>
            </a:p>
            <a:p>
              <a:pPr>
                <a:defRPr/>
              </a:pPr>
              <a:endParaRPr lang="en-US" dirty="0">
                <a:solidFill>
                  <a:srgbClr val="21ED11"/>
                </a:solidFill>
                <a:latin typeface="WinInnwa" pitchFamily="2" charset="0"/>
                <a:ea typeface="+mn-ea"/>
              </a:endParaRPr>
            </a:p>
            <a:p>
              <a:pPr>
                <a:defRPr/>
              </a:pPr>
              <a:endParaRPr lang="en-US" dirty="0">
                <a:latin typeface="WinInnwa" pitchFamily="2" charset="0"/>
                <a:ea typeface="+mn-ea"/>
              </a:endParaRPr>
            </a:p>
          </p:txBody>
        </p:sp>
        <p:sp>
          <p:nvSpPr>
            <p:cNvPr id="265251" name="Rectangle 35"/>
            <p:cNvSpPr>
              <a:spLocks noChangeArrowheads="1"/>
            </p:cNvSpPr>
            <p:nvPr/>
          </p:nvSpPr>
          <p:spPr bwMode="auto">
            <a:xfrm>
              <a:off x="3422" y="3143"/>
              <a:ext cx="1326" cy="210"/>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sz="1600">
                <a:latin typeface="WinInnwa" pitchFamily="2" charset="0"/>
                <a:ea typeface="+mn-ea"/>
              </a:endParaRPr>
            </a:p>
          </p:txBody>
        </p:sp>
        <p:sp>
          <p:nvSpPr>
            <p:cNvPr id="265252" name="Rectangle 36"/>
            <p:cNvSpPr>
              <a:spLocks noChangeArrowheads="1"/>
            </p:cNvSpPr>
            <p:nvPr/>
          </p:nvSpPr>
          <p:spPr bwMode="auto">
            <a:xfrm rot="3267768">
              <a:off x="1819" y="2524"/>
              <a:ext cx="1118"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a:solidFill>
                  <a:srgbClr val="21ED11"/>
                </a:solidFill>
                <a:latin typeface="WinInnwa" pitchFamily="2" charset="0"/>
                <a:ea typeface="+mn-ea"/>
              </a:endParaRPr>
            </a:p>
          </p:txBody>
        </p:sp>
        <p:sp>
          <p:nvSpPr>
            <p:cNvPr id="265253" name="Rectangle 37"/>
            <p:cNvSpPr>
              <a:spLocks noChangeArrowheads="1"/>
            </p:cNvSpPr>
            <p:nvPr/>
          </p:nvSpPr>
          <p:spPr bwMode="auto">
            <a:xfrm rot="20643327">
              <a:off x="3427" y="2833"/>
              <a:ext cx="902"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265254" name="Rectangle 38"/>
            <p:cNvSpPr>
              <a:spLocks noChangeArrowheads="1"/>
            </p:cNvSpPr>
            <p:nvPr/>
          </p:nvSpPr>
          <p:spPr bwMode="auto">
            <a:xfrm rot="19276533">
              <a:off x="3353" y="2466"/>
              <a:ext cx="622" cy="229"/>
            </a:xfrm>
            <a:prstGeom prst="rect">
              <a:avLst/>
            </a:prstGeom>
            <a:noFill/>
            <a:ln w="12700">
              <a:noFill/>
              <a:miter lim="800000"/>
              <a:headEnd/>
              <a:tailEnd/>
            </a:ln>
            <a:effectLst>
              <a:outerShdw dist="45791" dir="3378596"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265255" name="Rectangle 39"/>
            <p:cNvSpPr>
              <a:spLocks noChangeArrowheads="1"/>
            </p:cNvSpPr>
            <p:nvPr/>
          </p:nvSpPr>
          <p:spPr bwMode="auto">
            <a:xfrm rot="1755647">
              <a:off x="1462" y="2754"/>
              <a:ext cx="1190" cy="229"/>
            </a:xfrm>
            <a:prstGeom prst="rect">
              <a:avLst/>
            </a:prstGeom>
            <a:noFill/>
            <a:ln w="12700">
              <a:noFill/>
              <a:miter lim="800000"/>
              <a:headEnd/>
              <a:tailEnd/>
            </a:ln>
            <a:effectLst>
              <a:outerShdw dist="45791" dir="3378596" algn="ctr" rotWithShape="0">
                <a:schemeClr val="tx1"/>
              </a:outerShdw>
            </a:effectLst>
          </p:spPr>
          <p:txBody>
            <a:bodyPr lIns="90487" tIns="44450" rIns="90487" bIns="44450">
              <a:spAutoFit/>
            </a:bodyPr>
            <a:lstStyle/>
            <a:p>
              <a:pPr>
                <a:defRPr/>
              </a:pPr>
              <a:endParaRPr lang="my-MM">
                <a:solidFill>
                  <a:srgbClr val="21ED11"/>
                </a:solidFill>
                <a:latin typeface="WinInnwa" pitchFamily="2" charset="0"/>
                <a:ea typeface="+mn-ea"/>
              </a:endParaRPr>
            </a:p>
          </p:txBody>
        </p:sp>
        <p:sp>
          <p:nvSpPr>
            <p:cNvPr id="265256" name="Rectangle 40"/>
            <p:cNvSpPr>
              <a:spLocks noChangeArrowheads="1"/>
            </p:cNvSpPr>
            <p:nvPr/>
          </p:nvSpPr>
          <p:spPr bwMode="auto">
            <a:xfrm rot="240000">
              <a:off x="1596" y="3057"/>
              <a:ext cx="502"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265257" name="Rectangle 41"/>
            <p:cNvSpPr>
              <a:spLocks noChangeArrowheads="1"/>
            </p:cNvSpPr>
            <p:nvPr/>
          </p:nvSpPr>
          <p:spPr bwMode="auto">
            <a:xfrm rot="18254599">
              <a:off x="2907" y="2044"/>
              <a:ext cx="1222"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grpSp>
      <p:sp>
        <p:nvSpPr>
          <p:cNvPr id="265265" name="Line 49"/>
          <p:cNvSpPr>
            <a:spLocks noChangeShapeType="1"/>
          </p:cNvSpPr>
          <p:nvPr/>
        </p:nvSpPr>
        <p:spPr bwMode="auto">
          <a:xfrm>
            <a:off x="7135813" y="1884363"/>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66" name="Line 50"/>
          <p:cNvSpPr>
            <a:spLocks noChangeShapeType="1"/>
          </p:cNvSpPr>
          <p:nvPr/>
        </p:nvSpPr>
        <p:spPr bwMode="auto">
          <a:xfrm>
            <a:off x="7345363" y="2651125"/>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67" name="Line 51"/>
          <p:cNvSpPr>
            <a:spLocks noChangeShapeType="1"/>
          </p:cNvSpPr>
          <p:nvPr/>
        </p:nvSpPr>
        <p:spPr bwMode="auto">
          <a:xfrm>
            <a:off x="7440613" y="3316288"/>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68" name="Line 52"/>
          <p:cNvSpPr>
            <a:spLocks noChangeShapeType="1"/>
          </p:cNvSpPr>
          <p:nvPr/>
        </p:nvSpPr>
        <p:spPr bwMode="auto">
          <a:xfrm>
            <a:off x="7593013" y="4424363"/>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69" name="Line 53"/>
          <p:cNvSpPr>
            <a:spLocks noChangeShapeType="1"/>
          </p:cNvSpPr>
          <p:nvPr/>
        </p:nvSpPr>
        <p:spPr bwMode="auto">
          <a:xfrm>
            <a:off x="866775" y="1893888"/>
            <a:ext cx="969963"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70" name="Line 54"/>
          <p:cNvSpPr>
            <a:spLocks noChangeShapeType="1"/>
          </p:cNvSpPr>
          <p:nvPr/>
        </p:nvSpPr>
        <p:spPr bwMode="auto">
          <a:xfrm>
            <a:off x="762000" y="2660650"/>
            <a:ext cx="969963"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71" name="Line 55"/>
          <p:cNvSpPr>
            <a:spLocks noChangeShapeType="1"/>
          </p:cNvSpPr>
          <p:nvPr/>
        </p:nvSpPr>
        <p:spPr bwMode="auto">
          <a:xfrm>
            <a:off x="671513" y="3311525"/>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72" name="Line 56"/>
          <p:cNvSpPr>
            <a:spLocks noChangeShapeType="1"/>
          </p:cNvSpPr>
          <p:nvPr/>
        </p:nvSpPr>
        <p:spPr bwMode="auto">
          <a:xfrm>
            <a:off x="495300" y="4391025"/>
            <a:ext cx="969963"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5625" name="Text Box 58"/>
          <p:cNvSpPr txBox="1">
            <a:spLocks noChangeArrowheads="1"/>
          </p:cNvSpPr>
          <p:nvPr/>
        </p:nvSpPr>
        <p:spPr bwMode="auto">
          <a:xfrm>
            <a:off x="1509713" y="4032250"/>
            <a:ext cx="1841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spcBef>
                <a:spcPct val="0"/>
              </a:spcBef>
            </a:pPr>
            <a:endParaRPr lang="my-MM" sz="3600" b="0">
              <a:solidFill>
                <a:schemeClr val="tx1"/>
              </a:solidFill>
              <a:latin typeface="WinInnwa" charset="0"/>
            </a:endParaRPr>
          </a:p>
        </p:txBody>
      </p:sp>
      <p:grpSp>
        <p:nvGrpSpPr>
          <p:cNvPr id="3" name="Group 60"/>
          <p:cNvGrpSpPr>
            <a:grpSpLocks/>
          </p:cNvGrpSpPr>
          <p:nvPr/>
        </p:nvGrpSpPr>
        <p:grpSpPr bwMode="auto">
          <a:xfrm>
            <a:off x="5467350" y="588963"/>
            <a:ext cx="703263" cy="958850"/>
            <a:chOff x="2464" y="201"/>
            <a:chExt cx="443" cy="604"/>
          </a:xfrm>
        </p:grpSpPr>
        <p:sp>
          <p:nvSpPr>
            <p:cNvPr id="25668" name="Rectangle 61"/>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9" name="Rectangle 62"/>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70" name="Rectangle 63"/>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th-TH">
                <a:latin typeface="WinInnwa" charset="0"/>
              </a:endParaRPr>
            </a:p>
          </p:txBody>
        </p:sp>
      </p:grpSp>
      <p:sp>
        <p:nvSpPr>
          <p:cNvPr id="25627" name="Text Box 67"/>
          <p:cNvSpPr txBox="1">
            <a:spLocks noChangeArrowheads="1"/>
          </p:cNvSpPr>
          <p:nvPr/>
        </p:nvSpPr>
        <p:spPr bwMode="auto">
          <a:xfrm>
            <a:off x="8720138" y="80963"/>
            <a:ext cx="26193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2000" b="0">
                <a:solidFill>
                  <a:srgbClr val="FFA27C"/>
                </a:solidFill>
                <a:latin typeface="WinInnwa" charset="0"/>
              </a:rPr>
              <a:t> </a:t>
            </a:r>
          </a:p>
        </p:txBody>
      </p:sp>
      <p:grpSp>
        <p:nvGrpSpPr>
          <p:cNvPr id="4" name="Group 72"/>
          <p:cNvGrpSpPr>
            <a:grpSpLocks/>
          </p:cNvGrpSpPr>
          <p:nvPr/>
        </p:nvGrpSpPr>
        <p:grpSpPr bwMode="auto">
          <a:xfrm>
            <a:off x="5454650" y="588963"/>
            <a:ext cx="703263" cy="958850"/>
            <a:chOff x="2464" y="201"/>
            <a:chExt cx="443" cy="604"/>
          </a:xfrm>
        </p:grpSpPr>
        <p:sp>
          <p:nvSpPr>
            <p:cNvPr id="25665" name="Rectangle 73"/>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6" name="Rectangle 74"/>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7" name="Rectangle 75"/>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th-TH">
                <a:latin typeface="WinInnwa" charset="0"/>
              </a:endParaRPr>
            </a:p>
          </p:txBody>
        </p:sp>
      </p:grpSp>
      <p:grpSp>
        <p:nvGrpSpPr>
          <p:cNvPr id="5" name="Group 76"/>
          <p:cNvGrpSpPr>
            <a:grpSpLocks/>
          </p:cNvGrpSpPr>
          <p:nvPr/>
        </p:nvGrpSpPr>
        <p:grpSpPr bwMode="auto">
          <a:xfrm>
            <a:off x="5454650" y="588963"/>
            <a:ext cx="703263" cy="958850"/>
            <a:chOff x="2464" y="201"/>
            <a:chExt cx="443" cy="604"/>
          </a:xfrm>
        </p:grpSpPr>
        <p:sp>
          <p:nvSpPr>
            <p:cNvPr id="25662" name="Rectangle 77"/>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3" name="Rectangle 78"/>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4" name="Rectangle 79"/>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th-TH">
                <a:latin typeface="WinInnwa" charset="0"/>
              </a:endParaRPr>
            </a:p>
          </p:txBody>
        </p:sp>
      </p:grpSp>
      <p:grpSp>
        <p:nvGrpSpPr>
          <p:cNvPr id="6" name="Group 80"/>
          <p:cNvGrpSpPr>
            <a:grpSpLocks/>
          </p:cNvGrpSpPr>
          <p:nvPr/>
        </p:nvGrpSpPr>
        <p:grpSpPr bwMode="auto">
          <a:xfrm>
            <a:off x="5454650" y="588963"/>
            <a:ext cx="703263" cy="958850"/>
            <a:chOff x="2464" y="201"/>
            <a:chExt cx="443" cy="604"/>
          </a:xfrm>
        </p:grpSpPr>
        <p:sp>
          <p:nvSpPr>
            <p:cNvPr id="25659" name="Rectangle 81"/>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0" name="Rectangle 82"/>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1" name="Rectangle 83"/>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th-TH">
                <a:latin typeface="WinInnwa" charset="0"/>
              </a:endParaRPr>
            </a:p>
          </p:txBody>
        </p:sp>
      </p:grpSp>
      <p:grpSp>
        <p:nvGrpSpPr>
          <p:cNvPr id="7" name="Group 84"/>
          <p:cNvGrpSpPr>
            <a:grpSpLocks/>
          </p:cNvGrpSpPr>
          <p:nvPr/>
        </p:nvGrpSpPr>
        <p:grpSpPr bwMode="auto">
          <a:xfrm>
            <a:off x="5454650" y="588963"/>
            <a:ext cx="703263" cy="958850"/>
            <a:chOff x="2464" y="201"/>
            <a:chExt cx="443" cy="604"/>
          </a:xfrm>
        </p:grpSpPr>
        <p:sp>
          <p:nvSpPr>
            <p:cNvPr id="25656" name="Rectangle 85"/>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57" name="Rectangle 86"/>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58" name="Rectangle 87"/>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th-TH">
                <a:latin typeface="WinInnwa" charset="0"/>
              </a:endParaRPr>
            </a:p>
          </p:txBody>
        </p:sp>
      </p:grpSp>
      <p:sp>
        <p:nvSpPr>
          <p:cNvPr id="265318" name="Rectangle 102"/>
          <p:cNvSpPr>
            <a:spLocks noChangeArrowheads="1"/>
          </p:cNvSpPr>
          <p:nvPr/>
        </p:nvSpPr>
        <p:spPr bwMode="auto">
          <a:xfrm>
            <a:off x="8091488" y="6427788"/>
            <a:ext cx="287337" cy="246062"/>
          </a:xfrm>
          <a:prstGeom prst="rect">
            <a:avLst/>
          </a:prstGeom>
          <a:noFill/>
          <a:ln w="12700">
            <a:noFill/>
            <a:miter lim="800000"/>
            <a:headEnd/>
            <a:tailEnd/>
          </a:ln>
          <a:effectLst/>
        </p:spPr>
        <p:txBody>
          <a:bodyPr wrap="none" anchor="ctr">
            <a:spAutoFit/>
          </a:bodyPr>
          <a:lstStyle/>
          <a:p>
            <a:pPr algn="ctr">
              <a:spcBef>
                <a:spcPct val="0"/>
              </a:spcBef>
              <a:defRPr/>
            </a:pPr>
            <a:r>
              <a:rPr lang="en-US" sz="1000">
                <a:solidFill>
                  <a:schemeClr val="bg1"/>
                </a:solidFill>
                <a:effectLst>
                  <a:outerShdw blurRad="38100" dist="38100" dir="2700000" algn="tl">
                    <a:srgbClr val="000000"/>
                  </a:outerShdw>
                </a:effectLst>
                <a:latin typeface="WinInnwa" pitchFamily="2" charset="0"/>
                <a:ea typeface="+mn-ea"/>
              </a:rPr>
              <a:t>24</a:t>
            </a:r>
            <a:endParaRPr lang="en-US" sz="1000">
              <a:solidFill>
                <a:schemeClr val="tx1"/>
              </a:solidFill>
              <a:effectLst>
                <a:outerShdw blurRad="38100" dist="38100" dir="2700000" algn="tl">
                  <a:srgbClr val="FFFFFF"/>
                </a:outerShdw>
              </a:effectLst>
              <a:latin typeface="WinInnwa" pitchFamily="2" charset="0"/>
              <a:ea typeface="+mn-ea"/>
            </a:endParaRPr>
          </a:p>
        </p:txBody>
      </p:sp>
      <p:sp>
        <p:nvSpPr>
          <p:cNvPr id="265319" name="Text Box 103"/>
          <p:cNvSpPr txBox="1">
            <a:spLocks noChangeArrowheads="1"/>
          </p:cNvSpPr>
          <p:nvPr/>
        </p:nvSpPr>
        <p:spPr bwMode="auto">
          <a:xfrm>
            <a:off x="8502650" y="6353175"/>
            <a:ext cx="280988" cy="369888"/>
          </a:xfrm>
          <a:prstGeom prst="rect">
            <a:avLst/>
          </a:prstGeom>
          <a:noFill/>
          <a:ln w="12700">
            <a:noFill/>
            <a:miter lim="800000"/>
            <a:headEnd/>
            <a:tailEnd/>
          </a:ln>
          <a:effectLst>
            <a:outerShdw dist="17961" dir="2700000" algn="ctr" rotWithShape="0">
              <a:schemeClr val="tx1"/>
            </a:outerShdw>
          </a:effectLst>
        </p:spPr>
        <p:txBody>
          <a:bodyPr wrap="none" anchor="ctr">
            <a:spAutoFit/>
          </a:bodyPr>
          <a:lstStyle/>
          <a:p>
            <a:pPr algn="ctr">
              <a:defRPr/>
            </a:pPr>
            <a:r>
              <a:rPr lang="en-US">
                <a:solidFill>
                  <a:srgbClr val="FFFFFF"/>
                </a:solidFill>
                <a:latin typeface="WinInnwa" pitchFamily="2" charset="0"/>
                <a:ea typeface="+mn-ea"/>
              </a:rPr>
              <a:t>1</a:t>
            </a:r>
          </a:p>
        </p:txBody>
      </p:sp>
      <p:sp>
        <p:nvSpPr>
          <p:cNvPr id="265320" name="Rectangle 104"/>
          <p:cNvSpPr>
            <a:spLocks noChangeArrowheads="1"/>
          </p:cNvSpPr>
          <p:nvPr/>
        </p:nvSpPr>
        <p:spPr bwMode="auto">
          <a:xfrm>
            <a:off x="4040188" y="201613"/>
            <a:ext cx="1277525" cy="335989"/>
          </a:xfrm>
          <a:prstGeom prst="rect">
            <a:avLst/>
          </a:prstGeom>
          <a:noFill/>
          <a:ln w="12700" algn="ctr">
            <a:noFill/>
            <a:miter lim="800000"/>
            <a:headEnd/>
            <a:tailEnd/>
          </a:ln>
          <a:effectLst>
            <a:outerShdw dist="45791" dir="3378596" algn="ctr" rotWithShape="0">
              <a:schemeClr val="tx1"/>
            </a:outerShdw>
          </a:effectLst>
        </p:spPr>
        <p:txBody>
          <a:bodyPr wrap="square" lIns="90487" tIns="44450" rIns="90487" bIns="44450">
            <a:spAutoFit/>
          </a:bodyPr>
          <a:lstStyle/>
          <a:p>
            <a:pPr>
              <a:spcBef>
                <a:spcPct val="0"/>
              </a:spcBef>
              <a:defRPr/>
            </a:pPr>
            <a:r>
              <a:rPr lang="en-US" sz="1600" dirty="0" err="1">
                <a:solidFill>
                  <a:srgbClr val="2F6AFD"/>
                </a:solidFill>
                <a:latin typeface="Pyidaungsu" panose="020B0502040204020203" pitchFamily="34" charset="0"/>
                <a:ea typeface="+mn-ea"/>
                <a:cs typeface="Pyidaungsu" panose="020B0502040204020203" pitchFamily="34" charset="0"/>
              </a:rPr>
              <a:t>နှစ</a:t>
            </a:r>
            <a:r>
              <a:rPr lang="en-US" sz="1600" dirty="0">
                <a:solidFill>
                  <a:srgbClr val="2F6AFD"/>
                </a:solidFill>
                <a:latin typeface="Pyidaungsu" panose="020B0502040204020203" pitchFamily="34" charset="0"/>
                <a:ea typeface="+mn-ea"/>
                <a:cs typeface="Pyidaungsu" panose="020B0502040204020203" pitchFamily="34" charset="0"/>
              </a:rPr>
              <a:t>် ၁၆၀၀</a:t>
            </a:r>
          </a:p>
        </p:txBody>
      </p:sp>
      <p:sp>
        <p:nvSpPr>
          <p:cNvPr id="265321" name="Rectangle 105"/>
          <p:cNvSpPr>
            <a:spLocks noChangeArrowheads="1"/>
          </p:cNvSpPr>
          <p:nvPr/>
        </p:nvSpPr>
        <p:spPr bwMode="auto">
          <a:xfrm>
            <a:off x="3816350" y="479425"/>
            <a:ext cx="1461938" cy="335989"/>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1600" dirty="0" err="1">
                <a:solidFill>
                  <a:srgbClr val="2F6AFD"/>
                </a:solidFill>
                <a:latin typeface="Pyidaungsu" panose="020B0502040204020203" pitchFamily="34" charset="0"/>
                <a:ea typeface="+mn-ea"/>
                <a:cs typeface="Pyidaungsu" panose="020B0502040204020203" pitchFamily="34" charset="0"/>
              </a:rPr>
              <a:t>စာရေးသူ</a:t>
            </a:r>
            <a:r>
              <a:rPr lang="en-US" sz="1600" dirty="0">
                <a:solidFill>
                  <a:srgbClr val="2F6AFD"/>
                </a:solidFill>
                <a:latin typeface="Pyidaungsu" panose="020B0502040204020203" pitchFamily="34" charset="0"/>
                <a:ea typeface="+mn-ea"/>
                <a:cs typeface="Pyidaungsu" panose="020B0502040204020203" pitchFamily="34" charset="0"/>
              </a:rPr>
              <a:t> ၄၀ </a:t>
            </a:r>
            <a:r>
              <a:rPr lang="en-US" sz="1600" dirty="0" err="1">
                <a:solidFill>
                  <a:srgbClr val="2F6AFD"/>
                </a:solidFill>
                <a:latin typeface="Pyidaungsu" panose="020B0502040204020203" pitchFamily="34" charset="0"/>
                <a:ea typeface="+mn-ea"/>
                <a:cs typeface="Pyidaungsu" panose="020B0502040204020203" pitchFamily="34" charset="0"/>
              </a:rPr>
              <a:t>ဦး</a:t>
            </a:r>
            <a:endParaRPr lang="en-US" sz="1600" dirty="0">
              <a:solidFill>
                <a:srgbClr val="2F6AFD"/>
              </a:solidFill>
              <a:latin typeface="Pyidaungsu" panose="020B0502040204020203" pitchFamily="34" charset="0"/>
              <a:ea typeface="+mn-ea"/>
              <a:cs typeface="Pyidaungsu" panose="020B0502040204020203" pitchFamily="34" charset="0"/>
            </a:endParaRPr>
          </a:p>
        </p:txBody>
      </p:sp>
      <p:sp>
        <p:nvSpPr>
          <p:cNvPr id="265322" name="Rectangle 106"/>
          <p:cNvSpPr>
            <a:spLocks noChangeArrowheads="1"/>
          </p:cNvSpPr>
          <p:nvPr/>
        </p:nvSpPr>
        <p:spPr bwMode="auto">
          <a:xfrm>
            <a:off x="774700" y="993775"/>
            <a:ext cx="1333697"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dirty="0" err="1">
                <a:solidFill>
                  <a:srgbClr val="2F6AFD"/>
                </a:solidFill>
                <a:latin typeface="Pyidaungsu" panose="020B0502040204020203" pitchFamily="34" charset="0"/>
                <a:ea typeface="+mn-ea"/>
                <a:cs typeface="Pyidaungsu" panose="020B0502040204020203" pitchFamily="34" charset="0"/>
              </a:rPr>
              <a:t>ပုံပြင်ဟောင်း</a:t>
            </a:r>
            <a:endParaRPr lang="en-US" dirty="0">
              <a:solidFill>
                <a:srgbClr val="2F6AFD"/>
              </a:solidFill>
              <a:latin typeface="Pyidaungsu" panose="020B0502040204020203" pitchFamily="34" charset="0"/>
              <a:ea typeface="+mn-ea"/>
              <a:cs typeface="Pyidaungsu" panose="020B0502040204020203" pitchFamily="34" charset="0"/>
            </a:endParaRPr>
          </a:p>
        </p:txBody>
      </p:sp>
      <p:sp>
        <p:nvSpPr>
          <p:cNvPr id="265323" name="Rectangle 107"/>
          <p:cNvSpPr>
            <a:spLocks noChangeArrowheads="1"/>
          </p:cNvSpPr>
          <p:nvPr/>
        </p:nvSpPr>
        <p:spPr bwMode="auto">
          <a:xfrm>
            <a:off x="3390900" y="1003300"/>
            <a:ext cx="2057400" cy="582211"/>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defRPr/>
            </a:pPr>
            <a:r>
              <a:rPr lang="en-US" sz="1600" dirty="0" err="1">
                <a:solidFill>
                  <a:srgbClr val="2F6AFD"/>
                </a:solidFill>
                <a:latin typeface="Pyidaungsu" panose="020B0502040204020203" pitchFamily="34" charset="0"/>
                <a:ea typeface="+mn-ea"/>
                <a:cs typeface="Pyidaungsu" panose="020B0502040204020203" pitchFamily="34" charset="0"/>
              </a:rPr>
              <a:t>ဆောင်ပုဒ</a:t>
            </a:r>
            <a:r>
              <a:rPr lang="en-US" sz="1600" dirty="0">
                <a:solidFill>
                  <a:srgbClr val="2F6AFD"/>
                </a:solidFill>
                <a:latin typeface="Pyidaungsu" panose="020B0502040204020203" pitchFamily="34" charset="0"/>
                <a:ea typeface="+mn-ea"/>
                <a:cs typeface="Pyidaungsu" panose="020B0502040204020203" pitchFamily="34" charset="0"/>
              </a:rPr>
              <a:t>် - </a:t>
            </a:r>
            <a:r>
              <a:rPr lang="en-US" sz="1600" dirty="0" err="1">
                <a:solidFill>
                  <a:srgbClr val="2F6AFD"/>
                </a:solidFill>
                <a:latin typeface="Pyidaungsu" panose="020B0502040204020203" pitchFamily="34" charset="0"/>
                <a:ea typeface="+mn-ea"/>
                <a:cs typeface="Pyidaungsu" panose="020B0502040204020203" pitchFamily="34" charset="0"/>
              </a:rPr>
              <a:t>ဘုရားဘုန်းတော</a:t>
            </a:r>
            <a:r>
              <a:rPr lang="en-US" sz="1600" dirty="0">
                <a:solidFill>
                  <a:srgbClr val="2F6AFD"/>
                </a:solidFill>
                <a:latin typeface="Pyidaungsu" panose="020B0502040204020203" pitchFamily="34" charset="0"/>
                <a:ea typeface="+mn-ea"/>
                <a:cs typeface="Pyidaungsu" panose="020B0502040204020203" pitchFamily="34" charset="0"/>
              </a:rPr>
              <a:t>်</a:t>
            </a:r>
          </a:p>
        </p:txBody>
      </p:sp>
      <p:sp>
        <p:nvSpPr>
          <p:cNvPr id="265324" name="Rectangle 108"/>
          <p:cNvSpPr>
            <a:spLocks noChangeArrowheads="1"/>
          </p:cNvSpPr>
          <p:nvPr/>
        </p:nvSpPr>
        <p:spPr bwMode="auto">
          <a:xfrm>
            <a:off x="7477125" y="879475"/>
            <a:ext cx="1109277" cy="397545"/>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2000" dirty="0" err="1">
                <a:solidFill>
                  <a:srgbClr val="2F6AFD"/>
                </a:solidFill>
                <a:latin typeface="Pyidaungsu" panose="020B0502040204020203" pitchFamily="34" charset="0"/>
                <a:ea typeface="+mn-ea"/>
                <a:cs typeface="Pyidaungsu" panose="020B0502040204020203" pitchFamily="34" charset="0"/>
              </a:rPr>
              <a:t>ပုံပြင်သစ</a:t>
            </a:r>
            <a:r>
              <a:rPr lang="en-US" sz="2000" dirty="0">
                <a:solidFill>
                  <a:srgbClr val="2F6AFD"/>
                </a:solidFill>
                <a:latin typeface="Pyidaungsu" panose="020B0502040204020203" pitchFamily="34" charset="0"/>
                <a:ea typeface="+mn-ea"/>
                <a:cs typeface="Pyidaungsu" panose="020B0502040204020203" pitchFamily="34" charset="0"/>
              </a:rPr>
              <a:t>်</a:t>
            </a:r>
          </a:p>
        </p:txBody>
      </p:sp>
      <p:sp>
        <p:nvSpPr>
          <p:cNvPr id="265325" name="Rectangle 109"/>
          <p:cNvSpPr>
            <a:spLocks noChangeArrowheads="1"/>
          </p:cNvSpPr>
          <p:nvPr/>
        </p:nvSpPr>
        <p:spPr bwMode="auto">
          <a:xfrm>
            <a:off x="863600" y="2060575"/>
            <a:ext cx="831958" cy="305212"/>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1400" dirty="0">
                <a:solidFill>
                  <a:srgbClr val="2F6AFD"/>
                </a:solidFill>
                <a:latin typeface="Pyidaungsu" panose="020B0502040204020203" pitchFamily="34" charset="0"/>
                <a:ea typeface="+mn-ea"/>
                <a:cs typeface="Pyidaungsu" panose="020B0502040204020203" pitchFamily="34" charset="0"/>
              </a:rPr>
              <a:t>၃၉ </a:t>
            </a:r>
            <a:r>
              <a:rPr lang="en-US" sz="1400" dirty="0" err="1">
                <a:solidFill>
                  <a:srgbClr val="2F6AFD"/>
                </a:solidFill>
                <a:latin typeface="Pyidaungsu" panose="020B0502040204020203" pitchFamily="34" charset="0"/>
                <a:ea typeface="+mn-ea"/>
                <a:cs typeface="Pyidaungsu" panose="020B0502040204020203" pitchFamily="34" charset="0"/>
              </a:rPr>
              <a:t>ကျမ်း</a:t>
            </a:r>
            <a:endParaRPr lang="en-US" sz="1400" dirty="0">
              <a:solidFill>
                <a:srgbClr val="2F6AFD"/>
              </a:solidFill>
              <a:latin typeface="Pyidaungsu" panose="020B0502040204020203" pitchFamily="34" charset="0"/>
              <a:ea typeface="+mn-ea"/>
              <a:cs typeface="Pyidaungsu" panose="020B0502040204020203" pitchFamily="34" charset="0"/>
            </a:endParaRPr>
          </a:p>
        </p:txBody>
      </p:sp>
      <p:sp>
        <p:nvSpPr>
          <p:cNvPr id="265326" name="Rectangle 110"/>
          <p:cNvSpPr>
            <a:spLocks noChangeArrowheads="1"/>
          </p:cNvSpPr>
          <p:nvPr/>
        </p:nvSpPr>
        <p:spPr bwMode="auto">
          <a:xfrm>
            <a:off x="7397750" y="1946275"/>
            <a:ext cx="995464"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dirty="0">
                <a:solidFill>
                  <a:srgbClr val="2F6AFD"/>
                </a:solidFill>
                <a:latin typeface="Pyidaungsu" panose="020B0502040204020203" pitchFamily="34" charset="0"/>
                <a:ea typeface="+mn-ea"/>
                <a:cs typeface="Pyidaungsu" panose="020B0502040204020203" pitchFamily="34" charset="0"/>
              </a:rPr>
              <a:t>၂၇ </a:t>
            </a:r>
            <a:r>
              <a:rPr lang="en-US" dirty="0" err="1">
                <a:solidFill>
                  <a:srgbClr val="2F6AFD"/>
                </a:solidFill>
                <a:latin typeface="Pyidaungsu" panose="020B0502040204020203" pitchFamily="34" charset="0"/>
                <a:ea typeface="+mn-ea"/>
                <a:cs typeface="Pyidaungsu" panose="020B0502040204020203" pitchFamily="34" charset="0"/>
              </a:rPr>
              <a:t>ကျမ်း</a:t>
            </a:r>
            <a:endParaRPr lang="en-US" dirty="0">
              <a:solidFill>
                <a:srgbClr val="2F6AFD"/>
              </a:solidFill>
              <a:latin typeface="Pyidaungsu" panose="020B0502040204020203" pitchFamily="34" charset="0"/>
              <a:ea typeface="+mn-ea"/>
              <a:cs typeface="Pyidaungsu" panose="020B0502040204020203" pitchFamily="34" charset="0"/>
            </a:endParaRPr>
          </a:p>
        </p:txBody>
      </p:sp>
      <p:sp>
        <p:nvSpPr>
          <p:cNvPr id="265327" name="Rectangle 111"/>
          <p:cNvSpPr>
            <a:spLocks noChangeArrowheads="1"/>
          </p:cNvSpPr>
          <p:nvPr/>
        </p:nvSpPr>
        <p:spPr bwMode="auto">
          <a:xfrm>
            <a:off x="808038" y="2784475"/>
            <a:ext cx="618758" cy="305212"/>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1400" dirty="0" err="1">
                <a:solidFill>
                  <a:srgbClr val="2F6AFD"/>
                </a:solidFill>
                <a:latin typeface="Pyidaungsu" panose="020B0502040204020203" pitchFamily="34" charset="0"/>
                <a:ea typeface="+mn-ea"/>
                <a:cs typeface="Pyidaungsu" panose="020B0502040204020203" pitchFamily="34" charset="0"/>
              </a:rPr>
              <a:t>ဟေဗြဲ</a:t>
            </a:r>
            <a:endParaRPr lang="en-US" sz="1400" dirty="0">
              <a:solidFill>
                <a:srgbClr val="2F6AFD"/>
              </a:solidFill>
              <a:latin typeface="Pyidaungsu" panose="020B0502040204020203" pitchFamily="34" charset="0"/>
              <a:ea typeface="+mn-ea"/>
              <a:cs typeface="Pyidaungsu" panose="020B0502040204020203" pitchFamily="34" charset="0"/>
            </a:endParaRPr>
          </a:p>
        </p:txBody>
      </p:sp>
      <p:sp>
        <p:nvSpPr>
          <p:cNvPr id="265328" name="Rectangle 112"/>
          <p:cNvSpPr>
            <a:spLocks noChangeArrowheads="1"/>
          </p:cNvSpPr>
          <p:nvPr/>
        </p:nvSpPr>
        <p:spPr bwMode="auto">
          <a:xfrm>
            <a:off x="7794625" y="2860675"/>
            <a:ext cx="469679"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dirty="0" err="1">
                <a:solidFill>
                  <a:srgbClr val="2F6AFD"/>
                </a:solidFill>
                <a:latin typeface="Pyidaungsu" panose="020B0502040204020203" pitchFamily="34" charset="0"/>
                <a:ea typeface="+mn-ea"/>
                <a:cs typeface="Pyidaungsu" panose="020B0502040204020203" pitchFamily="34" charset="0"/>
              </a:rPr>
              <a:t>ဂရိ</a:t>
            </a:r>
            <a:endParaRPr lang="en-US" dirty="0">
              <a:solidFill>
                <a:srgbClr val="2F6AFD"/>
              </a:solidFill>
              <a:latin typeface="Pyidaungsu" panose="020B0502040204020203" pitchFamily="34" charset="0"/>
              <a:ea typeface="+mn-ea"/>
              <a:cs typeface="Pyidaungsu" panose="020B0502040204020203" pitchFamily="34" charset="0"/>
            </a:endParaRPr>
          </a:p>
        </p:txBody>
      </p:sp>
      <p:sp>
        <p:nvSpPr>
          <p:cNvPr id="265329" name="Rectangle 113"/>
          <p:cNvSpPr>
            <a:spLocks noChangeArrowheads="1"/>
          </p:cNvSpPr>
          <p:nvPr/>
        </p:nvSpPr>
        <p:spPr bwMode="auto">
          <a:xfrm>
            <a:off x="554038" y="3465513"/>
            <a:ext cx="1606208" cy="335989"/>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sz="1600" dirty="0" err="1">
                <a:solidFill>
                  <a:srgbClr val="2F6AFD"/>
                </a:solidFill>
                <a:latin typeface="Pyidaungsu" panose="020B0502040204020203" pitchFamily="34" charset="0"/>
                <a:ea typeface="+mn-ea"/>
                <a:cs typeface="Pyidaungsu" panose="020B0502040204020203" pitchFamily="34" charset="0"/>
              </a:rPr>
              <a:t>ပညတ်ကတိတော</a:t>
            </a:r>
            <a:r>
              <a:rPr lang="en-US" sz="1600" dirty="0">
                <a:solidFill>
                  <a:srgbClr val="2F6AFD"/>
                </a:solidFill>
                <a:latin typeface="Pyidaungsu" panose="020B0502040204020203" pitchFamily="34" charset="0"/>
                <a:ea typeface="+mn-ea"/>
                <a:cs typeface="Pyidaungsu" panose="020B0502040204020203" pitchFamily="34" charset="0"/>
              </a:rPr>
              <a:t>်</a:t>
            </a:r>
          </a:p>
        </p:txBody>
      </p:sp>
      <p:sp>
        <p:nvSpPr>
          <p:cNvPr id="265330" name="Rectangle 114"/>
          <p:cNvSpPr>
            <a:spLocks noChangeArrowheads="1"/>
          </p:cNvSpPr>
          <p:nvPr/>
        </p:nvSpPr>
        <p:spPr bwMode="auto">
          <a:xfrm>
            <a:off x="7088188" y="3470275"/>
            <a:ext cx="2128787" cy="335989"/>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1600" dirty="0" err="1">
                <a:solidFill>
                  <a:srgbClr val="2F6AFD"/>
                </a:solidFill>
                <a:latin typeface="Pyidaungsu" panose="020B0502040204020203" pitchFamily="34" charset="0"/>
                <a:ea typeface="+mn-ea"/>
                <a:cs typeface="Pyidaungsu" panose="020B0502040204020203" pitchFamily="34" charset="0"/>
              </a:rPr>
              <a:t>ကျေးဇူးတော</a:t>
            </a:r>
            <a:r>
              <a:rPr lang="en-US" sz="1600" dirty="0">
                <a:solidFill>
                  <a:srgbClr val="2F6AFD"/>
                </a:solidFill>
                <a:latin typeface="Pyidaungsu" panose="020B0502040204020203" pitchFamily="34" charset="0"/>
                <a:ea typeface="+mn-ea"/>
                <a:cs typeface="Pyidaungsu" panose="020B0502040204020203" pitchFamily="34" charset="0"/>
              </a:rPr>
              <a:t>် </a:t>
            </a:r>
            <a:r>
              <a:rPr lang="en-US" sz="1600" dirty="0" err="1">
                <a:solidFill>
                  <a:srgbClr val="2F6AFD"/>
                </a:solidFill>
                <a:latin typeface="Pyidaungsu" panose="020B0502040204020203" pitchFamily="34" charset="0"/>
                <a:ea typeface="+mn-ea"/>
                <a:cs typeface="Pyidaungsu" panose="020B0502040204020203" pitchFamily="34" charset="0"/>
              </a:rPr>
              <a:t>ပြည</a:t>
            </a:r>
            <a:r>
              <a:rPr lang="en-US" sz="1600" dirty="0">
                <a:solidFill>
                  <a:srgbClr val="2F6AFD"/>
                </a:solidFill>
                <a:latin typeface="Pyidaungsu" panose="020B0502040204020203" pitchFamily="34" charset="0"/>
                <a:ea typeface="+mn-ea"/>
                <a:cs typeface="Pyidaungsu" panose="020B0502040204020203" pitchFamily="34" charset="0"/>
              </a:rPr>
              <a:t>့်</a:t>
            </a:r>
            <a:r>
              <a:rPr lang="en-US" sz="1600" dirty="0" err="1">
                <a:solidFill>
                  <a:srgbClr val="2F6AFD"/>
                </a:solidFill>
                <a:latin typeface="Pyidaungsu" panose="020B0502040204020203" pitchFamily="34" charset="0"/>
                <a:ea typeface="+mn-ea"/>
                <a:cs typeface="Pyidaungsu" panose="020B0502040204020203" pitchFamily="34" charset="0"/>
              </a:rPr>
              <a:t>စုံခြင်း</a:t>
            </a:r>
            <a:endParaRPr lang="en-US" sz="1600" dirty="0">
              <a:solidFill>
                <a:srgbClr val="2F6AFD"/>
              </a:solidFill>
              <a:latin typeface="Pyidaungsu" panose="020B0502040204020203" pitchFamily="34" charset="0"/>
              <a:ea typeface="+mn-ea"/>
              <a:cs typeface="Pyidaungsu" panose="020B0502040204020203" pitchFamily="34" charset="0"/>
            </a:endParaRPr>
          </a:p>
        </p:txBody>
      </p:sp>
      <p:sp>
        <p:nvSpPr>
          <p:cNvPr id="265331" name="Rectangle 115"/>
          <p:cNvSpPr>
            <a:spLocks noChangeArrowheads="1"/>
          </p:cNvSpPr>
          <p:nvPr/>
        </p:nvSpPr>
        <p:spPr bwMode="auto">
          <a:xfrm>
            <a:off x="95250" y="4210050"/>
            <a:ext cx="1976438" cy="920765"/>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spcBef>
                <a:spcPct val="0"/>
              </a:spcBef>
              <a:defRPr/>
            </a:pPr>
            <a:r>
              <a:rPr lang="en-US" dirty="0" err="1">
                <a:latin typeface="Pyidaungsu" panose="020B0502040204020203" pitchFamily="34" charset="0"/>
                <a:ea typeface="+mn-ea"/>
                <a:cs typeface="Pyidaungsu" panose="020B0502040204020203" pitchFamily="34" charset="0"/>
              </a:rPr>
              <a:t>အတိတ်ထာဝရ</a:t>
            </a:r>
            <a:r>
              <a:rPr lang="en-US" dirty="0">
                <a:latin typeface="Pyidaungsu" panose="020B0502040204020203" pitchFamily="34" charset="0"/>
                <a:ea typeface="+mn-ea"/>
                <a:cs typeface="Pyidaungsu" panose="020B0502040204020203" pitchFamily="34" charset="0"/>
              </a:rPr>
              <a:t> </a:t>
            </a:r>
            <a:r>
              <a:rPr lang="en-US" dirty="0" err="1">
                <a:latin typeface="Pyidaungsu" panose="020B0502040204020203" pitchFamily="34" charset="0"/>
                <a:ea typeface="+mn-ea"/>
                <a:cs typeface="Pyidaungsu" panose="020B0502040204020203" pitchFamily="34" charset="0"/>
              </a:rPr>
              <a:t>အဝေးကြည</a:t>
            </a:r>
            <a:r>
              <a:rPr lang="en-US" dirty="0">
                <a:latin typeface="Pyidaungsu" panose="020B0502040204020203" pitchFamily="34" charset="0"/>
                <a:ea typeface="+mn-ea"/>
                <a:cs typeface="Pyidaungsu" panose="020B0502040204020203" pitchFamily="34" charset="0"/>
              </a:rPr>
              <a:t>့်</a:t>
            </a:r>
            <a:r>
              <a:rPr lang="en-US" dirty="0" err="1">
                <a:latin typeface="Pyidaungsu" panose="020B0502040204020203" pitchFamily="34" charset="0"/>
                <a:ea typeface="+mn-ea"/>
                <a:cs typeface="Pyidaungsu" panose="020B0502040204020203" pitchFamily="34" charset="0"/>
              </a:rPr>
              <a:t>မှန်ပြောင်း</a:t>
            </a:r>
            <a:endParaRPr lang="en-US" dirty="0">
              <a:latin typeface="Pyidaungsu" panose="020B0502040204020203" pitchFamily="34" charset="0"/>
              <a:ea typeface="+mn-ea"/>
              <a:cs typeface="Pyidaungsu" panose="020B0502040204020203" pitchFamily="34" charset="0"/>
            </a:endParaRPr>
          </a:p>
        </p:txBody>
      </p:sp>
      <p:sp>
        <p:nvSpPr>
          <p:cNvPr id="265332" name="Rectangle 116"/>
          <p:cNvSpPr>
            <a:spLocks noChangeArrowheads="1"/>
          </p:cNvSpPr>
          <p:nvPr/>
        </p:nvSpPr>
        <p:spPr bwMode="auto">
          <a:xfrm>
            <a:off x="7227888" y="4191000"/>
            <a:ext cx="1897062" cy="920765"/>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spcBef>
                <a:spcPct val="0"/>
              </a:spcBef>
              <a:defRPr/>
            </a:pPr>
            <a:r>
              <a:rPr lang="en-US" dirty="0" err="1">
                <a:latin typeface="Pyidaungsu" panose="020B0502040204020203" pitchFamily="34" charset="0"/>
                <a:ea typeface="+mn-ea"/>
                <a:cs typeface="Pyidaungsu" panose="020B0502040204020203" pitchFamily="34" charset="0"/>
              </a:rPr>
              <a:t>ထာဝရအနာဂတ</a:t>
            </a:r>
            <a:r>
              <a:rPr lang="en-US" dirty="0">
                <a:latin typeface="Pyidaungsu" panose="020B0502040204020203" pitchFamily="34" charset="0"/>
                <a:ea typeface="+mn-ea"/>
                <a:cs typeface="Pyidaungsu" panose="020B0502040204020203" pitchFamily="34" charset="0"/>
              </a:rPr>
              <a:t>် </a:t>
            </a:r>
            <a:r>
              <a:rPr lang="en-US" dirty="0" err="1">
                <a:latin typeface="Pyidaungsu" panose="020B0502040204020203" pitchFamily="34" charset="0"/>
                <a:ea typeface="+mn-ea"/>
                <a:cs typeface="Pyidaungsu" panose="020B0502040204020203" pitchFamily="34" charset="0"/>
              </a:rPr>
              <a:t>အဝေးကြည</a:t>
            </a:r>
            <a:r>
              <a:rPr lang="en-US" dirty="0">
                <a:latin typeface="Pyidaungsu" panose="020B0502040204020203" pitchFamily="34" charset="0"/>
                <a:ea typeface="+mn-ea"/>
                <a:cs typeface="Pyidaungsu" panose="020B0502040204020203" pitchFamily="34" charset="0"/>
              </a:rPr>
              <a:t>့်</a:t>
            </a:r>
            <a:r>
              <a:rPr lang="en-US" dirty="0" err="1">
                <a:latin typeface="Pyidaungsu" panose="020B0502040204020203" pitchFamily="34" charset="0"/>
                <a:ea typeface="+mn-ea"/>
                <a:cs typeface="Pyidaungsu" panose="020B0502040204020203" pitchFamily="34" charset="0"/>
              </a:rPr>
              <a:t>မှန်ပြောင်း</a:t>
            </a:r>
            <a:endParaRPr lang="en-US" dirty="0">
              <a:latin typeface="Pyidaungsu" panose="020B0502040204020203" pitchFamily="34" charset="0"/>
              <a:ea typeface="+mn-ea"/>
              <a:cs typeface="Pyidaungsu" panose="020B0502040204020203" pitchFamily="34" charset="0"/>
            </a:endParaRPr>
          </a:p>
        </p:txBody>
      </p:sp>
      <p:sp>
        <p:nvSpPr>
          <p:cNvPr id="265333" name="Rectangle 117"/>
          <p:cNvSpPr>
            <a:spLocks noChangeArrowheads="1"/>
          </p:cNvSpPr>
          <p:nvPr/>
        </p:nvSpPr>
        <p:spPr bwMode="auto">
          <a:xfrm>
            <a:off x="4259263" y="5743575"/>
            <a:ext cx="2112962" cy="520655"/>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spcBef>
                <a:spcPct val="0"/>
              </a:spcBef>
              <a:defRPr/>
            </a:pPr>
            <a:r>
              <a:rPr lang="my-MM" sz="1400" u="sng" dirty="0">
                <a:latin typeface="Pyidaungsu" panose="020B0502040204020203" pitchFamily="34" charset="0"/>
                <a:ea typeface="+mn-ea"/>
                <a:cs typeface="Pyidaungsu" panose="020B0502040204020203" pitchFamily="34" charset="0"/>
              </a:rPr>
              <a:t>၂။ အဝေးကြည့်မှန်ပြောင်း       ၁။ အဝေးကြည့်မှန်ပြောင်း</a:t>
            </a:r>
            <a:endParaRPr lang="en-US" sz="1400" u="sng" dirty="0">
              <a:latin typeface="Pyidaungsu" panose="020B0502040204020203" pitchFamily="34" charset="0"/>
              <a:ea typeface="+mn-ea"/>
              <a:cs typeface="Pyidaungsu" panose="020B0502040204020203" pitchFamily="34" charset="0"/>
            </a:endParaRPr>
          </a:p>
        </p:txBody>
      </p:sp>
      <p:sp>
        <p:nvSpPr>
          <p:cNvPr id="265334" name="Rectangle 118"/>
          <p:cNvSpPr>
            <a:spLocks noChangeArrowheads="1"/>
          </p:cNvSpPr>
          <p:nvPr/>
        </p:nvSpPr>
        <p:spPr bwMode="auto">
          <a:xfrm>
            <a:off x="715963" y="5662613"/>
            <a:ext cx="2074862" cy="366767"/>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spcBef>
                <a:spcPct val="0"/>
              </a:spcBef>
              <a:defRPr/>
            </a:pPr>
            <a:r>
              <a:rPr lang="en-US" dirty="0" err="1">
                <a:latin typeface="Pyidaungsu" panose="020B0502040204020203" pitchFamily="34" charset="0"/>
                <a:ea typeface="+mn-ea"/>
                <a:cs typeface="Pyidaungsu" panose="020B0502040204020203" pitchFamily="34" charset="0"/>
              </a:rPr>
              <a:t>အနီးကြည</a:t>
            </a:r>
            <a:r>
              <a:rPr lang="en-US" dirty="0">
                <a:latin typeface="Pyidaungsu" panose="020B0502040204020203" pitchFamily="34" charset="0"/>
                <a:ea typeface="+mn-ea"/>
                <a:cs typeface="Pyidaungsu" panose="020B0502040204020203" pitchFamily="34" charset="0"/>
              </a:rPr>
              <a:t>့်</a:t>
            </a:r>
            <a:r>
              <a:rPr lang="en-US" dirty="0" err="1">
                <a:latin typeface="Pyidaungsu" panose="020B0502040204020203" pitchFamily="34" charset="0"/>
                <a:ea typeface="+mn-ea"/>
                <a:cs typeface="Pyidaungsu" panose="020B0502040204020203" pitchFamily="34" charset="0"/>
              </a:rPr>
              <a:t>မှန်ပြောင်း</a:t>
            </a:r>
            <a:endParaRPr lang="en-US" dirty="0">
              <a:latin typeface="Pyidaungsu" panose="020B0502040204020203" pitchFamily="34" charset="0"/>
              <a:ea typeface="+mn-ea"/>
              <a:cs typeface="Pyidaungsu" panose="020B0502040204020203" pitchFamily="34" charset="0"/>
            </a:endParaRPr>
          </a:p>
        </p:txBody>
      </p:sp>
      <p:sp>
        <p:nvSpPr>
          <p:cNvPr id="265335" name="Rectangle 119"/>
          <p:cNvSpPr>
            <a:spLocks noChangeArrowheads="1"/>
          </p:cNvSpPr>
          <p:nvPr/>
        </p:nvSpPr>
        <p:spPr bwMode="auto">
          <a:xfrm rot="872067">
            <a:off x="2552764" y="4827561"/>
            <a:ext cx="807912"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latin typeface="Pyidaungsu" panose="020B0502040204020203" pitchFamily="34" charset="0"/>
                <a:ea typeface="+mn-ea"/>
                <a:cs typeface="Pyidaungsu" panose="020B0502040204020203" pitchFamily="34" charset="0"/>
              </a:rPr>
              <a:t>ပညတ</a:t>
            </a:r>
            <a:r>
              <a:rPr lang="en-US" dirty="0">
                <a:latin typeface="Pyidaungsu" panose="020B0502040204020203" pitchFamily="34" charset="0"/>
                <a:ea typeface="+mn-ea"/>
                <a:cs typeface="Pyidaungsu" panose="020B0502040204020203" pitchFamily="34" charset="0"/>
              </a:rPr>
              <a:t>်</a:t>
            </a:r>
            <a:endParaRPr lang="en-US" dirty="0">
              <a:latin typeface="WinInnwa" pitchFamily="2" charset="0"/>
              <a:ea typeface="+mn-ea"/>
            </a:endParaRPr>
          </a:p>
        </p:txBody>
      </p:sp>
      <p:sp>
        <p:nvSpPr>
          <p:cNvPr id="265336" name="Rectangle 120"/>
          <p:cNvSpPr>
            <a:spLocks noChangeArrowheads="1"/>
          </p:cNvSpPr>
          <p:nvPr/>
        </p:nvSpPr>
        <p:spPr bwMode="auto">
          <a:xfrm rot="1851749">
            <a:off x="2877639" y="4381473"/>
            <a:ext cx="759822"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solidFill>
                  <a:srgbClr val="21ED11"/>
                </a:solidFill>
                <a:latin typeface="Pyidaungsu" panose="020B0502040204020203" pitchFamily="34" charset="0"/>
                <a:ea typeface="+mn-ea"/>
                <a:cs typeface="Pyidaungsu" panose="020B0502040204020203" pitchFamily="34" charset="0"/>
              </a:rPr>
              <a:t>သမိုင်း</a:t>
            </a:r>
            <a:endParaRPr lang="en-US" dirty="0">
              <a:solidFill>
                <a:srgbClr val="21ED11"/>
              </a:solidFill>
              <a:latin typeface="Pyidaungsu" panose="020B0502040204020203" pitchFamily="34" charset="0"/>
              <a:ea typeface="+mn-ea"/>
              <a:cs typeface="Pyidaungsu" panose="020B0502040204020203" pitchFamily="34" charset="0"/>
            </a:endParaRPr>
          </a:p>
        </p:txBody>
      </p:sp>
      <p:sp>
        <p:nvSpPr>
          <p:cNvPr id="265337" name="Rectangle 121"/>
          <p:cNvSpPr>
            <a:spLocks noChangeArrowheads="1"/>
          </p:cNvSpPr>
          <p:nvPr/>
        </p:nvSpPr>
        <p:spPr bwMode="auto">
          <a:xfrm rot="2254115">
            <a:off x="3032952" y="3844898"/>
            <a:ext cx="1306447"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solidFill>
                  <a:srgbClr val="21ED11"/>
                </a:solidFill>
                <a:latin typeface="Pyidaungsu" panose="020B0502040204020203" pitchFamily="34" charset="0"/>
                <a:ea typeface="+mn-ea"/>
                <a:cs typeface="Pyidaungsu" panose="020B0502040204020203" pitchFamily="34" charset="0"/>
              </a:rPr>
              <a:t>ကဗျာလင</a:t>
            </a:r>
            <a:r>
              <a:rPr lang="en-US" dirty="0">
                <a:solidFill>
                  <a:srgbClr val="21ED11"/>
                </a:solidFill>
                <a:latin typeface="Pyidaungsu" panose="020B0502040204020203" pitchFamily="34" charset="0"/>
                <a:ea typeface="+mn-ea"/>
                <a:cs typeface="Pyidaungsu" panose="020B0502040204020203" pitchFamily="34" charset="0"/>
              </a:rPr>
              <a:t>်္</a:t>
            </a:r>
            <a:r>
              <a:rPr lang="en-US" dirty="0" err="1">
                <a:solidFill>
                  <a:srgbClr val="21ED11"/>
                </a:solidFill>
                <a:latin typeface="Pyidaungsu" panose="020B0502040204020203" pitchFamily="34" charset="0"/>
                <a:ea typeface="+mn-ea"/>
                <a:cs typeface="Pyidaungsu" panose="020B0502040204020203" pitchFamily="34" charset="0"/>
              </a:rPr>
              <a:t>ကာ</a:t>
            </a:r>
            <a:endParaRPr lang="en-US" dirty="0">
              <a:solidFill>
                <a:srgbClr val="21ED11"/>
              </a:solidFill>
              <a:latin typeface="Pyidaungsu" panose="020B0502040204020203" pitchFamily="34" charset="0"/>
              <a:ea typeface="+mn-ea"/>
              <a:cs typeface="Pyidaungsu" panose="020B0502040204020203" pitchFamily="34" charset="0"/>
            </a:endParaRPr>
          </a:p>
        </p:txBody>
      </p:sp>
      <p:sp>
        <p:nvSpPr>
          <p:cNvPr id="265338" name="Rectangle 122"/>
          <p:cNvSpPr>
            <a:spLocks noChangeArrowheads="1"/>
          </p:cNvSpPr>
          <p:nvPr/>
        </p:nvSpPr>
        <p:spPr bwMode="auto">
          <a:xfrm rot="18933985">
            <a:off x="4836042" y="3503586"/>
            <a:ext cx="1370567"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latin typeface="Pyidaungsu" panose="020B0502040204020203" pitchFamily="34" charset="0"/>
                <a:ea typeface="+mn-ea"/>
                <a:cs typeface="Pyidaungsu" panose="020B0502040204020203" pitchFamily="34" charset="0"/>
              </a:rPr>
              <a:t>ခရစ်ဝင်ကျမ်း</a:t>
            </a:r>
            <a:endParaRPr lang="en-US" dirty="0">
              <a:latin typeface="Pyidaungsu" panose="020B0502040204020203" pitchFamily="34" charset="0"/>
              <a:ea typeface="+mn-ea"/>
              <a:cs typeface="Pyidaungsu" panose="020B0502040204020203" pitchFamily="34" charset="0"/>
            </a:endParaRPr>
          </a:p>
        </p:txBody>
      </p:sp>
      <p:sp>
        <p:nvSpPr>
          <p:cNvPr id="265339" name="Rectangle 123"/>
          <p:cNvSpPr>
            <a:spLocks noChangeArrowheads="1"/>
          </p:cNvSpPr>
          <p:nvPr/>
        </p:nvSpPr>
        <p:spPr bwMode="auto">
          <a:xfrm rot="19047169">
            <a:off x="4924490" y="4029048"/>
            <a:ext cx="1628650"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latin typeface="Pyidaungsu" panose="020B0502040204020203" pitchFamily="34" charset="0"/>
                <a:ea typeface="+mn-ea"/>
                <a:cs typeface="Pyidaungsu" panose="020B0502040204020203" pitchFamily="34" charset="0"/>
              </a:rPr>
              <a:t>တမန်တော်ဝတ္ထု</a:t>
            </a:r>
            <a:endParaRPr lang="en-US" dirty="0">
              <a:latin typeface="Pyidaungsu" panose="020B0502040204020203" pitchFamily="34" charset="0"/>
              <a:ea typeface="+mn-ea"/>
              <a:cs typeface="Pyidaungsu" panose="020B0502040204020203" pitchFamily="34" charset="0"/>
            </a:endParaRPr>
          </a:p>
        </p:txBody>
      </p:sp>
      <p:sp>
        <p:nvSpPr>
          <p:cNvPr id="265340" name="Rectangle 124"/>
          <p:cNvSpPr>
            <a:spLocks noChangeArrowheads="1"/>
          </p:cNvSpPr>
          <p:nvPr/>
        </p:nvSpPr>
        <p:spPr bwMode="auto">
          <a:xfrm rot="19863583">
            <a:off x="5417846" y="4429098"/>
            <a:ext cx="1373773"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a:latin typeface="WinInnwa" pitchFamily="2" charset="0"/>
                <a:ea typeface="+mn-ea"/>
              </a:rPr>
              <a:t> </a:t>
            </a:r>
            <a:r>
              <a:rPr lang="en-US" dirty="0" err="1">
                <a:solidFill>
                  <a:schemeClr val="hlink"/>
                </a:solidFill>
                <a:latin typeface="Pyidaungsu" panose="020B0502040204020203" pitchFamily="34" charset="0"/>
                <a:ea typeface="+mn-ea"/>
                <a:cs typeface="Pyidaungsu" panose="020B0502040204020203" pitchFamily="34" charset="0"/>
              </a:rPr>
              <a:t>စာစောင်များ</a:t>
            </a:r>
            <a:endParaRPr lang="en-US" dirty="0">
              <a:latin typeface="Pyidaungsu" panose="020B0502040204020203" pitchFamily="34" charset="0"/>
              <a:ea typeface="+mn-ea"/>
              <a:cs typeface="Pyidaungsu" panose="020B0502040204020203" pitchFamily="34" charset="0"/>
            </a:endParaRPr>
          </a:p>
        </p:txBody>
      </p:sp>
      <p:sp>
        <p:nvSpPr>
          <p:cNvPr id="265341" name="Rectangle 125"/>
          <p:cNvSpPr>
            <a:spLocks noChangeArrowheads="1"/>
          </p:cNvSpPr>
          <p:nvPr/>
        </p:nvSpPr>
        <p:spPr bwMode="auto">
          <a:xfrm>
            <a:off x="5913438" y="4956175"/>
            <a:ext cx="1333697"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latin typeface="Pyidaungsu" panose="020B0502040204020203" pitchFamily="34" charset="0"/>
                <a:ea typeface="+mn-ea"/>
                <a:cs typeface="Pyidaungsu" panose="020B0502040204020203" pitchFamily="34" charset="0"/>
              </a:rPr>
              <a:t>ဗျာဒိတ်ကျမ်း</a:t>
            </a:r>
            <a:endParaRPr lang="en-US" dirty="0">
              <a:latin typeface="Pyidaungsu" panose="020B0502040204020203" pitchFamily="34" charset="0"/>
              <a:ea typeface="+mn-ea"/>
              <a:cs typeface="Pyidaungsu" panose="020B0502040204020203" pitchFamily="34" charset="0"/>
            </a:endParaRPr>
          </a:p>
        </p:txBody>
      </p:sp>
    </p:spTree>
    <p:extLst>
      <p:ext uri="{BB962C8B-B14F-4D97-AF65-F5344CB8AC3E}">
        <p14:creationId xmlns:p14="http://schemas.microsoft.com/office/powerpoint/2010/main" val="966826450"/>
      </p:ext>
    </p:extLst>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272"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strVal val="2/3*#ppt_w"/>
                                          </p:val>
                                        </p:tav>
                                        <p:tav tm="100000">
                                          <p:val>
                                            <p:strVal val="#ppt_w"/>
                                          </p:val>
                                        </p:tav>
                                      </p:tavLst>
                                    </p:anim>
                                    <p:anim calcmode="lin" valueType="num">
                                      <p:cBhvr>
                                        <p:cTn id="15" dur="500" fill="hold"/>
                                        <p:tgtEl>
                                          <p:spTgt spid="4"/>
                                        </p:tgtEl>
                                        <p:attrNameLst>
                                          <p:attrName>ppt_h</p:attrName>
                                        </p:attrNameLst>
                                      </p:cBhvr>
                                      <p:tavLst>
                                        <p:tav tm="0">
                                          <p:val>
                                            <p:strVal val="2/3*#ppt_h"/>
                                          </p:val>
                                        </p:tav>
                                        <p:tav tm="100000">
                                          <p:val>
                                            <p:strVal val="#ppt_h"/>
                                          </p:val>
                                        </p:tav>
                                      </p:tavLst>
                                    </p:anim>
                                  </p:childTnLst>
                                </p:cTn>
                              </p:par>
                            </p:childTnLst>
                          </p:cTn>
                        </p:par>
                        <p:par>
                          <p:cTn id="16" fill="hold" nodeType="afterGroup">
                            <p:stCondLst>
                              <p:cond delay="1000"/>
                            </p:stCondLst>
                            <p:childTnLst>
                              <p:par>
                                <p:cTn id="17" presetID="23" presetClass="entr" presetSubtype="272"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strVal val="2/3*#ppt_w"/>
                                          </p:val>
                                        </p:tav>
                                        <p:tav tm="100000">
                                          <p:val>
                                            <p:strVal val="#ppt_w"/>
                                          </p:val>
                                        </p:tav>
                                      </p:tavLst>
                                    </p:anim>
                                    <p:anim calcmode="lin" valueType="num">
                                      <p:cBhvr>
                                        <p:cTn id="20" dur="500" fill="hold"/>
                                        <p:tgtEl>
                                          <p:spTgt spid="5"/>
                                        </p:tgtEl>
                                        <p:attrNameLst>
                                          <p:attrName>ppt_h</p:attrName>
                                        </p:attrNameLst>
                                      </p:cBhvr>
                                      <p:tavLst>
                                        <p:tav tm="0">
                                          <p:val>
                                            <p:strVal val="2/3*#ppt_h"/>
                                          </p:val>
                                        </p:tav>
                                        <p:tav tm="100000">
                                          <p:val>
                                            <p:strVal val="#ppt_h"/>
                                          </p:val>
                                        </p:tav>
                                      </p:tavLst>
                                    </p:anim>
                                  </p:childTnLst>
                                </p:cTn>
                              </p:par>
                            </p:childTnLst>
                          </p:cTn>
                        </p:par>
                        <p:par>
                          <p:cTn id="21" fill="hold" nodeType="afterGroup">
                            <p:stCondLst>
                              <p:cond delay="1500"/>
                            </p:stCondLst>
                            <p:childTnLst>
                              <p:par>
                                <p:cTn id="22" presetID="23" presetClass="entr" presetSubtype="272"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strVal val="2/3*#ppt_w"/>
                                          </p:val>
                                        </p:tav>
                                        <p:tav tm="100000">
                                          <p:val>
                                            <p:strVal val="#ppt_w"/>
                                          </p:val>
                                        </p:tav>
                                      </p:tavLst>
                                    </p:anim>
                                    <p:anim calcmode="lin" valueType="num">
                                      <p:cBhvr>
                                        <p:cTn id="25" dur="500" fill="hold"/>
                                        <p:tgtEl>
                                          <p:spTgt spid="6"/>
                                        </p:tgtEl>
                                        <p:attrNameLst>
                                          <p:attrName>ppt_h</p:attrName>
                                        </p:attrNameLst>
                                      </p:cBhvr>
                                      <p:tavLst>
                                        <p:tav tm="0">
                                          <p:val>
                                            <p:strVal val="2/3*#ppt_h"/>
                                          </p:val>
                                        </p:tav>
                                        <p:tav tm="100000">
                                          <p:val>
                                            <p:strVal val="#ppt_h"/>
                                          </p:val>
                                        </p:tav>
                                      </p:tavLst>
                                    </p:anim>
                                  </p:childTnLst>
                                </p:cTn>
                              </p:par>
                            </p:childTnLst>
                          </p:cTn>
                        </p:par>
                        <p:par>
                          <p:cTn id="26" fill="hold" nodeType="afterGroup">
                            <p:stCondLst>
                              <p:cond delay="2000"/>
                            </p:stCondLst>
                            <p:childTnLst>
                              <p:par>
                                <p:cTn id="27" presetID="23" presetClass="entr" presetSubtype="272"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strVal val="2/3*#ppt_w"/>
                                          </p:val>
                                        </p:tav>
                                        <p:tav tm="100000">
                                          <p:val>
                                            <p:strVal val="#ppt_w"/>
                                          </p:val>
                                        </p:tav>
                                      </p:tavLst>
                                    </p:anim>
                                    <p:anim calcmode="lin" valueType="num">
                                      <p:cBhvr>
                                        <p:cTn id="30" dur="500" fill="hold"/>
                                        <p:tgtEl>
                                          <p:spTgt spid="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3162300" y="303213"/>
            <a:ext cx="287338"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WinInnwa" charset="0"/>
            </a:endParaRPr>
          </a:p>
        </p:txBody>
      </p:sp>
      <p:sp>
        <p:nvSpPr>
          <p:cNvPr id="25603" name="Rectangle 3"/>
          <p:cNvSpPr>
            <a:spLocks noChangeArrowheads="1"/>
          </p:cNvSpPr>
          <p:nvPr/>
        </p:nvSpPr>
        <p:spPr bwMode="auto">
          <a:xfrm>
            <a:off x="3163888" y="628650"/>
            <a:ext cx="3175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WinInnwa" charset="0"/>
            </a:endParaRPr>
          </a:p>
        </p:txBody>
      </p:sp>
      <p:sp>
        <p:nvSpPr>
          <p:cNvPr id="25604" name="Rectangle 7"/>
          <p:cNvSpPr>
            <a:spLocks noChangeArrowheads="1"/>
          </p:cNvSpPr>
          <p:nvPr/>
        </p:nvSpPr>
        <p:spPr bwMode="auto">
          <a:xfrm>
            <a:off x="3159125" y="1012825"/>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WinInnwa" charset="0"/>
            </a:endParaRPr>
          </a:p>
        </p:txBody>
      </p:sp>
      <p:sp>
        <p:nvSpPr>
          <p:cNvPr id="265226" name="Rectangle 10"/>
          <p:cNvSpPr>
            <a:spLocks noChangeArrowheads="1"/>
          </p:cNvSpPr>
          <p:nvPr/>
        </p:nvSpPr>
        <p:spPr bwMode="auto">
          <a:xfrm>
            <a:off x="1382713" y="700088"/>
            <a:ext cx="290512" cy="520700"/>
          </a:xfrm>
          <a:prstGeom prst="rect">
            <a:avLst/>
          </a:prstGeom>
          <a:noFill/>
          <a:ln w="12700">
            <a:noFill/>
            <a:miter lim="800000"/>
            <a:headEnd/>
            <a:tailEnd/>
          </a:ln>
          <a:effectLst>
            <a:outerShdw dist="85194" dir="3806097" algn="ctr" rotWithShape="0">
              <a:schemeClr val="tx1"/>
            </a:outerShdw>
          </a:effectLst>
        </p:spPr>
        <p:txBody>
          <a:bodyPr wrap="none" lIns="90487" tIns="44450" rIns="90487" bIns="44450">
            <a:spAutoFit/>
          </a:bodyPr>
          <a:lstStyle/>
          <a:p>
            <a:pPr algn="ctr">
              <a:spcBef>
                <a:spcPct val="0"/>
              </a:spcBef>
              <a:defRPr/>
            </a:pPr>
            <a:r>
              <a:rPr lang="en-US" sz="2800">
                <a:solidFill>
                  <a:srgbClr val="30F6FD"/>
                </a:solidFill>
                <a:latin typeface="WinInnwa" pitchFamily="2" charset="0"/>
                <a:ea typeface="+mn-ea"/>
              </a:rPr>
              <a:t> </a:t>
            </a:r>
          </a:p>
        </p:txBody>
      </p:sp>
      <p:sp>
        <p:nvSpPr>
          <p:cNvPr id="265227" name="Rectangle 11"/>
          <p:cNvSpPr>
            <a:spLocks noChangeArrowheads="1"/>
          </p:cNvSpPr>
          <p:nvPr/>
        </p:nvSpPr>
        <p:spPr bwMode="auto">
          <a:xfrm>
            <a:off x="114300" y="939800"/>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65228" name="Rectangle 12"/>
          <p:cNvSpPr>
            <a:spLocks noChangeArrowheads="1"/>
          </p:cNvSpPr>
          <p:nvPr/>
        </p:nvSpPr>
        <p:spPr bwMode="auto">
          <a:xfrm>
            <a:off x="5930900" y="939800"/>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65229" name="Rectangle 13"/>
          <p:cNvSpPr>
            <a:spLocks noChangeArrowheads="1"/>
          </p:cNvSpPr>
          <p:nvPr/>
        </p:nvSpPr>
        <p:spPr bwMode="auto">
          <a:xfrm>
            <a:off x="-101600" y="1752600"/>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65230" name="Rectangle 14"/>
          <p:cNvSpPr>
            <a:spLocks noChangeArrowheads="1"/>
          </p:cNvSpPr>
          <p:nvPr/>
        </p:nvSpPr>
        <p:spPr bwMode="auto">
          <a:xfrm>
            <a:off x="5934075" y="1762125"/>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65231" name="Rectangle 15"/>
          <p:cNvSpPr>
            <a:spLocks noChangeArrowheads="1"/>
          </p:cNvSpPr>
          <p:nvPr/>
        </p:nvSpPr>
        <p:spPr bwMode="auto">
          <a:xfrm>
            <a:off x="6311900" y="2017713"/>
            <a:ext cx="368300" cy="458787"/>
          </a:xfrm>
          <a:prstGeom prst="rect">
            <a:avLst/>
          </a:prstGeom>
          <a:noFill/>
          <a:ln w="12700">
            <a:noFill/>
            <a:miter lim="800000"/>
            <a:headEnd/>
            <a:tailEnd/>
          </a:ln>
          <a:effectLst>
            <a:outerShdw dist="68392" dir="4091915" algn="ctr" rotWithShape="0">
              <a:schemeClr val="tx1"/>
            </a:outerShdw>
          </a:effectLst>
        </p:spPr>
        <p:txBody>
          <a:bodyPr wrap="none" lIns="90487" tIns="44450" rIns="90487" bIns="44450">
            <a:spAutoFit/>
          </a:bodyPr>
          <a:lstStyle/>
          <a:p>
            <a:pPr>
              <a:spcBef>
                <a:spcPct val="0"/>
              </a:spcBef>
              <a:defRPr/>
            </a:pPr>
            <a:r>
              <a:rPr lang="en-US" sz="2400">
                <a:solidFill>
                  <a:srgbClr val="30F6FD"/>
                </a:solidFill>
                <a:latin typeface="WinInnwa" pitchFamily="2" charset="0"/>
                <a:ea typeface="+mn-ea"/>
              </a:rPr>
              <a:t>  </a:t>
            </a:r>
          </a:p>
        </p:txBody>
      </p:sp>
      <p:sp>
        <p:nvSpPr>
          <p:cNvPr id="265233" name="Rectangle 17"/>
          <p:cNvSpPr>
            <a:spLocks noChangeArrowheads="1"/>
          </p:cNvSpPr>
          <p:nvPr/>
        </p:nvSpPr>
        <p:spPr bwMode="auto">
          <a:xfrm>
            <a:off x="6397625" y="2317750"/>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65234" name="Rectangle 18"/>
          <p:cNvSpPr>
            <a:spLocks noChangeArrowheads="1"/>
          </p:cNvSpPr>
          <p:nvPr/>
        </p:nvSpPr>
        <p:spPr bwMode="auto">
          <a:xfrm>
            <a:off x="50800" y="2357438"/>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65237" name="Rectangle 21"/>
          <p:cNvSpPr>
            <a:spLocks noChangeArrowheads="1"/>
          </p:cNvSpPr>
          <p:nvPr/>
        </p:nvSpPr>
        <p:spPr bwMode="auto">
          <a:xfrm>
            <a:off x="6205538" y="3141663"/>
            <a:ext cx="817562" cy="363537"/>
          </a:xfrm>
          <a:prstGeom prst="rect">
            <a:avLst/>
          </a:prstGeom>
          <a:noFill/>
          <a:ln w="12700">
            <a:noFill/>
            <a:miter lim="800000"/>
            <a:headEnd/>
            <a:tailEnd/>
          </a:ln>
          <a:effectLst>
            <a:outerShdw dist="68392" dir="4091915"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265238" name="Rectangle 22"/>
          <p:cNvSpPr>
            <a:spLocks noChangeArrowheads="1"/>
          </p:cNvSpPr>
          <p:nvPr/>
        </p:nvSpPr>
        <p:spPr bwMode="auto">
          <a:xfrm>
            <a:off x="-346075" y="3148013"/>
            <a:ext cx="817563" cy="363537"/>
          </a:xfrm>
          <a:prstGeom prst="rect">
            <a:avLst/>
          </a:prstGeom>
          <a:noFill/>
          <a:ln w="12700">
            <a:noFill/>
            <a:miter lim="800000"/>
            <a:headEnd/>
            <a:tailEnd/>
          </a:ln>
          <a:effectLst>
            <a:outerShdw dist="68392" dir="4091915"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265240" name="Rectangle 24"/>
          <p:cNvSpPr>
            <a:spLocks noChangeArrowheads="1"/>
          </p:cNvSpPr>
          <p:nvPr/>
        </p:nvSpPr>
        <p:spPr bwMode="auto">
          <a:xfrm>
            <a:off x="509588" y="3386138"/>
            <a:ext cx="1136650" cy="363537"/>
          </a:xfrm>
          <a:prstGeom prst="rect">
            <a:avLst/>
          </a:prstGeom>
          <a:noFill/>
          <a:ln w="12700">
            <a:noFill/>
            <a:miter lim="800000"/>
            <a:headEnd/>
            <a:tailEnd/>
          </a:ln>
          <a:effectLst>
            <a:outerShdw dist="68392" dir="4091915" algn="ctr" rotWithShape="0">
              <a:schemeClr val="tx1"/>
            </a:outerShdw>
          </a:effectLst>
        </p:spPr>
        <p:txBody>
          <a:bodyPr lIns="90487" tIns="44450" rIns="90487" bIns="44450">
            <a:spAutoFit/>
          </a:bodyPr>
          <a:lstStyle/>
          <a:p>
            <a:pPr>
              <a:spcBef>
                <a:spcPct val="0"/>
              </a:spcBef>
              <a:tabLst>
                <a:tab pos="460375" algn="l"/>
              </a:tabLst>
              <a:defRPr/>
            </a:pPr>
            <a:endParaRPr lang="my-MM">
              <a:solidFill>
                <a:srgbClr val="30F6FD"/>
              </a:solidFill>
              <a:latin typeface="WinInnwa" pitchFamily="2" charset="0"/>
              <a:ea typeface="+mn-ea"/>
            </a:endParaRPr>
          </a:p>
        </p:txBody>
      </p:sp>
      <p:grpSp>
        <p:nvGrpSpPr>
          <p:cNvPr id="25616" name="Group 25"/>
          <p:cNvGrpSpPr>
            <a:grpSpLocks/>
          </p:cNvGrpSpPr>
          <p:nvPr/>
        </p:nvGrpSpPr>
        <p:grpSpPr bwMode="auto">
          <a:xfrm>
            <a:off x="2133600" y="2455863"/>
            <a:ext cx="5403850" cy="2867025"/>
            <a:chOff x="1344" y="1547"/>
            <a:chExt cx="3404" cy="1806"/>
          </a:xfrm>
        </p:grpSpPr>
        <p:sp>
          <p:nvSpPr>
            <p:cNvPr id="25671" name="Line 26"/>
            <p:cNvSpPr>
              <a:spLocks noChangeShapeType="1"/>
            </p:cNvSpPr>
            <p:nvPr/>
          </p:nvSpPr>
          <p:spPr bwMode="auto">
            <a:xfrm flipV="1">
              <a:off x="3671" y="3296"/>
              <a:ext cx="644" cy="12"/>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2" name="Line 27"/>
            <p:cNvSpPr>
              <a:spLocks noChangeShapeType="1"/>
            </p:cNvSpPr>
            <p:nvPr/>
          </p:nvSpPr>
          <p:spPr bwMode="auto">
            <a:xfrm>
              <a:off x="1344" y="3218"/>
              <a:ext cx="971" cy="71"/>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3" name="Line 28"/>
            <p:cNvSpPr>
              <a:spLocks noChangeShapeType="1"/>
            </p:cNvSpPr>
            <p:nvPr/>
          </p:nvSpPr>
          <p:spPr bwMode="auto">
            <a:xfrm>
              <a:off x="1506" y="2660"/>
              <a:ext cx="894" cy="484"/>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4" name="Line 29"/>
            <p:cNvSpPr>
              <a:spLocks noChangeShapeType="1"/>
            </p:cNvSpPr>
            <p:nvPr/>
          </p:nvSpPr>
          <p:spPr bwMode="auto">
            <a:xfrm>
              <a:off x="1930" y="2122"/>
              <a:ext cx="582" cy="798"/>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5" name="Line 30"/>
            <p:cNvSpPr>
              <a:spLocks noChangeShapeType="1"/>
            </p:cNvSpPr>
            <p:nvPr/>
          </p:nvSpPr>
          <p:spPr bwMode="auto">
            <a:xfrm rot="578684">
              <a:off x="2594" y="1808"/>
              <a:ext cx="279" cy="1052"/>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6" name="Line 31"/>
            <p:cNvSpPr>
              <a:spLocks noChangeShapeType="1"/>
            </p:cNvSpPr>
            <p:nvPr/>
          </p:nvSpPr>
          <p:spPr bwMode="auto">
            <a:xfrm flipH="1">
              <a:off x="3078" y="2071"/>
              <a:ext cx="591" cy="875"/>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7" name="Line 32"/>
            <p:cNvSpPr>
              <a:spLocks noChangeShapeType="1"/>
            </p:cNvSpPr>
            <p:nvPr/>
          </p:nvSpPr>
          <p:spPr bwMode="auto">
            <a:xfrm flipH="1">
              <a:off x="3211" y="2410"/>
              <a:ext cx="797" cy="625"/>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8" name="Line 33"/>
            <p:cNvSpPr>
              <a:spLocks noChangeShapeType="1"/>
            </p:cNvSpPr>
            <p:nvPr/>
          </p:nvSpPr>
          <p:spPr bwMode="auto">
            <a:xfrm flipV="1">
              <a:off x="3264" y="2946"/>
              <a:ext cx="1017" cy="264"/>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5250" name="Rectangle 34"/>
            <p:cNvSpPr>
              <a:spLocks noChangeArrowheads="1"/>
            </p:cNvSpPr>
            <p:nvPr/>
          </p:nvSpPr>
          <p:spPr bwMode="auto">
            <a:xfrm rot="5246759">
              <a:off x="1931" y="2138"/>
              <a:ext cx="1290" cy="74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r>
                <a:rPr lang="en-US" dirty="0" err="1">
                  <a:solidFill>
                    <a:srgbClr val="21ED11"/>
                  </a:solidFill>
                  <a:latin typeface="Pyidaungsu" panose="020B0502040204020203" pitchFamily="34" charset="0"/>
                  <a:ea typeface="+mn-ea"/>
                  <a:cs typeface="Pyidaungsu" panose="020B0502040204020203" pitchFamily="34" charset="0"/>
                </a:rPr>
                <a:t>ပရောဖက်များ</a:t>
              </a:r>
              <a:endParaRPr lang="en-US" dirty="0">
                <a:solidFill>
                  <a:srgbClr val="21ED11"/>
                </a:solidFill>
                <a:latin typeface="Pyidaungsu" panose="020B0502040204020203" pitchFamily="34" charset="0"/>
                <a:ea typeface="+mn-ea"/>
                <a:cs typeface="Pyidaungsu" panose="020B0502040204020203" pitchFamily="34" charset="0"/>
              </a:endParaRPr>
            </a:p>
            <a:p>
              <a:pPr>
                <a:defRPr/>
              </a:pPr>
              <a:endParaRPr lang="en-US" dirty="0">
                <a:solidFill>
                  <a:srgbClr val="21ED11"/>
                </a:solidFill>
                <a:latin typeface="WinInnwa" pitchFamily="2" charset="0"/>
                <a:ea typeface="+mn-ea"/>
              </a:endParaRPr>
            </a:p>
            <a:p>
              <a:pPr>
                <a:defRPr/>
              </a:pPr>
              <a:endParaRPr lang="en-US" dirty="0">
                <a:latin typeface="WinInnwa" pitchFamily="2" charset="0"/>
                <a:ea typeface="+mn-ea"/>
              </a:endParaRPr>
            </a:p>
          </p:txBody>
        </p:sp>
        <p:sp>
          <p:nvSpPr>
            <p:cNvPr id="265251" name="Rectangle 35"/>
            <p:cNvSpPr>
              <a:spLocks noChangeArrowheads="1"/>
            </p:cNvSpPr>
            <p:nvPr/>
          </p:nvSpPr>
          <p:spPr bwMode="auto">
            <a:xfrm>
              <a:off x="3422" y="3143"/>
              <a:ext cx="1326" cy="210"/>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sz="1600">
                <a:latin typeface="WinInnwa" pitchFamily="2" charset="0"/>
                <a:ea typeface="+mn-ea"/>
              </a:endParaRPr>
            </a:p>
          </p:txBody>
        </p:sp>
        <p:sp>
          <p:nvSpPr>
            <p:cNvPr id="265252" name="Rectangle 36"/>
            <p:cNvSpPr>
              <a:spLocks noChangeArrowheads="1"/>
            </p:cNvSpPr>
            <p:nvPr/>
          </p:nvSpPr>
          <p:spPr bwMode="auto">
            <a:xfrm rot="3267768">
              <a:off x="1819" y="2524"/>
              <a:ext cx="1118"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a:solidFill>
                  <a:srgbClr val="21ED11"/>
                </a:solidFill>
                <a:latin typeface="WinInnwa" pitchFamily="2" charset="0"/>
                <a:ea typeface="+mn-ea"/>
              </a:endParaRPr>
            </a:p>
          </p:txBody>
        </p:sp>
        <p:sp>
          <p:nvSpPr>
            <p:cNvPr id="265253" name="Rectangle 37"/>
            <p:cNvSpPr>
              <a:spLocks noChangeArrowheads="1"/>
            </p:cNvSpPr>
            <p:nvPr/>
          </p:nvSpPr>
          <p:spPr bwMode="auto">
            <a:xfrm rot="20643327">
              <a:off x="3427" y="2833"/>
              <a:ext cx="902"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265254" name="Rectangle 38"/>
            <p:cNvSpPr>
              <a:spLocks noChangeArrowheads="1"/>
            </p:cNvSpPr>
            <p:nvPr/>
          </p:nvSpPr>
          <p:spPr bwMode="auto">
            <a:xfrm rot="19276533">
              <a:off x="3353" y="2466"/>
              <a:ext cx="622" cy="229"/>
            </a:xfrm>
            <a:prstGeom prst="rect">
              <a:avLst/>
            </a:prstGeom>
            <a:noFill/>
            <a:ln w="12700">
              <a:noFill/>
              <a:miter lim="800000"/>
              <a:headEnd/>
              <a:tailEnd/>
            </a:ln>
            <a:effectLst>
              <a:outerShdw dist="45791" dir="3378596"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265255" name="Rectangle 39"/>
            <p:cNvSpPr>
              <a:spLocks noChangeArrowheads="1"/>
            </p:cNvSpPr>
            <p:nvPr/>
          </p:nvSpPr>
          <p:spPr bwMode="auto">
            <a:xfrm rot="1755647">
              <a:off x="1462" y="2754"/>
              <a:ext cx="1190" cy="229"/>
            </a:xfrm>
            <a:prstGeom prst="rect">
              <a:avLst/>
            </a:prstGeom>
            <a:noFill/>
            <a:ln w="12700">
              <a:noFill/>
              <a:miter lim="800000"/>
              <a:headEnd/>
              <a:tailEnd/>
            </a:ln>
            <a:effectLst>
              <a:outerShdw dist="45791" dir="3378596" algn="ctr" rotWithShape="0">
                <a:schemeClr val="tx1"/>
              </a:outerShdw>
            </a:effectLst>
          </p:spPr>
          <p:txBody>
            <a:bodyPr lIns="90487" tIns="44450" rIns="90487" bIns="44450">
              <a:spAutoFit/>
            </a:bodyPr>
            <a:lstStyle/>
            <a:p>
              <a:pPr>
                <a:defRPr/>
              </a:pPr>
              <a:endParaRPr lang="my-MM">
                <a:solidFill>
                  <a:srgbClr val="21ED11"/>
                </a:solidFill>
                <a:latin typeface="WinInnwa" pitchFamily="2" charset="0"/>
                <a:ea typeface="+mn-ea"/>
              </a:endParaRPr>
            </a:p>
          </p:txBody>
        </p:sp>
        <p:sp>
          <p:nvSpPr>
            <p:cNvPr id="265256" name="Rectangle 40"/>
            <p:cNvSpPr>
              <a:spLocks noChangeArrowheads="1"/>
            </p:cNvSpPr>
            <p:nvPr/>
          </p:nvSpPr>
          <p:spPr bwMode="auto">
            <a:xfrm rot="240000">
              <a:off x="1596" y="3057"/>
              <a:ext cx="502"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265257" name="Rectangle 41"/>
            <p:cNvSpPr>
              <a:spLocks noChangeArrowheads="1"/>
            </p:cNvSpPr>
            <p:nvPr/>
          </p:nvSpPr>
          <p:spPr bwMode="auto">
            <a:xfrm rot="18254599">
              <a:off x="2907" y="2044"/>
              <a:ext cx="1222"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grpSp>
      <p:sp>
        <p:nvSpPr>
          <p:cNvPr id="265265" name="Line 49"/>
          <p:cNvSpPr>
            <a:spLocks noChangeShapeType="1"/>
          </p:cNvSpPr>
          <p:nvPr/>
        </p:nvSpPr>
        <p:spPr bwMode="auto">
          <a:xfrm>
            <a:off x="7135813" y="1884363"/>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66" name="Line 50"/>
          <p:cNvSpPr>
            <a:spLocks noChangeShapeType="1"/>
          </p:cNvSpPr>
          <p:nvPr/>
        </p:nvSpPr>
        <p:spPr bwMode="auto">
          <a:xfrm>
            <a:off x="7345363" y="2651125"/>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67" name="Line 51"/>
          <p:cNvSpPr>
            <a:spLocks noChangeShapeType="1"/>
          </p:cNvSpPr>
          <p:nvPr/>
        </p:nvSpPr>
        <p:spPr bwMode="auto">
          <a:xfrm>
            <a:off x="7440613" y="3316288"/>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68" name="Line 52"/>
          <p:cNvSpPr>
            <a:spLocks noChangeShapeType="1"/>
          </p:cNvSpPr>
          <p:nvPr/>
        </p:nvSpPr>
        <p:spPr bwMode="auto">
          <a:xfrm>
            <a:off x="7593013" y="4424363"/>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69" name="Line 53"/>
          <p:cNvSpPr>
            <a:spLocks noChangeShapeType="1"/>
          </p:cNvSpPr>
          <p:nvPr/>
        </p:nvSpPr>
        <p:spPr bwMode="auto">
          <a:xfrm>
            <a:off x="866775" y="1893888"/>
            <a:ext cx="969963"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70" name="Line 54"/>
          <p:cNvSpPr>
            <a:spLocks noChangeShapeType="1"/>
          </p:cNvSpPr>
          <p:nvPr/>
        </p:nvSpPr>
        <p:spPr bwMode="auto">
          <a:xfrm>
            <a:off x="762000" y="2660650"/>
            <a:ext cx="969963"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71" name="Line 55"/>
          <p:cNvSpPr>
            <a:spLocks noChangeShapeType="1"/>
          </p:cNvSpPr>
          <p:nvPr/>
        </p:nvSpPr>
        <p:spPr bwMode="auto">
          <a:xfrm>
            <a:off x="671513" y="3311525"/>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72" name="Line 56"/>
          <p:cNvSpPr>
            <a:spLocks noChangeShapeType="1"/>
          </p:cNvSpPr>
          <p:nvPr/>
        </p:nvSpPr>
        <p:spPr bwMode="auto">
          <a:xfrm>
            <a:off x="495300" y="4391025"/>
            <a:ext cx="969963"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5625" name="Text Box 58"/>
          <p:cNvSpPr txBox="1">
            <a:spLocks noChangeArrowheads="1"/>
          </p:cNvSpPr>
          <p:nvPr/>
        </p:nvSpPr>
        <p:spPr bwMode="auto">
          <a:xfrm>
            <a:off x="1509713" y="4032250"/>
            <a:ext cx="1841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spcBef>
                <a:spcPct val="0"/>
              </a:spcBef>
            </a:pPr>
            <a:endParaRPr lang="my-MM" sz="3600" b="0">
              <a:solidFill>
                <a:schemeClr val="tx1"/>
              </a:solidFill>
              <a:latin typeface="WinInnwa" charset="0"/>
            </a:endParaRPr>
          </a:p>
        </p:txBody>
      </p:sp>
      <p:grpSp>
        <p:nvGrpSpPr>
          <p:cNvPr id="3" name="Group 60"/>
          <p:cNvGrpSpPr>
            <a:grpSpLocks/>
          </p:cNvGrpSpPr>
          <p:nvPr/>
        </p:nvGrpSpPr>
        <p:grpSpPr bwMode="auto">
          <a:xfrm>
            <a:off x="5467350" y="588963"/>
            <a:ext cx="703263" cy="958850"/>
            <a:chOff x="2464" y="201"/>
            <a:chExt cx="443" cy="604"/>
          </a:xfrm>
        </p:grpSpPr>
        <p:sp>
          <p:nvSpPr>
            <p:cNvPr id="25668" name="Rectangle 61"/>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9" name="Rectangle 62"/>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70" name="Rectangle 63"/>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th-TH">
                <a:latin typeface="WinInnwa" charset="0"/>
              </a:endParaRPr>
            </a:p>
          </p:txBody>
        </p:sp>
      </p:grpSp>
      <p:sp>
        <p:nvSpPr>
          <p:cNvPr id="25627" name="Text Box 67"/>
          <p:cNvSpPr txBox="1">
            <a:spLocks noChangeArrowheads="1"/>
          </p:cNvSpPr>
          <p:nvPr/>
        </p:nvSpPr>
        <p:spPr bwMode="auto">
          <a:xfrm>
            <a:off x="8720138" y="80963"/>
            <a:ext cx="26193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2000" b="0">
                <a:solidFill>
                  <a:srgbClr val="FFA27C"/>
                </a:solidFill>
                <a:latin typeface="WinInnwa" charset="0"/>
              </a:rPr>
              <a:t> </a:t>
            </a:r>
          </a:p>
        </p:txBody>
      </p:sp>
      <p:grpSp>
        <p:nvGrpSpPr>
          <p:cNvPr id="4" name="Group 72"/>
          <p:cNvGrpSpPr>
            <a:grpSpLocks/>
          </p:cNvGrpSpPr>
          <p:nvPr/>
        </p:nvGrpSpPr>
        <p:grpSpPr bwMode="auto">
          <a:xfrm>
            <a:off x="5454650" y="588963"/>
            <a:ext cx="703263" cy="958850"/>
            <a:chOff x="2464" y="201"/>
            <a:chExt cx="443" cy="604"/>
          </a:xfrm>
        </p:grpSpPr>
        <p:sp>
          <p:nvSpPr>
            <p:cNvPr id="25665" name="Rectangle 73"/>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6" name="Rectangle 74"/>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7" name="Rectangle 75"/>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th-TH">
                <a:latin typeface="WinInnwa" charset="0"/>
              </a:endParaRPr>
            </a:p>
          </p:txBody>
        </p:sp>
      </p:grpSp>
      <p:grpSp>
        <p:nvGrpSpPr>
          <p:cNvPr id="5" name="Group 76"/>
          <p:cNvGrpSpPr>
            <a:grpSpLocks/>
          </p:cNvGrpSpPr>
          <p:nvPr/>
        </p:nvGrpSpPr>
        <p:grpSpPr bwMode="auto">
          <a:xfrm>
            <a:off x="5454650" y="588963"/>
            <a:ext cx="703263" cy="958850"/>
            <a:chOff x="2464" y="201"/>
            <a:chExt cx="443" cy="604"/>
          </a:xfrm>
        </p:grpSpPr>
        <p:sp>
          <p:nvSpPr>
            <p:cNvPr id="25662" name="Rectangle 77"/>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3" name="Rectangle 78"/>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4" name="Rectangle 79"/>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th-TH">
                <a:latin typeface="WinInnwa" charset="0"/>
              </a:endParaRPr>
            </a:p>
          </p:txBody>
        </p:sp>
      </p:grpSp>
      <p:grpSp>
        <p:nvGrpSpPr>
          <p:cNvPr id="6" name="Group 80"/>
          <p:cNvGrpSpPr>
            <a:grpSpLocks/>
          </p:cNvGrpSpPr>
          <p:nvPr/>
        </p:nvGrpSpPr>
        <p:grpSpPr bwMode="auto">
          <a:xfrm>
            <a:off x="5454650" y="588963"/>
            <a:ext cx="703263" cy="958850"/>
            <a:chOff x="2464" y="201"/>
            <a:chExt cx="443" cy="604"/>
          </a:xfrm>
        </p:grpSpPr>
        <p:sp>
          <p:nvSpPr>
            <p:cNvPr id="25659" name="Rectangle 81"/>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0" name="Rectangle 82"/>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1" name="Rectangle 83"/>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th-TH">
                <a:latin typeface="WinInnwa" charset="0"/>
              </a:endParaRPr>
            </a:p>
          </p:txBody>
        </p:sp>
      </p:grpSp>
      <p:grpSp>
        <p:nvGrpSpPr>
          <p:cNvPr id="7" name="Group 84"/>
          <p:cNvGrpSpPr>
            <a:grpSpLocks/>
          </p:cNvGrpSpPr>
          <p:nvPr/>
        </p:nvGrpSpPr>
        <p:grpSpPr bwMode="auto">
          <a:xfrm>
            <a:off x="5454650" y="588963"/>
            <a:ext cx="703263" cy="958850"/>
            <a:chOff x="2464" y="201"/>
            <a:chExt cx="443" cy="604"/>
          </a:xfrm>
        </p:grpSpPr>
        <p:sp>
          <p:nvSpPr>
            <p:cNvPr id="25656" name="Rectangle 85"/>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57" name="Rectangle 86"/>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58" name="Rectangle 87"/>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th-TH">
                <a:latin typeface="WinInnwa" charset="0"/>
              </a:endParaRPr>
            </a:p>
          </p:txBody>
        </p:sp>
      </p:grpSp>
      <p:sp>
        <p:nvSpPr>
          <p:cNvPr id="265318" name="Rectangle 102"/>
          <p:cNvSpPr>
            <a:spLocks noChangeArrowheads="1"/>
          </p:cNvSpPr>
          <p:nvPr/>
        </p:nvSpPr>
        <p:spPr bwMode="auto">
          <a:xfrm>
            <a:off x="8091488" y="6427788"/>
            <a:ext cx="287337" cy="246062"/>
          </a:xfrm>
          <a:prstGeom prst="rect">
            <a:avLst/>
          </a:prstGeom>
          <a:noFill/>
          <a:ln w="12700">
            <a:noFill/>
            <a:miter lim="800000"/>
            <a:headEnd/>
            <a:tailEnd/>
          </a:ln>
          <a:effectLst/>
        </p:spPr>
        <p:txBody>
          <a:bodyPr wrap="none" anchor="ctr">
            <a:spAutoFit/>
          </a:bodyPr>
          <a:lstStyle/>
          <a:p>
            <a:pPr algn="ctr">
              <a:spcBef>
                <a:spcPct val="0"/>
              </a:spcBef>
              <a:defRPr/>
            </a:pPr>
            <a:r>
              <a:rPr lang="en-US" sz="1000">
                <a:solidFill>
                  <a:schemeClr val="bg1"/>
                </a:solidFill>
                <a:effectLst>
                  <a:outerShdw blurRad="38100" dist="38100" dir="2700000" algn="tl">
                    <a:srgbClr val="000000"/>
                  </a:outerShdw>
                </a:effectLst>
                <a:latin typeface="WinInnwa" pitchFamily="2" charset="0"/>
                <a:ea typeface="+mn-ea"/>
              </a:rPr>
              <a:t>24</a:t>
            </a:r>
            <a:endParaRPr lang="en-US" sz="1000">
              <a:solidFill>
                <a:schemeClr val="tx1"/>
              </a:solidFill>
              <a:effectLst>
                <a:outerShdw blurRad="38100" dist="38100" dir="2700000" algn="tl">
                  <a:srgbClr val="FFFFFF"/>
                </a:outerShdw>
              </a:effectLst>
              <a:latin typeface="WinInnwa" pitchFamily="2" charset="0"/>
              <a:ea typeface="+mn-ea"/>
            </a:endParaRPr>
          </a:p>
        </p:txBody>
      </p:sp>
      <p:sp>
        <p:nvSpPr>
          <p:cNvPr id="265319" name="Text Box 103"/>
          <p:cNvSpPr txBox="1">
            <a:spLocks noChangeArrowheads="1"/>
          </p:cNvSpPr>
          <p:nvPr/>
        </p:nvSpPr>
        <p:spPr bwMode="auto">
          <a:xfrm>
            <a:off x="8502650" y="6353175"/>
            <a:ext cx="280988" cy="369888"/>
          </a:xfrm>
          <a:prstGeom prst="rect">
            <a:avLst/>
          </a:prstGeom>
          <a:noFill/>
          <a:ln w="12700">
            <a:noFill/>
            <a:miter lim="800000"/>
            <a:headEnd/>
            <a:tailEnd/>
          </a:ln>
          <a:effectLst>
            <a:outerShdw dist="17961" dir="2700000" algn="ctr" rotWithShape="0">
              <a:schemeClr val="tx1"/>
            </a:outerShdw>
          </a:effectLst>
        </p:spPr>
        <p:txBody>
          <a:bodyPr wrap="none" anchor="ctr">
            <a:spAutoFit/>
          </a:bodyPr>
          <a:lstStyle/>
          <a:p>
            <a:pPr algn="ctr">
              <a:defRPr/>
            </a:pPr>
            <a:r>
              <a:rPr lang="en-US">
                <a:solidFill>
                  <a:srgbClr val="FFFFFF"/>
                </a:solidFill>
                <a:latin typeface="WinInnwa" pitchFamily="2" charset="0"/>
                <a:ea typeface="+mn-ea"/>
              </a:rPr>
              <a:t>1</a:t>
            </a:r>
          </a:p>
        </p:txBody>
      </p:sp>
      <p:sp>
        <p:nvSpPr>
          <p:cNvPr id="265320" name="Rectangle 104"/>
          <p:cNvSpPr>
            <a:spLocks noChangeArrowheads="1"/>
          </p:cNvSpPr>
          <p:nvPr/>
        </p:nvSpPr>
        <p:spPr bwMode="auto">
          <a:xfrm>
            <a:off x="4040188" y="201613"/>
            <a:ext cx="1277525" cy="335989"/>
          </a:xfrm>
          <a:prstGeom prst="rect">
            <a:avLst/>
          </a:prstGeom>
          <a:noFill/>
          <a:ln w="12700" algn="ctr">
            <a:noFill/>
            <a:miter lim="800000"/>
            <a:headEnd/>
            <a:tailEnd/>
          </a:ln>
          <a:effectLst>
            <a:outerShdw dist="45791" dir="3378596" algn="ctr" rotWithShape="0">
              <a:schemeClr val="tx1"/>
            </a:outerShdw>
          </a:effectLst>
        </p:spPr>
        <p:txBody>
          <a:bodyPr wrap="square" lIns="90487" tIns="44450" rIns="90487" bIns="44450">
            <a:spAutoFit/>
          </a:bodyPr>
          <a:lstStyle/>
          <a:p>
            <a:pPr>
              <a:spcBef>
                <a:spcPct val="0"/>
              </a:spcBef>
              <a:defRPr/>
            </a:pPr>
            <a:r>
              <a:rPr lang="en-US" sz="1600" dirty="0" err="1">
                <a:solidFill>
                  <a:srgbClr val="2F6AFD"/>
                </a:solidFill>
                <a:latin typeface="Pyidaungsu" panose="020B0502040204020203" pitchFamily="34" charset="0"/>
                <a:ea typeface="+mn-ea"/>
                <a:cs typeface="Pyidaungsu" panose="020B0502040204020203" pitchFamily="34" charset="0"/>
              </a:rPr>
              <a:t>နှစ</a:t>
            </a:r>
            <a:r>
              <a:rPr lang="en-US" sz="1600" dirty="0">
                <a:solidFill>
                  <a:srgbClr val="2F6AFD"/>
                </a:solidFill>
                <a:latin typeface="Pyidaungsu" panose="020B0502040204020203" pitchFamily="34" charset="0"/>
                <a:ea typeface="+mn-ea"/>
                <a:cs typeface="Pyidaungsu" panose="020B0502040204020203" pitchFamily="34" charset="0"/>
              </a:rPr>
              <a:t>် ၁၆၀၀</a:t>
            </a:r>
          </a:p>
        </p:txBody>
      </p:sp>
      <p:sp>
        <p:nvSpPr>
          <p:cNvPr id="265321" name="Rectangle 105"/>
          <p:cNvSpPr>
            <a:spLocks noChangeArrowheads="1"/>
          </p:cNvSpPr>
          <p:nvPr/>
        </p:nvSpPr>
        <p:spPr bwMode="auto">
          <a:xfrm>
            <a:off x="3816350" y="479425"/>
            <a:ext cx="1461938" cy="335989"/>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1600" dirty="0" err="1">
                <a:solidFill>
                  <a:srgbClr val="2F6AFD"/>
                </a:solidFill>
                <a:latin typeface="Pyidaungsu" panose="020B0502040204020203" pitchFamily="34" charset="0"/>
                <a:ea typeface="+mn-ea"/>
                <a:cs typeface="Pyidaungsu" panose="020B0502040204020203" pitchFamily="34" charset="0"/>
              </a:rPr>
              <a:t>စာရေးသူ</a:t>
            </a:r>
            <a:r>
              <a:rPr lang="en-US" sz="1600" dirty="0">
                <a:solidFill>
                  <a:srgbClr val="2F6AFD"/>
                </a:solidFill>
                <a:latin typeface="Pyidaungsu" panose="020B0502040204020203" pitchFamily="34" charset="0"/>
                <a:ea typeface="+mn-ea"/>
                <a:cs typeface="Pyidaungsu" panose="020B0502040204020203" pitchFamily="34" charset="0"/>
              </a:rPr>
              <a:t> ၄၀ </a:t>
            </a:r>
            <a:r>
              <a:rPr lang="en-US" sz="1600" dirty="0" err="1">
                <a:solidFill>
                  <a:srgbClr val="2F6AFD"/>
                </a:solidFill>
                <a:latin typeface="Pyidaungsu" panose="020B0502040204020203" pitchFamily="34" charset="0"/>
                <a:ea typeface="+mn-ea"/>
                <a:cs typeface="Pyidaungsu" panose="020B0502040204020203" pitchFamily="34" charset="0"/>
              </a:rPr>
              <a:t>ဦး</a:t>
            </a:r>
            <a:endParaRPr lang="en-US" sz="1600" dirty="0">
              <a:solidFill>
                <a:srgbClr val="2F6AFD"/>
              </a:solidFill>
              <a:latin typeface="Pyidaungsu" panose="020B0502040204020203" pitchFamily="34" charset="0"/>
              <a:ea typeface="+mn-ea"/>
              <a:cs typeface="Pyidaungsu" panose="020B0502040204020203" pitchFamily="34" charset="0"/>
            </a:endParaRPr>
          </a:p>
        </p:txBody>
      </p:sp>
      <p:sp>
        <p:nvSpPr>
          <p:cNvPr id="265322" name="Rectangle 106"/>
          <p:cNvSpPr>
            <a:spLocks noChangeArrowheads="1"/>
          </p:cNvSpPr>
          <p:nvPr/>
        </p:nvSpPr>
        <p:spPr bwMode="auto">
          <a:xfrm>
            <a:off x="774700" y="993775"/>
            <a:ext cx="1333697"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dirty="0" err="1">
                <a:solidFill>
                  <a:srgbClr val="2F6AFD"/>
                </a:solidFill>
                <a:latin typeface="Pyidaungsu" panose="020B0502040204020203" pitchFamily="34" charset="0"/>
                <a:ea typeface="+mn-ea"/>
                <a:cs typeface="Pyidaungsu" panose="020B0502040204020203" pitchFamily="34" charset="0"/>
              </a:rPr>
              <a:t>ပုံပြင်ဟောင်း</a:t>
            </a:r>
            <a:endParaRPr lang="en-US" dirty="0">
              <a:solidFill>
                <a:srgbClr val="2F6AFD"/>
              </a:solidFill>
              <a:latin typeface="Pyidaungsu" panose="020B0502040204020203" pitchFamily="34" charset="0"/>
              <a:ea typeface="+mn-ea"/>
              <a:cs typeface="Pyidaungsu" panose="020B0502040204020203" pitchFamily="34" charset="0"/>
            </a:endParaRPr>
          </a:p>
        </p:txBody>
      </p:sp>
      <p:sp>
        <p:nvSpPr>
          <p:cNvPr id="265323" name="Rectangle 107"/>
          <p:cNvSpPr>
            <a:spLocks noChangeArrowheads="1"/>
          </p:cNvSpPr>
          <p:nvPr/>
        </p:nvSpPr>
        <p:spPr bwMode="auto">
          <a:xfrm>
            <a:off x="3390900" y="1003300"/>
            <a:ext cx="2057400" cy="582211"/>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defRPr/>
            </a:pPr>
            <a:r>
              <a:rPr lang="en-US" sz="1600" dirty="0" err="1">
                <a:solidFill>
                  <a:srgbClr val="2F6AFD"/>
                </a:solidFill>
                <a:latin typeface="Pyidaungsu" panose="020B0502040204020203" pitchFamily="34" charset="0"/>
                <a:ea typeface="+mn-ea"/>
                <a:cs typeface="Pyidaungsu" panose="020B0502040204020203" pitchFamily="34" charset="0"/>
              </a:rPr>
              <a:t>ဆောင်ပုဒ</a:t>
            </a:r>
            <a:r>
              <a:rPr lang="en-US" sz="1600" dirty="0">
                <a:solidFill>
                  <a:srgbClr val="2F6AFD"/>
                </a:solidFill>
                <a:latin typeface="Pyidaungsu" panose="020B0502040204020203" pitchFamily="34" charset="0"/>
                <a:ea typeface="+mn-ea"/>
                <a:cs typeface="Pyidaungsu" panose="020B0502040204020203" pitchFamily="34" charset="0"/>
              </a:rPr>
              <a:t>် - </a:t>
            </a:r>
            <a:r>
              <a:rPr lang="en-US" sz="1600" dirty="0" err="1">
                <a:solidFill>
                  <a:srgbClr val="2F6AFD"/>
                </a:solidFill>
                <a:latin typeface="Pyidaungsu" panose="020B0502040204020203" pitchFamily="34" charset="0"/>
                <a:ea typeface="+mn-ea"/>
                <a:cs typeface="Pyidaungsu" panose="020B0502040204020203" pitchFamily="34" charset="0"/>
              </a:rPr>
              <a:t>ဘုရားဘုန်းတော</a:t>
            </a:r>
            <a:r>
              <a:rPr lang="en-US" sz="1600" dirty="0">
                <a:solidFill>
                  <a:srgbClr val="2F6AFD"/>
                </a:solidFill>
                <a:latin typeface="Pyidaungsu" panose="020B0502040204020203" pitchFamily="34" charset="0"/>
                <a:ea typeface="+mn-ea"/>
                <a:cs typeface="Pyidaungsu" panose="020B0502040204020203" pitchFamily="34" charset="0"/>
              </a:rPr>
              <a:t>်</a:t>
            </a:r>
          </a:p>
        </p:txBody>
      </p:sp>
      <p:sp>
        <p:nvSpPr>
          <p:cNvPr id="265324" name="Rectangle 108"/>
          <p:cNvSpPr>
            <a:spLocks noChangeArrowheads="1"/>
          </p:cNvSpPr>
          <p:nvPr/>
        </p:nvSpPr>
        <p:spPr bwMode="auto">
          <a:xfrm>
            <a:off x="7477125" y="879475"/>
            <a:ext cx="1109277" cy="397545"/>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2000" dirty="0" err="1">
                <a:solidFill>
                  <a:srgbClr val="2F6AFD"/>
                </a:solidFill>
                <a:latin typeface="Pyidaungsu" panose="020B0502040204020203" pitchFamily="34" charset="0"/>
                <a:ea typeface="+mn-ea"/>
                <a:cs typeface="Pyidaungsu" panose="020B0502040204020203" pitchFamily="34" charset="0"/>
              </a:rPr>
              <a:t>ပုံပြင်သစ</a:t>
            </a:r>
            <a:r>
              <a:rPr lang="en-US" sz="2000" dirty="0">
                <a:solidFill>
                  <a:srgbClr val="2F6AFD"/>
                </a:solidFill>
                <a:latin typeface="Pyidaungsu" panose="020B0502040204020203" pitchFamily="34" charset="0"/>
                <a:ea typeface="+mn-ea"/>
                <a:cs typeface="Pyidaungsu" panose="020B0502040204020203" pitchFamily="34" charset="0"/>
              </a:rPr>
              <a:t>်</a:t>
            </a:r>
          </a:p>
        </p:txBody>
      </p:sp>
      <p:sp>
        <p:nvSpPr>
          <p:cNvPr id="265325" name="Rectangle 109"/>
          <p:cNvSpPr>
            <a:spLocks noChangeArrowheads="1"/>
          </p:cNvSpPr>
          <p:nvPr/>
        </p:nvSpPr>
        <p:spPr bwMode="auto">
          <a:xfrm>
            <a:off x="863600" y="2060575"/>
            <a:ext cx="831958" cy="305212"/>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1400" dirty="0">
                <a:solidFill>
                  <a:srgbClr val="2F6AFD"/>
                </a:solidFill>
                <a:latin typeface="Pyidaungsu" panose="020B0502040204020203" pitchFamily="34" charset="0"/>
                <a:ea typeface="+mn-ea"/>
                <a:cs typeface="Pyidaungsu" panose="020B0502040204020203" pitchFamily="34" charset="0"/>
              </a:rPr>
              <a:t>၃၉ </a:t>
            </a:r>
            <a:r>
              <a:rPr lang="en-US" sz="1400" dirty="0" err="1">
                <a:solidFill>
                  <a:srgbClr val="2F6AFD"/>
                </a:solidFill>
                <a:latin typeface="Pyidaungsu" panose="020B0502040204020203" pitchFamily="34" charset="0"/>
                <a:ea typeface="+mn-ea"/>
                <a:cs typeface="Pyidaungsu" panose="020B0502040204020203" pitchFamily="34" charset="0"/>
              </a:rPr>
              <a:t>ကျမ်း</a:t>
            </a:r>
            <a:endParaRPr lang="en-US" sz="1400" dirty="0">
              <a:solidFill>
                <a:srgbClr val="2F6AFD"/>
              </a:solidFill>
              <a:latin typeface="Pyidaungsu" panose="020B0502040204020203" pitchFamily="34" charset="0"/>
              <a:ea typeface="+mn-ea"/>
              <a:cs typeface="Pyidaungsu" panose="020B0502040204020203" pitchFamily="34" charset="0"/>
            </a:endParaRPr>
          </a:p>
        </p:txBody>
      </p:sp>
      <p:sp>
        <p:nvSpPr>
          <p:cNvPr id="265326" name="Rectangle 110"/>
          <p:cNvSpPr>
            <a:spLocks noChangeArrowheads="1"/>
          </p:cNvSpPr>
          <p:nvPr/>
        </p:nvSpPr>
        <p:spPr bwMode="auto">
          <a:xfrm>
            <a:off x="7397750" y="1946275"/>
            <a:ext cx="995464"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dirty="0">
                <a:solidFill>
                  <a:srgbClr val="2F6AFD"/>
                </a:solidFill>
                <a:latin typeface="Pyidaungsu" panose="020B0502040204020203" pitchFamily="34" charset="0"/>
                <a:ea typeface="+mn-ea"/>
                <a:cs typeface="Pyidaungsu" panose="020B0502040204020203" pitchFamily="34" charset="0"/>
              </a:rPr>
              <a:t>၂၇ </a:t>
            </a:r>
            <a:r>
              <a:rPr lang="en-US" dirty="0" err="1">
                <a:solidFill>
                  <a:srgbClr val="2F6AFD"/>
                </a:solidFill>
                <a:latin typeface="Pyidaungsu" panose="020B0502040204020203" pitchFamily="34" charset="0"/>
                <a:ea typeface="+mn-ea"/>
                <a:cs typeface="Pyidaungsu" panose="020B0502040204020203" pitchFamily="34" charset="0"/>
              </a:rPr>
              <a:t>ကျမ်း</a:t>
            </a:r>
            <a:endParaRPr lang="en-US" dirty="0">
              <a:solidFill>
                <a:srgbClr val="2F6AFD"/>
              </a:solidFill>
              <a:latin typeface="Pyidaungsu" panose="020B0502040204020203" pitchFamily="34" charset="0"/>
              <a:ea typeface="+mn-ea"/>
              <a:cs typeface="Pyidaungsu" panose="020B0502040204020203" pitchFamily="34" charset="0"/>
            </a:endParaRPr>
          </a:p>
        </p:txBody>
      </p:sp>
      <p:sp>
        <p:nvSpPr>
          <p:cNvPr id="265327" name="Rectangle 111"/>
          <p:cNvSpPr>
            <a:spLocks noChangeArrowheads="1"/>
          </p:cNvSpPr>
          <p:nvPr/>
        </p:nvSpPr>
        <p:spPr bwMode="auto">
          <a:xfrm>
            <a:off x="808038" y="2784475"/>
            <a:ext cx="618758" cy="305212"/>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1400" dirty="0" err="1">
                <a:solidFill>
                  <a:srgbClr val="2F6AFD"/>
                </a:solidFill>
                <a:latin typeface="Pyidaungsu" panose="020B0502040204020203" pitchFamily="34" charset="0"/>
                <a:ea typeface="+mn-ea"/>
                <a:cs typeface="Pyidaungsu" panose="020B0502040204020203" pitchFamily="34" charset="0"/>
              </a:rPr>
              <a:t>ဟေဗြဲ</a:t>
            </a:r>
            <a:endParaRPr lang="en-US" sz="1400" dirty="0">
              <a:solidFill>
                <a:srgbClr val="2F6AFD"/>
              </a:solidFill>
              <a:latin typeface="Pyidaungsu" panose="020B0502040204020203" pitchFamily="34" charset="0"/>
              <a:ea typeface="+mn-ea"/>
              <a:cs typeface="Pyidaungsu" panose="020B0502040204020203" pitchFamily="34" charset="0"/>
            </a:endParaRPr>
          </a:p>
        </p:txBody>
      </p:sp>
      <p:sp>
        <p:nvSpPr>
          <p:cNvPr id="265328" name="Rectangle 112"/>
          <p:cNvSpPr>
            <a:spLocks noChangeArrowheads="1"/>
          </p:cNvSpPr>
          <p:nvPr/>
        </p:nvSpPr>
        <p:spPr bwMode="auto">
          <a:xfrm>
            <a:off x="7794625" y="2860675"/>
            <a:ext cx="469679"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dirty="0" err="1">
                <a:solidFill>
                  <a:srgbClr val="2F6AFD"/>
                </a:solidFill>
                <a:latin typeface="Pyidaungsu" panose="020B0502040204020203" pitchFamily="34" charset="0"/>
                <a:ea typeface="+mn-ea"/>
                <a:cs typeface="Pyidaungsu" panose="020B0502040204020203" pitchFamily="34" charset="0"/>
              </a:rPr>
              <a:t>ဂရိ</a:t>
            </a:r>
            <a:endParaRPr lang="en-US" dirty="0">
              <a:solidFill>
                <a:srgbClr val="2F6AFD"/>
              </a:solidFill>
              <a:latin typeface="Pyidaungsu" panose="020B0502040204020203" pitchFamily="34" charset="0"/>
              <a:ea typeface="+mn-ea"/>
              <a:cs typeface="Pyidaungsu" panose="020B0502040204020203" pitchFamily="34" charset="0"/>
            </a:endParaRPr>
          </a:p>
        </p:txBody>
      </p:sp>
      <p:sp>
        <p:nvSpPr>
          <p:cNvPr id="265329" name="Rectangle 113"/>
          <p:cNvSpPr>
            <a:spLocks noChangeArrowheads="1"/>
          </p:cNvSpPr>
          <p:nvPr/>
        </p:nvSpPr>
        <p:spPr bwMode="auto">
          <a:xfrm>
            <a:off x="554038" y="3465513"/>
            <a:ext cx="1606208" cy="335989"/>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sz="1600" dirty="0" err="1">
                <a:solidFill>
                  <a:srgbClr val="2F6AFD"/>
                </a:solidFill>
                <a:latin typeface="Pyidaungsu" panose="020B0502040204020203" pitchFamily="34" charset="0"/>
                <a:ea typeface="+mn-ea"/>
                <a:cs typeface="Pyidaungsu" panose="020B0502040204020203" pitchFamily="34" charset="0"/>
              </a:rPr>
              <a:t>ပညတ်ကတိတော</a:t>
            </a:r>
            <a:r>
              <a:rPr lang="en-US" sz="1600" dirty="0">
                <a:solidFill>
                  <a:srgbClr val="2F6AFD"/>
                </a:solidFill>
                <a:latin typeface="Pyidaungsu" panose="020B0502040204020203" pitchFamily="34" charset="0"/>
                <a:ea typeface="+mn-ea"/>
                <a:cs typeface="Pyidaungsu" panose="020B0502040204020203" pitchFamily="34" charset="0"/>
              </a:rPr>
              <a:t>်</a:t>
            </a:r>
          </a:p>
        </p:txBody>
      </p:sp>
      <p:sp>
        <p:nvSpPr>
          <p:cNvPr id="265330" name="Rectangle 114"/>
          <p:cNvSpPr>
            <a:spLocks noChangeArrowheads="1"/>
          </p:cNvSpPr>
          <p:nvPr/>
        </p:nvSpPr>
        <p:spPr bwMode="auto">
          <a:xfrm>
            <a:off x="7088188" y="3470275"/>
            <a:ext cx="2128787" cy="335989"/>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1600" dirty="0" err="1">
                <a:solidFill>
                  <a:srgbClr val="2F6AFD"/>
                </a:solidFill>
                <a:latin typeface="Pyidaungsu" panose="020B0502040204020203" pitchFamily="34" charset="0"/>
                <a:ea typeface="+mn-ea"/>
                <a:cs typeface="Pyidaungsu" panose="020B0502040204020203" pitchFamily="34" charset="0"/>
              </a:rPr>
              <a:t>ကျေးဇူးတော</a:t>
            </a:r>
            <a:r>
              <a:rPr lang="en-US" sz="1600" dirty="0">
                <a:solidFill>
                  <a:srgbClr val="2F6AFD"/>
                </a:solidFill>
                <a:latin typeface="Pyidaungsu" panose="020B0502040204020203" pitchFamily="34" charset="0"/>
                <a:ea typeface="+mn-ea"/>
                <a:cs typeface="Pyidaungsu" panose="020B0502040204020203" pitchFamily="34" charset="0"/>
              </a:rPr>
              <a:t>် </a:t>
            </a:r>
            <a:r>
              <a:rPr lang="en-US" sz="1600" dirty="0" err="1">
                <a:solidFill>
                  <a:srgbClr val="2F6AFD"/>
                </a:solidFill>
                <a:latin typeface="Pyidaungsu" panose="020B0502040204020203" pitchFamily="34" charset="0"/>
                <a:ea typeface="+mn-ea"/>
                <a:cs typeface="Pyidaungsu" panose="020B0502040204020203" pitchFamily="34" charset="0"/>
              </a:rPr>
              <a:t>ပြည</a:t>
            </a:r>
            <a:r>
              <a:rPr lang="en-US" sz="1600" dirty="0">
                <a:solidFill>
                  <a:srgbClr val="2F6AFD"/>
                </a:solidFill>
                <a:latin typeface="Pyidaungsu" panose="020B0502040204020203" pitchFamily="34" charset="0"/>
                <a:ea typeface="+mn-ea"/>
                <a:cs typeface="Pyidaungsu" panose="020B0502040204020203" pitchFamily="34" charset="0"/>
              </a:rPr>
              <a:t>့်</a:t>
            </a:r>
            <a:r>
              <a:rPr lang="en-US" sz="1600" dirty="0" err="1">
                <a:solidFill>
                  <a:srgbClr val="2F6AFD"/>
                </a:solidFill>
                <a:latin typeface="Pyidaungsu" panose="020B0502040204020203" pitchFamily="34" charset="0"/>
                <a:ea typeface="+mn-ea"/>
                <a:cs typeface="Pyidaungsu" panose="020B0502040204020203" pitchFamily="34" charset="0"/>
              </a:rPr>
              <a:t>စုံခြင်း</a:t>
            </a:r>
            <a:endParaRPr lang="en-US" sz="1600" dirty="0">
              <a:solidFill>
                <a:srgbClr val="2F6AFD"/>
              </a:solidFill>
              <a:latin typeface="Pyidaungsu" panose="020B0502040204020203" pitchFamily="34" charset="0"/>
              <a:ea typeface="+mn-ea"/>
              <a:cs typeface="Pyidaungsu" panose="020B0502040204020203" pitchFamily="34" charset="0"/>
            </a:endParaRPr>
          </a:p>
        </p:txBody>
      </p:sp>
      <p:sp>
        <p:nvSpPr>
          <p:cNvPr id="265331" name="Rectangle 115"/>
          <p:cNvSpPr>
            <a:spLocks noChangeArrowheads="1"/>
          </p:cNvSpPr>
          <p:nvPr/>
        </p:nvSpPr>
        <p:spPr bwMode="auto">
          <a:xfrm>
            <a:off x="95250" y="4210050"/>
            <a:ext cx="1976438" cy="920765"/>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spcBef>
                <a:spcPct val="0"/>
              </a:spcBef>
              <a:defRPr/>
            </a:pPr>
            <a:r>
              <a:rPr lang="en-US" dirty="0" err="1">
                <a:latin typeface="Pyidaungsu" panose="020B0502040204020203" pitchFamily="34" charset="0"/>
                <a:ea typeface="+mn-ea"/>
                <a:cs typeface="Pyidaungsu" panose="020B0502040204020203" pitchFamily="34" charset="0"/>
              </a:rPr>
              <a:t>အတိတ်ထာဝရ</a:t>
            </a:r>
            <a:r>
              <a:rPr lang="en-US" dirty="0">
                <a:latin typeface="Pyidaungsu" panose="020B0502040204020203" pitchFamily="34" charset="0"/>
                <a:ea typeface="+mn-ea"/>
                <a:cs typeface="Pyidaungsu" panose="020B0502040204020203" pitchFamily="34" charset="0"/>
              </a:rPr>
              <a:t> </a:t>
            </a:r>
            <a:r>
              <a:rPr lang="en-US" dirty="0" err="1">
                <a:latin typeface="Pyidaungsu" panose="020B0502040204020203" pitchFamily="34" charset="0"/>
                <a:ea typeface="+mn-ea"/>
                <a:cs typeface="Pyidaungsu" panose="020B0502040204020203" pitchFamily="34" charset="0"/>
              </a:rPr>
              <a:t>အဝေးကြည</a:t>
            </a:r>
            <a:r>
              <a:rPr lang="en-US" dirty="0">
                <a:latin typeface="Pyidaungsu" panose="020B0502040204020203" pitchFamily="34" charset="0"/>
                <a:ea typeface="+mn-ea"/>
                <a:cs typeface="Pyidaungsu" panose="020B0502040204020203" pitchFamily="34" charset="0"/>
              </a:rPr>
              <a:t>့်</a:t>
            </a:r>
            <a:r>
              <a:rPr lang="en-US" dirty="0" err="1">
                <a:latin typeface="Pyidaungsu" panose="020B0502040204020203" pitchFamily="34" charset="0"/>
                <a:ea typeface="+mn-ea"/>
                <a:cs typeface="Pyidaungsu" panose="020B0502040204020203" pitchFamily="34" charset="0"/>
              </a:rPr>
              <a:t>မှန်ပြောင်း</a:t>
            </a:r>
            <a:endParaRPr lang="en-US" dirty="0">
              <a:latin typeface="Pyidaungsu" panose="020B0502040204020203" pitchFamily="34" charset="0"/>
              <a:ea typeface="+mn-ea"/>
              <a:cs typeface="Pyidaungsu" panose="020B0502040204020203" pitchFamily="34" charset="0"/>
            </a:endParaRPr>
          </a:p>
        </p:txBody>
      </p:sp>
      <p:sp>
        <p:nvSpPr>
          <p:cNvPr id="265332" name="Rectangle 116"/>
          <p:cNvSpPr>
            <a:spLocks noChangeArrowheads="1"/>
          </p:cNvSpPr>
          <p:nvPr/>
        </p:nvSpPr>
        <p:spPr bwMode="auto">
          <a:xfrm>
            <a:off x="7227888" y="4191000"/>
            <a:ext cx="1897062" cy="920765"/>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spcBef>
                <a:spcPct val="0"/>
              </a:spcBef>
              <a:defRPr/>
            </a:pPr>
            <a:r>
              <a:rPr lang="en-US" dirty="0" err="1">
                <a:latin typeface="Pyidaungsu" panose="020B0502040204020203" pitchFamily="34" charset="0"/>
                <a:ea typeface="+mn-ea"/>
                <a:cs typeface="Pyidaungsu" panose="020B0502040204020203" pitchFamily="34" charset="0"/>
              </a:rPr>
              <a:t>ထာဝရအနာဂတ</a:t>
            </a:r>
            <a:r>
              <a:rPr lang="en-US" dirty="0">
                <a:latin typeface="Pyidaungsu" panose="020B0502040204020203" pitchFamily="34" charset="0"/>
                <a:ea typeface="+mn-ea"/>
                <a:cs typeface="Pyidaungsu" panose="020B0502040204020203" pitchFamily="34" charset="0"/>
              </a:rPr>
              <a:t>် </a:t>
            </a:r>
            <a:r>
              <a:rPr lang="en-US" dirty="0" err="1">
                <a:latin typeface="Pyidaungsu" panose="020B0502040204020203" pitchFamily="34" charset="0"/>
                <a:ea typeface="+mn-ea"/>
                <a:cs typeface="Pyidaungsu" panose="020B0502040204020203" pitchFamily="34" charset="0"/>
              </a:rPr>
              <a:t>အဝေးကြည</a:t>
            </a:r>
            <a:r>
              <a:rPr lang="en-US" dirty="0">
                <a:latin typeface="Pyidaungsu" panose="020B0502040204020203" pitchFamily="34" charset="0"/>
                <a:ea typeface="+mn-ea"/>
                <a:cs typeface="Pyidaungsu" panose="020B0502040204020203" pitchFamily="34" charset="0"/>
              </a:rPr>
              <a:t>့်</a:t>
            </a:r>
            <a:r>
              <a:rPr lang="en-US" dirty="0" err="1">
                <a:latin typeface="Pyidaungsu" panose="020B0502040204020203" pitchFamily="34" charset="0"/>
                <a:ea typeface="+mn-ea"/>
                <a:cs typeface="Pyidaungsu" panose="020B0502040204020203" pitchFamily="34" charset="0"/>
              </a:rPr>
              <a:t>မှန်ပြောင်း</a:t>
            </a:r>
            <a:endParaRPr lang="en-US" dirty="0">
              <a:latin typeface="Pyidaungsu" panose="020B0502040204020203" pitchFamily="34" charset="0"/>
              <a:ea typeface="+mn-ea"/>
              <a:cs typeface="Pyidaungsu" panose="020B0502040204020203" pitchFamily="34" charset="0"/>
            </a:endParaRPr>
          </a:p>
        </p:txBody>
      </p:sp>
      <p:sp>
        <p:nvSpPr>
          <p:cNvPr id="265333" name="Rectangle 117"/>
          <p:cNvSpPr>
            <a:spLocks noChangeArrowheads="1"/>
          </p:cNvSpPr>
          <p:nvPr/>
        </p:nvSpPr>
        <p:spPr bwMode="auto">
          <a:xfrm>
            <a:off x="4259263" y="5743575"/>
            <a:ext cx="2112962" cy="520655"/>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spcBef>
                <a:spcPct val="0"/>
              </a:spcBef>
              <a:defRPr/>
            </a:pPr>
            <a:r>
              <a:rPr lang="my-MM" sz="1400" u="sng" dirty="0">
                <a:latin typeface="Pyidaungsu" panose="020B0502040204020203" pitchFamily="34" charset="0"/>
                <a:ea typeface="+mn-ea"/>
                <a:cs typeface="Pyidaungsu" panose="020B0502040204020203" pitchFamily="34" charset="0"/>
              </a:rPr>
              <a:t>၂။ အဝေးကြည့်မှန်ပြောင်း       ၁။ အဝေးကြည့်မှန်ပြောင်း</a:t>
            </a:r>
            <a:endParaRPr lang="en-US" sz="1400" u="sng" dirty="0">
              <a:latin typeface="Pyidaungsu" panose="020B0502040204020203" pitchFamily="34" charset="0"/>
              <a:ea typeface="+mn-ea"/>
              <a:cs typeface="Pyidaungsu" panose="020B0502040204020203" pitchFamily="34" charset="0"/>
            </a:endParaRPr>
          </a:p>
        </p:txBody>
      </p:sp>
      <p:sp>
        <p:nvSpPr>
          <p:cNvPr id="265334" name="Rectangle 118"/>
          <p:cNvSpPr>
            <a:spLocks noChangeArrowheads="1"/>
          </p:cNvSpPr>
          <p:nvPr/>
        </p:nvSpPr>
        <p:spPr bwMode="auto">
          <a:xfrm>
            <a:off x="715963" y="5662613"/>
            <a:ext cx="2074862" cy="366767"/>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spcBef>
                <a:spcPct val="0"/>
              </a:spcBef>
              <a:defRPr/>
            </a:pPr>
            <a:r>
              <a:rPr lang="en-US" dirty="0" err="1">
                <a:latin typeface="Pyidaungsu" panose="020B0502040204020203" pitchFamily="34" charset="0"/>
                <a:ea typeface="+mn-ea"/>
                <a:cs typeface="Pyidaungsu" panose="020B0502040204020203" pitchFamily="34" charset="0"/>
              </a:rPr>
              <a:t>အနီးကြည</a:t>
            </a:r>
            <a:r>
              <a:rPr lang="en-US" dirty="0">
                <a:latin typeface="Pyidaungsu" panose="020B0502040204020203" pitchFamily="34" charset="0"/>
                <a:ea typeface="+mn-ea"/>
                <a:cs typeface="Pyidaungsu" panose="020B0502040204020203" pitchFamily="34" charset="0"/>
              </a:rPr>
              <a:t>့်</a:t>
            </a:r>
            <a:r>
              <a:rPr lang="en-US" dirty="0" err="1">
                <a:latin typeface="Pyidaungsu" panose="020B0502040204020203" pitchFamily="34" charset="0"/>
                <a:ea typeface="+mn-ea"/>
                <a:cs typeface="Pyidaungsu" panose="020B0502040204020203" pitchFamily="34" charset="0"/>
              </a:rPr>
              <a:t>မှန်ပြောင်း</a:t>
            </a:r>
            <a:endParaRPr lang="en-US" dirty="0">
              <a:latin typeface="Pyidaungsu" panose="020B0502040204020203" pitchFamily="34" charset="0"/>
              <a:ea typeface="+mn-ea"/>
              <a:cs typeface="Pyidaungsu" panose="020B0502040204020203" pitchFamily="34" charset="0"/>
            </a:endParaRPr>
          </a:p>
        </p:txBody>
      </p:sp>
      <p:sp>
        <p:nvSpPr>
          <p:cNvPr id="265335" name="Rectangle 119"/>
          <p:cNvSpPr>
            <a:spLocks noChangeArrowheads="1"/>
          </p:cNvSpPr>
          <p:nvPr/>
        </p:nvSpPr>
        <p:spPr bwMode="auto">
          <a:xfrm rot="872067">
            <a:off x="2552764" y="4827561"/>
            <a:ext cx="807912"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latin typeface="Pyidaungsu" panose="020B0502040204020203" pitchFamily="34" charset="0"/>
                <a:ea typeface="+mn-ea"/>
                <a:cs typeface="Pyidaungsu" panose="020B0502040204020203" pitchFamily="34" charset="0"/>
              </a:rPr>
              <a:t>ပညတ</a:t>
            </a:r>
            <a:r>
              <a:rPr lang="en-US" dirty="0">
                <a:latin typeface="Pyidaungsu" panose="020B0502040204020203" pitchFamily="34" charset="0"/>
                <a:ea typeface="+mn-ea"/>
                <a:cs typeface="Pyidaungsu" panose="020B0502040204020203" pitchFamily="34" charset="0"/>
              </a:rPr>
              <a:t>်</a:t>
            </a:r>
            <a:endParaRPr lang="en-US" dirty="0">
              <a:latin typeface="WinInnwa" pitchFamily="2" charset="0"/>
              <a:ea typeface="+mn-ea"/>
            </a:endParaRPr>
          </a:p>
        </p:txBody>
      </p:sp>
      <p:sp>
        <p:nvSpPr>
          <p:cNvPr id="265336" name="Rectangle 120"/>
          <p:cNvSpPr>
            <a:spLocks noChangeArrowheads="1"/>
          </p:cNvSpPr>
          <p:nvPr/>
        </p:nvSpPr>
        <p:spPr bwMode="auto">
          <a:xfrm rot="1851749">
            <a:off x="2877639" y="4381473"/>
            <a:ext cx="759822"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solidFill>
                  <a:srgbClr val="21ED11"/>
                </a:solidFill>
                <a:latin typeface="Pyidaungsu" panose="020B0502040204020203" pitchFamily="34" charset="0"/>
                <a:ea typeface="+mn-ea"/>
                <a:cs typeface="Pyidaungsu" panose="020B0502040204020203" pitchFamily="34" charset="0"/>
              </a:rPr>
              <a:t>သမိုင်း</a:t>
            </a:r>
            <a:endParaRPr lang="en-US" dirty="0">
              <a:solidFill>
                <a:srgbClr val="21ED11"/>
              </a:solidFill>
              <a:latin typeface="Pyidaungsu" panose="020B0502040204020203" pitchFamily="34" charset="0"/>
              <a:ea typeface="+mn-ea"/>
              <a:cs typeface="Pyidaungsu" panose="020B0502040204020203" pitchFamily="34" charset="0"/>
            </a:endParaRPr>
          </a:p>
        </p:txBody>
      </p:sp>
      <p:sp>
        <p:nvSpPr>
          <p:cNvPr id="265337" name="Rectangle 121"/>
          <p:cNvSpPr>
            <a:spLocks noChangeArrowheads="1"/>
          </p:cNvSpPr>
          <p:nvPr/>
        </p:nvSpPr>
        <p:spPr bwMode="auto">
          <a:xfrm rot="2254115">
            <a:off x="3032952" y="3844898"/>
            <a:ext cx="1306447"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solidFill>
                  <a:srgbClr val="21ED11"/>
                </a:solidFill>
                <a:latin typeface="Pyidaungsu" panose="020B0502040204020203" pitchFamily="34" charset="0"/>
                <a:ea typeface="+mn-ea"/>
                <a:cs typeface="Pyidaungsu" panose="020B0502040204020203" pitchFamily="34" charset="0"/>
              </a:rPr>
              <a:t>ကဗျာလင</a:t>
            </a:r>
            <a:r>
              <a:rPr lang="en-US" dirty="0">
                <a:solidFill>
                  <a:srgbClr val="21ED11"/>
                </a:solidFill>
                <a:latin typeface="Pyidaungsu" panose="020B0502040204020203" pitchFamily="34" charset="0"/>
                <a:ea typeface="+mn-ea"/>
                <a:cs typeface="Pyidaungsu" panose="020B0502040204020203" pitchFamily="34" charset="0"/>
              </a:rPr>
              <a:t>်္</a:t>
            </a:r>
            <a:r>
              <a:rPr lang="en-US" dirty="0" err="1">
                <a:solidFill>
                  <a:srgbClr val="21ED11"/>
                </a:solidFill>
                <a:latin typeface="Pyidaungsu" panose="020B0502040204020203" pitchFamily="34" charset="0"/>
                <a:ea typeface="+mn-ea"/>
                <a:cs typeface="Pyidaungsu" panose="020B0502040204020203" pitchFamily="34" charset="0"/>
              </a:rPr>
              <a:t>ကာ</a:t>
            </a:r>
            <a:endParaRPr lang="en-US" dirty="0">
              <a:solidFill>
                <a:srgbClr val="21ED11"/>
              </a:solidFill>
              <a:latin typeface="Pyidaungsu" panose="020B0502040204020203" pitchFamily="34" charset="0"/>
              <a:ea typeface="+mn-ea"/>
              <a:cs typeface="Pyidaungsu" panose="020B0502040204020203" pitchFamily="34" charset="0"/>
            </a:endParaRPr>
          </a:p>
        </p:txBody>
      </p:sp>
      <p:sp>
        <p:nvSpPr>
          <p:cNvPr id="265338" name="Rectangle 122"/>
          <p:cNvSpPr>
            <a:spLocks noChangeArrowheads="1"/>
          </p:cNvSpPr>
          <p:nvPr/>
        </p:nvSpPr>
        <p:spPr bwMode="auto">
          <a:xfrm rot="18933985">
            <a:off x="4836042" y="3503586"/>
            <a:ext cx="1370567"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latin typeface="Pyidaungsu" panose="020B0502040204020203" pitchFamily="34" charset="0"/>
                <a:ea typeface="+mn-ea"/>
                <a:cs typeface="Pyidaungsu" panose="020B0502040204020203" pitchFamily="34" charset="0"/>
              </a:rPr>
              <a:t>ခရစ်ဝင်ကျမ်း</a:t>
            </a:r>
            <a:endParaRPr lang="en-US" dirty="0">
              <a:latin typeface="Pyidaungsu" panose="020B0502040204020203" pitchFamily="34" charset="0"/>
              <a:ea typeface="+mn-ea"/>
              <a:cs typeface="Pyidaungsu" panose="020B0502040204020203" pitchFamily="34" charset="0"/>
            </a:endParaRPr>
          </a:p>
        </p:txBody>
      </p:sp>
      <p:sp>
        <p:nvSpPr>
          <p:cNvPr id="265339" name="Rectangle 123"/>
          <p:cNvSpPr>
            <a:spLocks noChangeArrowheads="1"/>
          </p:cNvSpPr>
          <p:nvPr/>
        </p:nvSpPr>
        <p:spPr bwMode="auto">
          <a:xfrm rot="19047169">
            <a:off x="4924490" y="4029048"/>
            <a:ext cx="1628650"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latin typeface="Pyidaungsu" panose="020B0502040204020203" pitchFamily="34" charset="0"/>
                <a:ea typeface="+mn-ea"/>
                <a:cs typeface="Pyidaungsu" panose="020B0502040204020203" pitchFamily="34" charset="0"/>
              </a:rPr>
              <a:t>တမန်တော်ဝတ္ထု</a:t>
            </a:r>
            <a:endParaRPr lang="en-US" dirty="0">
              <a:latin typeface="Pyidaungsu" panose="020B0502040204020203" pitchFamily="34" charset="0"/>
              <a:ea typeface="+mn-ea"/>
              <a:cs typeface="Pyidaungsu" panose="020B0502040204020203" pitchFamily="34" charset="0"/>
            </a:endParaRPr>
          </a:p>
        </p:txBody>
      </p:sp>
      <p:sp>
        <p:nvSpPr>
          <p:cNvPr id="265340" name="Rectangle 124"/>
          <p:cNvSpPr>
            <a:spLocks noChangeArrowheads="1"/>
          </p:cNvSpPr>
          <p:nvPr/>
        </p:nvSpPr>
        <p:spPr bwMode="auto">
          <a:xfrm rot="19863583">
            <a:off x="5417846" y="4429098"/>
            <a:ext cx="1373773"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a:latin typeface="WinInnwa" pitchFamily="2" charset="0"/>
                <a:ea typeface="+mn-ea"/>
              </a:rPr>
              <a:t> </a:t>
            </a:r>
            <a:r>
              <a:rPr lang="en-US" dirty="0" err="1">
                <a:solidFill>
                  <a:schemeClr val="hlink"/>
                </a:solidFill>
                <a:latin typeface="Pyidaungsu" panose="020B0502040204020203" pitchFamily="34" charset="0"/>
                <a:ea typeface="+mn-ea"/>
                <a:cs typeface="Pyidaungsu" panose="020B0502040204020203" pitchFamily="34" charset="0"/>
              </a:rPr>
              <a:t>စာစောင်များ</a:t>
            </a:r>
            <a:endParaRPr lang="en-US" dirty="0">
              <a:latin typeface="Pyidaungsu" panose="020B0502040204020203" pitchFamily="34" charset="0"/>
              <a:ea typeface="+mn-ea"/>
              <a:cs typeface="Pyidaungsu" panose="020B0502040204020203" pitchFamily="34" charset="0"/>
            </a:endParaRPr>
          </a:p>
        </p:txBody>
      </p:sp>
      <p:sp>
        <p:nvSpPr>
          <p:cNvPr id="265341" name="Rectangle 125"/>
          <p:cNvSpPr>
            <a:spLocks noChangeArrowheads="1"/>
          </p:cNvSpPr>
          <p:nvPr/>
        </p:nvSpPr>
        <p:spPr bwMode="auto">
          <a:xfrm>
            <a:off x="5913438" y="4956175"/>
            <a:ext cx="1333697"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latin typeface="Pyidaungsu" panose="020B0502040204020203" pitchFamily="34" charset="0"/>
                <a:ea typeface="+mn-ea"/>
                <a:cs typeface="Pyidaungsu" panose="020B0502040204020203" pitchFamily="34" charset="0"/>
              </a:rPr>
              <a:t>ဗျာဒိတ်ကျမ်း</a:t>
            </a:r>
            <a:endParaRPr lang="en-US" dirty="0">
              <a:latin typeface="Pyidaungsu" panose="020B0502040204020203" pitchFamily="34" charset="0"/>
              <a:ea typeface="+mn-ea"/>
              <a:cs typeface="Pyidaungsu" panose="020B0502040204020203" pitchFamily="34" charset="0"/>
            </a:endParaRPr>
          </a:p>
        </p:txBody>
      </p:sp>
    </p:spTree>
    <p:extLst>
      <p:ext uri="{BB962C8B-B14F-4D97-AF65-F5344CB8AC3E}">
        <p14:creationId xmlns:p14="http://schemas.microsoft.com/office/powerpoint/2010/main" val="2380924074"/>
      </p:ext>
    </p:extLst>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272"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strVal val="2/3*#ppt_w"/>
                                          </p:val>
                                        </p:tav>
                                        <p:tav tm="100000">
                                          <p:val>
                                            <p:strVal val="#ppt_w"/>
                                          </p:val>
                                        </p:tav>
                                      </p:tavLst>
                                    </p:anim>
                                    <p:anim calcmode="lin" valueType="num">
                                      <p:cBhvr>
                                        <p:cTn id="15" dur="500" fill="hold"/>
                                        <p:tgtEl>
                                          <p:spTgt spid="4"/>
                                        </p:tgtEl>
                                        <p:attrNameLst>
                                          <p:attrName>ppt_h</p:attrName>
                                        </p:attrNameLst>
                                      </p:cBhvr>
                                      <p:tavLst>
                                        <p:tav tm="0">
                                          <p:val>
                                            <p:strVal val="2/3*#ppt_h"/>
                                          </p:val>
                                        </p:tav>
                                        <p:tav tm="100000">
                                          <p:val>
                                            <p:strVal val="#ppt_h"/>
                                          </p:val>
                                        </p:tav>
                                      </p:tavLst>
                                    </p:anim>
                                  </p:childTnLst>
                                </p:cTn>
                              </p:par>
                            </p:childTnLst>
                          </p:cTn>
                        </p:par>
                        <p:par>
                          <p:cTn id="16" fill="hold" nodeType="afterGroup">
                            <p:stCondLst>
                              <p:cond delay="1000"/>
                            </p:stCondLst>
                            <p:childTnLst>
                              <p:par>
                                <p:cTn id="17" presetID="23" presetClass="entr" presetSubtype="272"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strVal val="2/3*#ppt_w"/>
                                          </p:val>
                                        </p:tav>
                                        <p:tav tm="100000">
                                          <p:val>
                                            <p:strVal val="#ppt_w"/>
                                          </p:val>
                                        </p:tav>
                                      </p:tavLst>
                                    </p:anim>
                                    <p:anim calcmode="lin" valueType="num">
                                      <p:cBhvr>
                                        <p:cTn id="20" dur="500" fill="hold"/>
                                        <p:tgtEl>
                                          <p:spTgt spid="5"/>
                                        </p:tgtEl>
                                        <p:attrNameLst>
                                          <p:attrName>ppt_h</p:attrName>
                                        </p:attrNameLst>
                                      </p:cBhvr>
                                      <p:tavLst>
                                        <p:tav tm="0">
                                          <p:val>
                                            <p:strVal val="2/3*#ppt_h"/>
                                          </p:val>
                                        </p:tav>
                                        <p:tav tm="100000">
                                          <p:val>
                                            <p:strVal val="#ppt_h"/>
                                          </p:val>
                                        </p:tav>
                                      </p:tavLst>
                                    </p:anim>
                                  </p:childTnLst>
                                </p:cTn>
                              </p:par>
                            </p:childTnLst>
                          </p:cTn>
                        </p:par>
                        <p:par>
                          <p:cTn id="21" fill="hold" nodeType="afterGroup">
                            <p:stCondLst>
                              <p:cond delay="1500"/>
                            </p:stCondLst>
                            <p:childTnLst>
                              <p:par>
                                <p:cTn id="22" presetID="23" presetClass="entr" presetSubtype="272"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strVal val="2/3*#ppt_w"/>
                                          </p:val>
                                        </p:tav>
                                        <p:tav tm="100000">
                                          <p:val>
                                            <p:strVal val="#ppt_w"/>
                                          </p:val>
                                        </p:tav>
                                      </p:tavLst>
                                    </p:anim>
                                    <p:anim calcmode="lin" valueType="num">
                                      <p:cBhvr>
                                        <p:cTn id="25" dur="500" fill="hold"/>
                                        <p:tgtEl>
                                          <p:spTgt spid="6"/>
                                        </p:tgtEl>
                                        <p:attrNameLst>
                                          <p:attrName>ppt_h</p:attrName>
                                        </p:attrNameLst>
                                      </p:cBhvr>
                                      <p:tavLst>
                                        <p:tav tm="0">
                                          <p:val>
                                            <p:strVal val="2/3*#ppt_h"/>
                                          </p:val>
                                        </p:tav>
                                        <p:tav tm="100000">
                                          <p:val>
                                            <p:strVal val="#ppt_h"/>
                                          </p:val>
                                        </p:tav>
                                      </p:tavLst>
                                    </p:anim>
                                  </p:childTnLst>
                                </p:cTn>
                              </p:par>
                            </p:childTnLst>
                          </p:cTn>
                        </p:par>
                        <p:par>
                          <p:cTn id="26" fill="hold" nodeType="afterGroup">
                            <p:stCondLst>
                              <p:cond delay="2000"/>
                            </p:stCondLst>
                            <p:childTnLst>
                              <p:par>
                                <p:cTn id="27" presetID="23" presetClass="entr" presetSubtype="272"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strVal val="2/3*#ppt_w"/>
                                          </p:val>
                                        </p:tav>
                                        <p:tav tm="100000">
                                          <p:val>
                                            <p:strVal val="#ppt_w"/>
                                          </p:val>
                                        </p:tav>
                                      </p:tavLst>
                                    </p:anim>
                                    <p:anim calcmode="lin" valueType="num">
                                      <p:cBhvr>
                                        <p:cTn id="30" dur="500" fill="hold"/>
                                        <p:tgtEl>
                                          <p:spTgt spid="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3162300" y="303213"/>
            <a:ext cx="287338"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WinInnwa" charset="0"/>
            </a:endParaRPr>
          </a:p>
        </p:txBody>
      </p:sp>
      <p:sp>
        <p:nvSpPr>
          <p:cNvPr id="25603" name="Rectangle 3"/>
          <p:cNvSpPr>
            <a:spLocks noChangeArrowheads="1"/>
          </p:cNvSpPr>
          <p:nvPr/>
        </p:nvSpPr>
        <p:spPr bwMode="auto">
          <a:xfrm>
            <a:off x="3163888" y="628650"/>
            <a:ext cx="3175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WinInnwa" charset="0"/>
            </a:endParaRPr>
          </a:p>
        </p:txBody>
      </p:sp>
      <p:sp>
        <p:nvSpPr>
          <p:cNvPr id="25604" name="Rectangle 7"/>
          <p:cNvSpPr>
            <a:spLocks noChangeArrowheads="1"/>
          </p:cNvSpPr>
          <p:nvPr/>
        </p:nvSpPr>
        <p:spPr bwMode="auto">
          <a:xfrm>
            <a:off x="3159125" y="1012825"/>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WinInnwa" charset="0"/>
            </a:endParaRPr>
          </a:p>
        </p:txBody>
      </p:sp>
      <p:sp>
        <p:nvSpPr>
          <p:cNvPr id="265226" name="Rectangle 10"/>
          <p:cNvSpPr>
            <a:spLocks noChangeArrowheads="1"/>
          </p:cNvSpPr>
          <p:nvPr/>
        </p:nvSpPr>
        <p:spPr bwMode="auto">
          <a:xfrm>
            <a:off x="1382713" y="700088"/>
            <a:ext cx="290512" cy="520700"/>
          </a:xfrm>
          <a:prstGeom prst="rect">
            <a:avLst/>
          </a:prstGeom>
          <a:noFill/>
          <a:ln w="12700">
            <a:noFill/>
            <a:miter lim="800000"/>
            <a:headEnd/>
            <a:tailEnd/>
          </a:ln>
          <a:effectLst>
            <a:outerShdw dist="85194" dir="3806097" algn="ctr" rotWithShape="0">
              <a:schemeClr val="tx1"/>
            </a:outerShdw>
          </a:effectLst>
        </p:spPr>
        <p:txBody>
          <a:bodyPr wrap="none" lIns="90487" tIns="44450" rIns="90487" bIns="44450">
            <a:spAutoFit/>
          </a:bodyPr>
          <a:lstStyle/>
          <a:p>
            <a:pPr algn="ctr">
              <a:spcBef>
                <a:spcPct val="0"/>
              </a:spcBef>
              <a:defRPr/>
            </a:pPr>
            <a:r>
              <a:rPr lang="en-US" sz="2800">
                <a:solidFill>
                  <a:srgbClr val="30F6FD"/>
                </a:solidFill>
                <a:latin typeface="WinInnwa" pitchFamily="2" charset="0"/>
                <a:ea typeface="+mn-ea"/>
              </a:rPr>
              <a:t> </a:t>
            </a:r>
          </a:p>
        </p:txBody>
      </p:sp>
      <p:sp>
        <p:nvSpPr>
          <p:cNvPr id="265227" name="Rectangle 11"/>
          <p:cNvSpPr>
            <a:spLocks noChangeArrowheads="1"/>
          </p:cNvSpPr>
          <p:nvPr/>
        </p:nvSpPr>
        <p:spPr bwMode="auto">
          <a:xfrm>
            <a:off x="114300" y="939800"/>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65228" name="Rectangle 12"/>
          <p:cNvSpPr>
            <a:spLocks noChangeArrowheads="1"/>
          </p:cNvSpPr>
          <p:nvPr/>
        </p:nvSpPr>
        <p:spPr bwMode="auto">
          <a:xfrm>
            <a:off x="5930900" y="939800"/>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65229" name="Rectangle 13"/>
          <p:cNvSpPr>
            <a:spLocks noChangeArrowheads="1"/>
          </p:cNvSpPr>
          <p:nvPr/>
        </p:nvSpPr>
        <p:spPr bwMode="auto">
          <a:xfrm>
            <a:off x="-101600" y="1752600"/>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65230" name="Rectangle 14"/>
          <p:cNvSpPr>
            <a:spLocks noChangeArrowheads="1"/>
          </p:cNvSpPr>
          <p:nvPr/>
        </p:nvSpPr>
        <p:spPr bwMode="auto">
          <a:xfrm>
            <a:off x="5934075" y="1762125"/>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65231" name="Rectangle 15"/>
          <p:cNvSpPr>
            <a:spLocks noChangeArrowheads="1"/>
          </p:cNvSpPr>
          <p:nvPr/>
        </p:nvSpPr>
        <p:spPr bwMode="auto">
          <a:xfrm>
            <a:off x="6311900" y="2017713"/>
            <a:ext cx="368300" cy="458787"/>
          </a:xfrm>
          <a:prstGeom prst="rect">
            <a:avLst/>
          </a:prstGeom>
          <a:noFill/>
          <a:ln w="12700">
            <a:noFill/>
            <a:miter lim="800000"/>
            <a:headEnd/>
            <a:tailEnd/>
          </a:ln>
          <a:effectLst>
            <a:outerShdw dist="68392" dir="4091915" algn="ctr" rotWithShape="0">
              <a:schemeClr val="tx1"/>
            </a:outerShdw>
          </a:effectLst>
        </p:spPr>
        <p:txBody>
          <a:bodyPr wrap="none" lIns="90487" tIns="44450" rIns="90487" bIns="44450">
            <a:spAutoFit/>
          </a:bodyPr>
          <a:lstStyle/>
          <a:p>
            <a:pPr>
              <a:spcBef>
                <a:spcPct val="0"/>
              </a:spcBef>
              <a:defRPr/>
            </a:pPr>
            <a:r>
              <a:rPr lang="en-US" sz="2400">
                <a:solidFill>
                  <a:srgbClr val="30F6FD"/>
                </a:solidFill>
                <a:latin typeface="WinInnwa" pitchFamily="2" charset="0"/>
                <a:ea typeface="+mn-ea"/>
              </a:rPr>
              <a:t>  </a:t>
            </a:r>
          </a:p>
        </p:txBody>
      </p:sp>
      <p:sp>
        <p:nvSpPr>
          <p:cNvPr id="265233" name="Rectangle 17"/>
          <p:cNvSpPr>
            <a:spLocks noChangeArrowheads="1"/>
          </p:cNvSpPr>
          <p:nvPr/>
        </p:nvSpPr>
        <p:spPr bwMode="auto">
          <a:xfrm>
            <a:off x="6397625" y="2317750"/>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65234" name="Rectangle 18"/>
          <p:cNvSpPr>
            <a:spLocks noChangeArrowheads="1"/>
          </p:cNvSpPr>
          <p:nvPr/>
        </p:nvSpPr>
        <p:spPr bwMode="auto">
          <a:xfrm>
            <a:off x="50800" y="2357438"/>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65237" name="Rectangle 21"/>
          <p:cNvSpPr>
            <a:spLocks noChangeArrowheads="1"/>
          </p:cNvSpPr>
          <p:nvPr/>
        </p:nvSpPr>
        <p:spPr bwMode="auto">
          <a:xfrm>
            <a:off x="6205538" y="3141663"/>
            <a:ext cx="817562" cy="363537"/>
          </a:xfrm>
          <a:prstGeom prst="rect">
            <a:avLst/>
          </a:prstGeom>
          <a:noFill/>
          <a:ln w="12700">
            <a:noFill/>
            <a:miter lim="800000"/>
            <a:headEnd/>
            <a:tailEnd/>
          </a:ln>
          <a:effectLst>
            <a:outerShdw dist="68392" dir="4091915"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265238" name="Rectangle 22"/>
          <p:cNvSpPr>
            <a:spLocks noChangeArrowheads="1"/>
          </p:cNvSpPr>
          <p:nvPr/>
        </p:nvSpPr>
        <p:spPr bwMode="auto">
          <a:xfrm>
            <a:off x="-346075" y="3148013"/>
            <a:ext cx="817563" cy="363537"/>
          </a:xfrm>
          <a:prstGeom prst="rect">
            <a:avLst/>
          </a:prstGeom>
          <a:noFill/>
          <a:ln w="12700">
            <a:noFill/>
            <a:miter lim="800000"/>
            <a:headEnd/>
            <a:tailEnd/>
          </a:ln>
          <a:effectLst>
            <a:outerShdw dist="68392" dir="4091915"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265240" name="Rectangle 24"/>
          <p:cNvSpPr>
            <a:spLocks noChangeArrowheads="1"/>
          </p:cNvSpPr>
          <p:nvPr/>
        </p:nvSpPr>
        <p:spPr bwMode="auto">
          <a:xfrm>
            <a:off x="509588" y="3386138"/>
            <a:ext cx="1136650" cy="363537"/>
          </a:xfrm>
          <a:prstGeom prst="rect">
            <a:avLst/>
          </a:prstGeom>
          <a:noFill/>
          <a:ln w="12700">
            <a:noFill/>
            <a:miter lim="800000"/>
            <a:headEnd/>
            <a:tailEnd/>
          </a:ln>
          <a:effectLst>
            <a:outerShdw dist="68392" dir="4091915" algn="ctr" rotWithShape="0">
              <a:schemeClr val="tx1"/>
            </a:outerShdw>
          </a:effectLst>
        </p:spPr>
        <p:txBody>
          <a:bodyPr lIns="90487" tIns="44450" rIns="90487" bIns="44450">
            <a:spAutoFit/>
          </a:bodyPr>
          <a:lstStyle/>
          <a:p>
            <a:pPr>
              <a:spcBef>
                <a:spcPct val="0"/>
              </a:spcBef>
              <a:tabLst>
                <a:tab pos="460375" algn="l"/>
              </a:tabLst>
              <a:defRPr/>
            </a:pPr>
            <a:endParaRPr lang="my-MM">
              <a:solidFill>
                <a:srgbClr val="30F6FD"/>
              </a:solidFill>
              <a:latin typeface="WinInnwa" pitchFamily="2" charset="0"/>
              <a:ea typeface="+mn-ea"/>
            </a:endParaRPr>
          </a:p>
        </p:txBody>
      </p:sp>
      <p:grpSp>
        <p:nvGrpSpPr>
          <p:cNvPr id="25616" name="Group 25"/>
          <p:cNvGrpSpPr>
            <a:grpSpLocks/>
          </p:cNvGrpSpPr>
          <p:nvPr/>
        </p:nvGrpSpPr>
        <p:grpSpPr bwMode="auto">
          <a:xfrm>
            <a:off x="2133600" y="2455863"/>
            <a:ext cx="5403850" cy="2867025"/>
            <a:chOff x="1344" y="1547"/>
            <a:chExt cx="3404" cy="1806"/>
          </a:xfrm>
        </p:grpSpPr>
        <p:sp>
          <p:nvSpPr>
            <p:cNvPr id="25671" name="Line 26"/>
            <p:cNvSpPr>
              <a:spLocks noChangeShapeType="1"/>
            </p:cNvSpPr>
            <p:nvPr/>
          </p:nvSpPr>
          <p:spPr bwMode="auto">
            <a:xfrm flipV="1">
              <a:off x="3671" y="3296"/>
              <a:ext cx="644" cy="12"/>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2" name="Line 27"/>
            <p:cNvSpPr>
              <a:spLocks noChangeShapeType="1"/>
            </p:cNvSpPr>
            <p:nvPr/>
          </p:nvSpPr>
          <p:spPr bwMode="auto">
            <a:xfrm>
              <a:off x="1344" y="3218"/>
              <a:ext cx="971" cy="71"/>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3" name="Line 28"/>
            <p:cNvSpPr>
              <a:spLocks noChangeShapeType="1"/>
            </p:cNvSpPr>
            <p:nvPr/>
          </p:nvSpPr>
          <p:spPr bwMode="auto">
            <a:xfrm>
              <a:off x="1506" y="2660"/>
              <a:ext cx="894" cy="484"/>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4" name="Line 29"/>
            <p:cNvSpPr>
              <a:spLocks noChangeShapeType="1"/>
            </p:cNvSpPr>
            <p:nvPr/>
          </p:nvSpPr>
          <p:spPr bwMode="auto">
            <a:xfrm>
              <a:off x="1930" y="2122"/>
              <a:ext cx="582" cy="798"/>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5" name="Line 30"/>
            <p:cNvSpPr>
              <a:spLocks noChangeShapeType="1"/>
            </p:cNvSpPr>
            <p:nvPr/>
          </p:nvSpPr>
          <p:spPr bwMode="auto">
            <a:xfrm rot="578684">
              <a:off x="2594" y="1808"/>
              <a:ext cx="279" cy="1052"/>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6" name="Line 31"/>
            <p:cNvSpPr>
              <a:spLocks noChangeShapeType="1"/>
            </p:cNvSpPr>
            <p:nvPr/>
          </p:nvSpPr>
          <p:spPr bwMode="auto">
            <a:xfrm flipH="1">
              <a:off x="3078" y="2071"/>
              <a:ext cx="591" cy="875"/>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7" name="Line 32"/>
            <p:cNvSpPr>
              <a:spLocks noChangeShapeType="1"/>
            </p:cNvSpPr>
            <p:nvPr/>
          </p:nvSpPr>
          <p:spPr bwMode="auto">
            <a:xfrm flipH="1">
              <a:off x="3211" y="2410"/>
              <a:ext cx="797" cy="625"/>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8" name="Line 33"/>
            <p:cNvSpPr>
              <a:spLocks noChangeShapeType="1"/>
            </p:cNvSpPr>
            <p:nvPr/>
          </p:nvSpPr>
          <p:spPr bwMode="auto">
            <a:xfrm flipV="1">
              <a:off x="3264" y="2946"/>
              <a:ext cx="1017" cy="264"/>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5250" name="Rectangle 34"/>
            <p:cNvSpPr>
              <a:spLocks noChangeArrowheads="1"/>
            </p:cNvSpPr>
            <p:nvPr/>
          </p:nvSpPr>
          <p:spPr bwMode="auto">
            <a:xfrm rot="5246759">
              <a:off x="1931" y="2138"/>
              <a:ext cx="1290" cy="74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r>
                <a:rPr lang="en-US" dirty="0" err="1">
                  <a:solidFill>
                    <a:srgbClr val="21ED11"/>
                  </a:solidFill>
                  <a:latin typeface="Pyidaungsu" panose="020B0502040204020203" pitchFamily="34" charset="0"/>
                  <a:ea typeface="+mn-ea"/>
                  <a:cs typeface="Pyidaungsu" panose="020B0502040204020203" pitchFamily="34" charset="0"/>
                </a:rPr>
                <a:t>ပရောဖက်များ</a:t>
              </a:r>
              <a:endParaRPr lang="en-US" dirty="0">
                <a:solidFill>
                  <a:srgbClr val="21ED11"/>
                </a:solidFill>
                <a:latin typeface="Pyidaungsu" panose="020B0502040204020203" pitchFamily="34" charset="0"/>
                <a:ea typeface="+mn-ea"/>
                <a:cs typeface="Pyidaungsu" panose="020B0502040204020203" pitchFamily="34" charset="0"/>
              </a:endParaRPr>
            </a:p>
            <a:p>
              <a:pPr>
                <a:defRPr/>
              </a:pPr>
              <a:endParaRPr lang="en-US" dirty="0">
                <a:solidFill>
                  <a:srgbClr val="21ED11"/>
                </a:solidFill>
                <a:latin typeface="WinInnwa" pitchFamily="2" charset="0"/>
                <a:ea typeface="+mn-ea"/>
              </a:endParaRPr>
            </a:p>
            <a:p>
              <a:pPr>
                <a:defRPr/>
              </a:pPr>
              <a:endParaRPr lang="en-US" dirty="0">
                <a:latin typeface="WinInnwa" pitchFamily="2" charset="0"/>
                <a:ea typeface="+mn-ea"/>
              </a:endParaRPr>
            </a:p>
          </p:txBody>
        </p:sp>
        <p:sp>
          <p:nvSpPr>
            <p:cNvPr id="265251" name="Rectangle 35"/>
            <p:cNvSpPr>
              <a:spLocks noChangeArrowheads="1"/>
            </p:cNvSpPr>
            <p:nvPr/>
          </p:nvSpPr>
          <p:spPr bwMode="auto">
            <a:xfrm>
              <a:off x="3422" y="3143"/>
              <a:ext cx="1326" cy="210"/>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sz="1600">
                <a:latin typeface="WinInnwa" pitchFamily="2" charset="0"/>
                <a:ea typeface="+mn-ea"/>
              </a:endParaRPr>
            </a:p>
          </p:txBody>
        </p:sp>
        <p:sp>
          <p:nvSpPr>
            <p:cNvPr id="265252" name="Rectangle 36"/>
            <p:cNvSpPr>
              <a:spLocks noChangeArrowheads="1"/>
            </p:cNvSpPr>
            <p:nvPr/>
          </p:nvSpPr>
          <p:spPr bwMode="auto">
            <a:xfrm rot="3267768">
              <a:off x="1819" y="2524"/>
              <a:ext cx="1118"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a:solidFill>
                  <a:srgbClr val="21ED11"/>
                </a:solidFill>
                <a:latin typeface="WinInnwa" pitchFamily="2" charset="0"/>
                <a:ea typeface="+mn-ea"/>
              </a:endParaRPr>
            </a:p>
          </p:txBody>
        </p:sp>
        <p:sp>
          <p:nvSpPr>
            <p:cNvPr id="265253" name="Rectangle 37"/>
            <p:cNvSpPr>
              <a:spLocks noChangeArrowheads="1"/>
            </p:cNvSpPr>
            <p:nvPr/>
          </p:nvSpPr>
          <p:spPr bwMode="auto">
            <a:xfrm rot="20643327">
              <a:off x="3427" y="2833"/>
              <a:ext cx="902"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265254" name="Rectangle 38"/>
            <p:cNvSpPr>
              <a:spLocks noChangeArrowheads="1"/>
            </p:cNvSpPr>
            <p:nvPr/>
          </p:nvSpPr>
          <p:spPr bwMode="auto">
            <a:xfrm rot="19276533">
              <a:off x="3353" y="2466"/>
              <a:ext cx="622" cy="229"/>
            </a:xfrm>
            <a:prstGeom prst="rect">
              <a:avLst/>
            </a:prstGeom>
            <a:noFill/>
            <a:ln w="12700">
              <a:noFill/>
              <a:miter lim="800000"/>
              <a:headEnd/>
              <a:tailEnd/>
            </a:ln>
            <a:effectLst>
              <a:outerShdw dist="45791" dir="3378596"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265255" name="Rectangle 39"/>
            <p:cNvSpPr>
              <a:spLocks noChangeArrowheads="1"/>
            </p:cNvSpPr>
            <p:nvPr/>
          </p:nvSpPr>
          <p:spPr bwMode="auto">
            <a:xfrm rot="1755647">
              <a:off x="1462" y="2754"/>
              <a:ext cx="1190" cy="229"/>
            </a:xfrm>
            <a:prstGeom prst="rect">
              <a:avLst/>
            </a:prstGeom>
            <a:noFill/>
            <a:ln w="12700">
              <a:noFill/>
              <a:miter lim="800000"/>
              <a:headEnd/>
              <a:tailEnd/>
            </a:ln>
            <a:effectLst>
              <a:outerShdw dist="45791" dir="3378596" algn="ctr" rotWithShape="0">
                <a:schemeClr val="tx1"/>
              </a:outerShdw>
            </a:effectLst>
          </p:spPr>
          <p:txBody>
            <a:bodyPr lIns="90487" tIns="44450" rIns="90487" bIns="44450">
              <a:spAutoFit/>
            </a:bodyPr>
            <a:lstStyle/>
            <a:p>
              <a:pPr>
                <a:defRPr/>
              </a:pPr>
              <a:endParaRPr lang="my-MM">
                <a:solidFill>
                  <a:srgbClr val="21ED11"/>
                </a:solidFill>
                <a:latin typeface="WinInnwa" pitchFamily="2" charset="0"/>
                <a:ea typeface="+mn-ea"/>
              </a:endParaRPr>
            </a:p>
          </p:txBody>
        </p:sp>
        <p:sp>
          <p:nvSpPr>
            <p:cNvPr id="265256" name="Rectangle 40"/>
            <p:cNvSpPr>
              <a:spLocks noChangeArrowheads="1"/>
            </p:cNvSpPr>
            <p:nvPr/>
          </p:nvSpPr>
          <p:spPr bwMode="auto">
            <a:xfrm rot="240000">
              <a:off x="1596" y="3057"/>
              <a:ext cx="502"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265257" name="Rectangle 41"/>
            <p:cNvSpPr>
              <a:spLocks noChangeArrowheads="1"/>
            </p:cNvSpPr>
            <p:nvPr/>
          </p:nvSpPr>
          <p:spPr bwMode="auto">
            <a:xfrm rot="18254599">
              <a:off x="2907" y="2044"/>
              <a:ext cx="1222"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grpSp>
      <p:sp>
        <p:nvSpPr>
          <p:cNvPr id="265265" name="Line 49"/>
          <p:cNvSpPr>
            <a:spLocks noChangeShapeType="1"/>
          </p:cNvSpPr>
          <p:nvPr/>
        </p:nvSpPr>
        <p:spPr bwMode="auto">
          <a:xfrm>
            <a:off x="7135813" y="1884363"/>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66" name="Line 50"/>
          <p:cNvSpPr>
            <a:spLocks noChangeShapeType="1"/>
          </p:cNvSpPr>
          <p:nvPr/>
        </p:nvSpPr>
        <p:spPr bwMode="auto">
          <a:xfrm>
            <a:off x="7345363" y="2651125"/>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67" name="Line 51"/>
          <p:cNvSpPr>
            <a:spLocks noChangeShapeType="1"/>
          </p:cNvSpPr>
          <p:nvPr/>
        </p:nvSpPr>
        <p:spPr bwMode="auto">
          <a:xfrm>
            <a:off x="7440613" y="3316288"/>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68" name="Line 52"/>
          <p:cNvSpPr>
            <a:spLocks noChangeShapeType="1"/>
          </p:cNvSpPr>
          <p:nvPr/>
        </p:nvSpPr>
        <p:spPr bwMode="auto">
          <a:xfrm>
            <a:off x="7593013" y="4424363"/>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69" name="Line 53"/>
          <p:cNvSpPr>
            <a:spLocks noChangeShapeType="1"/>
          </p:cNvSpPr>
          <p:nvPr/>
        </p:nvSpPr>
        <p:spPr bwMode="auto">
          <a:xfrm>
            <a:off x="866775" y="1893888"/>
            <a:ext cx="969963"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70" name="Line 54"/>
          <p:cNvSpPr>
            <a:spLocks noChangeShapeType="1"/>
          </p:cNvSpPr>
          <p:nvPr/>
        </p:nvSpPr>
        <p:spPr bwMode="auto">
          <a:xfrm>
            <a:off x="762000" y="2660650"/>
            <a:ext cx="969963"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71" name="Line 55"/>
          <p:cNvSpPr>
            <a:spLocks noChangeShapeType="1"/>
          </p:cNvSpPr>
          <p:nvPr/>
        </p:nvSpPr>
        <p:spPr bwMode="auto">
          <a:xfrm>
            <a:off x="671513" y="3311525"/>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72" name="Line 56"/>
          <p:cNvSpPr>
            <a:spLocks noChangeShapeType="1"/>
          </p:cNvSpPr>
          <p:nvPr/>
        </p:nvSpPr>
        <p:spPr bwMode="auto">
          <a:xfrm>
            <a:off x="495300" y="4391025"/>
            <a:ext cx="969963"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5625" name="Text Box 58"/>
          <p:cNvSpPr txBox="1">
            <a:spLocks noChangeArrowheads="1"/>
          </p:cNvSpPr>
          <p:nvPr/>
        </p:nvSpPr>
        <p:spPr bwMode="auto">
          <a:xfrm>
            <a:off x="1509713" y="4032250"/>
            <a:ext cx="1841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spcBef>
                <a:spcPct val="0"/>
              </a:spcBef>
            </a:pPr>
            <a:endParaRPr lang="my-MM" sz="3600" b="0">
              <a:solidFill>
                <a:schemeClr val="tx1"/>
              </a:solidFill>
              <a:latin typeface="WinInnwa" charset="0"/>
            </a:endParaRPr>
          </a:p>
        </p:txBody>
      </p:sp>
      <p:grpSp>
        <p:nvGrpSpPr>
          <p:cNvPr id="3" name="Group 60"/>
          <p:cNvGrpSpPr>
            <a:grpSpLocks/>
          </p:cNvGrpSpPr>
          <p:nvPr/>
        </p:nvGrpSpPr>
        <p:grpSpPr bwMode="auto">
          <a:xfrm>
            <a:off x="5467350" y="588963"/>
            <a:ext cx="703263" cy="958850"/>
            <a:chOff x="2464" y="201"/>
            <a:chExt cx="443" cy="604"/>
          </a:xfrm>
        </p:grpSpPr>
        <p:sp>
          <p:nvSpPr>
            <p:cNvPr id="25668" name="Rectangle 61"/>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9" name="Rectangle 62"/>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70" name="Rectangle 63"/>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th-TH">
                <a:latin typeface="WinInnwa" charset="0"/>
              </a:endParaRPr>
            </a:p>
          </p:txBody>
        </p:sp>
      </p:grpSp>
      <p:sp>
        <p:nvSpPr>
          <p:cNvPr id="25627" name="Text Box 67"/>
          <p:cNvSpPr txBox="1">
            <a:spLocks noChangeArrowheads="1"/>
          </p:cNvSpPr>
          <p:nvPr/>
        </p:nvSpPr>
        <p:spPr bwMode="auto">
          <a:xfrm>
            <a:off x="8720138" y="80963"/>
            <a:ext cx="26193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2000" b="0">
                <a:solidFill>
                  <a:srgbClr val="FFA27C"/>
                </a:solidFill>
                <a:latin typeface="WinInnwa" charset="0"/>
              </a:rPr>
              <a:t> </a:t>
            </a:r>
          </a:p>
        </p:txBody>
      </p:sp>
      <p:grpSp>
        <p:nvGrpSpPr>
          <p:cNvPr id="4" name="Group 72"/>
          <p:cNvGrpSpPr>
            <a:grpSpLocks/>
          </p:cNvGrpSpPr>
          <p:nvPr/>
        </p:nvGrpSpPr>
        <p:grpSpPr bwMode="auto">
          <a:xfrm>
            <a:off x="5454650" y="588963"/>
            <a:ext cx="703263" cy="958850"/>
            <a:chOff x="2464" y="201"/>
            <a:chExt cx="443" cy="604"/>
          </a:xfrm>
        </p:grpSpPr>
        <p:sp>
          <p:nvSpPr>
            <p:cNvPr id="25665" name="Rectangle 73"/>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6" name="Rectangle 74"/>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7" name="Rectangle 75"/>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th-TH">
                <a:latin typeface="WinInnwa" charset="0"/>
              </a:endParaRPr>
            </a:p>
          </p:txBody>
        </p:sp>
      </p:grpSp>
      <p:grpSp>
        <p:nvGrpSpPr>
          <p:cNvPr id="5" name="Group 76"/>
          <p:cNvGrpSpPr>
            <a:grpSpLocks/>
          </p:cNvGrpSpPr>
          <p:nvPr/>
        </p:nvGrpSpPr>
        <p:grpSpPr bwMode="auto">
          <a:xfrm>
            <a:off x="5454650" y="588963"/>
            <a:ext cx="703263" cy="958850"/>
            <a:chOff x="2464" y="201"/>
            <a:chExt cx="443" cy="604"/>
          </a:xfrm>
        </p:grpSpPr>
        <p:sp>
          <p:nvSpPr>
            <p:cNvPr id="25662" name="Rectangle 77"/>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3" name="Rectangle 78"/>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4" name="Rectangle 79"/>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th-TH">
                <a:latin typeface="WinInnwa" charset="0"/>
              </a:endParaRPr>
            </a:p>
          </p:txBody>
        </p:sp>
      </p:grpSp>
      <p:grpSp>
        <p:nvGrpSpPr>
          <p:cNvPr id="6" name="Group 80"/>
          <p:cNvGrpSpPr>
            <a:grpSpLocks/>
          </p:cNvGrpSpPr>
          <p:nvPr/>
        </p:nvGrpSpPr>
        <p:grpSpPr bwMode="auto">
          <a:xfrm>
            <a:off x="5454650" y="588963"/>
            <a:ext cx="703263" cy="958850"/>
            <a:chOff x="2464" y="201"/>
            <a:chExt cx="443" cy="604"/>
          </a:xfrm>
        </p:grpSpPr>
        <p:sp>
          <p:nvSpPr>
            <p:cNvPr id="25659" name="Rectangle 81"/>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0" name="Rectangle 82"/>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1" name="Rectangle 83"/>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th-TH">
                <a:latin typeface="WinInnwa" charset="0"/>
              </a:endParaRPr>
            </a:p>
          </p:txBody>
        </p:sp>
      </p:grpSp>
      <p:grpSp>
        <p:nvGrpSpPr>
          <p:cNvPr id="7" name="Group 84"/>
          <p:cNvGrpSpPr>
            <a:grpSpLocks/>
          </p:cNvGrpSpPr>
          <p:nvPr/>
        </p:nvGrpSpPr>
        <p:grpSpPr bwMode="auto">
          <a:xfrm>
            <a:off x="5454650" y="588963"/>
            <a:ext cx="703263" cy="958850"/>
            <a:chOff x="2464" y="201"/>
            <a:chExt cx="443" cy="604"/>
          </a:xfrm>
        </p:grpSpPr>
        <p:sp>
          <p:nvSpPr>
            <p:cNvPr id="25656" name="Rectangle 85"/>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57" name="Rectangle 86"/>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58" name="Rectangle 87"/>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th-TH">
                <a:latin typeface="WinInnwa" charset="0"/>
              </a:endParaRPr>
            </a:p>
          </p:txBody>
        </p:sp>
      </p:grpSp>
      <p:sp>
        <p:nvSpPr>
          <p:cNvPr id="265318" name="Rectangle 102"/>
          <p:cNvSpPr>
            <a:spLocks noChangeArrowheads="1"/>
          </p:cNvSpPr>
          <p:nvPr/>
        </p:nvSpPr>
        <p:spPr bwMode="auto">
          <a:xfrm>
            <a:off x="8091488" y="6427788"/>
            <a:ext cx="287337" cy="246062"/>
          </a:xfrm>
          <a:prstGeom prst="rect">
            <a:avLst/>
          </a:prstGeom>
          <a:noFill/>
          <a:ln w="12700">
            <a:noFill/>
            <a:miter lim="800000"/>
            <a:headEnd/>
            <a:tailEnd/>
          </a:ln>
          <a:effectLst/>
        </p:spPr>
        <p:txBody>
          <a:bodyPr wrap="none" anchor="ctr">
            <a:spAutoFit/>
          </a:bodyPr>
          <a:lstStyle/>
          <a:p>
            <a:pPr algn="ctr">
              <a:spcBef>
                <a:spcPct val="0"/>
              </a:spcBef>
              <a:defRPr/>
            </a:pPr>
            <a:r>
              <a:rPr lang="en-US" sz="1000">
                <a:solidFill>
                  <a:schemeClr val="bg1"/>
                </a:solidFill>
                <a:effectLst>
                  <a:outerShdw blurRad="38100" dist="38100" dir="2700000" algn="tl">
                    <a:srgbClr val="000000"/>
                  </a:outerShdw>
                </a:effectLst>
                <a:latin typeface="WinInnwa" pitchFamily="2" charset="0"/>
                <a:ea typeface="+mn-ea"/>
              </a:rPr>
              <a:t>24</a:t>
            </a:r>
            <a:endParaRPr lang="en-US" sz="1000">
              <a:solidFill>
                <a:schemeClr val="tx1"/>
              </a:solidFill>
              <a:effectLst>
                <a:outerShdw blurRad="38100" dist="38100" dir="2700000" algn="tl">
                  <a:srgbClr val="FFFFFF"/>
                </a:outerShdw>
              </a:effectLst>
              <a:latin typeface="WinInnwa" pitchFamily="2" charset="0"/>
              <a:ea typeface="+mn-ea"/>
            </a:endParaRPr>
          </a:p>
        </p:txBody>
      </p:sp>
      <p:sp>
        <p:nvSpPr>
          <p:cNvPr id="265319" name="Text Box 103"/>
          <p:cNvSpPr txBox="1">
            <a:spLocks noChangeArrowheads="1"/>
          </p:cNvSpPr>
          <p:nvPr/>
        </p:nvSpPr>
        <p:spPr bwMode="auto">
          <a:xfrm>
            <a:off x="8502650" y="6353175"/>
            <a:ext cx="280988" cy="369888"/>
          </a:xfrm>
          <a:prstGeom prst="rect">
            <a:avLst/>
          </a:prstGeom>
          <a:noFill/>
          <a:ln w="12700">
            <a:noFill/>
            <a:miter lim="800000"/>
            <a:headEnd/>
            <a:tailEnd/>
          </a:ln>
          <a:effectLst>
            <a:outerShdw dist="17961" dir="2700000" algn="ctr" rotWithShape="0">
              <a:schemeClr val="tx1"/>
            </a:outerShdw>
          </a:effectLst>
        </p:spPr>
        <p:txBody>
          <a:bodyPr wrap="none" anchor="ctr">
            <a:spAutoFit/>
          </a:bodyPr>
          <a:lstStyle/>
          <a:p>
            <a:pPr algn="ctr">
              <a:defRPr/>
            </a:pPr>
            <a:r>
              <a:rPr lang="en-US">
                <a:solidFill>
                  <a:srgbClr val="FFFFFF"/>
                </a:solidFill>
                <a:latin typeface="WinInnwa" pitchFamily="2" charset="0"/>
                <a:ea typeface="+mn-ea"/>
              </a:rPr>
              <a:t>1</a:t>
            </a:r>
          </a:p>
        </p:txBody>
      </p:sp>
      <p:sp>
        <p:nvSpPr>
          <p:cNvPr id="265320" name="Rectangle 104"/>
          <p:cNvSpPr>
            <a:spLocks noChangeArrowheads="1"/>
          </p:cNvSpPr>
          <p:nvPr/>
        </p:nvSpPr>
        <p:spPr bwMode="auto">
          <a:xfrm>
            <a:off x="4040188" y="201613"/>
            <a:ext cx="1277525" cy="335989"/>
          </a:xfrm>
          <a:prstGeom prst="rect">
            <a:avLst/>
          </a:prstGeom>
          <a:noFill/>
          <a:ln w="12700" algn="ctr">
            <a:noFill/>
            <a:miter lim="800000"/>
            <a:headEnd/>
            <a:tailEnd/>
          </a:ln>
          <a:effectLst>
            <a:outerShdw dist="45791" dir="3378596" algn="ctr" rotWithShape="0">
              <a:schemeClr val="tx1"/>
            </a:outerShdw>
          </a:effectLst>
        </p:spPr>
        <p:txBody>
          <a:bodyPr wrap="square" lIns="90487" tIns="44450" rIns="90487" bIns="44450">
            <a:spAutoFit/>
          </a:bodyPr>
          <a:lstStyle/>
          <a:p>
            <a:pPr>
              <a:spcBef>
                <a:spcPct val="0"/>
              </a:spcBef>
              <a:defRPr/>
            </a:pPr>
            <a:r>
              <a:rPr lang="en-US" sz="1600" dirty="0" err="1">
                <a:solidFill>
                  <a:srgbClr val="2F6AFD"/>
                </a:solidFill>
                <a:latin typeface="Pyidaungsu" panose="020B0502040204020203" pitchFamily="34" charset="0"/>
                <a:ea typeface="+mn-ea"/>
                <a:cs typeface="Pyidaungsu" panose="020B0502040204020203" pitchFamily="34" charset="0"/>
              </a:rPr>
              <a:t>နှစ</a:t>
            </a:r>
            <a:r>
              <a:rPr lang="en-US" sz="1600" dirty="0">
                <a:solidFill>
                  <a:srgbClr val="2F6AFD"/>
                </a:solidFill>
                <a:latin typeface="Pyidaungsu" panose="020B0502040204020203" pitchFamily="34" charset="0"/>
                <a:ea typeface="+mn-ea"/>
                <a:cs typeface="Pyidaungsu" panose="020B0502040204020203" pitchFamily="34" charset="0"/>
              </a:rPr>
              <a:t>် ၁၆၀၀</a:t>
            </a:r>
          </a:p>
        </p:txBody>
      </p:sp>
      <p:sp>
        <p:nvSpPr>
          <p:cNvPr id="265321" name="Rectangle 105"/>
          <p:cNvSpPr>
            <a:spLocks noChangeArrowheads="1"/>
          </p:cNvSpPr>
          <p:nvPr/>
        </p:nvSpPr>
        <p:spPr bwMode="auto">
          <a:xfrm>
            <a:off x="3816350" y="479425"/>
            <a:ext cx="1461938" cy="335989"/>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1600" dirty="0" err="1">
                <a:solidFill>
                  <a:srgbClr val="2F6AFD"/>
                </a:solidFill>
                <a:latin typeface="Pyidaungsu" panose="020B0502040204020203" pitchFamily="34" charset="0"/>
                <a:ea typeface="+mn-ea"/>
                <a:cs typeface="Pyidaungsu" panose="020B0502040204020203" pitchFamily="34" charset="0"/>
              </a:rPr>
              <a:t>စာရေးသူ</a:t>
            </a:r>
            <a:r>
              <a:rPr lang="en-US" sz="1600" dirty="0">
                <a:solidFill>
                  <a:srgbClr val="2F6AFD"/>
                </a:solidFill>
                <a:latin typeface="Pyidaungsu" panose="020B0502040204020203" pitchFamily="34" charset="0"/>
                <a:ea typeface="+mn-ea"/>
                <a:cs typeface="Pyidaungsu" panose="020B0502040204020203" pitchFamily="34" charset="0"/>
              </a:rPr>
              <a:t> ၄၀ </a:t>
            </a:r>
            <a:r>
              <a:rPr lang="en-US" sz="1600" dirty="0" err="1">
                <a:solidFill>
                  <a:srgbClr val="2F6AFD"/>
                </a:solidFill>
                <a:latin typeface="Pyidaungsu" panose="020B0502040204020203" pitchFamily="34" charset="0"/>
                <a:ea typeface="+mn-ea"/>
                <a:cs typeface="Pyidaungsu" panose="020B0502040204020203" pitchFamily="34" charset="0"/>
              </a:rPr>
              <a:t>ဦး</a:t>
            </a:r>
            <a:endParaRPr lang="en-US" sz="1600" dirty="0">
              <a:solidFill>
                <a:srgbClr val="2F6AFD"/>
              </a:solidFill>
              <a:latin typeface="Pyidaungsu" panose="020B0502040204020203" pitchFamily="34" charset="0"/>
              <a:ea typeface="+mn-ea"/>
              <a:cs typeface="Pyidaungsu" panose="020B0502040204020203" pitchFamily="34" charset="0"/>
            </a:endParaRPr>
          </a:p>
        </p:txBody>
      </p:sp>
      <p:sp>
        <p:nvSpPr>
          <p:cNvPr id="265322" name="Rectangle 106"/>
          <p:cNvSpPr>
            <a:spLocks noChangeArrowheads="1"/>
          </p:cNvSpPr>
          <p:nvPr/>
        </p:nvSpPr>
        <p:spPr bwMode="auto">
          <a:xfrm>
            <a:off x="774700" y="993775"/>
            <a:ext cx="1333697"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dirty="0" err="1">
                <a:solidFill>
                  <a:srgbClr val="2F6AFD"/>
                </a:solidFill>
                <a:latin typeface="Pyidaungsu" panose="020B0502040204020203" pitchFamily="34" charset="0"/>
                <a:ea typeface="+mn-ea"/>
                <a:cs typeface="Pyidaungsu" panose="020B0502040204020203" pitchFamily="34" charset="0"/>
              </a:rPr>
              <a:t>ပုံပြင်ဟောင်း</a:t>
            </a:r>
            <a:endParaRPr lang="en-US" dirty="0">
              <a:solidFill>
                <a:srgbClr val="2F6AFD"/>
              </a:solidFill>
              <a:latin typeface="Pyidaungsu" panose="020B0502040204020203" pitchFamily="34" charset="0"/>
              <a:ea typeface="+mn-ea"/>
              <a:cs typeface="Pyidaungsu" panose="020B0502040204020203" pitchFamily="34" charset="0"/>
            </a:endParaRPr>
          </a:p>
        </p:txBody>
      </p:sp>
      <p:sp>
        <p:nvSpPr>
          <p:cNvPr id="265323" name="Rectangle 107"/>
          <p:cNvSpPr>
            <a:spLocks noChangeArrowheads="1"/>
          </p:cNvSpPr>
          <p:nvPr/>
        </p:nvSpPr>
        <p:spPr bwMode="auto">
          <a:xfrm>
            <a:off x="3390900" y="1003300"/>
            <a:ext cx="2057400" cy="582211"/>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defRPr/>
            </a:pPr>
            <a:r>
              <a:rPr lang="en-US" sz="1600" dirty="0" err="1">
                <a:solidFill>
                  <a:srgbClr val="2F6AFD"/>
                </a:solidFill>
                <a:latin typeface="Pyidaungsu" panose="020B0502040204020203" pitchFamily="34" charset="0"/>
                <a:ea typeface="+mn-ea"/>
                <a:cs typeface="Pyidaungsu" panose="020B0502040204020203" pitchFamily="34" charset="0"/>
              </a:rPr>
              <a:t>ဆောင်ပုဒ</a:t>
            </a:r>
            <a:r>
              <a:rPr lang="en-US" sz="1600" dirty="0">
                <a:solidFill>
                  <a:srgbClr val="2F6AFD"/>
                </a:solidFill>
                <a:latin typeface="Pyidaungsu" panose="020B0502040204020203" pitchFamily="34" charset="0"/>
                <a:ea typeface="+mn-ea"/>
                <a:cs typeface="Pyidaungsu" panose="020B0502040204020203" pitchFamily="34" charset="0"/>
              </a:rPr>
              <a:t>် - </a:t>
            </a:r>
            <a:r>
              <a:rPr lang="en-US" sz="1600" dirty="0" err="1">
                <a:solidFill>
                  <a:srgbClr val="2F6AFD"/>
                </a:solidFill>
                <a:latin typeface="Pyidaungsu" panose="020B0502040204020203" pitchFamily="34" charset="0"/>
                <a:ea typeface="+mn-ea"/>
                <a:cs typeface="Pyidaungsu" panose="020B0502040204020203" pitchFamily="34" charset="0"/>
              </a:rPr>
              <a:t>ဘုရားဘုန်းတော</a:t>
            </a:r>
            <a:r>
              <a:rPr lang="en-US" sz="1600" dirty="0">
                <a:solidFill>
                  <a:srgbClr val="2F6AFD"/>
                </a:solidFill>
                <a:latin typeface="Pyidaungsu" panose="020B0502040204020203" pitchFamily="34" charset="0"/>
                <a:ea typeface="+mn-ea"/>
                <a:cs typeface="Pyidaungsu" panose="020B0502040204020203" pitchFamily="34" charset="0"/>
              </a:rPr>
              <a:t>်</a:t>
            </a:r>
          </a:p>
        </p:txBody>
      </p:sp>
      <p:sp>
        <p:nvSpPr>
          <p:cNvPr id="265324" name="Rectangle 108"/>
          <p:cNvSpPr>
            <a:spLocks noChangeArrowheads="1"/>
          </p:cNvSpPr>
          <p:nvPr/>
        </p:nvSpPr>
        <p:spPr bwMode="auto">
          <a:xfrm>
            <a:off x="7477125" y="879475"/>
            <a:ext cx="1109277" cy="397545"/>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2000" dirty="0" err="1">
                <a:solidFill>
                  <a:srgbClr val="2F6AFD"/>
                </a:solidFill>
                <a:latin typeface="Pyidaungsu" panose="020B0502040204020203" pitchFamily="34" charset="0"/>
                <a:ea typeface="+mn-ea"/>
                <a:cs typeface="Pyidaungsu" panose="020B0502040204020203" pitchFamily="34" charset="0"/>
              </a:rPr>
              <a:t>ပုံပြင်သစ</a:t>
            </a:r>
            <a:r>
              <a:rPr lang="en-US" sz="2000" dirty="0">
                <a:solidFill>
                  <a:srgbClr val="2F6AFD"/>
                </a:solidFill>
                <a:latin typeface="Pyidaungsu" panose="020B0502040204020203" pitchFamily="34" charset="0"/>
                <a:ea typeface="+mn-ea"/>
                <a:cs typeface="Pyidaungsu" panose="020B0502040204020203" pitchFamily="34" charset="0"/>
              </a:rPr>
              <a:t>်</a:t>
            </a:r>
          </a:p>
        </p:txBody>
      </p:sp>
      <p:sp>
        <p:nvSpPr>
          <p:cNvPr id="265325" name="Rectangle 109"/>
          <p:cNvSpPr>
            <a:spLocks noChangeArrowheads="1"/>
          </p:cNvSpPr>
          <p:nvPr/>
        </p:nvSpPr>
        <p:spPr bwMode="auto">
          <a:xfrm>
            <a:off x="863600" y="2060575"/>
            <a:ext cx="831958" cy="305212"/>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1400" dirty="0">
                <a:solidFill>
                  <a:srgbClr val="2F6AFD"/>
                </a:solidFill>
                <a:latin typeface="Pyidaungsu" panose="020B0502040204020203" pitchFamily="34" charset="0"/>
                <a:ea typeface="+mn-ea"/>
                <a:cs typeface="Pyidaungsu" panose="020B0502040204020203" pitchFamily="34" charset="0"/>
              </a:rPr>
              <a:t>၃၉ </a:t>
            </a:r>
            <a:r>
              <a:rPr lang="en-US" sz="1400" dirty="0" err="1">
                <a:solidFill>
                  <a:srgbClr val="2F6AFD"/>
                </a:solidFill>
                <a:latin typeface="Pyidaungsu" panose="020B0502040204020203" pitchFamily="34" charset="0"/>
                <a:ea typeface="+mn-ea"/>
                <a:cs typeface="Pyidaungsu" panose="020B0502040204020203" pitchFamily="34" charset="0"/>
              </a:rPr>
              <a:t>ကျမ်း</a:t>
            </a:r>
            <a:endParaRPr lang="en-US" sz="1400" dirty="0">
              <a:solidFill>
                <a:srgbClr val="2F6AFD"/>
              </a:solidFill>
              <a:latin typeface="Pyidaungsu" panose="020B0502040204020203" pitchFamily="34" charset="0"/>
              <a:ea typeface="+mn-ea"/>
              <a:cs typeface="Pyidaungsu" panose="020B0502040204020203" pitchFamily="34" charset="0"/>
            </a:endParaRPr>
          </a:p>
        </p:txBody>
      </p:sp>
      <p:sp>
        <p:nvSpPr>
          <p:cNvPr id="265326" name="Rectangle 110"/>
          <p:cNvSpPr>
            <a:spLocks noChangeArrowheads="1"/>
          </p:cNvSpPr>
          <p:nvPr/>
        </p:nvSpPr>
        <p:spPr bwMode="auto">
          <a:xfrm>
            <a:off x="7397750" y="1946275"/>
            <a:ext cx="995464"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dirty="0">
                <a:solidFill>
                  <a:srgbClr val="2F6AFD"/>
                </a:solidFill>
                <a:latin typeface="Pyidaungsu" panose="020B0502040204020203" pitchFamily="34" charset="0"/>
                <a:ea typeface="+mn-ea"/>
                <a:cs typeface="Pyidaungsu" panose="020B0502040204020203" pitchFamily="34" charset="0"/>
              </a:rPr>
              <a:t>၂၇ </a:t>
            </a:r>
            <a:r>
              <a:rPr lang="en-US" dirty="0" err="1">
                <a:solidFill>
                  <a:srgbClr val="2F6AFD"/>
                </a:solidFill>
                <a:latin typeface="Pyidaungsu" panose="020B0502040204020203" pitchFamily="34" charset="0"/>
                <a:ea typeface="+mn-ea"/>
                <a:cs typeface="Pyidaungsu" panose="020B0502040204020203" pitchFamily="34" charset="0"/>
              </a:rPr>
              <a:t>ကျမ်း</a:t>
            </a:r>
            <a:endParaRPr lang="en-US" dirty="0">
              <a:solidFill>
                <a:srgbClr val="2F6AFD"/>
              </a:solidFill>
              <a:latin typeface="Pyidaungsu" panose="020B0502040204020203" pitchFamily="34" charset="0"/>
              <a:ea typeface="+mn-ea"/>
              <a:cs typeface="Pyidaungsu" panose="020B0502040204020203" pitchFamily="34" charset="0"/>
            </a:endParaRPr>
          </a:p>
        </p:txBody>
      </p:sp>
      <p:sp>
        <p:nvSpPr>
          <p:cNvPr id="265327" name="Rectangle 111"/>
          <p:cNvSpPr>
            <a:spLocks noChangeArrowheads="1"/>
          </p:cNvSpPr>
          <p:nvPr/>
        </p:nvSpPr>
        <p:spPr bwMode="auto">
          <a:xfrm>
            <a:off x="808038" y="2784475"/>
            <a:ext cx="618758" cy="305212"/>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1400" dirty="0" err="1">
                <a:solidFill>
                  <a:srgbClr val="2F6AFD"/>
                </a:solidFill>
                <a:latin typeface="Pyidaungsu" panose="020B0502040204020203" pitchFamily="34" charset="0"/>
                <a:ea typeface="+mn-ea"/>
                <a:cs typeface="Pyidaungsu" panose="020B0502040204020203" pitchFamily="34" charset="0"/>
              </a:rPr>
              <a:t>ဟေဗြဲ</a:t>
            </a:r>
            <a:endParaRPr lang="en-US" sz="1400" dirty="0">
              <a:solidFill>
                <a:srgbClr val="2F6AFD"/>
              </a:solidFill>
              <a:latin typeface="Pyidaungsu" panose="020B0502040204020203" pitchFamily="34" charset="0"/>
              <a:ea typeface="+mn-ea"/>
              <a:cs typeface="Pyidaungsu" panose="020B0502040204020203" pitchFamily="34" charset="0"/>
            </a:endParaRPr>
          </a:p>
        </p:txBody>
      </p:sp>
      <p:sp>
        <p:nvSpPr>
          <p:cNvPr id="265328" name="Rectangle 112"/>
          <p:cNvSpPr>
            <a:spLocks noChangeArrowheads="1"/>
          </p:cNvSpPr>
          <p:nvPr/>
        </p:nvSpPr>
        <p:spPr bwMode="auto">
          <a:xfrm>
            <a:off x="7794625" y="2860675"/>
            <a:ext cx="469679"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dirty="0" err="1">
                <a:solidFill>
                  <a:srgbClr val="2F6AFD"/>
                </a:solidFill>
                <a:latin typeface="Pyidaungsu" panose="020B0502040204020203" pitchFamily="34" charset="0"/>
                <a:ea typeface="+mn-ea"/>
                <a:cs typeface="Pyidaungsu" panose="020B0502040204020203" pitchFamily="34" charset="0"/>
              </a:rPr>
              <a:t>ဂရိ</a:t>
            </a:r>
            <a:endParaRPr lang="en-US" dirty="0">
              <a:solidFill>
                <a:srgbClr val="2F6AFD"/>
              </a:solidFill>
              <a:latin typeface="Pyidaungsu" panose="020B0502040204020203" pitchFamily="34" charset="0"/>
              <a:ea typeface="+mn-ea"/>
              <a:cs typeface="Pyidaungsu" panose="020B0502040204020203" pitchFamily="34" charset="0"/>
            </a:endParaRPr>
          </a:p>
        </p:txBody>
      </p:sp>
      <p:sp>
        <p:nvSpPr>
          <p:cNvPr id="265329" name="Rectangle 113"/>
          <p:cNvSpPr>
            <a:spLocks noChangeArrowheads="1"/>
          </p:cNvSpPr>
          <p:nvPr/>
        </p:nvSpPr>
        <p:spPr bwMode="auto">
          <a:xfrm>
            <a:off x="554038" y="3465513"/>
            <a:ext cx="1606208" cy="335989"/>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sz="1600" dirty="0" err="1">
                <a:solidFill>
                  <a:srgbClr val="2F6AFD"/>
                </a:solidFill>
                <a:latin typeface="Pyidaungsu" panose="020B0502040204020203" pitchFamily="34" charset="0"/>
                <a:ea typeface="+mn-ea"/>
                <a:cs typeface="Pyidaungsu" panose="020B0502040204020203" pitchFamily="34" charset="0"/>
              </a:rPr>
              <a:t>ပညတ်ကတိတော</a:t>
            </a:r>
            <a:r>
              <a:rPr lang="en-US" sz="1600" dirty="0">
                <a:solidFill>
                  <a:srgbClr val="2F6AFD"/>
                </a:solidFill>
                <a:latin typeface="Pyidaungsu" panose="020B0502040204020203" pitchFamily="34" charset="0"/>
                <a:ea typeface="+mn-ea"/>
                <a:cs typeface="Pyidaungsu" panose="020B0502040204020203" pitchFamily="34" charset="0"/>
              </a:rPr>
              <a:t>်</a:t>
            </a:r>
          </a:p>
        </p:txBody>
      </p:sp>
      <p:sp>
        <p:nvSpPr>
          <p:cNvPr id="265330" name="Rectangle 114"/>
          <p:cNvSpPr>
            <a:spLocks noChangeArrowheads="1"/>
          </p:cNvSpPr>
          <p:nvPr/>
        </p:nvSpPr>
        <p:spPr bwMode="auto">
          <a:xfrm>
            <a:off x="7088188" y="3470275"/>
            <a:ext cx="2128787" cy="335989"/>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1600" dirty="0" err="1">
                <a:solidFill>
                  <a:srgbClr val="2F6AFD"/>
                </a:solidFill>
                <a:latin typeface="Pyidaungsu" panose="020B0502040204020203" pitchFamily="34" charset="0"/>
                <a:ea typeface="+mn-ea"/>
                <a:cs typeface="Pyidaungsu" panose="020B0502040204020203" pitchFamily="34" charset="0"/>
              </a:rPr>
              <a:t>ကျေးဇူးတော</a:t>
            </a:r>
            <a:r>
              <a:rPr lang="en-US" sz="1600" dirty="0">
                <a:solidFill>
                  <a:srgbClr val="2F6AFD"/>
                </a:solidFill>
                <a:latin typeface="Pyidaungsu" panose="020B0502040204020203" pitchFamily="34" charset="0"/>
                <a:ea typeface="+mn-ea"/>
                <a:cs typeface="Pyidaungsu" panose="020B0502040204020203" pitchFamily="34" charset="0"/>
              </a:rPr>
              <a:t>် </a:t>
            </a:r>
            <a:r>
              <a:rPr lang="en-US" sz="1600" dirty="0" err="1">
                <a:solidFill>
                  <a:srgbClr val="2F6AFD"/>
                </a:solidFill>
                <a:latin typeface="Pyidaungsu" panose="020B0502040204020203" pitchFamily="34" charset="0"/>
                <a:ea typeface="+mn-ea"/>
                <a:cs typeface="Pyidaungsu" panose="020B0502040204020203" pitchFamily="34" charset="0"/>
              </a:rPr>
              <a:t>ပြည</a:t>
            </a:r>
            <a:r>
              <a:rPr lang="en-US" sz="1600" dirty="0">
                <a:solidFill>
                  <a:srgbClr val="2F6AFD"/>
                </a:solidFill>
                <a:latin typeface="Pyidaungsu" panose="020B0502040204020203" pitchFamily="34" charset="0"/>
                <a:ea typeface="+mn-ea"/>
                <a:cs typeface="Pyidaungsu" panose="020B0502040204020203" pitchFamily="34" charset="0"/>
              </a:rPr>
              <a:t>့်</a:t>
            </a:r>
            <a:r>
              <a:rPr lang="en-US" sz="1600" dirty="0" err="1">
                <a:solidFill>
                  <a:srgbClr val="2F6AFD"/>
                </a:solidFill>
                <a:latin typeface="Pyidaungsu" panose="020B0502040204020203" pitchFamily="34" charset="0"/>
                <a:ea typeface="+mn-ea"/>
                <a:cs typeface="Pyidaungsu" panose="020B0502040204020203" pitchFamily="34" charset="0"/>
              </a:rPr>
              <a:t>စုံခြင်း</a:t>
            </a:r>
            <a:endParaRPr lang="en-US" sz="1600" dirty="0">
              <a:solidFill>
                <a:srgbClr val="2F6AFD"/>
              </a:solidFill>
              <a:latin typeface="Pyidaungsu" panose="020B0502040204020203" pitchFamily="34" charset="0"/>
              <a:ea typeface="+mn-ea"/>
              <a:cs typeface="Pyidaungsu" panose="020B0502040204020203" pitchFamily="34" charset="0"/>
            </a:endParaRPr>
          </a:p>
        </p:txBody>
      </p:sp>
      <p:sp>
        <p:nvSpPr>
          <p:cNvPr id="265331" name="Rectangle 115"/>
          <p:cNvSpPr>
            <a:spLocks noChangeArrowheads="1"/>
          </p:cNvSpPr>
          <p:nvPr/>
        </p:nvSpPr>
        <p:spPr bwMode="auto">
          <a:xfrm>
            <a:off x="95250" y="4210050"/>
            <a:ext cx="1976438" cy="920765"/>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spcBef>
                <a:spcPct val="0"/>
              </a:spcBef>
              <a:defRPr/>
            </a:pPr>
            <a:r>
              <a:rPr lang="en-US" dirty="0" err="1">
                <a:latin typeface="Pyidaungsu" panose="020B0502040204020203" pitchFamily="34" charset="0"/>
                <a:ea typeface="+mn-ea"/>
                <a:cs typeface="Pyidaungsu" panose="020B0502040204020203" pitchFamily="34" charset="0"/>
              </a:rPr>
              <a:t>အတိတ်ထာဝရ</a:t>
            </a:r>
            <a:r>
              <a:rPr lang="en-US" dirty="0">
                <a:latin typeface="Pyidaungsu" panose="020B0502040204020203" pitchFamily="34" charset="0"/>
                <a:ea typeface="+mn-ea"/>
                <a:cs typeface="Pyidaungsu" panose="020B0502040204020203" pitchFamily="34" charset="0"/>
              </a:rPr>
              <a:t> </a:t>
            </a:r>
            <a:r>
              <a:rPr lang="en-US" dirty="0" err="1">
                <a:latin typeface="Pyidaungsu" panose="020B0502040204020203" pitchFamily="34" charset="0"/>
                <a:ea typeface="+mn-ea"/>
                <a:cs typeface="Pyidaungsu" panose="020B0502040204020203" pitchFamily="34" charset="0"/>
              </a:rPr>
              <a:t>အဝေးကြည</a:t>
            </a:r>
            <a:r>
              <a:rPr lang="en-US" dirty="0">
                <a:latin typeface="Pyidaungsu" panose="020B0502040204020203" pitchFamily="34" charset="0"/>
                <a:ea typeface="+mn-ea"/>
                <a:cs typeface="Pyidaungsu" panose="020B0502040204020203" pitchFamily="34" charset="0"/>
              </a:rPr>
              <a:t>့်</a:t>
            </a:r>
            <a:r>
              <a:rPr lang="en-US" dirty="0" err="1">
                <a:latin typeface="Pyidaungsu" panose="020B0502040204020203" pitchFamily="34" charset="0"/>
                <a:ea typeface="+mn-ea"/>
                <a:cs typeface="Pyidaungsu" panose="020B0502040204020203" pitchFamily="34" charset="0"/>
              </a:rPr>
              <a:t>မှန်ပြောင်း</a:t>
            </a:r>
            <a:endParaRPr lang="en-US" dirty="0">
              <a:latin typeface="Pyidaungsu" panose="020B0502040204020203" pitchFamily="34" charset="0"/>
              <a:ea typeface="+mn-ea"/>
              <a:cs typeface="Pyidaungsu" panose="020B0502040204020203" pitchFamily="34" charset="0"/>
            </a:endParaRPr>
          </a:p>
        </p:txBody>
      </p:sp>
      <p:sp>
        <p:nvSpPr>
          <p:cNvPr id="265332" name="Rectangle 116"/>
          <p:cNvSpPr>
            <a:spLocks noChangeArrowheads="1"/>
          </p:cNvSpPr>
          <p:nvPr/>
        </p:nvSpPr>
        <p:spPr bwMode="auto">
          <a:xfrm>
            <a:off x="7227888" y="4191000"/>
            <a:ext cx="1897062" cy="920765"/>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spcBef>
                <a:spcPct val="0"/>
              </a:spcBef>
              <a:defRPr/>
            </a:pPr>
            <a:r>
              <a:rPr lang="en-US" dirty="0" err="1">
                <a:latin typeface="Pyidaungsu" panose="020B0502040204020203" pitchFamily="34" charset="0"/>
                <a:ea typeface="+mn-ea"/>
                <a:cs typeface="Pyidaungsu" panose="020B0502040204020203" pitchFamily="34" charset="0"/>
              </a:rPr>
              <a:t>ထာဝရအနာဂတ</a:t>
            </a:r>
            <a:r>
              <a:rPr lang="en-US" dirty="0">
                <a:latin typeface="Pyidaungsu" panose="020B0502040204020203" pitchFamily="34" charset="0"/>
                <a:ea typeface="+mn-ea"/>
                <a:cs typeface="Pyidaungsu" panose="020B0502040204020203" pitchFamily="34" charset="0"/>
              </a:rPr>
              <a:t>် </a:t>
            </a:r>
            <a:r>
              <a:rPr lang="en-US" dirty="0" err="1">
                <a:latin typeface="Pyidaungsu" panose="020B0502040204020203" pitchFamily="34" charset="0"/>
                <a:ea typeface="+mn-ea"/>
                <a:cs typeface="Pyidaungsu" panose="020B0502040204020203" pitchFamily="34" charset="0"/>
              </a:rPr>
              <a:t>အဝေးကြည</a:t>
            </a:r>
            <a:r>
              <a:rPr lang="en-US" dirty="0">
                <a:latin typeface="Pyidaungsu" panose="020B0502040204020203" pitchFamily="34" charset="0"/>
                <a:ea typeface="+mn-ea"/>
                <a:cs typeface="Pyidaungsu" panose="020B0502040204020203" pitchFamily="34" charset="0"/>
              </a:rPr>
              <a:t>့်</a:t>
            </a:r>
            <a:r>
              <a:rPr lang="en-US" dirty="0" err="1">
                <a:latin typeface="Pyidaungsu" panose="020B0502040204020203" pitchFamily="34" charset="0"/>
                <a:ea typeface="+mn-ea"/>
                <a:cs typeface="Pyidaungsu" panose="020B0502040204020203" pitchFamily="34" charset="0"/>
              </a:rPr>
              <a:t>မှန်ပြောင်း</a:t>
            </a:r>
            <a:endParaRPr lang="en-US" dirty="0">
              <a:latin typeface="Pyidaungsu" panose="020B0502040204020203" pitchFamily="34" charset="0"/>
              <a:ea typeface="+mn-ea"/>
              <a:cs typeface="Pyidaungsu" panose="020B0502040204020203" pitchFamily="34" charset="0"/>
            </a:endParaRPr>
          </a:p>
        </p:txBody>
      </p:sp>
      <p:sp>
        <p:nvSpPr>
          <p:cNvPr id="265333" name="Rectangle 117"/>
          <p:cNvSpPr>
            <a:spLocks noChangeArrowheads="1"/>
          </p:cNvSpPr>
          <p:nvPr/>
        </p:nvSpPr>
        <p:spPr bwMode="auto">
          <a:xfrm>
            <a:off x="4259263" y="5743575"/>
            <a:ext cx="2112962" cy="520655"/>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spcBef>
                <a:spcPct val="0"/>
              </a:spcBef>
              <a:defRPr/>
            </a:pPr>
            <a:r>
              <a:rPr lang="my-MM" sz="1400" u="sng" dirty="0">
                <a:latin typeface="Pyidaungsu" panose="020B0502040204020203" pitchFamily="34" charset="0"/>
                <a:ea typeface="+mn-ea"/>
                <a:cs typeface="Pyidaungsu" panose="020B0502040204020203" pitchFamily="34" charset="0"/>
              </a:rPr>
              <a:t>၂။ အဝေးကြည့်မှန်ပြောင်း       ၁။ အဝေးကြည့်မှန်ပြောင်း</a:t>
            </a:r>
            <a:endParaRPr lang="en-US" sz="1400" u="sng" dirty="0">
              <a:latin typeface="Pyidaungsu" panose="020B0502040204020203" pitchFamily="34" charset="0"/>
              <a:ea typeface="+mn-ea"/>
              <a:cs typeface="Pyidaungsu" panose="020B0502040204020203" pitchFamily="34" charset="0"/>
            </a:endParaRPr>
          </a:p>
        </p:txBody>
      </p:sp>
      <p:sp>
        <p:nvSpPr>
          <p:cNvPr id="265334" name="Rectangle 118"/>
          <p:cNvSpPr>
            <a:spLocks noChangeArrowheads="1"/>
          </p:cNvSpPr>
          <p:nvPr/>
        </p:nvSpPr>
        <p:spPr bwMode="auto">
          <a:xfrm>
            <a:off x="715963" y="5662613"/>
            <a:ext cx="2074862" cy="366767"/>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spcBef>
                <a:spcPct val="0"/>
              </a:spcBef>
              <a:defRPr/>
            </a:pPr>
            <a:r>
              <a:rPr lang="en-US" dirty="0" err="1">
                <a:latin typeface="Pyidaungsu" panose="020B0502040204020203" pitchFamily="34" charset="0"/>
                <a:ea typeface="+mn-ea"/>
                <a:cs typeface="Pyidaungsu" panose="020B0502040204020203" pitchFamily="34" charset="0"/>
              </a:rPr>
              <a:t>အနီးကြည</a:t>
            </a:r>
            <a:r>
              <a:rPr lang="en-US" dirty="0">
                <a:latin typeface="Pyidaungsu" panose="020B0502040204020203" pitchFamily="34" charset="0"/>
                <a:ea typeface="+mn-ea"/>
                <a:cs typeface="Pyidaungsu" panose="020B0502040204020203" pitchFamily="34" charset="0"/>
              </a:rPr>
              <a:t>့်</a:t>
            </a:r>
            <a:r>
              <a:rPr lang="en-US" dirty="0" err="1">
                <a:latin typeface="Pyidaungsu" panose="020B0502040204020203" pitchFamily="34" charset="0"/>
                <a:ea typeface="+mn-ea"/>
                <a:cs typeface="Pyidaungsu" panose="020B0502040204020203" pitchFamily="34" charset="0"/>
              </a:rPr>
              <a:t>မှန်ပြောင်း</a:t>
            </a:r>
            <a:endParaRPr lang="en-US" dirty="0">
              <a:latin typeface="Pyidaungsu" panose="020B0502040204020203" pitchFamily="34" charset="0"/>
              <a:ea typeface="+mn-ea"/>
              <a:cs typeface="Pyidaungsu" panose="020B0502040204020203" pitchFamily="34" charset="0"/>
            </a:endParaRPr>
          </a:p>
        </p:txBody>
      </p:sp>
      <p:sp>
        <p:nvSpPr>
          <p:cNvPr id="265335" name="Rectangle 119"/>
          <p:cNvSpPr>
            <a:spLocks noChangeArrowheads="1"/>
          </p:cNvSpPr>
          <p:nvPr/>
        </p:nvSpPr>
        <p:spPr bwMode="auto">
          <a:xfrm rot="872067">
            <a:off x="2552764" y="4827561"/>
            <a:ext cx="807912"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latin typeface="Pyidaungsu" panose="020B0502040204020203" pitchFamily="34" charset="0"/>
                <a:ea typeface="+mn-ea"/>
                <a:cs typeface="Pyidaungsu" panose="020B0502040204020203" pitchFamily="34" charset="0"/>
              </a:rPr>
              <a:t>ပညတ</a:t>
            </a:r>
            <a:r>
              <a:rPr lang="en-US" dirty="0">
                <a:latin typeface="Pyidaungsu" panose="020B0502040204020203" pitchFamily="34" charset="0"/>
                <a:ea typeface="+mn-ea"/>
                <a:cs typeface="Pyidaungsu" panose="020B0502040204020203" pitchFamily="34" charset="0"/>
              </a:rPr>
              <a:t>်</a:t>
            </a:r>
            <a:endParaRPr lang="en-US" dirty="0">
              <a:latin typeface="WinInnwa" pitchFamily="2" charset="0"/>
              <a:ea typeface="+mn-ea"/>
            </a:endParaRPr>
          </a:p>
        </p:txBody>
      </p:sp>
      <p:sp>
        <p:nvSpPr>
          <p:cNvPr id="265336" name="Rectangle 120"/>
          <p:cNvSpPr>
            <a:spLocks noChangeArrowheads="1"/>
          </p:cNvSpPr>
          <p:nvPr/>
        </p:nvSpPr>
        <p:spPr bwMode="auto">
          <a:xfrm rot="1851749">
            <a:off x="2877639" y="4381473"/>
            <a:ext cx="759822"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solidFill>
                  <a:srgbClr val="21ED11"/>
                </a:solidFill>
                <a:latin typeface="Pyidaungsu" panose="020B0502040204020203" pitchFamily="34" charset="0"/>
                <a:ea typeface="+mn-ea"/>
                <a:cs typeface="Pyidaungsu" panose="020B0502040204020203" pitchFamily="34" charset="0"/>
              </a:rPr>
              <a:t>သမိုင်း</a:t>
            </a:r>
            <a:endParaRPr lang="en-US" dirty="0">
              <a:solidFill>
                <a:srgbClr val="21ED11"/>
              </a:solidFill>
              <a:latin typeface="Pyidaungsu" panose="020B0502040204020203" pitchFamily="34" charset="0"/>
              <a:ea typeface="+mn-ea"/>
              <a:cs typeface="Pyidaungsu" panose="020B0502040204020203" pitchFamily="34" charset="0"/>
            </a:endParaRPr>
          </a:p>
        </p:txBody>
      </p:sp>
      <p:sp>
        <p:nvSpPr>
          <p:cNvPr id="265337" name="Rectangle 121"/>
          <p:cNvSpPr>
            <a:spLocks noChangeArrowheads="1"/>
          </p:cNvSpPr>
          <p:nvPr/>
        </p:nvSpPr>
        <p:spPr bwMode="auto">
          <a:xfrm rot="2254115">
            <a:off x="3032952" y="3844898"/>
            <a:ext cx="1306447"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solidFill>
                  <a:srgbClr val="21ED11"/>
                </a:solidFill>
                <a:latin typeface="Pyidaungsu" panose="020B0502040204020203" pitchFamily="34" charset="0"/>
                <a:ea typeface="+mn-ea"/>
                <a:cs typeface="Pyidaungsu" panose="020B0502040204020203" pitchFamily="34" charset="0"/>
              </a:rPr>
              <a:t>ကဗျာလင</a:t>
            </a:r>
            <a:r>
              <a:rPr lang="en-US" dirty="0">
                <a:solidFill>
                  <a:srgbClr val="21ED11"/>
                </a:solidFill>
                <a:latin typeface="Pyidaungsu" panose="020B0502040204020203" pitchFamily="34" charset="0"/>
                <a:ea typeface="+mn-ea"/>
                <a:cs typeface="Pyidaungsu" panose="020B0502040204020203" pitchFamily="34" charset="0"/>
              </a:rPr>
              <a:t>်္</a:t>
            </a:r>
            <a:r>
              <a:rPr lang="en-US" dirty="0" err="1">
                <a:solidFill>
                  <a:srgbClr val="21ED11"/>
                </a:solidFill>
                <a:latin typeface="Pyidaungsu" panose="020B0502040204020203" pitchFamily="34" charset="0"/>
                <a:ea typeface="+mn-ea"/>
                <a:cs typeface="Pyidaungsu" panose="020B0502040204020203" pitchFamily="34" charset="0"/>
              </a:rPr>
              <a:t>ကာ</a:t>
            </a:r>
            <a:endParaRPr lang="en-US" dirty="0">
              <a:solidFill>
                <a:srgbClr val="21ED11"/>
              </a:solidFill>
              <a:latin typeface="Pyidaungsu" panose="020B0502040204020203" pitchFamily="34" charset="0"/>
              <a:ea typeface="+mn-ea"/>
              <a:cs typeface="Pyidaungsu" panose="020B0502040204020203" pitchFamily="34" charset="0"/>
            </a:endParaRPr>
          </a:p>
        </p:txBody>
      </p:sp>
      <p:sp>
        <p:nvSpPr>
          <p:cNvPr id="265338" name="Rectangle 122"/>
          <p:cNvSpPr>
            <a:spLocks noChangeArrowheads="1"/>
          </p:cNvSpPr>
          <p:nvPr/>
        </p:nvSpPr>
        <p:spPr bwMode="auto">
          <a:xfrm rot="18933985">
            <a:off x="4836042" y="3503586"/>
            <a:ext cx="1370567"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latin typeface="Pyidaungsu" panose="020B0502040204020203" pitchFamily="34" charset="0"/>
                <a:ea typeface="+mn-ea"/>
                <a:cs typeface="Pyidaungsu" panose="020B0502040204020203" pitchFamily="34" charset="0"/>
              </a:rPr>
              <a:t>ခရစ်ဝင်ကျမ်း</a:t>
            </a:r>
            <a:endParaRPr lang="en-US" dirty="0">
              <a:latin typeface="Pyidaungsu" panose="020B0502040204020203" pitchFamily="34" charset="0"/>
              <a:ea typeface="+mn-ea"/>
              <a:cs typeface="Pyidaungsu" panose="020B0502040204020203" pitchFamily="34" charset="0"/>
            </a:endParaRPr>
          </a:p>
        </p:txBody>
      </p:sp>
      <p:sp>
        <p:nvSpPr>
          <p:cNvPr id="265339" name="Rectangle 123"/>
          <p:cNvSpPr>
            <a:spLocks noChangeArrowheads="1"/>
          </p:cNvSpPr>
          <p:nvPr/>
        </p:nvSpPr>
        <p:spPr bwMode="auto">
          <a:xfrm rot="19047169">
            <a:off x="4924490" y="4029048"/>
            <a:ext cx="1628650"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latin typeface="Pyidaungsu" panose="020B0502040204020203" pitchFamily="34" charset="0"/>
                <a:ea typeface="+mn-ea"/>
                <a:cs typeface="Pyidaungsu" panose="020B0502040204020203" pitchFamily="34" charset="0"/>
              </a:rPr>
              <a:t>တမန်တော်ဝတ္ထု</a:t>
            </a:r>
            <a:endParaRPr lang="en-US" dirty="0">
              <a:latin typeface="Pyidaungsu" panose="020B0502040204020203" pitchFamily="34" charset="0"/>
              <a:ea typeface="+mn-ea"/>
              <a:cs typeface="Pyidaungsu" panose="020B0502040204020203" pitchFamily="34" charset="0"/>
            </a:endParaRPr>
          </a:p>
        </p:txBody>
      </p:sp>
      <p:sp>
        <p:nvSpPr>
          <p:cNvPr id="265340" name="Rectangle 124"/>
          <p:cNvSpPr>
            <a:spLocks noChangeArrowheads="1"/>
          </p:cNvSpPr>
          <p:nvPr/>
        </p:nvSpPr>
        <p:spPr bwMode="auto">
          <a:xfrm rot="19863583">
            <a:off x="5417846" y="4429098"/>
            <a:ext cx="1373773"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a:latin typeface="WinInnwa" pitchFamily="2" charset="0"/>
                <a:ea typeface="+mn-ea"/>
              </a:rPr>
              <a:t> </a:t>
            </a:r>
            <a:r>
              <a:rPr lang="en-US" dirty="0" err="1">
                <a:solidFill>
                  <a:schemeClr val="hlink"/>
                </a:solidFill>
                <a:latin typeface="Pyidaungsu" panose="020B0502040204020203" pitchFamily="34" charset="0"/>
                <a:ea typeface="+mn-ea"/>
                <a:cs typeface="Pyidaungsu" panose="020B0502040204020203" pitchFamily="34" charset="0"/>
              </a:rPr>
              <a:t>စာစောင်များ</a:t>
            </a:r>
            <a:endParaRPr lang="en-US" dirty="0">
              <a:latin typeface="Pyidaungsu" panose="020B0502040204020203" pitchFamily="34" charset="0"/>
              <a:ea typeface="+mn-ea"/>
              <a:cs typeface="Pyidaungsu" panose="020B0502040204020203" pitchFamily="34" charset="0"/>
            </a:endParaRPr>
          </a:p>
        </p:txBody>
      </p:sp>
      <p:sp>
        <p:nvSpPr>
          <p:cNvPr id="265341" name="Rectangle 125"/>
          <p:cNvSpPr>
            <a:spLocks noChangeArrowheads="1"/>
          </p:cNvSpPr>
          <p:nvPr/>
        </p:nvSpPr>
        <p:spPr bwMode="auto">
          <a:xfrm>
            <a:off x="5913438" y="4956175"/>
            <a:ext cx="1333697"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latin typeface="Pyidaungsu" panose="020B0502040204020203" pitchFamily="34" charset="0"/>
                <a:ea typeface="+mn-ea"/>
                <a:cs typeface="Pyidaungsu" panose="020B0502040204020203" pitchFamily="34" charset="0"/>
              </a:rPr>
              <a:t>ဗျာဒိတ်ကျမ်း</a:t>
            </a:r>
            <a:endParaRPr lang="en-US" dirty="0">
              <a:latin typeface="Pyidaungsu" panose="020B0502040204020203" pitchFamily="34" charset="0"/>
              <a:ea typeface="+mn-ea"/>
              <a:cs typeface="Pyidaungsu" panose="020B0502040204020203" pitchFamily="34" charset="0"/>
            </a:endParaRPr>
          </a:p>
        </p:txBody>
      </p:sp>
    </p:spTree>
    <p:extLst>
      <p:ext uri="{BB962C8B-B14F-4D97-AF65-F5344CB8AC3E}">
        <p14:creationId xmlns:p14="http://schemas.microsoft.com/office/powerpoint/2010/main" val="3915590535"/>
      </p:ext>
    </p:extLst>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272"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strVal val="2/3*#ppt_w"/>
                                          </p:val>
                                        </p:tav>
                                        <p:tav tm="100000">
                                          <p:val>
                                            <p:strVal val="#ppt_w"/>
                                          </p:val>
                                        </p:tav>
                                      </p:tavLst>
                                    </p:anim>
                                    <p:anim calcmode="lin" valueType="num">
                                      <p:cBhvr>
                                        <p:cTn id="15" dur="500" fill="hold"/>
                                        <p:tgtEl>
                                          <p:spTgt spid="4"/>
                                        </p:tgtEl>
                                        <p:attrNameLst>
                                          <p:attrName>ppt_h</p:attrName>
                                        </p:attrNameLst>
                                      </p:cBhvr>
                                      <p:tavLst>
                                        <p:tav tm="0">
                                          <p:val>
                                            <p:strVal val="2/3*#ppt_h"/>
                                          </p:val>
                                        </p:tav>
                                        <p:tav tm="100000">
                                          <p:val>
                                            <p:strVal val="#ppt_h"/>
                                          </p:val>
                                        </p:tav>
                                      </p:tavLst>
                                    </p:anim>
                                  </p:childTnLst>
                                </p:cTn>
                              </p:par>
                            </p:childTnLst>
                          </p:cTn>
                        </p:par>
                        <p:par>
                          <p:cTn id="16" fill="hold" nodeType="afterGroup">
                            <p:stCondLst>
                              <p:cond delay="1000"/>
                            </p:stCondLst>
                            <p:childTnLst>
                              <p:par>
                                <p:cTn id="17" presetID="23" presetClass="entr" presetSubtype="272"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strVal val="2/3*#ppt_w"/>
                                          </p:val>
                                        </p:tav>
                                        <p:tav tm="100000">
                                          <p:val>
                                            <p:strVal val="#ppt_w"/>
                                          </p:val>
                                        </p:tav>
                                      </p:tavLst>
                                    </p:anim>
                                    <p:anim calcmode="lin" valueType="num">
                                      <p:cBhvr>
                                        <p:cTn id="20" dur="500" fill="hold"/>
                                        <p:tgtEl>
                                          <p:spTgt spid="5"/>
                                        </p:tgtEl>
                                        <p:attrNameLst>
                                          <p:attrName>ppt_h</p:attrName>
                                        </p:attrNameLst>
                                      </p:cBhvr>
                                      <p:tavLst>
                                        <p:tav tm="0">
                                          <p:val>
                                            <p:strVal val="2/3*#ppt_h"/>
                                          </p:val>
                                        </p:tav>
                                        <p:tav tm="100000">
                                          <p:val>
                                            <p:strVal val="#ppt_h"/>
                                          </p:val>
                                        </p:tav>
                                      </p:tavLst>
                                    </p:anim>
                                  </p:childTnLst>
                                </p:cTn>
                              </p:par>
                            </p:childTnLst>
                          </p:cTn>
                        </p:par>
                        <p:par>
                          <p:cTn id="21" fill="hold" nodeType="afterGroup">
                            <p:stCondLst>
                              <p:cond delay="1500"/>
                            </p:stCondLst>
                            <p:childTnLst>
                              <p:par>
                                <p:cTn id="22" presetID="23" presetClass="entr" presetSubtype="272"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strVal val="2/3*#ppt_w"/>
                                          </p:val>
                                        </p:tav>
                                        <p:tav tm="100000">
                                          <p:val>
                                            <p:strVal val="#ppt_w"/>
                                          </p:val>
                                        </p:tav>
                                      </p:tavLst>
                                    </p:anim>
                                    <p:anim calcmode="lin" valueType="num">
                                      <p:cBhvr>
                                        <p:cTn id="25" dur="500" fill="hold"/>
                                        <p:tgtEl>
                                          <p:spTgt spid="6"/>
                                        </p:tgtEl>
                                        <p:attrNameLst>
                                          <p:attrName>ppt_h</p:attrName>
                                        </p:attrNameLst>
                                      </p:cBhvr>
                                      <p:tavLst>
                                        <p:tav tm="0">
                                          <p:val>
                                            <p:strVal val="2/3*#ppt_h"/>
                                          </p:val>
                                        </p:tav>
                                        <p:tav tm="100000">
                                          <p:val>
                                            <p:strVal val="#ppt_h"/>
                                          </p:val>
                                        </p:tav>
                                      </p:tavLst>
                                    </p:anim>
                                  </p:childTnLst>
                                </p:cTn>
                              </p:par>
                            </p:childTnLst>
                          </p:cTn>
                        </p:par>
                        <p:par>
                          <p:cTn id="26" fill="hold" nodeType="afterGroup">
                            <p:stCondLst>
                              <p:cond delay="2000"/>
                            </p:stCondLst>
                            <p:childTnLst>
                              <p:par>
                                <p:cTn id="27" presetID="23" presetClass="entr" presetSubtype="272"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strVal val="2/3*#ppt_w"/>
                                          </p:val>
                                        </p:tav>
                                        <p:tav tm="100000">
                                          <p:val>
                                            <p:strVal val="#ppt_w"/>
                                          </p:val>
                                        </p:tav>
                                      </p:tavLst>
                                    </p:anim>
                                    <p:anim calcmode="lin" valueType="num">
                                      <p:cBhvr>
                                        <p:cTn id="30" dur="500" fill="hold"/>
                                        <p:tgtEl>
                                          <p:spTgt spid="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3162300" y="303213"/>
            <a:ext cx="287338"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WinInnwa" charset="0"/>
            </a:endParaRPr>
          </a:p>
        </p:txBody>
      </p:sp>
      <p:sp>
        <p:nvSpPr>
          <p:cNvPr id="25603" name="Rectangle 3"/>
          <p:cNvSpPr>
            <a:spLocks noChangeArrowheads="1"/>
          </p:cNvSpPr>
          <p:nvPr/>
        </p:nvSpPr>
        <p:spPr bwMode="auto">
          <a:xfrm>
            <a:off x="3163888" y="628650"/>
            <a:ext cx="3175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WinInnwa" charset="0"/>
            </a:endParaRPr>
          </a:p>
        </p:txBody>
      </p:sp>
      <p:sp>
        <p:nvSpPr>
          <p:cNvPr id="25604" name="Rectangle 7"/>
          <p:cNvSpPr>
            <a:spLocks noChangeArrowheads="1"/>
          </p:cNvSpPr>
          <p:nvPr/>
        </p:nvSpPr>
        <p:spPr bwMode="auto">
          <a:xfrm>
            <a:off x="3159125" y="1012825"/>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WinInnwa" charset="0"/>
            </a:endParaRPr>
          </a:p>
        </p:txBody>
      </p:sp>
      <p:sp>
        <p:nvSpPr>
          <p:cNvPr id="265226" name="Rectangle 10"/>
          <p:cNvSpPr>
            <a:spLocks noChangeArrowheads="1"/>
          </p:cNvSpPr>
          <p:nvPr/>
        </p:nvSpPr>
        <p:spPr bwMode="auto">
          <a:xfrm>
            <a:off x="1382713" y="700088"/>
            <a:ext cx="290512" cy="520700"/>
          </a:xfrm>
          <a:prstGeom prst="rect">
            <a:avLst/>
          </a:prstGeom>
          <a:noFill/>
          <a:ln w="12700">
            <a:noFill/>
            <a:miter lim="800000"/>
            <a:headEnd/>
            <a:tailEnd/>
          </a:ln>
          <a:effectLst>
            <a:outerShdw dist="85194" dir="3806097" algn="ctr" rotWithShape="0">
              <a:schemeClr val="tx1"/>
            </a:outerShdw>
          </a:effectLst>
        </p:spPr>
        <p:txBody>
          <a:bodyPr wrap="none" lIns="90487" tIns="44450" rIns="90487" bIns="44450">
            <a:spAutoFit/>
          </a:bodyPr>
          <a:lstStyle/>
          <a:p>
            <a:pPr algn="ctr">
              <a:spcBef>
                <a:spcPct val="0"/>
              </a:spcBef>
              <a:defRPr/>
            </a:pPr>
            <a:r>
              <a:rPr lang="en-US" sz="2800">
                <a:solidFill>
                  <a:srgbClr val="30F6FD"/>
                </a:solidFill>
                <a:latin typeface="WinInnwa" pitchFamily="2" charset="0"/>
                <a:ea typeface="+mn-ea"/>
              </a:rPr>
              <a:t> </a:t>
            </a:r>
          </a:p>
        </p:txBody>
      </p:sp>
      <p:sp>
        <p:nvSpPr>
          <p:cNvPr id="265227" name="Rectangle 11"/>
          <p:cNvSpPr>
            <a:spLocks noChangeArrowheads="1"/>
          </p:cNvSpPr>
          <p:nvPr/>
        </p:nvSpPr>
        <p:spPr bwMode="auto">
          <a:xfrm>
            <a:off x="114300" y="939800"/>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65228" name="Rectangle 12"/>
          <p:cNvSpPr>
            <a:spLocks noChangeArrowheads="1"/>
          </p:cNvSpPr>
          <p:nvPr/>
        </p:nvSpPr>
        <p:spPr bwMode="auto">
          <a:xfrm>
            <a:off x="5930900" y="939800"/>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65229" name="Rectangle 13"/>
          <p:cNvSpPr>
            <a:spLocks noChangeArrowheads="1"/>
          </p:cNvSpPr>
          <p:nvPr/>
        </p:nvSpPr>
        <p:spPr bwMode="auto">
          <a:xfrm>
            <a:off x="-101600" y="1752600"/>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65230" name="Rectangle 14"/>
          <p:cNvSpPr>
            <a:spLocks noChangeArrowheads="1"/>
          </p:cNvSpPr>
          <p:nvPr/>
        </p:nvSpPr>
        <p:spPr bwMode="auto">
          <a:xfrm>
            <a:off x="5934075" y="1762125"/>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65231" name="Rectangle 15"/>
          <p:cNvSpPr>
            <a:spLocks noChangeArrowheads="1"/>
          </p:cNvSpPr>
          <p:nvPr/>
        </p:nvSpPr>
        <p:spPr bwMode="auto">
          <a:xfrm>
            <a:off x="6311900" y="2017713"/>
            <a:ext cx="368300" cy="458787"/>
          </a:xfrm>
          <a:prstGeom prst="rect">
            <a:avLst/>
          </a:prstGeom>
          <a:noFill/>
          <a:ln w="12700">
            <a:noFill/>
            <a:miter lim="800000"/>
            <a:headEnd/>
            <a:tailEnd/>
          </a:ln>
          <a:effectLst>
            <a:outerShdw dist="68392" dir="4091915" algn="ctr" rotWithShape="0">
              <a:schemeClr val="tx1"/>
            </a:outerShdw>
          </a:effectLst>
        </p:spPr>
        <p:txBody>
          <a:bodyPr wrap="none" lIns="90487" tIns="44450" rIns="90487" bIns="44450">
            <a:spAutoFit/>
          </a:bodyPr>
          <a:lstStyle/>
          <a:p>
            <a:pPr>
              <a:spcBef>
                <a:spcPct val="0"/>
              </a:spcBef>
              <a:defRPr/>
            </a:pPr>
            <a:r>
              <a:rPr lang="en-US" sz="2400">
                <a:solidFill>
                  <a:srgbClr val="30F6FD"/>
                </a:solidFill>
                <a:latin typeface="WinInnwa" pitchFamily="2" charset="0"/>
                <a:ea typeface="+mn-ea"/>
              </a:rPr>
              <a:t>  </a:t>
            </a:r>
          </a:p>
        </p:txBody>
      </p:sp>
      <p:sp>
        <p:nvSpPr>
          <p:cNvPr id="265233" name="Rectangle 17"/>
          <p:cNvSpPr>
            <a:spLocks noChangeArrowheads="1"/>
          </p:cNvSpPr>
          <p:nvPr/>
        </p:nvSpPr>
        <p:spPr bwMode="auto">
          <a:xfrm>
            <a:off x="6397625" y="2317750"/>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65234" name="Rectangle 18"/>
          <p:cNvSpPr>
            <a:spLocks noChangeArrowheads="1"/>
          </p:cNvSpPr>
          <p:nvPr/>
        </p:nvSpPr>
        <p:spPr bwMode="auto">
          <a:xfrm>
            <a:off x="50800" y="2357438"/>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65237" name="Rectangle 21"/>
          <p:cNvSpPr>
            <a:spLocks noChangeArrowheads="1"/>
          </p:cNvSpPr>
          <p:nvPr/>
        </p:nvSpPr>
        <p:spPr bwMode="auto">
          <a:xfrm>
            <a:off x="6205538" y="3141663"/>
            <a:ext cx="817562" cy="363537"/>
          </a:xfrm>
          <a:prstGeom prst="rect">
            <a:avLst/>
          </a:prstGeom>
          <a:noFill/>
          <a:ln w="12700">
            <a:noFill/>
            <a:miter lim="800000"/>
            <a:headEnd/>
            <a:tailEnd/>
          </a:ln>
          <a:effectLst>
            <a:outerShdw dist="68392" dir="4091915"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265238" name="Rectangle 22"/>
          <p:cNvSpPr>
            <a:spLocks noChangeArrowheads="1"/>
          </p:cNvSpPr>
          <p:nvPr/>
        </p:nvSpPr>
        <p:spPr bwMode="auto">
          <a:xfrm>
            <a:off x="-346075" y="3148013"/>
            <a:ext cx="817563" cy="363537"/>
          </a:xfrm>
          <a:prstGeom prst="rect">
            <a:avLst/>
          </a:prstGeom>
          <a:noFill/>
          <a:ln w="12700">
            <a:noFill/>
            <a:miter lim="800000"/>
            <a:headEnd/>
            <a:tailEnd/>
          </a:ln>
          <a:effectLst>
            <a:outerShdw dist="68392" dir="4091915"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265240" name="Rectangle 24"/>
          <p:cNvSpPr>
            <a:spLocks noChangeArrowheads="1"/>
          </p:cNvSpPr>
          <p:nvPr/>
        </p:nvSpPr>
        <p:spPr bwMode="auto">
          <a:xfrm>
            <a:off x="509588" y="3386138"/>
            <a:ext cx="1136650" cy="363537"/>
          </a:xfrm>
          <a:prstGeom prst="rect">
            <a:avLst/>
          </a:prstGeom>
          <a:noFill/>
          <a:ln w="12700">
            <a:noFill/>
            <a:miter lim="800000"/>
            <a:headEnd/>
            <a:tailEnd/>
          </a:ln>
          <a:effectLst>
            <a:outerShdw dist="68392" dir="4091915" algn="ctr" rotWithShape="0">
              <a:schemeClr val="tx1"/>
            </a:outerShdw>
          </a:effectLst>
        </p:spPr>
        <p:txBody>
          <a:bodyPr lIns="90487" tIns="44450" rIns="90487" bIns="44450">
            <a:spAutoFit/>
          </a:bodyPr>
          <a:lstStyle/>
          <a:p>
            <a:pPr>
              <a:spcBef>
                <a:spcPct val="0"/>
              </a:spcBef>
              <a:tabLst>
                <a:tab pos="460375" algn="l"/>
              </a:tabLst>
              <a:defRPr/>
            </a:pPr>
            <a:endParaRPr lang="my-MM">
              <a:solidFill>
                <a:srgbClr val="30F6FD"/>
              </a:solidFill>
              <a:latin typeface="WinInnwa" pitchFamily="2" charset="0"/>
              <a:ea typeface="+mn-ea"/>
            </a:endParaRPr>
          </a:p>
        </p:txBody>
      </p:sp>
      <p:grpSp>
        <p:nvGrpSpPr>
          <p:cNvPr id="25616" name="Group 25"/>
          <p:cNvGrpSpPr>
            <a:grpSpLocks/>
          </p:cNvGrpSpPr>
          <p:nvPr/>
        </p:nvGrpSpPr>
        <p:grpSpPr bwMode="auto">
          <a:xfrm>
            <a:off x="2133600" y="2455863"/>
            <a:ext cx="5403850" cy="2867025"/>
            <a:chOff x="1344" y="1547"/>
            <a:chExt cx="3404" cy="1806"/>
          </a:xfrm>
        </p:grpSpPr>
        <p:sp>
          <p:nvSpPr>
            <p:cNvPr id="25671" name="Line 26"/>
            <p:cNvSpPr>
              <a:spLocks noChangeShapeType="1"/>
            </p:cNvSpPr>
            <p:nvPr/>
          </p:nvSpPr>
          <p:spPr bwMode="auto">
            <a:xfrm flipV="1">
              <a:off x="3671" y="3296"/>
              <a:ext cx="644" cy="12"/>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2" name="Line 27"/>
            <p:cNvSpPr>
              <a:spLocks noChangeShapeType="1"/>
            </p:cNvSpPr>
            <p:nvPr/>
          </p:nvSpPr>
          <p:spPr bwMode="auto">
            <a:xfrm>
              <a:off x="1344" y="3218"/>
              <a:ext cx="971" cy="71"/>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3" name="Line 28"/>
            <p:cNvSpPr>
              <a:spLocks noChangeShapeType="1"/>
            </p:cNvSpPr>
            <p:nvPr/>
          </p:nvSpPr>
          <p:spPr bwMode="auto">
            <a:xfrm>
              <a:off x="1506" y="2660"/>
              <a:ext cx="894" cy="484"/>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4" name="Line 29"/>
            <p:cNvSpPr>
              <a:spLocks noChangeShapeType="1"/>
            </p:cNvSpPr>
            <p:nvPr/>
          </p:nvSpPr>
          <p:spPr bwMode="auto">
            <a:xfrm>
              <a:off x="1930" y="2122"/>
              <a:ext cx="582" cy="798"/>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5" name="Line 30"/>
            <p:cNvSpPr>
              <a:spLocks noChangeShapeType="1"/>
            </p:cNvSpPr>
            <p:nvPr/>
          </p:nvSpPr>
          <p:spPr bwMode="auto">
            <a:xfrm rot="578684">
              <a:off x="2594" y="1808"/>
              <a:ext cx="279" cy="1052"/>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6" name="Line 31"/>
            <p:cNvSpPr>
              <a:spLocks noChangeShapeType="1"/>
            </p:cNvSpPr>
            <p:nvPr/>
          </p:nvSpPr>
          <p:spPr bwMode="auto">
            <a:xfrm flipH="1">
              <a:off x="3078" y="2071"/>
              <a:ext cx="591" cy="875"/>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7" name="Line 32"/>
            <p:cNvSpPr>
              <a:spLocks noChangeShapeType="1"/>
            </p:cNvSpPr>
            <p:nvPr/>
          </p:nvSpPr>
          <p:spPr bwMode="auto">
            <a:xfrm flipH="1">
              <a:off x="3211" y="2410"/>
              <a:ext cx="797" cy="625"/>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8" name="Line 33"/>
            <p:cNvSpPr>
              <a:spLocks noChangeShapeType="1"/>
            </p:cNvSpPr>
            <p:nvPr/>
          </p:nvSpPr>
          <p:spPr bwMode="auto">
            <a:xfrm flipV="1">
              <a:off x="3264" y="2946"/>
              <a:ext cx="1017" cy="264"/>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5250" name="Rectangle 34"/>
            <p:cNvSpPr>
              <a:spLocks noChangeArrowheads="1"/>
            </p:cNvSpPr>
            <p:nvPr/>
          </p:nvSpPr>
          <p:spPr bwMode="auto">
            <a:xfrm rot="5246759">
              <a:off x="1931" y="2138"/>
              <a:ext cx="1290" cy="74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r>
                <a:rPr lang="en-US" dirty="0" err="1">
                  <a:solidFill>
                    <a:srgbClr val="21ED11"/>
                  </a:solidFill>
                  <a:latin typeface="Pyidaungsu" panose="020B0502040204020203" pitchFamily="34" charset="0"/>
                  <a:ea typeface="+mn-ea"/>
                  <a:cs typeface="Pyidaungsu" panose="020B0502040204020203" pitchFamily="34" charset="0"/>
                </a:rPr>
                <a:t>ပရောဖက်များ</a:t>
              </a:r>
              <a:endParaRPr lang="en-US" dirty="0">
                <a:solidFill>
                  <a:srgbClr val="21ED11"/>
                </a:solidFill>
                <a:latin typeface="Pyidaungsu" panose="020B0502040204020203" pitchFamily="34" charset="0"/>
                <a:ea typeface="+mn-ea"/>
                <a:cs typeface="Pyidaungsu" panose="020B0502040204020203" pitchFamily="34" charset="0"/>
              </a:endParaRPr>
            </a:p>
            <a:p>
              <a:pPr>
                <a:defRPr/>
              </a:pPr>
              <a:endParaRPr lang="en-US" dirty="0">
                <a:solidFill>
                  <a:srgbClr val="21ED11"/>
                </a:solidFill>
                <a:latin typeface="WinInnwa" pitchFamily="2" charset="0"/>
                <a:ea typeface="+mn-ea"/>
              </a:endParaRPr>
            </a:p>
            <a:p>
              <a:pPr>
                <a:defRPr/>
              </a:pPr>
              <a:endParaRPr lang="en-US" dirty="0">
                <a:latin typeface="WinInnwa" pitchFamily="2" charset="0"/>
                <a:ea typeface="+mn-ea"/>
              </a:endParaRPr>
            </a:p>
          </p:txBody>
        </p:sp>
        <p:sp>
          <p:nvSpPr>
            <p:cNvPr id="265251" name="Rectangle 35"/>
            <p:cNvSpPr>
              <a:spLocks noChangeArrowheads="1"/>
            </p:cNvSpPr>
            <p:nvPr/>
          </p:nvSpPr>
          <p:spPr bwMode="auto">
            <a:xfrm>
              <a:off x="3422" y="3143"/>
              <a:ext cx="1326" cy="210"/>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sz="1600">
                <a:latin typeface="WinInnwa" pitchFamily="2" charset="0"/>
                <a:ea typeface="+mn-ea"/>
              </a:endParaRPr>
            </a:p>
          </p:txBody>
        </p:sp>
        <p:sp>
          <p:nvSpPr>
            <p:cNvPr id="265252" name="Rectangle 36"/>
            <p:cNvSpPr>
              <a:spLocks noChangeArrowheads="1"/>
            </p:cNvSpPr>
            <p:nvPr/>
          </p:nvSpPr>
          <p:spPr bwMode="auto">
            <a:xfrm rot="3267768">
              <a:off x="1819" y="2524"/>
              <a:ext cx="1118"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a:solidFill>
                  <a:srgbClr val="21ED11"/>
                </a:solidFill>
                <a:latin typeface="WinInnwa" pitchFamily="2" charset="0"/>
                <a:ea typeface="+mn-ea"/>
              </a:endParaRPr>
            </a:p>
          </p:txBody>
        </p:sp>
        <p:sp>
          <p:nvSpPr>
            <p:cNvPr id="265253" name="Rectangle 37"/>
            <p:cNvSpPr>
              <a:spLocks noChangeArrowheads="1"/>
            </p:cNvSpPr>
            <p:nvPr/>
          </p:nvSpPr>
          <p:spPr bwMode="auto">
            <a:xfrm rot="20643327">
              <a:off x="3427" y="2833"/>
              <a:ext cx="902"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265254" name="Rectangle 38"/>
            <p:cNvSpPr>
              <a:spLocks noChangeArrowheads="1"/>
            </p:cNvSpPr>
            <p:nvPr/>
          </p:nvSpPr>
          <p:spPr bwMode="auto">
            <a:xfrm rot="19276533">
              <a:off x="3353" y="2466"/>
              <a:ext cx="622" cy="229"/>
            </a:xfrm>
            <a:prstGeom prst="rect">
              <a:avLst/>
            </a:prstGeom>
            <a:noFill/>
            <a:ln w="12700">
              <a:noFill/>
              <a:miter lim="800000"/>
              <a:headEnd/>
              <a:tailEnd/>
            </a:ln>
            <a:effectLst>
              <a:outerShdw dist="45791" dir="3378596"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265255" name="Rectangle 39"/>
            <p:cNvSpPr>
              <a:spLocks noChangeArrowheads="1"/>
            </p:cNvSpPr>
            <p:nvPr/>
          </p:nvSpPr>
          <p:spPr bwMode="auto">
            <a:xfrm rot="1755647">
              <a:off x="1462" y="2754"/>
              <a:ext cx="1190" cy="229"/>
            </a:xfrm>
            <a:prstGeom prst="rect">
              <a:avLst/>
            </a:prstGeom>
            <a:noFill/>
            <a:ln w="12700">
              <a:noFill/>
              <a:miter lim="800000"/>
              <a:headEnd/>
              <a:tailEnd/>
            </a:ln>
            <a:effectLst>
              <a:outerShdw dist="45791" dir="3378596" algn="ctr" rotWithShape="0">
                <a:schemeClr val="tx1"/>
              </a:outerShdw>
            </a:effectLst>
          </p:spPr>
          <p:txBody>
            <a:bodyPr lIns="90487" tIns="44450" rIns="90487" bIns="44450">
              <a:spAutoFit/>
            </a:bodyPr>
            <a:lstStyle/>
            <a:p>
              <a:pPr>
                <a:defRPr/>
              </a:pPr>
              <a:endParaRPr lang="my-MM">
                <a:solidFill>
                  <a:srgbClr val="21ED11"/>
                </a:solidFill>
                <a:latin typeface="WinInnwa" pitchFamily="2" charset="0"/>
                <a:ea typeface="+mn-ea"/>
              </a:endParaRPr>
            </a:p>
          </p:txBody>
        </p:sp>
        <p:sp>
          <p:nvSpPr>
            <p:cNvPr id="265256" name="Rectangle 40"/>
            <p:cNvSpPr>
              <a:spLocks noChangeArrowheads="1"/>
            </p:cNvSpPr>
            <p:nvPr/>
          </p:nvSpPr>
          <p:spPr bwMode="auto">
            <a:xfrm rot="240000">
              <a:off x="1596" y="3057"/>
              <a:ext cx="502"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265257" name="Rectangle 41"/>
            <p:cNvSpPr>
              <a:spLocks noChangeArrowheads="1"/>
            </p:cNvSpPr>
            <p:nvPr/>
          </p:nvSpPr>
          <p:spPr bwMode="auto">
            <a:xfrm rot="18254599">
              <a:off x="2907" y="2044"/>
              <a:ext cx="1222"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grpSp>
      <p:sp>
        <p:nvSpPr>
          <p:cNvPr id="265265" name="Line 49"/>
          <p:cNvSpPr>
            <a:spLocks noChangeShapeType="1"/>
          </p:cNvSpPr>
          <p:nvPr/>
        </p:nvSpPr>
        <p:spPr bwMode="auto">
          <a:xfrm>
            <a:off x="7135813" y="1884363"/>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66" name="Line 50"/>
          <p:cNvSpPr>
            <a:spLocks noChangeShapeType="1"/>
          </p:cNvSpPr>
          <p:nvPr/>
        </p:nvSpPr>
        <p:spPr bwMode="auto">
          <a:xfrm>
            <a:off x="7345363" y="2651125"/>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67" name="Line 51"/>
          <p:cNvSpPr>
            <a:spLocks noChangeShapeType="1"/>
          </p:cNvSpPr>
          <p:nvPr/>
        </p:nvSpPr>
        <p:spPr bwMode="auto">
          <a:xfrm>
            <a:off x="7440613" y="3316288"/>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68" name="Line 52"/>
          <p:cNvSpPr>
            <a:spLocks noChangeShapeType="1"/>
          </p:cNvSpPr>
          <p:nvPr/>
        </p:nvSpPr>
        <p:spPr bwMode="auto">
          <a:xfrm>
            <a:off x="7593013" y="4424363"/>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69" name="Line 53"/>
          <p:cNvSpPr>
            <a:spLocks noChangeShapeType="1"/>
          </p:cNvSpPr>
          <p:nvPr/>
        </p:nvSpPr>
        <p:spPr bwMode="auto">
          <a:xfrm>
            <a:off x="866775" y="1893888"/>
            <a:ext cx="969963"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70" name="Line 54"/>
          <p:cNvSpPr>
            <a:spLocks noChangeShapeType="1"/>
          </p:cNvSpPr>
          <p:nvPr/>
        </p:nvSpPr>
        <p:spPr bwMode="auto">
          <a:xfrm>
            <a:off x="762000" y="2660650"/>
            <a:ext cx="969963"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71" name="Line 55"/>
          <p:cNvSpPr>
            <a:spLocks noChangeShapeType="1"/>
          </p:cNvSpPr>
          <p:nvPr/>
        </p:nvSpPr>
        <p:spPr bwMode="auto">
          <a:xfrm>
            <a:off x="671513" y="3311525"/>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72" name="Line 56"/>
          <p:cNvSpPr>
            <a:spLocks noChangeShapeType="1"/>
          </p:cNvSpPr>
          <p:nvPr/>
        </p:nvSpPr>
        <p:spPr bwMode="auto">
          <a:xfrm>
            <a:off x="495300" y="4391025"/>
            <a:ext cx="969963"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5625" name="Text Box 58"/>
          <p:cNvSpPr txBox="1">
            <a:spLocks noChangeArrowheads="1"/>
          </p:cNvSpPr>
          <p:nvPr/>
        </p:nvSpPr>
        <p:spPr bwMode="auto">
          <a:xfrm>
            <a:off x="1509713" y="4032250"/>
            <a:ext cx="1841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spcBef>
                <a:spcPct val="0"/>
              </a:spcBef>
            </a:pPr>
            <a:endParaRPr lang="my-MM" sz="3600" b="0">
              <a:solidFill>
                <a:schemeClr val="tx1"/>
              </a:solidFill>
              <a:latin typeface="WinInnwa" charset="0"/>
            </a:endParaRPr>
          </a:p>
        </p:txBody>
      </p:sp>
      <p:grpSp>
        <p:nvGrpSpPr>
          <p:cNvPr id="3" name="Group 60"/>
          <p:cNvGrpSpPr>
            <a:grpSpLocks/>
          </p:cNvGrpSpPr>
          <p:nvPr/>
        </p:nvGrpSpPr>
        <p:grpSpPr bwMode="auto">
          <a:xfrm>
            <a:off x="5467350" y="588963"/>
            <a:ext cx="703263" cy="958850"/>
            <a:chOff x="2464" y="201"/>
            <a:chExt cx="443" cy="604"/>
          </a:xfrm>
        </p:grpSpPr>
        <p:sp>
          <p:nvSpPr>
            <p:cNvPr id="25668" name="Rectangle 61"/>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9" name="Rectangle 62"/>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70" name="Rectangle 63"/>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th-TH">
                <a:latin typeface="WinInnwa" charset="0"/>
              </a:endParaRPr>
            </a:p>
          </p:txBody>
        </p:sp>
      </p:grpSp>
      <p:sp>
        <p:nvSpPr>
          <p:cNvPr id="25627" name="Text Box 67"/>
          <p:cNvSpPr txBox="1">
            <a:spLocks noChangeArrowheads="1"/>
          </p:cNvSpPr>
          <p:nvPr/>
        </p:nvSpPr>
        <p:spPr bwMode="auto">
          <a:xfrm>
            <a:off x="8720138" y="80963"/>
            <a:ext cx="26193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2000" b="0">
                <a:solidFill>
                  <a:srgbClr val="FFA27C"/>
                </a:solidFill>
                <a:latin typeface="WinInnwa" charset="0"/>
              </a:rPr>
              <a:t> </a:t>
            </a:r>
          </a:p>
        </p:txBody>
      </p:sp>
      <p:grpSp>
        <p:nvGrpSpPr>
          <p:cNvPr id="4" name="Group 72"/>
          <p:cNvGrpSpPr>
            <a:grpSpLocks/>
          </p:cNvGrpSpPr>
          <p:nvPr/>
        </p:nvGrpSpPr>
        <p:grpSpPr bwMode="auto">
          <a:xfrm>
            <a:off x="5454650" y="588963"/>
            <a:ext cx="703263" cy="958850"/>
            <a:chOff x="2464" y="201"/>
            <a:chExt cx="443" cy="604"/>
          </a:xfrm>
        </p:grpSpPr>
        <p:sp>
          <p:nvSpPr>
            <p:cNvPr id="25665" name="Rectangle 73"/>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6" name="Rectangle 74"/>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7" name="Rectangle 75"/>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th-TH">
                <a:latin typeface="WinInnwa" charset="0"/>
              </a:endParaRPr>
            </a:p>
          </p:txBody>
        </p:sp>
      </p:grpSp>
      <p:grpSp>
        <p:nvGrpSpPr>
          <p:cNvPr id="5" name="Group 76"/>
          <p:cNvGrpSpPr>
            <a:grpSpLocks/>
          </p:cNvGrpSpPr>
          <p:nvPr/>
        </p:nvGrpSpPr>
        <p:grpSpPr bwMode="auto">
          <a:xfrm>
            <a:off x="5454650" y="588963"/>
            <a:ext cx="703263" cy="958850"/>
            <a:chOff x="2464" y="201"/>
            <a:chExt cx="443" cy="604"/>
          </a:xfrm>
        </p:grpSpPr>
        <p:sp>
          <p:nvSpPr>
            <p:cNvPr id="25662" name="Rectangle 77"/>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3" name="Rectangle 78"/>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4" name="Rectangle 79"/>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th-TH">
                <a:latin typeface="WinInnwa" charset="0"/>
              </a:endParaRPr>
            </a:p>
          </p:txBody>
        </p:sp>
      </p:grpSp>
      <p:grpSp>
        <p:nvGrpSpPr>
          <p:cNvPr id="6" name="Group 80"/>
          <p:cNvGrpSpPr>
            <a:grpSpLocks/>
          </p:cNvGrpSpPr>
          <p:nvPr/>
        </p:nvGrpSpPr>
        <p:grpSpPr bwMode="auto">
          <a:xfrm>
            <a:off x="5454650" y="588963"/>
            <a:ext cx="703263" cy="958850"/>
            <a:chOff x="2464" y="201"/>
            <a:chExt cx="443" cy="604"/>
          </a:xfrm>
        </p:grpSpPr>
        <p:sp>
          <p:nvSpPr>
            <p:cNvPr id="25659" name="Rectangle 81"/>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0" name="Rectangle 82"/>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1" name="Rectangle 83"/>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th-TH">
                <a:latin typeface="WinInnwa" charset="0"/>
              </a:endParaRPr>
            </a:p>
          </p:txBody>
        </p:sp>
      </p:grpSp>
      <p:grpSp>
        <p:nvGrpSpPr>
          <p:cNvPr id="7" name="Group 84"/>
          <p:cNvGrpSpPr>
            <a:grpSpLocks/>
          </p:cNvGrpSpPr>
          <p:nvPr/>
        </p:nvGrpSpPr>
        <p:grpSpPr bwMode="auto">
          <a:xfrm>
            <a:off x="5454650" y="588963"/>
            <a:ext cx="703263" cy="958850"/>
            <a:chOff x="2464" y="201"/>
            <a:chExt cx="443" cy="604"/>
          </a:xfrm>
        </p:grpSpPr>
        <p:sp>
          <p:nvSpPr>
            <p:cNvPr id="25656" name="Rectangle 85"/>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57" name="Rectangle 86"/>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58" name="Rectangle 87"/>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th-TH">
                <a:latin typeface="WinInnwa" charset="0"/>
              </a:endParaRPr>
            </a:p>
          </p:txBody>
        </p:sp>
      </p:grpSp>
      <p:sp>
        <p:nvSpPr>
          <p:cNvPr id="265318" name="Rectangle 102"/>
          <p:cNvSpPr>
            <a:spLocks noChangeArrowheads="1"/>
          </p:cNvSpPr>
          <p:nvPr/>
        </p:nvSpPr>
        <p:spPr bwMode="auto">
          <a:xfrm>
            <a:off x="8091488" y="6427788"/>
            <a:ext cx="287337" cy="246062"/>
          </a:xfrm>
          <a:prstGeom prst="rect">
            <a:avLst/>
          </a:prstGeom>
          <a:noFill/>
          <a:ln w="12700">
            <a:noFill/>
            <a:miter lim="800000"/>
            <a:headEnd/>
            <a:tailEnd/>
          </a:ln>
          <a:effectLst/>
        </p:spPr>
        <p:txBody>
          <a:bodyPr wrap="none" anchor="ctr">
            <a:spAutoFit/>
          </a:bodyPr>
          <a:lstStyle/>
          <a:p>
            <a:pPr algn="ctr">
              <a:spcBef>
                <a:spcPct val="0"/>
              </a:spcBef>
              <a:defRPr/>
            </a:pPr>
            <a:r>
              <a:rPr lang="en-US" sz="1000">
                <a:solidFill>
                  <a:schemeClr val="bg1"/>
                </a:solidFill>
                <a:effectLst>
                  <a:outerShdw blurRad="38100" dist="38100" dir="2700000" algn="tl">
                    <a:srgbClr val="000000"/>
                  </a:outerShdw>
                </a:effectLst>
                <a:latin typeface="WinInnwa" pitchFamily="2" charset="0"/>
                <a:ea typeface="+mn-ea"/>
              </a:rPr>
              <a:t>24</a:t>
            </a:r>
            <a:endParaRPr lang="en-US" sz="1000">
              <a:solidFill>
                <a:schemeClr val="tx1"/>
              </a:solidFill>
              <a:effectLst>
                <a:outerShdw blurRad="38100" dist="38100" dir="2700000" algn="tl">
                  <a:srgbClr val="FFFFFF"/>
                </a:outerShdw>
              </a:effectLst>
              <a:latin typeface="WinInnwa" pitchFamily="2" charset="0"/>
              <a:ea typeface="+mn-ea"/>
            </a:endParaRPr>
          </a:p>
        </p:txBody>
      </p:sp>
      <p:sp>
        <p:nvSpPr>
          <p:cNvPr id="265319" name="Text Box 103"/>
          <p:cNvSpPr txBox="1">
            <a:spLocks noChangeArrowheads="1"/>
          </p:cNvSpPr>
          <p:nvPr/>
        </p:nvSpPr>
        <p:spPr bwMode="auto">
          <a:xfrm>
            <a:off x="8502650" y="6353175"/>
            <a:ext cx="280988" cy="369888"/>
          </a:xfrm>
          <a:prstGeom prst="rect">
            <a:avLst/>
          </a:prstGeom>
          <a:noFill/>
          <a:ln w="12700">
            <a:noFill/>
            <a:miter lim="800000"/>
            <a:headEnd/>
            <a:tailEnd/>
          </a:ln>
          <a:effectLst>
            <a:outerShdw dist="17961" dir="2700000" algn="ctr" rotWithShape="0">
              <a:schemeClr val="tx1"/>
            </a:outerShdw>
          </a:effectLst>
        </p:spPr>
        <p:txBody>
          <a:bodyPr wrap="none" anchor="ctr">
            <a:spAutoFit/>
          </a:bodyPr>
          <a:lstStyle/>
          <a:p>
            <a:pPr algn="ctr">
              <a:defRPr/>
            </a:pPr>
            <a:r>
              <a:rPr lang="en-US">
                <a:solidFill>
                  <a:srgbClr val="FFFFFF"/>
                </a:solidFill>
                <a:latin typeface="WinInnwa" pitchFamily="2" charset="0"/>
                <a:ea typeface="+mn-ea"/>
              </a:rPr>
              <a:t>1</a:t>
            </a:r>
          </a:p>
        </p:txBody>
      </p:sp>
      <p:sp>
        <p:nvSpPr>
          <p:cNvPr id="265320" name="Rectangle 104"/>
          <p:cNvSpPr>
            <a:spLocks noChangeArrowheads="1"/>
          </p:cNvSpPr>
          <p:nvPr/>
        </p:nvSpPr>
        <p:spPr bwMode="auto">
          <a:xfrm>
            <a:off x="4040188" y="201613"/>
            <a:ext cx="1277525" cy="335989"/>
          </a:xfrm>
          <a:prstGeom prst="rect">
            <a:avLst/>
          </a:prstGeom>
          <a:noFill/>
          <a:ln w="12700" algn="ctr">
            <a:noFill/>
            <a:miter lim="800000"/>
            <a:headEnd/>
            <a:tailEnd/>
          </a:ln>
          <a:effectLst>
            <a:outerShdw dist="45791" dir="3378596" algn="ctr" rotWithShape="0">
              <a:schemeClr val="tx1"/>
            </a:outerShdw>
          </a:effectLst>
        </p:spPr>
        <p:txBody>
          <a:bodyPr wrap="square" lIns="90487" tIns="44450" rIns="90487" bIns="44450">
            <a:spAutoFit/>
          </a:bodyPr>
          <a:lstStyle/>
          <a:p>
            <a:pPr>
              <a:spcBef>
                <a:spcPct val="0"/>
              </a:spcBef>
              <a:defRPr/>
            </a:pPr>
            <a:r>
              <a:rPr lang="en-US" sz="1600" dirty="0" err="1">
                <a:solidFill>
                  <a:srgbClr val="2F6AFD"/>
                </a:solidFill>
                <a:latin typeface="Pyidaungsu" panose="020B0502040204020203" pitchFamily="34" charset="0"/>
                <a:ea typeface="+mn-ea"/>
                <a:cs typeface="Pyidaungsu" panose="020B0502040204020203" pitchFamily="34" charset="0"/>
              </a:rPr>
              <a:t>နှစ</a:t>
            </a:r>
            <a:r>
              <a:rPr lang="en-US" sz="1600" dirty="0">
                <a:solidFill>
                  <a:srgbClr val="2F6AFD"/>
                </a:solidFill>
                <a:latin typeface="Pyidaungsu" panose="020B0502040204020203" pitchFamily="34" charset="0"/>
                <a:ea typeface="+mn-ea"/>
                <a:cs typeface="Pyidaungsu" panose="020B0502040204020203" pitchFamily="34" charset="0"/>
              </a:rPr>
              <a:t>် ၁၆၀၀</a:t>
            </a:r>
          </a:p>
        </p:txBody>
      </p:sp>
      <p:sp>
        <p:nvSpPr>
          <p:cNvPr id="265321" name="Rectangle 105"/>
          <p:cNvSpPr>
            <a:spLocks noChangeArrowheads="1"/>
          </p:cNvSpPr>
          <p:nvPr/>
        </p:nvSpPr>
        <p:spPr bwMode="auto">
          <a:xfrm>
            <a:off x="3816350" y="479425"/>
            <a:ext cx="1461938" cy="335989"/>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1600" dirty="0" err="1">
                <a:solidFill>
                  <a:srgbClr val="2F6AFD"/>
                </a:solidFill>
                <a:latin typeface="Pyidaungsu" panose="020B0502040204020203" pitchFamily="34" charset="0"/>
                <a:ea typeface="+mn-ea"/>
                <a:cs typeface="Pyidaungsu" panose="020B0502040204020203" pitchFamily="34" charset="0"/>
              </a:rPr>
              <a:t>စာရေးသူ</a:t>
            </a:r>
            <a:r>
              <a:rPr lang="en-US" sz="1600" dirty="0">
                <a:solidFill>
                  <a:srgbClr val="2F6AFD"/>
                </a:solidFill>
                <a:latin typeface="Pyidaungsu" panose="020B0502040204020203" pitchFamily="34" charset="0"/>
                <a:ea typeface="+mn-ea"/>
                <a:cs typeface="Pyidaungsu" panose="020B0502040204020203" pitchFamily="34" charset="0"/>
              </a:rPr>
              <a:t> ၄၀ </a:t>
            </a:r>
            <a:r>
              <a:rPr lang="en-US" sz="1600" dirty="0" err="1">
                <a:solidFill>
                  <a:srgbClr val="2F6AFD"/>
                </a:solidFill>
                <a:latin typeface="Pyidaungsu" panose="020B0502040204020203" pitchFamily="34" charset="0"/>
                <a:ea typeface="+mn-ea"/>
                <a:cs typeface="Pyidaungsu" panose="020B0502040204020203" pitchFamily="34" charset="0"/>
              </a:rPr>
              <a:t>ဦး</a:t>
            </a:r>
            <a:endParaRPr lang="en-US" sz="1600" dirty="0">
              <a:solidFill>
                <a:srgbClr val="2F6AFD"/>
              </a:solidFill>
              <a:latin typeface="Pyidaungsu" panose="020B0502040204020203" pitchFamily="34" charset="0"/>
              <a:ea typeface="+mn-ea"/>
              <a:cs typeface="Pyidaungsu" panose="020B0502040204020203" pitchFamily="34" charset="0"/>
            </a:endParaRPr>
          </a:p>
        </p:txBody>
      </p:sp>
      <p:sp>
        <p:nvSpPr>
          <p:cNvPr id="265322" name="Rectangle 106"/>
          <p:cNvSpPr>
            <a:spLocks noChangeArrowheads="1"/>
          </p:cNvSpPr>
          <p:nvPr/>
        </p:nvSpPr>
        <p:spPr bwMode="auto">
          <a:xfrm>
            <a:off x="774700" y="993775"/>
            <a:ext cx="1333697"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dirty="0" err="1">
                <a:solidFill>
                  <a:srgbClr val="2F6AFD"/>
                </a:solidFill>
                <a:latin typeface="Pyidaungsu" panose="020B0502040204020203" pitchFamily="34" charset="0"/>
                <a:ea typeface="+mn-ea"/>
                <a:cs typeface="Pyidaungsu" panose="020B0502040204020203" pitchFamily="34" charset="0"/>
              </a:rPr>
              <a:t>ပုံပြင်ဟောင်း</a:t>
            </a:r>
            <a:endParaRPr lang="en-US" dirty="0">
              <a:solidFill>
                <a:srgbClr val="2F6AFD"/>
              </a:solidFill>
              <a:latin typeface="Pyidaungsu" panose="020B0502040204020203" pitchFamily="34" charset="0"/>
              <a:ea typeface="+mn-ea"/>
              <a:cs typeface="Pyidaungsu" panose="020B0502040204020203" pitchFamily="34" charset="0"/>
            </a:endParaRPr>
          </a:p>
        </p:txBody>
      </p:sp>
      <p:sp>
        <p:nvSpPr>
          <p:cNvPr id="265323" name="Rectangle 107"/>
          <p:cNvSpPr>
            <a:spLocks noChangeArrowheads="1"/>
          </p:cNvSpPr>
          <p:nvPr/>
        </p:nvSpPr>
        <p:spPr bwMode="auto">
          <a:xfrm>
            <a:off x="3390900" y="1003300"/>
            <a:ext cx="2057400" cy="582211"/>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defRPr/>
            </a:pPr>
            <a:r>
              <a:rPr lang="en-US" sz="1600" dirty="0" err="1">
                <a:solidFill>
                  <a:srgbClr val="2F6AFD"/>
                </a:solidFill>
                <a:latin typeface="Pyidaungsu" panose="020B0502040204020203" pitchFamily="34" charset="0"/>
                <a:ea typeface="+mn-ea"/>
                <a:cs typeface="Pyidaungsu" panose="020B0502040204020203" pitchFamily="34" charset="0"/>
              </a:rPr>
              <a:t>ဆောင်ပုဒ</a:t>
            </a:r>
            <a:r>
              <a:rPr lang="en-US" sz="1600" dirty="0">
                <a:solidFill>
                  <a:srgbClr val="2F6AFD"/>
                </a:solidFill>
                <a:latin typeface="Pyidaungsu" panose="020B0502040204020203" pitchFamily="34" charset="0"/>
                <a:ea typeface="+mn-ea"/>
                <a:cs typeface="Pyidaungsu" panose="020B0502040204020203" pitchFamily="34" charset="0"/>
              </a:rPr>
              <a:t>် - </a:t>
            </a:r>
            <a:r>
              <a:rPr lang="en-US" sz="1600" dirty="0" err="1">
                <a:solidFill>
                  <a:srgbClr val="2F6AFD"/>
                </a:solidFill>
                <a:latin typeface="Pyidaungsu" panose="020B0502040204020203" pitchFamily="34" charset="0"/>
                <a:ea typeface="+mn-ea"/>
                <a:cs typeface="Pyidaungsu" panose="020B0502040204020203" pitchFamily="34" charset="0"/>
              </a:rPr>
              <a:t>ဘုရားဘုန်းတော</a:t>
            </a:r>
            <a:r>
              <a:rPr lang="en-US" sz="1600" dirty="0">
                <a:solidFill>
                  <a:srgbClr val="2F6AFD"/>
                </a:solidFill>
                <a:latin typeface="Pyidaungsu" panose="020B0502040204020203" pitchFamily="34" charset="0"/>
                <a:ea typeface="+mn-ea"/>
                <a:cs typeface="Pyidaungsu" panose="020B0502040204020203" pitchFamily="34" charset="0"/>
              </a:rPr>
              <a:t>်</a:t>
            </a:r>
          </a:p>
        </p:txBody>
      </p:sp>
      <p:sp>
        <p:nvSpPr>
          <p:cNvPr id="265324" name="Rectangle 108"/>
          <p:cNvSpPr>
            <a:spLocks noChangeArrowheads="1"/>
          </p:cNvSpPr>
          <p:nvPr/>
        </p:nvSpPr>
        <p:spPr bwMode="auto">
          <a:xfrm>
            <a:off x="7477125" y="879475"/>
            <a:ext cx="1109277" cy="397545"/>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2000" dirty="0" err="1">
                <a:solidFill>
                  <a:srgbClr val="2F6AFD"/>
                </a:solidFill>
                <a:latin typeface="Pyidaungsu" panose="020B0502040204020203" pitchFamily="34" charset="0"/>
                <a:ea typeface="+mn-ea"/>
                <a:cs typeface="Pyidaungsu" panose="020B0502040204020203" pitchFamily="34" charset="0"/>
              </a:rPr>
              <a:t>ပုံပြင်သစ</a:t>
            </a:r>
            <a:r>
              <a:rPr lang="en-US" sz="2000" dirty="0">
                <a:solidFill>
                  <a:srgbClr val="2F6AFD"/>
                </a:solidFill>
                <a:latin typeface="Pyidaungsu" panose="020B0502040204020203" pitchFamily="34" charset="0"/>
                <a:ea typeface="+mn-ea"/>
                <a:cs typeface="Pyidaungsu" panose="020B0502040204020203" pitchFamily="34" charset="0"/>
              </a:rPr>
              <a:t>်</a:t>
            </a:r>
          </a:p>
        </p:txBody>
      </p:sp>
      <p:sp>
        <p:nvSpPr>
          <p:cNvPr id="265325" name="Rectangle 109"/>
          <p:cNvSpPr>
            <a:spLocks noChangeArrowheads="1"/>
          </p:cNvSpPr>
          <p:nvPr/>
        </p:nvSpPr>
        <p:spPr bwMode="auto">
          <a:xfrm>
            <a:off x="863600" y="2060575"/>
            <a:ext cx="831958" cy="305212"/>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1400" dirty="0">
                <a:solidFill>
                  <a:srgbClr val="2F6AFD"/>
                </a:solidFill>
                <a:latin typeface="Pyidaungsu" panose="020B0502040204020203" pitchFamily="34" charset="0"/>
                <a:ea typeface="+mn-ea"/>
                <a:cs typeface="Pyidaungsu" panose="020B0502040204020203" pitchFamily="34" charset="0"/>
              </a:rPr>
              <a:t>၃၉ </a:t>
            </a:r>
            <a:r>
              <a:rPr lang="en-US" sz="1400" dirty="0" err="1">
                <a:solidFill>
                  <a:srgbClr val="2F6AFD"/>
                </a:solidFill>
                <a:latin typeface="Pyidaungsu" panose="020B0502040204020203" pitchFamily="34" charset="0"/>
                <a:ea typeface="+mn-ea"/>
                <a:cs typeface="Pyidaungsu" panose="020B0502040204020203" pitchFamily="34" charset="0"/>
              </a:rPr>
              <a:t>ကျမ်း</a:t>
            </a:r>
            <a:endParaRPr lang="en-US" sz="1400" dirty="0">
              <a:solidFill>
                <a:srgbClr val="2F6AFD"/>
              </a:solidFill>
              <a:latin typeface="Pyidaungsu" panose="020B0502040204020203" pitchFamily="34" charset="0"/>
              <a:ea typeface="+mn-ea"/>
              <a:cs typeface="Pyidaungsu" panose="020B0502040204020203" pitchFamily="34" charset="0"/>
            </a:endParaRPr>
          </a:p>
        </p:txBody>
      </p:sp>
      <p:sp>
        <p:nvSpPr>
          <p:cNvPr id="265326" name="Rectangle 110"/>
          <p:cNvSpPr>
            <a:spLocks noChangeArrowheads="1"/>
          </p:cNvSpPr>
          <p:nvPr/>
        </p:nvSpPr>
        <p:spPr bwMode="auto">
          <a:xfrm>
            <a:off x="7397750" y="1946275"/>
            <a:ext cx="995464"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dirty="0">
                <a:solidFill>
                  <a:srgbClr val="2F6AFD"/>
                </a:solidFill>
                <a:latin typeface="Pyidaungsu" panose="020B0502040204020203" pitchFamily="34" charset="0"/>
                <a:ea typeface="+mn-ea"/>
                <a:cs typeface="Pyidaungsu" panose="020B0502040204020203" pitchFamily="34" charset="0"/>
              </a:rPr>
              <a:t>၂၇ </a:t>
            </a:r>
            <a:r>
              <a:rPr lang="en-US" dirty="0" err="1">
                <a:solidFill>
                  <a:srgbClr val="2F6AFD"/>
                </a:solidFill>
                <a:latin typeface="Pyidaungsu" panose="020B0502040204020203" pitchFamily="34" charset="0"/>
                <a:ea typeface="+mn-ea"/>
                <a:cs typeface="Pyidaungsu" panose="020B0502040204020203" pitchFamily="34" charset="0"/>
              </a:rPr>
              <a:t>ကျမ်း</a:t>
            </a:r>
            <a:endParaRPr lang="en-US" dirty="0">
              <a:solidFill>
                <a:srgbClr val="2F6AFD"/>
              </a:solidFill>
              <a:latin typeface="Pyidaungsu" panose="020B0502040204020203" pitchFamily="34" charset="0"/>
              <a:ea typeface="+mn-ea"/>
              <a:cs typeface="Pyidaungsu" panose="020B0502040204020203" pitchFamily="34" charset="0"/>
            </a:endParaRPr>
          </a:p>
        </p:txBody>
      </p:sp>
      <p:sp>
        <p:nvSpPr>
          <p:cNvPr id="265327" name="Rectangle 111"/>
          <p:cNvSpPr>
            <a:spLocks noChangeArrowheads="1"/>
          </p:cNvSpPr>
          <p:nvPr/>
        </p:nvSpPr>
        <p:spPr bwMode="auto">
          <a:xfrm>
            <a:off x="808038" y="2784475"/>
            <a:ext cx="618758" cy="305212"/>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1400" dirty="0" err="1">
                <a:solidFill>
                  <a:srgbClr val="2F6AFD"/>
                </a:solidFill>
                <a:latin typeface="Pyidaungsu" panose="020B0502040204020203" pitchFamily="34" charset="0"/>
                <a:ea typeface="+mn-ea"/>
                <a:cs typeface="Pyidaungsu" panose="020B0502040204020203" pitchFamily="34" charset="0"/>
              </a:rPr>
              <a:t>ဟေဗြဲ</a:t>
            </a:r>
            <a:endParaRPr lang="en-US" sz="1400" dirty="0">
              <a:solidFill>
                <a:srgbClr val="2F6AFD"/>
              </a:solidFill>
              <a:latin typeface="Pyidaungsu" panose="020B0502040204020203" pitchFamily="34" charset="0"/>
              <a:ea typeface="+mn-ea"/>
              <a:cs typeface="Pyidaungsu" panose="020B0502040204020203" pitchFamily="34" charset="0"/>
            </a:endParaRPr>
          </a:p>
        </p:txBody>
      </p:sp>
      <p:sp>
        <p:nvSpPr>
          <p:cNvPr id="265328" name="Rectangle 112"/>
          <p:cNvSpPr>
            <a:spLocks noChangeArrowheads="1"/>
          </p:cNvSpPr>
          <p:nvPr/>
        </p:nvSpPr>
        <p:spPr bwMode="auto">
          <a:xfrm>
            <a:off x="7794625" y="2860675"/>
            <a:ext cx="469679"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dirty="0" err="1">
                <a:solidFill>
                  <a:srgbClr val="2F6AFD"/>
                </a:solidFill>
                <a:latin typeface="Pyidaungsu" panose="020B0502040204020203" pitchFamily="34" charset="0"/>
                <a:ea typeface="+mn-ea"/>
                <a:cs typeface="Pyidaungsu" panose="020B0502040204020203" pitchFamily="34" charset="0"/>
              </a:rPr>
              <a:t>ဂရိ</a:t>
            </a:r>
            <a:endParaRPr lang="en-US" dirty="0">
              <a:solidFill>
                <a:srgbClr val="2F6AFD"/>
              </a:solidFill>
              <a:latin typeface="Pyidaungsu" panose="020B0502040204020203" pitchFamily="34" charset="0"/>
              <a:ea typeface="+mn-ea"/>
              <a:cs typeface="Pyidaungsu" panose="020B0502040204020203" pitchFamily="34" charset="0"/>
            </a:endParaRPr>
          </a:p>
        </p:txBody>
      </p:sp>
      <p:sp>
        <p:nvSpPr>
          <p:cNvPr id="265329" name="Rectangle 113"/>
          <p:cNvSpPr>
            <a:spLocks noChangeArrowheads="1"/>
          </p:cNvSpPr>
          <p:nvPr/>
        </p:nvSpPr>
        <p:spPr bwMode="auto">
          <a:xfrm>
            <a:off x="554038" y="3465513"/>
            <a:ext cx="1606208" cy="335989"/>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sz="1600" dirty="0" err="1">
                <a:solidFill>
                  <a:srgbClr val="2F6AFD"/>
                </a:solidFill>
                <a:latin typeface="Pyidaungsu" panose="020B0502040204020203" pitchFamily="34" charset="0"/>
                <a:ea typeface="+mn-ea"/>
                <a:cs typeface="Pyidaungsu" panose="020B0502040204020203" pitchFamily="34" charset="0"/>
              </a:rPr>
              <a:t>ပညတ်ကတိတော</a:t>
            </a:r>
            <a:r>
              <a:rPr lang="en-US" sz="1600" dirty="0">
                <a:solidFill>
                  <a:srgbClr val="2F6AFD"/>
                </a:solidFill>
                <a:latin typeface="Pyidaungsu" panose="020B0502040204020203" pitchFamily="34" charset="0"/>
                <a:ea typeface="+mn-ea"/>
                <a:cs typeface="Pyidaungsu" panose="020B0502040204020203" pitchFamily="34" charset="0"/>
              </a:rPr>
              <a:t>်</a:t>
            </a:r>
          </a:p>
        </p:txBody>
      </p:sp>
      <p:sp>
        <p:nvSpPr>
          <p:cNvPr id="265330" name="Rectangle 114"/>
          <p:cNvSpPr>
            <a:spLocks noChangeArrowheads="1"/>
          </p:cNvSpPr>
          <p:nvPr/>
        </p:nvSpPr>
        <p:spPr bwMode="auto">
          <a:xfrm>
            <a:off x="7088188" y="3470275"/>
            <a:ext cx="2128787" cy="335989"/>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1600" dirty="0" err="1">
                <a:solidFill>
                  <a:srgbClr val="2F6AFD"/>
                </a:solidFill>
                <a:latin typeface="Pyidaungsu" panose="020B0502040204020203" pitchFamily="34" charset="0"/>
                <a:ea typeface="+mn-ea"/>
                <a:cs typeface="Pyidaungsu" panose="020B0502040204020203" pitchFamily="34" charset="0"/>
              </a:rPr>
              <a:t>ကျေးဇူးတော</a:t>
            </a:r>
            <a:r>
              <a:rPr lang="en-US" sz="1600" dirty="0">
                <a:solidFill>
                  <a:srgbClr val="2F6AFD"/>
                </a:solidFill>
                <a:latin typeface="Pyidaungsu" panose="020B0502040204020203" pitchFamily="34" charset="0"/>
                <a:ea typeface="+mn-ea"/>
                <a:cs typeface="Pyidaungsu" panose="020B0502040204020203" pitchFamily="34" charset="0"/>
              </a:rPr>
              <a:t>် </a:t>
            </a:r>
            <a:r>
              <a:rPr lang="en-US" sz="1600" dirty="0" err="1">
                <a:solidFill>
                  <a:srgbClr val="2F6AFD"/>
                </a:solidFill>
                <a:latin typeface="Pyidaungsu" panose="020B0502040204020203" pitchFamily="34" charset="0"/>
                <a:ea typeface="+mn-ea"/>
                <a:cs typeface="Pyidaungsu" panose="020B0502040204020203" pitchFamily="34" charset="0"/>
              </a:rPr>
              <a:t>ပြည</a:t>
            </a:r>
            <a:r>
              <a:rPr lang="en-US" sz="1600" dirty="0">
                <a:solidFill>
                  <a:srgbClr val="2F6AFD"/>
                </a:solidFill>
                <a:latin typeface="Pyidaungsu" panose="020B0502040204020203" pitchFamily="34" charset="0"/>
                <a:ea typeface="+mn-ea"/>
                <a:cs typeface="Pyidaungsu" panose="020B0502040204020203" pitchFamily="34" charset="0"/>
              </a:rPr>
              <a:t>့်</a:t>
            </a:r>
            <a:r>
              <a:rPr lang="en-US" sz="1600" dirty="0" err="1">
                <a:solidFill>
                  <a:srgbClr val="2F6AFD"/>
                </a:solidFill>
                <a:latin typeface="Pyidaungsu" panose="020B0502040204020203" pitchFamily="34" charset="0"/>
                <a:ea typeface="+mn-ea"/>
                <a:cs typeface="Pyidaungsu" panose="020B0502040204020203" pitchFamily="34" charset="0"/>
              </a:rPr>
              <a:t>စုံခြင်း</a:t>
            </a:r>
            <a:endParaRPr lang="en-US" sz="1600" dirty="0">
              <a:solidFill>
                <a:srgbClr val="2F6AFD"/>
              </a:solidFill>
              <a:latin typeface="Pyidaungsu" panose="020B0502040204020203" pitchFamily="34" charset="0"/>
              <a:ea typeface="+mn-ea"/>
              <a:cs typeface="Pyidaungsu" panose="020B0502040204020203" pitchFamily="34" charset="0"/>
            </a:endParaRPr>
          </a:p>
        </p:txBody>
      </p:sp>
      <p:sp>
        <p:nvSpPr>
          <p:cNvPr id="265331" name="Rectangle 115"/>
          <p:cNvSpPr>
            <a:spLocks noChangeArrowheads="1"/>
          </p:cNvSpPr>
          <p:nvPr/>
        </p:nvSpPr>
        <p:spPr bwMode="auto">
          <a:xfrm>
            <a:off x="95250" y="4210050"/>
            <a:ext cx="1976438" cy="920765"/>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spcBef>
                <a:spcPct val="0"/>
              </a:spcBef>
              <a:defRPr/>
            </a:pPr>
            <a:r>
              <a:rPr lang="en-US" dirty="0" err="1">
                <a:latin typeface="Pyidaungsu" panose="020B0502040204020203" pitchFamily="34" charset="0"/>
                <a:ea typeface="+mn-ea"/>
                <a:cs typeface="Pyidaungsu" panose="020B0502040204020203" pitchFamily="34" charset="0"/>
              </a:rPr>
              <a:t>အတိတ်ထာဝရ</a:t>
            </a:r>
            <a:r>
              <a:rPr lang="en-US" dirty="0">
                <a:latin typeface="Pyidaungsu" panose="020B0502040204020203" pitchFamily="34" charset="0"/>
                <a:ea typeface="+mn-ea"/>
                <a:cs typeface="Pyidaungsu" panose="020B0502040204020203" pitchFamily="34" charset="0"/>
              </a:rPr>
              <a:t> </a:t>
            </a:r>
            <a:r>
              <a:rPr lang="en-US" dirty="0" err="1">
                <a:latin typeface="Pyidaungsu" panose="020B0502040204020203" pitchFamily="34" charset="0"/>
                <a:ea typeface="+mn-ea"/>
                <a:cs typeface="Pyidaungsu" panose="020B0502040204020203" pitchFamily="34" charset="0"/>
              </a:rPr>
              <a:t>အဝေးကြည</a:t>
            </a:r>
            <a:r>
              <a:rPr lang="en-US" dirty="0">
                <a:latin typeface="Pyidaungsu" panose="020B0502040204020203" pitchFamily="34" charset="0"/>
                <a:ea typeface="+mn-ea"/>
                <a:cs typeface="Pyidaungsu" panose="020B0502040204020203" pitchFamily="34" charset="0"/>
              </a:rPr>
              <a:t>့်</a:t>
            </a:r>
            <a:r>
              <a:rPr lang="en-US" dirty="0" err="1">
                <a:latin typeface="Pyidaungsu" panose="020B0502040204020203" pitchFamily="34" charset="0"/>
                <a:ea typeface="+mn-ea"/>
                <a:cs typeface="Pyidaungsu" panose="020B0502040204020203" pitchFamily="34" charset="0"/>
              </a:rPr>
              <a:t>မှန်ပြောင်း</a:t>
            </a:r>
            <a:endParaRPr lang="en-US" dirty="0">
              <a:latin typeface="Pyidaungsu" panose="020B0502040204020203" pitchFamily="34" charset="0"/>
              <a:ea typeface="+mn-ea"/>
              <a:cs typeface="Pyidaungsu" panose="020B0502040204020203" pitchFamily="34" charset="0"/>
            </a:endParaRPr>
          </a:p>
        </p:txBody>
      </p:sp>
      <p:sp>
        <p:nvSpPr>
          <p:cNvPr id="265332" name="Rectangle 116"/>
          <p:cNvSpPr>
            <a:spLocks noChangeArrowheads="1"/>
          </p:cNvSpPr>
          <p:nvPr/>
        </p:nvSpPr>
        <p:spPr bwMode="auto">
          <a:xfrm>
            <a:off x="7227888" y="4191000"/>
            <a:ext cx="1897062" cy="920765"/>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spcBef>
                <a:spcPct val="0"/>
              </a:spcBef>
              <a:defRPr/>
            </a:pPr>
            <a:r>
              <a:rPr lang="en-US" dirty="0" err="1">
                <a:latin typeface="Pyidaungsu" panose="020B0502040204020203" pitchFamily="34" charset="0"/>
                <a:ea typeface="+mn-ea"/>
                <a:cs typeface="Pyidaungsu" panose="020B0502040204020203" pitchFamily="34" charset="0"/>
              </a:rPr>
              <a:t>ထာဝရအနာဂတ</a:t>
            </a:r>
            <a:r>
              <a:rPr lang="en-US" dirty="0">
                <a:latin typeface="Pyidaungsu" panose="020B0502040204020203" pitchFamily="34" charset="0"/>
                <a:ea typeface="+mn-ea"/>
                <a:cs typeface="Pyidaungsu" panose="020B0502040204020203" pitchFamily="34" charset="0"/>
              </a:rPr>
              <a:t>် </a:t>
            </a:r>
            <a:r>
              <a:rPr lang="en-US" dirty="0" err="1">
                <a:latin typeface="Pyidaungsu" panose="020B0502040204020203" pitchFamily="34" charset="0"/>
                <a:ea typeface="+mn-ea"/>
                <a:cs typeface="Pyidaungsu" panose="020B0502040204020203" pitchFamily="34" charset="0"/>
              </a:rPr>
              <a:t>အဝေးကြည</a:t>
            </a:r>
            <a:r>
              <a:rPr lang="en-US" dirty="0">
                <a:latin typeface="Pyidaungsu" panose="020B0502040204020203" pitchFamily="34" charset="0"/>
                <a:ea typeface="+mn-ea"/>
                <a:cs typeface="Pyidaungsu" panose="020B0502040204020203" pitchFamily="34" charset="0"/>
              </a:rPr>
              <a:t>့်</a:t>
            </a:r>
            <a:r>
              <a:rPr lang="en-US" dirty="0" err="1">
                <a:latin typeface="Pyidaungsu" panose="020B0502040204020203" pitchFamily="34" charset="0"/>
                <a:ea typeface="+mn-ea"/>
                <a:cs typeface="Pyidaungsu" panose="020B0502040204020203" pitchFamily="34" charset="0"/>
              </a:rPr>
              <a:t>မှန်ပြောင်း</a:t>
            </a:r>
            <a:endParaRPr lang="en-US" dirty="0">
              <a:latin typeface="Pyidaungsu" panose="020B0502040204020203" pitchFamily="34" charset="0"/>
              <a:ea typeface="+mn-ea"/>
              <a:cs typeface="Pyidaungsu" panose="020B0502040204020203" pitchFamily="34" charset="0"/>
            </a:endParaRPr>
          </a:p>
        </p:txBody>
      </p:sp>
      <p:sp>
        <p:nvSpPr>
          <p:cNvPr id="265333" name="Rectangle 117"/>
          <p:cNvSpPr>
            <a:spLocks noChangeArrowheads="1"/>
          </p:cNvSpPr>
          <p:nvPr/>
        </p:nvSpPr>
        <p:spPr bwMode="auto">
          <a:xfrm>
            <a:off x="4259263" y="5743575"/>
            <a:ext cx="2112962" cy="520655"/>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spcBef>
                <a:spcPct val="0"/>
              </a:spcBef>
              <a:defRPr/>
            </a:pPr>
            <a:r>
              <a:rPr lang="my-MM" sz="1400" u="sng" dirty="0">
                <a:latin typeface="Pyidaungsu" panose="020B0502040204020203" pitchFamily="34" charset="0"/>
                <a:ea typeface="+mn-ea"/>
                <a:cs typeface="Pyidaungsu" panose="020B0502040204020203" pitchFamily="34" charset="0"/>
              </a:rPr>
              <a:t>၂။ အဝေးကြည့်မှန်ပြောင်း       ၁။ အဝေးကြည့်မှန်ပြောင်း</a:t>
            </a:r>
            <a:endParaRPr lang="en-US" sz="1400" u="sng" dirty="0">
              <a:latin typeface="Pyidaungsu" panose="020B0502040204020203" pitchFamily="34" charset="0"/>
              <a:ea typeface="+mn-ea"/>
              <a:cs typeface="Pyidaungsu" panose="020B0502040204020203" pitchFamily="34" charset="0"/>
            </a:endParaRPr>
          </a:p>
        </p:txBody>
      </p:sp>
      <p:sp>
        <p:nvSpPr>
          <p:cNvPr id="265334" name="Rectangle 118"/>
          <p:cNvSpPr>
            <a:spLocks noChangeArrowheads="1"/>
          </p:cNvSpPr>
          <p:nvPr/>
        </p:nvSpPr>
        <p:spPr bwMode="auto">
          <a:xfrm>
            <a:off x="715963" y="5662613"/>
            <a:ext cx="2074862" cy="366767"/>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spcBef>
                <a:spcPct val="0"/>
              </a:spcBef>
              <a:defRPr/>
            </a:pPr>
            <a:r>
              <a:rPr lang="en-US" dirty="0" err="1">
                <a:latin typeface="Pyidaungsu" panose="020B0502040204020203" pitchFamily="34" charset="0"/>
                <a:ea typeface="+mn-ea"/>
                <a:cs typeface="Pyidaungsu" panose="020B0502040204020203" pitchFamily="34" charset="0"/>
              </a:rPr>
              <a:t>အနီးကြည</a:t>
            </a:r>
            <a:r>
              <a:rPr lang="en-US" dirty="0">
                <a:latin typeface="Pyidaungsu" panose="020B0502040204020203" pitchFamily="34" charset="0"/>
                <a:ea typeface="+mn-ea"/>
                <a:cs typeface="Pyidaungsu" panose="020B0502040204020203" pitchFamily="34" charset="0"/>
              </a:rPr>
              <a:t>့်</a:t>
            </a:r>
            <a:r>
              <a:rPr lang="en-US" dirty="0" err="1">
                <a:latin typeface="Pyidaungsu" panose="020B0502040204020203" pitchFamily="34" charset="0"/>
                <a:ea typeface="+mn-ea"/>
                <a:cs typeface="Pyidaungsu" panose="020B0502040204020203" pitchFamily="34" charset="0"/>
              </a:rPr>
              <a:t>မှန်ပြောင်း</a:t>
            </a:r>
            <a:endParaRPr lang="en-US" dirty="0">
              <a:latin typeface="Pyidaungsu" panose="020B0502040204020203" pitchFamily="34" charset="0"/>
              <a:ea typeface="+mn-ea"/>
              <a:cs typeface="Pyidaungsu" panose="020B0502040204020203" pitchFamily="34" charset="0"/>
            </a:endParaRPr>
          </a:p>
        </p:txBody>
      </p:sp>
      <p:sp>
        <p:nvSpPr>
          <p:cNvPr id="265335" name="Rectangle 119"/>
          <p:cNvSpPr>
            <a:spLocks noChangeArrowheads="1"/>
          </p:cNvSpPr>
          <p:nvPr/>
        </p:nvSpPr>
        <p:spPr bwMode="auto">
          <a:xfrm rot="872067">
            <a:off x="2552764" y="4827561"/>
            <a:ext cx="807912"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latin typeface="Pyidaungsu" panose="020B0502040204020203" pitchFamily="34" charset="0"/>
                <a:ea typeface="+mn-ea"/>
                <a:cs typeface="Pyidaungsu" panose="020B0502040204020203" pitchFamily="34" charset="0"/>
              </a:rPr>
              <a:t>ပညတ</a:t>
            </a:r>
            <a:r>
              <a:rPr lang="en-US" dirty="0">
                <a:latin typeface="Pyidaungsu" panose="020B0502040204020203" pitchFamily="34" charset="0"/>
                <a:ea typeface="+mn-ea"/>
                <a:cs typeface="Pyidaungsu" panose="020B0502040204020203" pitchFamily="34" charset="0"/>
              </a:rPr>
              <a:t>်</a:t>
            </a:r>
            <a:endParaRPr lang="en-US" dirty="0">
              <a:latin typeface="WinInnwa" pitchFamily="2" charset="0"/>
              <a:ea typeface="+mn-ea"/>
            </a:endParaRPr>
          </a:p>
        </p:txBody>
      </p:sp>
      <p:sp>
        <p:nvSpPr>
          <p:cNvPr id="265336" name="Rectangle 120"/>
          <p:cNvSpPr>
            <a:spLocks noChangeArrowheads="1"/>
          </p:cNvSpPr>
          <p:nvPr/>
        </p:nvSpPr>
        <p:spPr bwMode="auto">
          <a:xfrm rot="1851749">
            <a:off x="2877639" y="4381473"/>
            <a:ext cx="759822"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solidFill>
                  <a:srgbClr val="21ED11"/>
                </a:solidFill>
                <a:latin typeface="Pyidaungsu" panose="020B0502040204020203" pitchFamily="34" charset="0"/>
                <a:ea typeface="+mn-ea"/>
                <a:cs typeface="Pyidaungsu" panose="020B0502040204020203" pitchFamily="34" charset="0"/>
              </a:rPr>
              <a:t>သမိုင်း</a:t>
            </a:r>
            <a:endParaRPr lang="en-US" dirty="0">
              <a:solidFill>
                <a:srgbClr val="21ED11"/>
              </a:solidFill>
              <a:latin typeface="Pyidaungsu" panose="020B0502040204020203" pitchFamily="34" charset="0"/>
              <a:ea typeface="+mn-ea"/>
              <a:cs typeface="Pyidaungsu" panose="020B0502040204020203" pitchFamily="34" charset="0"/>
            </a:endParaRPr>
          </a:p>
        </p:txBody>
      </p:sp>
      <p:sp>
        <p:nvSpPr>
          <p:cNvPr id="265337" name="Rectangle 121"/>
          <p:cNvSpPr>
            <a:spLocks noChangeArrowheads="1"/>
          </p:cNvSpPr>
          <p:nvPr/>
        </p:nvSpPr>
        <p:spPr bwMode="auto">
          <a:xfrm rot="2254115">
            <a:off x="3032952" y="3844898"/>
            <a:ext cx="1306447"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solidFill>
                  <a:srgbClr val="21ED11"/>
                </a:solidFill>
                <a:latin typeface="Pyidaungsu" panose="020B0502040204020203" pitchFamily="34" charset="0"/>
                <a:ea typeface="+mn-ea"/>
                <a:cs typeface="Pyidaungsu" panose="020B0502040204020203" pitchFamily="34" charset="0"/>
              </a:rPr>
              <a:t>ကဗျာလင</a:t>
            </a:r>
            <a:r>
              <a:rPr lang="en-US" dirty="0">
                <a:solidFill>
                  <a:srgbClr val="21ED11"/>
                </a:solidFill>
                <a:latin typeface="Pyidaungsu" panose="020B0502040204020203" pitchFamily="34" charset="0"/>
                <a:ea typeface="+mn-ea"/>
                <a:cs typeface="Pyidaungsu" panose="020B0502040204020203" pitchFamily="34" charset="0"/>
              </a:rPr>
              <a:t>်္</a:t>
            </a:r>
            <a:r>
              <a:rPr lang="en-US" dirty="0" err="1">
                <a:solidFill>
                  <a:srgbClr val="21ED11"/>
                </a:solidFill>
                <a:latin typeface="Pyidaungsu" panose="020B0502040204020203" pitchFamily="34" charset="0"/>
                <a:ea typeface="+mn-ea"/>
                <a:cs typeface="Pyidaungsu" panose="020B0502040204020203" pitchFamily="34" charset="0"/>
              </a:rPr>
              <a:t>ကာ</a:t>
            </a:r>
            <a:endParaRPr lang="en-US" dirty="0">
              <a:solidFill>
                <a:srgbClr val="21ED11"/>
              </a:solidFill>
              <a:latin typeface="Pyidaungsu" panose="020B0502040204020203" pitchFamily="34" charset="0"/>
              <a:ea typeface="+mn-ea"/>
              <a:cs typeface="Pyidaungsu" panose="020B0502040204020203" pitchFamily="34" charset="0"/>
            </a:endParaRPr>
          </a:p>
        </p:txBody>
      </p:sp>
      <p:sp>
        <p:nvSpPr>
          <p:cNvPr id="265338" name="Rectangle 122"/>
          <p:cNvSpPr>
            <a:spLocks noChangeArrowheads="1"/>
          </p:cNvSpPr>
          <p:nvPr/>
        </p:nvSpPr>
        <p:spPr bwMode="auto">
          <a:xfrm rot="18933985">
            <a:off x="4836042" y="3503586"/>
            <a:ext cx="1370567"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latin typeface="Pyidaungsu" panose="020B0502040204020203" pitchFamily="34" charset="0"/>
                <a:ea typeface="+mn-ea"/>
                <a:cs typeface="Pyidaungsu" panose="020B0502040204020203" pitchFamily="34" charset="0"/>
              </a:rPr>
              <a:t>ခရစ်ဝင်ကျမ်း</a:t>
            </a:r>
            <a:endParaRPr lang="en-US" dirty="0">
              <a:latin typeface="Pyidaungsu" panose="020B0502040204020203" pitchFamily="34" charset="0"/>
              <a:ea typeface="+mn-ea"/>
              <a:cs typeface="Pyidaungsu" panose="020B0502040204020203" pitchFamily="34" charset="0"/>
            </a:endParaRPr>
          </a:p>
        </p:txBody>
      </p:sp>
      <p:sp>
        <p:nvSpPr>
          <p:cNvPr id="265339" name="Rectangle 123"/>
          <p:cNvSpPr>
            <a:spLocks noChangeArrowheads="1"/>
          </p:cNvSpPr>
          <p:nvPr/>
        </p:nvSpPr>
        <p:spPr bwMode="auto">
          <a:xfrm rot="19047169">
            <a:off x="4924490" y="4029048"/>
            <a:ext cx="1628650"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latin typeface="Pyidaungsu" panose="020B0502040204020203" pitchFamily="34" charset="0"/>
                <a:ea typeface="+mn-ea"/>
                <a:cs typeface="Pyidaungsu" panose="020B0502040204020203" pitchFamily="34" charset="0"/>
              </a:rPr>
              <a:t>တမန်တော်ဝတ္ထု</a:t>
            </a:r>
            <a:endParaRPr lang="en-US" dirty="0">
              <a:latin typeface="Pyidaungsu" panose="020B0502040204020203" pitchFamily="34" charset="0"/>
              <a:ea typeface="+mn-ea"/>
              <a:cs typeface="Pyidaungsu" panose="020B0502040204020203" pitchFamily="34" charset="0"/>
            </a:endParaRPr>
          </a:p>
        </p:txBody>
      </p:sp>
      <p:sp>
        <p:nvSpPr>
          <p:cNvPr id="265340" name="Rectangle 124"/>
          <p:cNvSpPr>
            <a:spLocks noChangeArrowheads="1"/>
          </p:cNvSpPr>
          <p:nvPr/>
        </p:nvSpPr>
        <p:spPr bwMode="auto">
          <a:xfrm rot="19863583">
            <a:off x="5417846" y="4429098"/>
            <a:ext cx="1373773"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a:latin typeface="WinInnwa" pitchFamily="2" charset="0"/>
                <a:ea typeface="+mn-ea"/>
              </a:rPr>
              <a:t> </a:t>
            </a:r>
            <a:r>
              <a:rPr lang="en-US" dirty="0" err="1">
                <a:solidFill>
                  <a:schemeClr val="hlink"/>
                </a:solidFill>
                <a:latin typeface="Pyidaungsu" panose="020B0502040204020203" pitchFamily="34" charset="0"/>
                <a:ea typeface="+mn-ea"/>
                <a:cs typeface="Pyidaungsu" panose="020B0502040204020203" pitchFamily="34" charset="0"/>
              </a:rPr>
              <a:t>စာစောင်များ</a:t>
            </a:r>
            <a:endParaRPr lang="en-US" dirty="0">
              <a:latin typeface="Pyidaungsu" panose="020B0502040204020203" pitchFamily="34" charset="0"/>
              <a:ea typeface="+mn-ea"/>
              <a:cs typeface="Pyidaungsu" panose="020B0502040204020203" pitchFamily="34" charset="0"/>
            </a:endParaRPr>
          </a:p>
        </p:txBody>
      </p:sp>
      <p:sp>
        <p:nvSpPr>
          <p:cNvPr id="265341" name="Rectangle 125"/>
          <p:cNvSpPr>
            <a:spLocks noChangeArrowheads="1"/>
          </p:cNvSpPr>
          <p:nvPr/>
        </p:nvSpPr>
        <p:spPr bwMode="auto">
          <a:xfrm>
            <a:off x="5913438" y="4956175"/>
            <a:ext cx="1333697"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latin typeface="Pyidaungsu" panose="020B0502040204020203" pitchFamily="34" charset="0"/>
                <a:ea typeface="+mn-ea"/>
                <a:cs typeface="Pyidaungsu" panose="020B0502040204020203" pitchFamily="34" charset="0"/>
              </a:rPr>
              <a:t>ဗျာဒိတ်ကျမ်း</a:t>
            </a:r>
            <a:endParaRPr lang="en-US" dirty="0">
              <a:latin typeface="Pyidaungsu" panose="020B0502040204020203" pitchFamily="34" charset="0"/>
              <a:ea typeface="+mn-ea"/>
              <a:cs typeface="Pyidaungsu" panose="020B0502040204020203" pitchFamily="34" charset="0"/>
            </a:endParaRPr>
          </a:p>
        </p:txBody>
      </p:sp>
    </p:spTree>
    <p:extLst>
      <p:ext uri="{BB962C8B-B14F-4D97-AF65-F5344CB8AC3E}">
        <p14:creationId xmlns:p14="http://schemas.microsoft.com/office/powerpoint/2010/main" val="2670573732"/>
      </p:ext>
    </p:extLst>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272"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strVal val="2/3*#ppt_w"/>
                                          </p:val>
                                        </p:tav>
                                        <p:tav tm="100000">
                                          <p:val>
                                            <p:strVal val="#ppt_w"/>
                                          </p:val>
                                        </p:tav>
                                      </p:tavLst>
                                    </p:anim>
                                    <p:anim calcmode="lin" valueType="num">
                                      <p:cBhvr>
                                        <p:cTn id="15" dur="500" fill="hold"/>
                                        <p:tgtEl>
                                          <p:spTgt spid="4"/>
                                        </p:tgtEl>
                                        <p:attrNameLst>
                                          <p:attrName>ppt_h</p:attrName>
                                        </p:attrNameLst>
                                      </p:cBhvr>
                                      <p:tavLst>
                                        <p:tav tm="0">
                                          <p:val>
                                            <p:strVal val="2/3*#ppt_h"/>
                                          </p:val>
                                        </p:tav>
                                        <p:tav tm="100000">
                                          <p:val>
                                            <p:strVal val="#ppt_h"/>
                                          </p:val>
                                        </p:tav>
                                      </p:tavLst>
                                    </p:anim>
                                  </p:childTnLst>
                                </p:cTn>
                              </p:par>
                            </p:childTnLst>
                          </p:cTn>
                        </p:par>
                        <p:par>
                          <p:cTn id="16" fill="hold" nodeType="afterGroup">
                            <p:stCondLst>
                              <p:cond delay="1000"/>
                            </p:stCondLst>
                            <p:childTnLst>
                              <p:par>
                                <p:cTn id="17" presetID="23" presetClass="entr" presetSubtype="272"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strVal val="2/3*#ppt_w"/>
                                          </p:val>
                                        </p:tav>
                                        <p:tav tm="100000">
                                          <p:val>
                                            <p:strVal val="#ppt_w"/>
                                          </p:val>
                                        </p:tav>
                                      </p:tavLst>
                                    </p:anim>
                                    <p:anim calcmode="lin" valueType="num">
                                      <p:cBhvr>
                                        <p:cTn id="20" dur="500" fill="hold"/>
                                        <p:tgtEl>
                                          <p:spTgt spid="5"/>
                                        </p:tgtEl>
                                        <p:attrNameLst>
                                          <p:attrName>ppt_h</p:attrName>
                                        </p:attrNameLst>
                                      </p:cBhvr>
                                      <p:tavLst>
                                        <p:tav tm="0">
                                          <p:val>
                                            <p:strVal val="2/3*#ppt_h"/>
                                          </p:val>
                                        </p:tav>
                                        <p:tav tm="100000">
                                          <p:val>
                                            <p:strVal val="#ppt_h"/>
                                          </p:val>
                                        </p:tav>
                                      </p:tavLst>
                                    </p:anim>
                                  </p:childTnLst>
                                </p:cTn>
                              </p:par>
                            </p:childTnLst>
                          </p:cTn>
                        </p:par>
                        <p:par>
                          <p:cTn id="21" fill="hold" nodeType="afterGroup">
                            <p:stCondLst>
                              <p:cond delay="1500"/>
                            </p:stCondLst>
                            <p:childTnLst>
                              <p:par>
                                <p:cTn id="22" presetID="23" presetClass="entr" presetSubtype="272"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strVal val="2/3*#ppt_w"/>
                                          </p:val>
                                        </p:tav>
                                        <p:tav tm="100000">
                                          <p:val>
                                            <p:strVal val="#ppt_w"/>
                                          </p:val>
                                        </p:tav>
                                      </p:tavLst>
                                    </p:anim>
                                    <p:anim calcmode="lin" valueType="num">
                                      <p:cBhvr>
                                        <p:cTn id="25" dur="500" fill="hold"/>
                                        <p:tgtEl>
                                          <p:spTgt spid="6"/>
                                        </p:tgtEl>
                                        <p:attrNameLst>
                                          <p:attrName>ppt_h</p:attrName>
                                        </p:attrNameLst>
                                      </p:cBhvr>
                                      <p:tavLst>
                                        <p:tav tm="0">
                                          <p:val>
                                            <p:strVal val="2/3*#ppt_h"/>
                                          </p:val>
                                        </p:tav>
                                        <p:tav tm="100000">
                                          <p:val>
                                            <p:strVal val="#ppt_h"/>
                                          </p:val>
                                        </p:tav>
                                      </p:tavLst>
                                    </p:anim>
                                  </p:childTnLst>
                                </p:cTn>
                              </p:par>
                            </p:childTnLst>
                          </p:cTn>
                        </p:par>
                        <p:par>
                          <p:cTn id="26" fill="hold" nodeType="afterGroup">
                            <p:stCondLst>
                              <p:cond delay="2000"/>
                            </p:stCondLst>
                            <p:childTnLst>
                              <p:par>
                                <p:cTn id="27" presetID="23" presetClass="entr" presetSubtype="272"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strVal val="2/3*#ppt_w"/>
                                          </p:val>
                                        </p:tav>
                                        <p:tav tm="100000">
                                          <p:val>
                                            <p:strVal val="#ppt_w"/>
                                          </p:val>
                                        </p:tav>
                                      </p:tavLst>
                                    </p:anim>
                                    <p:anim calcmode="lin" valueType="num">
                                      <p:cBhvr>
                                        <p:cTn id="30" dur="500" fill="hold"/>
                                        <p:tgtEl>
                                          <p:spTgt spid="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3162300" y="303213"/>
            <a:ext cx="287338"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WinInnwa" charset="0"/>
            </a:endParaRPr>
          </a:p>
        </p:txBody>
      </p:sp>
      <p:sp>
        <p:nvSpPr>
          <p:cNvPr id="25603" name="Rectangle 3"/>
          <p:cNvSpPr>
            <a:spLocks noChangeArrowheads="1"/>
          </p:cNvSpPr>
          <p:nvPr/>
        </p:nvSpPr>
        <p:spPr bwMode="auto">
          <a:xfrm>
            <a:off x="3163888" y="628650"/>
            <a:ext cx="3175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WinInnwa" charset="0"/>
            </a:endParaRPr>
          </a:p>
        </p:txBody>
      </p:sp>
      <p:sp>
        <p:nvSpPr>
          <p:cNvPr id="25604" name="Rectangle 7"/>
          <p:cNvSpPr>
            <a:spLocks noChangeArrowheads="1"/>
          </p:cNvSpPr>
          <p:nvPr/>
        </p:nvSpPr>
        <p:spPr bwMode="auto">
          <a:xfrm>
            <a:off x="3159125" y="1012825"/>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WinInnwa" charset="0"/>
            </a:endParaRPr>
          </a:p>
        </p:txBody>
      </p:sp>
      <p:sp>
        <p:nvSpPr>
          <p:cNvPr id="265226" name="Rectangle 10"/>
          <p:cNvSpPr>
            <a:spLocks noChangeArrowheads="1"/>
          </p:cNvSpPr>
          <p:nvPr/>
        </p:nvSpPr>
        <p:spPr bwMode="auto">
          <a:xfrm>
            <a:off x="1382713" y="700088"/>
            <a:ext cx="290512" cy="520700"/>
          </a:xfrm>
          <a:prstGeom prst="rect">
            <a:avLst/>
          </a:prstGeom>
          <a:noFill/>
          <a:ln w="12700">
            <a:noFill/>
            <a:miter lim="800000"/>
            <a:headEnd/>
            <a:tailEnd/>
          </a:ln>
          <a:effectLst>
            <a:outerShdw dist="85194" dir="3806097" algn="ctr" rotWithShape="0">
              <a:schemeClr val="tx1"/>
            </a:outerShdw>
          </a:effectLst>
        </p:spPr>
        <p:txBody>
          <a:bodyPr wrap="none" lIns="90487" tIns="44450" rIns="90487" bIns="44450">
            <a:spAutoFit/>
          </a:bodyPr>
          <a:lstStyle/>
          <a:p>
            <a:pPr algn="ctr">
              <a:spcBef>
                <a:spcPct val="0"/>
              </a:spcBef>
              <a:defRPr/>
            </a:pPr>
            <a:r>
              <a:rPr lang="en-US" sz="2800">
                <a:solidFill>
                  <a:srgbClr val="30F6FD"/>
                </a:solidFill>
                <a:latin typeface="WinInnwa" pitchFamily="2" charset="0"/>
                <a:ea typeface="+mn-ea"/>
              </a:rPr>
              <a:t> </a:t>
            </a:r>
          </a:p>
        </p:txBody>
      </p:sp>
      <p:sp>
        <p:nvSpPr>
          <p:cNvPr id="265227" name="Rectangle 11"/>
          <p:cNvSpPr>
            <a:spLocks noChangeArrowheads="1"/>
          </p:cNvSpPr>
          <p:nvPr/>
        </p:nvSpPr>
        <p:spPr bwMode="auto">
          <a:xfrm>
            <a:off x="114300" y="939800"/>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65228" name="Rectangle 12"/>
          <p:cNvSpPr>
            <a:spLocks noChangeArrowheads="1"/>
          </p:cNvSpPr>
          <p:nvPr/>
        </p:nvSpPr>
        <p:spPr bwMode="auto">
          <a:xfrm>
            <a:off x="5930900" y="939800"/>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65229" name="Rectangle 13"/>
          <p:cNvSpPr>
            <a:spLocks noChangeArrowheads="1"/>
          </p:cNvSpPr>
          <p:nvPr/>
        </p:nvSpPr>
        <p:spPr bwMode="auto">
          <a:xfrm>
            <a:off x="-101600" y="1752600"/>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65230" name="Rectangle 14"/>
          <p:cNvSpPr>
            <a:spLocks noChangeArrowheads="1"/>
          </p:cNvSpPr>
          <p:nvPr/>
        </p:nvSpPr>
        <p:spPr bwMode="auto">
          <a:xfrm>
            <a:off x="5934075" y="1762125"/>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65231" name="Rectangle 15"/>
          <p:cNvSpPr>
            <a:spLocks noChangeArrowheads="1"/>
          </p:cNvSpPr>
          <p:nvPr/>
        </p:nvSpPr>
        <p:spPr bwMode="auto">
          <a:xfrm>
            <a:off x="6311900" y="2017713"/>
            <a:ext cx="368300" cy="458787"/>
          </a:xfrm>
          <a:prstGeom prst="rect">
            <a:avLst/>
          </a:prstGeom>
          <a:noFill/>
          <a:ln w="12700">
            <a:noFill/>
            <a:miter lim="800000"/>
            <a:headEnd/>
            <a:tailEnd/>
          </a:ln>
          <a:effectLst>
            <a:outerShdw dist="68392" dir="4091915" algn="ctr" rotWithShape="0">
              <a:schemeClr val="tx1"/>
            </a:outerShdw>
          </a:effectLst>
        </p:spPr>
        <p:txBody>
          <a:bodyPr wrap="none" lIns="90487" tIns="44450" rIns="90487" bIns="44450">
            <a:spAutoFit/>
          </a:bodyPr>
          <a:lstStyle/>
          <a:p>
            <a:pPr>
              <a:spcBef>
                <a:spcPct val="0"/>
              </a:spcBef>
              <a:defRPr/>
            </a:pPr>
            <a:r>
              <a:rPr lang="en-US" sz="2400">
                <a:solidFill>
                  <a:srgbClr val="30F6FD"/>
                </a:solidFill>
                <a:latin typeface="WinInnwa" pitchFamily="2" charset="0"/>
                <a:ea typeface="+mn-ea"/>
              </a:rPr>
              <a:t>  </a:t>
            </a:r>
          </a:p>
        </p:txBody>
      </p:sp>
      <p:sp>
        <p:nvSpPr>
          <p:cNvPr id="265233" name="Rectangle 17"/>
          <p:cNvSpPr>
            <a:spLocks noChangeArrowheads="1"/>
          </p:cNvSpPr>
          <p:nvPr/>
        </p:nvSpPr>
        <p:spPr bwMode="auto">
          <a:xfrm>
            <a:off x="6397625" y="2317750"/>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65234" name="Rectangle 18"/>
          <p:cNvSpPr>
            <a:spLocks noChangeArrowheads="1"/>
          </p:cNvSpPr>
          <p:nvPr/>
        </p:nvSpPr>
        <p:spPr bwMode="auto">
          <a:xfrm>
            <a:off x="50800" y="2357438"/>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65237" name="Rectangle 21"/>
          <p:cNvSpPr>
            <a:spLocks noChangeArrowheads="1"/>
          </p:cNvSpPr>
          <p:nvPr/>
        </p:nvSpPr>
        <p:spPr bwMode="auto">
          <a:xfrm>
            <a:off x="6205538" y="3141663"/>
            <a:ext cx="817562" cy="363537"/>
          </a:xfrm>
          <a:prstGeom prst="rect">
            <a:avLst/>
          </a:prstGeom>
          <a:noFill/>
          <a:ln w="12700">
            <a:noFill/>
            <a:miter lim="800000"/>
            <a:headEnd/>
            <a:tailEnd/>
          </a:ln>
          <a:effectLst>
            <a:outerShdw dist="68392" dir="4091915"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265238" name="Rectangle 22"/>
          <p:cNvSpPr>
            <a:spLocks noChangeArrowheads="1"/>
          </p:cNvSpPr>
          <p:nvPr/>
        </p:nvSpPr>
        <p:spPr bwMode="auto">
          <a:xfrm>
            <a:off x="-346075" y="3148013"/>
            <a:ext cx="817563" cy="363537"/>
          </a:xfrm>
          <a:prstGeom prst="rect">
            <a:avLst/>
          </a:prstGeom>
          <a:noFill/>
          <a:ln w="12700">
            <a:noFill/>
            <a:miter lim="800000"/>
            <a:headEnd/>
            <a:tailEnd/>
          </a:ln>
          <a:effectLst>
            <a:outerShdw dist="68392" dir="4091915"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265240" name="Rectangle 24"/>
          <p:cNvSpPr>
            <a:spLocks noChangeArrowheads="1"/>
          </p:cNvSpPr>
          <p:nvPr/>
        </p:nvSpPr>
        <p:spPr bwMode="auto">
          <a:xfrm>
            <a:off x="509588" y="3386138"/>
            <a:ext cx="1136650" cy="363537"/>
          </a:xfrm>
          <a:prstGeom prst="rect">
            <a:avLst/>
          </a:prstGeom>
          <a:noFill/>
          <a:ln w="12700">
            <a:noFill/>
            <a:miter lim="800000"/>
            <a:headEnd/>
            <a:tailEnd/>
          </a:ln>
          <a:effectLst>
            <a:outerShdw dist="68392" dir="4091915" algn="ctr" rotWithShape="0">
              <a:schemeClr val="tx1"/>
            </a:outerShdw>
          </a:effectLst>
        </p:spPr>
        <p:txBody>
          <a:bodyPr lIns="90487" tIns="44450" rIns="90487" bIns="44450">
            <a:spAutoFit/>
          </a:bodyPr>
          <a:lstStyle/>
          <a:p>
            <a:pPr>
              <a:spcBef>
                <a:spcPct val="0"/>
              </a:spcBef>
              <a:tabLst>
                <a:tab pos="460375" algn="l"/>
              </a:tabLst>
              <a:defRPr/>
            </a:pPr>
            <a:endParaRPr lang="my-MM">
              <a:solidFill>
                <a:srgbClr val="30F6FD"/>
              </a:solidFill>
              <a:latin typeface="WinInnwa" pitchFamily="2" charset="0"/>
              <a:ea typeface="+mn-ea"/>
            </a:endParaRPr>
          </a:p>
        </p:txBody>
      </p:sp>
      <p:grpSp>
        <p:nvGrpSpPr>
          <p:cNvPr id="25616" name="Group 25"/>
          <p:cNvGrpSpPr>
            <a:grpSpLocks/>
          </p:cNvGrpSpPr>
          <p:nvPr/>
        </p:nvGrpSpPr>
        <p:grpSpPr bwMode="auto">
          <a:xfrm>
            <a:off x="2133600" y="2455863"/>
            <a:ext cx="5403850" cy="2867025"/>
            <a:chOff x="1344" y="1547"/>
            <a:chExt cx="3404" cy="1806"/>
          </a:xfrm>
        </p:grpSpPr>
        <p:sp>
          <p:nvSpPr>
            <p:cNvPr id="25671" name="Line 26"/>
            <p:cNvSpPr>
              <a:spLocks noChangeShapeType="1"/>
            </p:cNvSpPr>
            <p:nvPr/>
          </p:nvSpPr>
          <p:spPr bwMode="auto">
            <a:xfrm flipV="1">
              <a:off x="3671" y="3296"/>
              <a:ext cx="644" cy="12"/>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2" name="Line 27"/>
            <p:cNvSpPr>
              <a:spLocks noChangeShapeType="1"/>
            </p:cNvSpPr>
            <p:nvPr/>
          </p:nvSpPr>
          <p:spPr bwMode="auto">
            <a:xfrm>
              <a:off x="1344" y="3218"/>
              <a:ext cx="971" cy="71"/>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3" name="Line 28"/>
            <p:cNvSpPr>
              <a:spLocks noChangeShapeType="1"/>
            </p:cNvSpPr>
            <p:nvPr/>
          </p:nvSpPr>
          <p:spPr bwMode="auto">
            <a:xfrm>
              <a:off x="1506" y="2660"/>
              <a:ext cx="894" cy="484"/>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4" name="Line 29"/>
            <p:cNvSpPr>
              <a:spLocks noChangeShapeType="1"/>
            </p:cNvSpPr>
            <p:nvPr/>
          </p:nvSpPr>
          <p:spPr bwMode="auto">
            <a:xfrm>
              <a:off x="1930" y="2122"/>
              <a:ext cx="582" cy="798"/>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5" name="Line 30"/>
            <p:cNvSpPr>
              <a:spLocks noChangeShapeType="1"/>
            </p:cNvSpPr>
            <p:nvPr/>
          </p:nvSpPr>
          <p:spPr bwMode="auto">
            <a:xfrm rot="578684">
              <a:off x="2594" y="1808"/>
              <a:ext cx="279" cy="1052"/>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6" name="Line 31"/>
            <p:cNvSpPr>
              <a:spLocks noChangeShapeType="1"/>
            </p:cNvSpPr>
            <p:nvPr/>
          </p:nvSpPr>
          <p:spPr bwMode="auto">
            <a:xfrm flipH="1">
              <a:off x="3078" y="2071"/>
              <a:ext cx="591" cy="875"/>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7" name="Line 32"/>
            <p:cNvSpPr>
              <a:spLocks noChangeShapeType="1"/>
            </p:cNvSpPr>
            <p:nvPr/>
          </p:nvSpPr>
          <p:spPr bwMode="auto">
            <a:xfrm flipH="1">
              <a:off x="3211" y="2410"/>
              <a:ext cx="797" cy="625"/>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8" name="Line 33"/>
            <p:cNvSpPr>
              <a:spLocks noChangeShapeType="1"/>
            </p:cNvSpPr>
            <p:nvPr/>
          </p:nvSpPr>
          <p:spPr bwMode="auto">
            <a:xfrm flipV="1">
              <a:off x="3264" y="2946"/>
              <a:ext cx="1017" cy="264"/>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5250" name="Rectangle 34"/>
            <p:cNvSpPr>
              <a:spLocks noChangeArrowheads="1"/>
            </p:cNvSpPr>
            <p:nvPr/>
          </p:nvSpPr>
          <p:spPr bwMode="auto">
            <a:xfrm rot="5246759">
              <a:off x="1931" y="2138"/>
              <a:ext cx="1290" cy="74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r>
                <a:rPr lang="en-US" dirty="0" err="1">
                  <a:solidFill>
                    <a:srgbClr val="21ED11"/>
                  </a:solidFill>
                  <a:latin typeface="Pyidaungsu" panose="020B0502040204020203" pitchFamily="34" charset="0"/>
                  <a:ea typeface="+mn-ea"/>
                  <a:cs typeface="Pyidaungsu" panose="020B0502040204020203" pitchFamily="34" charset="0"/>
                </a:rPr>
                <a:t>ပရောဖက်များ</a:t>
              </a:r>
              <a:endParaRPr lang="en-US" dirty="0">
                <a:solidFill>
                  <a:srgbClr val="21ED11"/>
                </a:solidFill>
                <a:latin typeface="Pyidaungsu" panose="020B0502040204020203" pitchFamily="34" charset="0"/>
                <a:ea typeface="+mn-ea"/>
                <a:cs typeface="Pyidaungsu" panose="020B0502040204020203" pitchFamily="34" charset="0"/>
              </a:endParaRPr>
            </a:p>
            <a:p>
              <a:pPr>
                <a:defRPr/>
              </a:pPr>
              <a:endParaRPr lang="en-US" dirty="0">
                <a:solidFill>
                  <a:srgbClr val="21ED11"/>
                </a:solidFill>
                <a:latin typeface="WinInnwa" pitchFamily="2" charset="0"/>
                <a:ea typeface="+mn-ea"/>
              </a:endParaRPr>
            </a:p>
            <a:p>
              <a:pPr>
                <a:defRPr/>
              </a:pPr>
              <a:endParaRPr lang="en-US" dirty="0">
                <a:latin typeface="WinInnwa" pitchFamily="2" charset="0"/>
                <a:ea typeface="+mn-ea"/>
              </a:endParaRPr>
            </a:p>
          </p:txBody>
        </p:sp>
        <p:sp>
          <p:nvSpPr>
            <p:cNvPr id="265251" name="Rectangle 35"/>
            <p:cNvSpPr>
              <a:spLocks noChangeArrowheads="1"/>
            </p:cNvSpPr>
            <p:nvPr/>
          </p:nvSpPr>
          <p:spPr bwMode="auto">
            <a:xfrm>
              <a:off x="3422" y="3143"/>
              <a:ext cx="1326" cy="210"/>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sz="1600">
                <a:latin typeface="WinInnwa" pitchFamily="2" charset="0"/>
                <a:ea typeface="+mn-ea"/>
              </a:endParaRPr>
            </a:p>
          </p:txBody>
        </p:sp>
        <p:sp>
          <p:nvSpPr>
            <p:cNvPr id="265252" name="Rectangle 36"/>
            <p:cNvSpPr>
              <a:spLocks noChangeArrowheads="1"/>
            </p:cNvSpPr>
            <p:nvPr/>
          </p:nvSpPr>
          <p:spPr bwMode="auto">
            <a:xfrm rot="3267768">
              <a:off x="1819" y="2524"/>
              <a:ext cx="1118"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a:solidFill>
                  <a:srgbClr val="21ED11"/>
                </a:solidFill>
                <a:latin typeface="WinInnwa" pitchFamily="2" charset="0"/>
                <a:ea typeface="+mn-ea"/>
              </a:endParaRPr>
            </a:p>
          </p:txBody>
        </p:sp>
        <p:sp>
          <p:nvSpPr>
            <p:cNvPr id="265253" name="Rectangle 37"/>
            <p:cNvSpPr>
              <a:spLocks noChangeArrowheads="1"/>
            </p:cNvSpPr>
            <p:nvPr/>
          </p:nvSpPr>
          <p:spPr bwMode="auto">
            <a:xfrm rot="20643327">
              <a:off x="3427" y="2833"/>
              <a:ext cx="902"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265254" name="Rectangle 38"/>
            <p:cNvSpPr>
              <a:spLocks noChangeArrowheads="1"/>
            </p:cNvSpPr>
            <p:nvPr/>
          </p:nvSpPr>
          <p:spPr bwMode="auto">
            <a:xfrm rot="19276533">
              <a:off x="3353" y="2466"/>
              <a:ext cx="622" cy="229"/>
            </a:xfrm>
            <a:prstGeom prst="rect">
              <a:avLst/>
            </a:prstGeom>
            <a:noFill/>
            <a:ln w="12700">
              <a:noFill/>
              <a:miter lim="800000"/>
              <a:headEnd/>
              <a:tailEnd/>
            </a:ln>
            <a:effectLst>
              <a:outerShdw dist="45791" dir="3378596"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265255" name="Rectangle 39"/>
            <p:cNvSpPr>
              <a:spLocks noChangeArrowheads="1"/>
            </p:cNvSpPr>
            <p:nvPr/>
          </p:nvSpPr>
          <p:spPr bwMode="auto">
            <a:xfrm rot="1755647">
              <a:off x="1462" y="2754"/>
              <a:ext cx="1190" cy="229"/>
            </a:xfrm>
            <a:prstGeom prst="rect">
              <a:avLst/>
            </a:prstGeom>
            <a:noFill/>
            <a:ln w="12700">
              <a:noFill/>
              <a:miter lim="800000"/>
              <a:headEnd/>
              <a:tailEnd/>
            </a:ln>
            <a:effectLst>
              <a:outerShdw dist="45791" dir="3378596" algn="ctr" rotWithShape="0">
                <a:schemeClr val="tx1"/>
              </a:outerShdw>
            </a:effectLst>
          </p:spPr>
          <p:txBody>
            <a:bodyPr lIns="90487" tIns="44450" rIns="90487" bIns="44450">
              <a:spAutoFit/>
            </a:bodyPr>
            <a:lstStyle/>
            <a:p>
              <a:pPr>
                <a:defRPr/>
              </a:pPr>
              <a:endParaRPr lang="my-MM">
                <a:solidFill>
                  <a:srgbClr val="21ED11"/>
                </a:solidFill>
                <a:latin typeface="WinInnwa" pitchFamily="2" charset="0"/>
                <a:ea typeface="+mn-ea"/>
              </a:endParaRPr>
            </a:p>
          </p:txBody>
        </p:sp>
        <p:sp>
          <p:nvSpPr>
            <p:cNvPr id="265256" name="Rectangle 40"/>
            <p:cNvSpPr>
              <a:spLocks noChangeArrowheads="1"/>
            </p:cNvSpPr>
            <p:nvPr/>
          </p:nvSpPr>
          <p:spPr bwMode="auto">
            <a:xfrm rot="240000">
              <a:off x="1596" y="3057"/>
              <a:ext cx="502"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265257" name="Rectangle 41"/>
            <p:cNvSpPr>
              <a:spLocks noChangeArrowheads="1"/>
            </p:cNvSpPr>
            <p:nvPr/>
          </p:nvSpPr>
          <p:spPr bwMode="auto">
            <a:xfrm rot="18254599">
              <a:off x="2907" y="2044"/>
              <a:ext cx="1222"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grpSp>
      <p:sp>
        <p:nvSpPr>
          <p:cNvPr id="265265" name="Line 49"/>
          <p:cNvSpPr>
            <a:spLocks noChangeShapeType="1"/>
          </p:cNvSpPr>
          <p:nvPr/>
        </p:nvSpPr>
        <p:spPr bwMode="auto">
          <a:xfrm>
            <a:off x="7135813" y="1884363"/>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66" name="Line 50"/>
          <p:cNvSpPr>
            <a:spLocks noChangeShapeType="1"/>
          </p:cNvSpPr>
          <p:nvPr/>
        </p:nvSpPr>
        <p:spPr bwMode="auto">
          <a:xfrm>
            <a:off x="7345363" y="2651125"/>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67" name="Line 51"/>
          <p:cNvSpPr>
            <a:spLocks noChangeShapeType="1"/>
          </p:cNvSpPr>
          <p:nvPr/>
        </p:nvSpPr>
        <p:spPr bwMode="auto">
          <a:xfrm>
            <a:off x="7440613" y="3316288"/>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68" name="Line 52"/>
          <p:cNvSpPr>
            <a:spLocks noChangeShapeType="1"/>
          </p:cNvSpPr>
          <p:nvPr/>
        </p:nvSpPr>
        <p:spPr bwMode="auto">
          <a:xfrm>
            <a:off x="7593013" y="4424363"/>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69" name="Line 53"/>
          <p:cNvSpPr>
            <a:spLocks noChangeShapeType="1"/>
          </p:cNvSpPr>
          <p:nvPr/>
        </p:nvSpPr>
        <p:spPr bwMode="auto">
          <a:xfrm>
            <a:off x="866775" y="1893888"/>
            <a:ext cx="969963"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70" name="Line 54"/>
          <p:cNvSpPr>
            <a:spLocks noChangeShapeType="1"/>
          </p:cNvSpPr>
          <p:nvPr/>
        </p:nvSpPr>
        <p:spPr bwMode="auto">
          <a:xfrm>
            <a:off x="762000" y="2660650"/>
            <a:ext cx="969963"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71" name="Line 55"/>
          <p:cNvSpPr>
            <a:spLocks noChangeShapeType="1"/>
          </p:cNvSpPr>
          <p:nvPr/>
        </p:nvSpPr>
        <p:spPr bwMode="auto">
          <a:xfrm>
            <a:off x="671513" y="3311525"/>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72" name="Line 56"/>
          <p:cNvSpPr>
            <a:spLocks noChangeShapeType="1"/>
          </p:cNvSpPr>
          <p:nvPr/>
        </p:nvSpPr>
        <p:spPr bwMode="auto">
          <a:xfrm>
            <a:off x="495300" y="4391025"/>
            <a:ext cx="969963"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5625" name="Text Box 58"/>
          <p:cNvSpPr txBox="1">
            <a:spLocks noChangeArrowheads="1"/>
          </p:cNvSpPr>
          <p:nvPr/>
        </p:nvSpPr>
        <p:spPr bwMode="auto">
          <a:xfrm>
            <a:off x="1509713" y="4032250"/>
            <a:ext cx="1841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spcBef>
                <a:spcPct val="0"/>
              </a:spcBef>
            </a:pPr>
            <a:endParaRPr lang="my-MM" sz="3600" b="0">
              <a:solidFill>
                <a:schemeClr val="tx1"/>
              </a:solidFill>
              <a:latin typeface="WinInnwa" charset="0"/>
            </a:endParaRPr>
          </a:p>
        </p:txBody>
      </p:sp>
      <p:grpSp>
        <p:nvGrpSpPr>
          <p:cNvPr id="3" name="Group 60"/>
          <p:cNvGrpSpPr>
            <a:grpSpLocks/>
          </p:cNvGrpSpPr>
          <p:nvPr/>
        </p:nvGrpSpPr>
        <p:grpSpPr bwMode="auto">
          <a:xfrm>
            <a:off x="5467350" y="588963"/>
            <a:ext cx="703263" cy="958850"/>
            <a:chOff x="2464" y="201"/>
            <a:chExt cx="443" cy="604"/>
          </a:xfrm>
        </p:grpSpPr>
        <p:sp>
          <p:nvSpPr>
            <p:cNvPr id="25668" name="Rectangle 61"/>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9" name="Rectangle 62"/>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70" name="Rectangle 63"/>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th-TH">
                <a:latin typeface="WinInnwa" charset="0"/>
              </a:endParaRPr>
            </a:p>
          </p:txBody>
        </p:sp>
      </p:grpSp>
      <p:sp>
        <p:nvSpPr>
          <p:cNvPr id="25627" name="Text Box 67"/>
          <p:cNvSpPr txBox="1">
            <a:spLocks noChangeArrowheads="1"/>
          </p:cNvSpPr>
          <p:nvPr/>
        </p:nvSpPr>
        <p:spPr bwMode="auto">
          <a:xfrm>
            <a:off x="8720138" y="80963"/>
            <a:ext cx="26193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2000" b="0">
                <a:solidFill>
                  <a:srgbClr val="FFA27C"/>
                </a:solidFill>
                <a:latin typeface="WinInnwa" charset="0"/>
              </a:rPr>
              <a:t> </a:t>
            </a:r>
          </a:p>
        </p:txBody>
      </p:sp>
      <p:grpSp>
        <p:nvGrpSpPr>
          <p:cNvPr id="4" name="Group 72"/>
          <p:cNvGrpSpPr>
            <a:grpSpLocks/>
          </p:cNvGrpSpPr>
          <p:nvPr/>
        </p:nvGrpSpPr>
        <p:grpSpPr bwMode="auto">
          <a:xfrm>
            <a:off x="5454650" y="588963"/>
            <a:ext cx="703263" cy="958850"/>
            <a:chOff x="2464" y="201"/>
            <a:chExt cx="443" cy="604"/>
          </a:xfrm>
        </p:grpSpPr>
        <p:sp>
          <p:nvSpPr>
            <p:cNvPr id="25665" name="Rectangle 73"/>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6" name="Rectangle 74"/>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7" name="Rectangle 75"/>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th-TH">
                <a:latin typeface="WinInnwa" charset="0"/>
              </a:endParaRPr>
            </a:p>
          </p:txBody>
        </p:sp>
      </p:grpSp>
      <p:grpSp>
        <p:nvGrpSpPr>
          <p:cNvPr id="5" name="Group 76"/>
          <p:cNvGrpSpPr>
            <a:grpSpLocks/>
          </p:cNvGrpSpPr>
          <p:nvPr/>
        </p:nvGrpSpPr>
        <p:grpSpPr bwMode="auto">
          <a:xfrm>
            <a:off x="5454650" y="588963"/>
            <a:ext cx="703263" cy="958850"/>
            <a:chOff x="2464" y="201"/>
            <a:chExt cx="443" cy="604"/>
          </a:xfrm>
        </p:grpSpPr>
        <p:sp>
          <p:nvSpPr>
            <p:cNvPr id="25662" name="Rectangle 77"/>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3" name="Rectangle 78"/>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4" name="Rectangle 79"/>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th-TH">
                <a:latin typeface="WinInnwa" charset="0"/>
              </a:endParaRPr>
            </a:p>
          </p:txBody>
        </p:sp>
      </p:grpSp>
      <p:grpSp>
        <p:nvGrpSpPr>
          <p:cNvPr id="6" name="Group 80"/>
          <p:cNvGrpSpPr>
            <a:grpSpLocks/>
          </p:cNvGrpSpPr>
          <p:nvPr/>
        </p:nvGrpSpPr>
        <p:grpSpPr bwMode="auto">
          <a:xfrm>
            <a:off x="5454650" y="588963"/>
            <a:ext cx="703263" cy="958850"/>
            <a:chOff x="2464" y="201"/>
            <a:chExt cx="443" cy="604"/>
          </a:xfrm>
        </p:grpSpPr>
        <p:sp>
          <p:nvSpPr>
            <p:cNvPr id="25659" name="Rectangle 81"/>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0" name="Rectangle 82"/>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1" name="Rectangle 83"/>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th-TH">
                <a:latin typeface="WinInnwa" charset="0"/>
              </a:endParaRPr>
            </a:p>
          </p:txBody>
        </p:sp>
      </p:grpSp>
      <p:grpSp>
        <p:nvGrpSpPr>
          <p:cNvPr id="7" name="Group 84"/>
          <p:cNvGrpSpPr>
            <a:grpSpLocks/>
          </p:cNvGrpSpPr>
          <p:nvPr/>
        </p:nvGrpSpPr>
        <p:grpSpPr bwMode="auto">
          <a:xfrm>
            <a:off x="5454650" y="588963"/>
            <a:ext cx="703263" cy="958850"/>
            <a:chOff x="2464" y="201"/>
            <a:chExt cx="443" cy="604"/>
          </a:xfrm>
        </p:grpSpPr>
        <p:sp>
          <p:nvSpPr>
            <p:cNvPr id="25656" name="Rectangle 85"/>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57" name="Rectangle 86"/>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58" name="Rectangle 87"/>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th-TH">
                <a:latin typeface="WinInnwa" charset="0"/>
              </a:endParaRPr>
            </a:p>
          </p:txBody>
        </p:sp>
      </p:grpSp>
      <p:sp>
        <p:nvSpPr>
          <p:cNvPr id="265318" name="Rectangle 102"/>
          <p:cNvSpPr>
            <a:spLocks noChangeArrowheads="1"/>
          </p:cNvSpPr>
          <p:nvPr/>
        </p:nvSpPr>
        <p:spPr bwMode="auto">
          <a:xfrm>
            <a:off x="8091488" y="6427788"/>
            <a:ext cx="287337" cy="246062"/>
          </a:xfrm>
          <a:prstGeom prst="rect">
            <a:avLst/>
          </a:prstGeom>
          <a:noFill/>
          <a:ln w="12700">
            <a:noFill/>
            <a:miter lim="800000"/>
            <a:headEnd/>
            <a:tailEnd/>
          </a:ln>
          <a:effectLst/>
        </p:spPr>
        <p:txBody>
          <a:bodyPr wrap="none" anchor="ctr">
            <a:spAutoFit/>
          </a:bodyPr>
          <a:lstStyle/>
          <a:p>
            <a:pPr algn="ctr">
              <a:spcBef>
                <a:spcPct val="0"/>
              </a:spcBef>
              <a:defRPr/>
            </a:pPr>
            <a:r>
              <a:rPr lang="en-US" sz="1000">
                <a:solidFill>
                  <a:schemeClr val="bg1"/>
                </a:solidFill>
                <a:effectLst>
                  <a:outerShdw blurRad="38100" dist="38100" dir="2700000" algn="tl">
                    <a:srgbClr val="000000"/>
                  </a:outerShdw>
                </a:effectLst>
                <a:latin typeface="WinInnwa" pitchFamily="2" charset="0"/>
                <a:ea typeface="+mn-ea"/>
              </a:rPr>
              <a:t>24</a:t>
            </a:r>
            <a:endParaRPr lang="en-US" sz="1000">
              <a:solidFill>
                <a:schemeClr val="tx1"/>
              </a:solidFill>
              <a:effectLst>
                <a:outerShdw blurRad="38100" dist="38100" dir="2700000" algn="tl">
                  <a:srgbClr val="FFFFFF"/>
                </a:outerShdw>
              </a:effectLst>
              <a:latin typeface="WinInnwa" pitchFamily="2" charset="0"/>
              <a:ea typeface="+mn-ea"/>
            </a:endParaRPr>
          </a:p>
        </p:txBody>
      </p:sp>
      <p:sp>
        <p:nvSpPr>
          <p:cNvPr id="265319" name="Text Box 103"/>
          <p:cNvSpPr txBox="1">
            <a:spLocks noChangeArrowheads="1"/>
          </p:cNvSpPr>
          <p:nvPr/>
        </p:nvSpPr>
        <p:spPr bwMode="auto">
          <a:xfrm>
            <a:off x="8502650" y="6353175"/>
            <a:ext cx="280988" cy="369888"/>
          </a:xfrm>
          <a:prstGeom prst="rect">
            <a:avLst/>
          </a:prstGeom>
          <a:noFill/>
          <a:ln w="12700">
            <a:noFill/>
            <a:miter lim="800000"/>
            <a:headEnd/>
            <a:tailEnd/>
          </a:ln>
          <a:effectLst>
            <a:outerShdw dist="17961" dir="2700000" algn="ctr" rotWithShape="0">
              <a:schemeClr val="tx1"/>
            </a:outerShdw>
          </a:effectLst>
        </p:spPr>
        <p:txBody>
          <a:bodyPr wrap="none" anchor="ctr">
            <a:spAutoFit/>
          </a:bodyPr>
          <a:lstStyle/>
          <a:p>
            <a:pPr algn="ctr">
              <a:defRPr/>
            </a:pPr>
            <a:r>
              <a:rPr lang="en-US">
                <a:solidFill>
                  <a:srgbClr val="FFFFFF"/>
                </a:solidFill>
                <a:latin typeface="WinInnwa" pitchFamily="2" charset="0"/>
                <a:ea typeface="+mn-ea"/>
              </a:rPr>
              <a:t>1</a:t>
            </a:r>
          </a:p>
        </p:txBody>
      </p:sp>
      <p:sp>
        <p:nvSpPr>
          <p:cNvPr id="265320" name="Rectangle 104"/>
          <p:cNvSpPr>
            <a:spLocks noChangeArrowheads="1"/>
          </p:cNvSpPr>
          <p:nvPr/>
        </p:nvSpPr>
        <p:spPr bwMode="auto">
          <a:xfrm>
            <a:off x="4040188" y="201613"/>
            <a:ext cx="1277525" cy="335989"/>
          </a:xfrm>
          <a:prstGeom prst="rect">
            <a:avLst/>
          </a:prstGeom>
          <a:noFill/>
          <a:ln w="12700" algn="ctr">
            <a:noFill/>
            <a:miter lim="800000"/>
            <a:headEnd/>
            <a:tailEnd/>
          </a:ln>
          <a:effectLst>
            <a:outerShdw dist="45791" dir="3378596" algn="ctr" rotWithShape="0">
              <a:schemeClr val="tx1"/>
            </a:outerShdw>
          </a:effectLst>
        </p:spPr>
        <p:txBody>
          <a:bodyPr wrap="square" lIns="90487" tIns="44450" rIns="90487" bIns="44450">
            <a:spAutoFit/>
          </a:bodyPr>
          <a:lstStyle/>
          <a:p>
            <a:pPr>
              <a:spcBef>
                <a:spcPct val="0"/>
              </a:spcBef>
              <a:defRPr/>
            </a:pPr>
            <a:r>
              <a:rPr lang="en-US" sz="1600" dirty="0" err="1">
                <a:solidFill>
                  <a:srgbClr val="2F6AFD"/>
                </a:solidFill>
                <a:latin typeface="Pyidaungsu" panose="020B0502040204020203" pitchFamily="34" charset="0"/>
                <a:ea typeface="+mn-ea"/>
                <a:cs typeface="Pyidaungsu" panose="020B0502040204020203" pitchFamily="34" charset="0"/>
              </a:rPr>
              <a:t>နှစ</a:t>
            </a:r>
            <a:r>
              <a:rPr lang="en-US" sz="1600" dirty="0">
                <a:solidFill>
                  <a:srgbClr val="2F6AFD"/>
                </a:solidFill>
                <a:latin typeface="Pyidaungsu" panose="020B0502040204020203" pitchFamily="34" charset="0"/>
                <a:ea typeface="+mn-ea"/>
                <a:cs typeface="Pyidaungsu" panose="020B0502040204020203" pitchFamily="34" charset="0"/>
              </a:rPr>
              <a:t>် ၁၆၀၀</a:t>
            </a:r>
          </a:p>
        </p:txBody>
      </p:sp>
      <p:sp>
        <p:nvSpPr>
          <p:cNvPr id="265321" name="Rectangle 105"/>
          <p:cNvSpPr>
            <a:spLocks noChangeArrowheads="1"/>
          </p:cNvSpPr>
          <p:nvPr/>
        </p:nvSpPr>
        <p:spPr bwMode="auto">
          <a:xfrm>
            <a:off x="3816350" y="479425"/>
            <a:ext cx="1461938" cy="335989"/>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1600" dirty="0" err="1">
                <a:solidFill>
                  <a:srgbClr val="2F6AFD"/>
                </a:solidFill>
                <a:latin typeface="Pyidaungsu" panose="020B0502040204020203" pitchFamily="34" charset="0"/>
                <a:ea typeface="+mn-ea"/>
                <a:cs typeface="Pyidaungsu" panose="020B0502040204020203" pitchFamily="34" charset="0"/>
              </a:rPr>
              <a:t>စာရေးသူ</a:t>
            </a:r>
            <a:r>
              <a:rPr lang="en-US" sz="1600" dirty="0">
                <a:solidFill>
                  <a:srgbClr val="2F6AFD"/>
                </a:solidFill>
                <a:latin typeface="Pyidaungsu" panose="020B0502040204020203" pitchFamily="34" charset="0"/>
                <a:ea typeface="+mn-ea"/>
                <a:cs typeface="Pyidaungsu" panose="020B0502040204020203" pitchFamily="34" charset="0"/>
              </a:rPr>
              <a:t> ၄၀ </a:t>
            </a:r>
            <a:r>
              <a:rPr lang="en-US" sz="1600" dirty="0" err="1">
                <a:solidFill>
                  <a:srgbClr val="2F6AFD"/>
                </a:solidFill>
                <a:latin typeface="Pyidaungsu" panose="020B0502040204020203" pitchFamily="34" charset="0"/>
                <a:ea typeface="+mn-ea"/>
                <a:cs typeface="Pyidaungsu" panose="020B0502040204020203" pitchFamily="34" charset="0"/>
              </a:rPr>
              <a:t>ဦး</a:t>
            </a:r>
            <a:endParaRPr lang="en-US" sz="1600" dirty="0">
              <a:solidFill>
                <a:srgbClr val="2F6AFD"/>
              </a:solidFill>
              <a:latin typeface="Pyidaungsu" panose="020B0502040204020203" pitchFamily="34" charset="0"/>
              <a:ea typeface="+mn-ea"/>
              <a:cs typeface="Pyidaungsu" panose="020B0502040204020203" pitchFamily="34" charset="0"/>
            </a:endParaRPr>
          </a:p>
        </p:txBody>
      </p:sp>
      <p:sp>
        <p:nvSpPr>
          <p:cNvPr id="265322" name="Rectangle 106"/>
          <p:cNvSpPr>
            <a:spLocks noChangeArrowheads="1"/>
          </p:cNvSpPr>
          <p:nvPr/>
        </p:nvSpPr>
        <p:spPr bwMode="auto">
          <a:xfrm>
            <a:off x="774700" y="993775"/>
            <a:ext cx="1333697"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dirty="0" err="1">
                <a:solidFill>
                  <a:srgbClr val="2F6AFD"/>
                </a:solidFill>
                <a:latin typeface="Pyidaungsu" panose="020B0502040204020203" pitchFamily="34" charset="0"/>
                <a:ea typeface="+mn-ea"/>
                <a:cs typeface="Pyidaungsu" panose="020B0502040204020203" pitchFamily="34" charset="0"/>
              </a:rPr>
              <a:t>ပုံပြင်ဟောင်း</a:t>
            </a:r>
            <a:endParaRPr lang="en-US" dirty="0">
              <a:solidFill>
                <a:srgbClr val="2F6AFD"/>
              </a:solidFill>
              <a:latin typeface="Pyidaungsu" panose="020B0502040204020203" pitchFamily="34" charset="0"/>
              <a:ea typeface="+mn-ea"/>
              <a:cs typeface="Pyidaungsu" panose="020B0502040204020203" pitchFamily="34" charset="0"/>
            </a:endParaRPr>
          </a:p>
        </p:txBody>
      </p:sp>
      <p:sp>
        <p:nvSpPr>
          <p:cNvPr id="265323" name="Rectangle 107"/>
          <p:cNvSpPr>
            <a:spLocks noChangeArrowheads="1"/>
          </p:cNvSpPr>
          <p:nvPr/>
        </p:nvSpPr>
        <p:spPr bwMode="auto">
          <a:xfrm>
            <a:off x="3390900" y="1003300"/>
            <a:ext cx="2057400" cy="582211"/>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defRPr/>
            </a:pPr>
            <a:r>
              <a:rPr lang="en-US" sz="1600" dirty="0" err="1">
                <a:solidFill>
                  <a:srgbClr val="2F6AFD"/>
                </a:solidFill>
                <a:latin typeface="Pyidaungsu" panose="020B0502040204020203" pitchFamily="34" charset="0"/>
                <a:ea typeface="+mn-ea"/>
                <a:cs typeface="Pyidaungsu" panose="020B0502040204020203" pitchFamily="34" charset="0"/>
              </a:rPr>
              <a:t>ဆောင်ပုဒ</a:t>
            </a:r>
            <a:r>
              <a:rPr lang="en-US" sz="1600" dirty="0">
                <a:solidFill>
                  <a:srgbClr val="2F6AFD"/>
                </a:solidFill>
                <a:latin typeface="Pyidaungsu" panose="020B0502040204020203" pitchFamily="34" charset="0"/>
                <a:ea typeface="+mn-ea"/>
                <a:cs typeface="Pyidaungsu" panose="020B0502040204020203" pitchFamily="34" charset="0"/>
              </a:rPr>
              <a:t>် - </a:t>
            </a:r>
            <a:r>
              <a:rPr lang="en-US" sz="1600" dirty="0" err="1">
                <a:solidFill>
                  <a:srgbClr val="2F6AFD"/>
                </a:solidFill>
                <a:latin typeface="Pyidaungsu" panose="020B0502040204020203" pitchFamily="34" charset="0"/>
                <a:ea typeface="+mn-ea"/>
                <a:cs typeface="Pyidaungsu" panose="020B0502040204020203" pitchFamily="34" charset="0"/>
              </a:rPr>
              <a:t>ဘုရားဘုန်းတော</a:t>
            </a:r>
            <a:r>
              <a:rPr lang="en-US" sz="1600" dirty="0">
                <a:solidFill>
                  <a:srgbClr val="2F6AFD"/>
                </a:solidFill>
                <a:latin typeface="Pyidaungsu" panose="020B0502040204020203" pitchFamily="34" charset="0"/>
                <a:ea typeface="+mn-ea"/>
                <a:cs typeface="Pyidaungsu" panose="020B0502040204020203" pitchFamily="34" charset="0"/>
              </a:rPr>
              <a:t>်</a:t>
            </a:r>
          </a:p>
        </p:txBody>
      </p:sp>
      <p:sp>
        <p:nvSpPr>
          <p:cNvPr id="265324" name="Rectangle 108"/>
          <p:cNvSpPr>
            <a:spLocks noChangeArrowheads="1"/>
          </p:cNvSpPr>
          <p:nvPr/>
        </p:nvSpPr>
        <p:spPr bwMode="auto">
          <a:xfrm>
            <a:off x="7477125" y="879475"/>
            <a:ext cx="1109277" cy="397545"/>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2000" dirty="0" err="1">
                <a:solidFill>
                  <a:srgbClr val="2F6AFD"/>
                </a:solidFill>
                <a:latin typeface="Pyidaungsu" panose="020B0502040204020203" pitchFamily="34" charset="0"/>
                <a:ea typeface="+mn-ea"/>
                <a:cs typeface="Pyidaungsu" panose="020B0502040204020203" pitchFamily="34" charset="0"/>
              </a:rPr>
              <a:t>ပုံပြင်သစ</a:t>
            </a:r>
            <a:r>
              <a:rPr lang="en-US" sz="2000" dirty="0">
                <a:solidFill>
                  <a:srgbClr val="2F6AFD"/>
                </a:solidFill>
                <a:latin typeface="Pyidaungsu" panose="020B0502040204020203" pitchFamily="34" charset="0"/>
                <a:ea typeface="+mn-ea"/>
                <a:cs typeface="Pyidaungsu" panose="020B0502040204020203" pitchFamily="34" charset="0"/>
              </a:rPr>
              <a:t>်</a:t>
            </a:r>
          </a:p>
        </p:txBody>
      </p:sp>
      <p:sp>
        <p:nvSpPr>
          <p:cNvPr id="265325" name="Rectangle 109"/>
          <p:cNvSpPr>
            <a:spLocks noChangeArrowheads="1"/>
          </p:cNvSpPr>
          <p:nvPr/>
        </p:nvSpPr>
        <p:spPr bwMode="auto">
          <a:xfrm>
            <a:off x="863600" y="2060575"/>
            <a:ext cx="831958" cy="305212"/>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1400" dirty="0">
                <a:solidFill>
                  <a:srgbClr val="2F6AFD"/>
                </a:solidFill>
                <a:latin typeface="Pyidaungsu" panose="020B0502040204020203" pitchFamily="34" charset="0"/>
                <a:ea typeface="+mn-ea"/>
                <a:cs typeface="Pyidaungsu" panose="020B0502040204020203" pitchFamily="34" charset="0"/>
              </a:rPr>
              <a:t>၃၉ </a:t>
            </a:r>
            <a:r>
              <a:rPr lang="en-US" sz="1400" dirty="0" err="1">
                <a:solidFill>
                  <a:srgbClr val="2F6AFD"/>
                </a:solidFill>
                <a:latin typeface="Pyidaungsu" panose="020B0502040204020203" pitchFamily="34" charset="0"/>
                <a:ea typeface="+mn-ea"/>
                <a:cs typeface="Pyidaungsu" panose="020B0502040204020203" pitchFamily="34" charset="0"/>
              </a:rPr>
              <a:t>ကျမ်း</a:t>
            </a:r>
            <a:endParaRPr lang="en-US" sz="1400" dirty="0">
              <a:solidFill>
                <a:srgbClr val="2F6AFD"/>
              </a:solidFill>
              <a:latin typeface="Pyidaungsu" panose="020B0502040204020203" pitchFamily="34" charset="0"/>
              <a:ea typeface="+mn-ea"/>
              <a:cs typeface="Pyidaungsu" panose="020B0502040204020203" pitchFamily="34" charset="0"/>
            </a:endParaRPr>
          </a:p>
        </p:txBody>
      </p:sp>
      <p:sp>
        <p:nvSpPr>
          <p:cNvPr id="265326" name="Rectangle 110"/>
          <p:cNvSpPr>
            <a:spLocks noChangeArrowheads="1"/>
          </p:cNvSpPr>
          <p:nvPr/>
        </p:nvSpPr>
        <p:spPr bwMode="auto">
          <a:xfrm>
            <a:off x="7397750" y="1946275"/>
            <a:ext cx="995464"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dirty="0">
                <a:solidFill>
                  <a:srgbClr val="2F6AFD"/>
                </a:solidFill>
                <a:latin typeface="Pyidaungsu" panose="020B0502040204020203" pitchFamily="34" charset="0"/>
                <a:ea typeface="+mn-ea"/>
                <a:cs typeface="Pyidaungsu" panose="020B0502040204020203" pitchFamily="34" charset="0"/>
              </a:rPr>
              <a:t>၂၇ </a:t>
            </a:r>
            <a:r>
              <a:rPr lang="en-US" dirty="0" err="1">
                <a:solidFill>
                  <a:srgbClr val="2F6AFD"/>
                </a:solidFill>
                <a:latin typeface="Pyidaungsu" panose="020B0502040204020203" pitchFamily="34" charset="0"/>
                <a:ea typeface="+mn-ea"/>
                <a:cs typeface="Pyidaungsu" panose="020B0502040204020203" pitchFamily="34" charset="0"/>
              </a:rPr>
              <a:t>ကျမ်း</a:t>
            </a:r>
            <a:endParaRPr lang="en-US" dirty="0">
              <a:solidFill>
                <a:srgbClr val="2F6AFD"/>
              </a:solidFill>
              <a:latin typeface="Pyidaungsu" panose="020B0502040204020203" pitchFamily="34" charset="0"/>
              <a:ea typeface="+mn-ea"/>
              <a:cs typeface="Pyidaungsu" panose="020B0502040204020203" pitchFamily="34" charset="0"/>
            </a:endParaRPr>
          </a:p>
        </p:txBody>
      </p:sp>
      <p:sp>
        <p:nvSpPr>
          <p:cNvPr id="265327" name="Rectangle 111"/>
          <p:cNvSpPr>
            <a:spLocks noChangeArrowheads="1"/>
          </p:cNvSpPr>
          <p:nvPr/>
        </p:nvSpPr>
        <p:spPr bwMode="auto">
          <a:xfrm>
            <a:off x="808038" y="2784475"/>
            <a:ext cx="618758" cy="305212"/>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1400" dirty="0" err="1">
                <a:solidFill>
                  <a:srgbClr val="2F6AFD"/>
                </a:solidFill>
                <a:latin typeface="Pyidaungsu" panose="020B0502040204020203" pitchFamily="34" charset="0"/>
                <a:ea typeface="+mn-ea"/>
                <a:cs typeface="Pyidaungsu" panose="020B0502040204020203" pitchFamily="34" charset="0"/>
              </a:rPr>
              <a:t>ဟေဗြဲ</a:t>
            </a:r>
            <a:endParaRPr lang="en-US" sz="1400" dirty="0">
              <a:solidFill>
                <a:srgbClr val="2F6AFD"/>
              </a:solidFill>
              <a:latin typeface="Pyidaungsu" panose="020B0502040204020203" pitchFamily="34" charset="0"/>
              <a:ea typeface="+mn-ea"/>
              <a:cs typeface="Pyidaungsu" panose="020B0502040204020203" pitchFamily="34" charset="0"/>
            </a:endParaRPr>
          </a:p>
        </p:txBody>
      </p:sp>
      <p:sp>
        <p:nvSpPr>
          <p:cNvPr id="265328" name="Rectangle 112"/>
          <p:cNvSpPr>
            <a:spLocks noChangeArrowheads="1"/>
          </p:cNvSpPr>
          <p:nvPr/>
        </p:nvSpPr>
        <p:spPr bwMode="auto">
          <a:xfrm>
            <a:off x="7794625" y="2860675"/>
            <a:ext cx="469679"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dirty="0" err="1">
                <a:solidFill>
                  <a:srgbClr val="2F6AFD"/>
                </a:solidFill>
                <a:latin typeface="Pyidaungsu" panose="020B0502040204020203" pitchFamily="34" charset="0"/>
                <a:ea typeface="+mn-ea"/>
                <a:cs typeface="Pyidaungsu" panose="020B0502040204020203" pitchFamily="34" charset="0"/>
              </a:rPr>
              <a:t>ဂရိ</a:t>
            </a:r>
            <a:endParaRPr lang="en-US" dirty="0">
              <a:solidFill>
                <a:srgbClr val="2F6AFD"/>
              </a:solidFill>
              <a:latin typeface="Pyidaungsu" panose="020B0502040204020203" pitchFamily="34" charset="0"/>
              <a:ea typeface="+mn-ea"/>
              <a:cs typeface="Pyidaungsu" panose="020B0502040204020203" pitchFamily="34" charset="0"/>
            </a:endParaRPr>
          </a:p>
        </p:txBody>
      </p:sp>
      <p:sp>
        <p:nvSpPr>
          <p:cNvPr id="265329" name="Rectangle 113"/>
          <p:cNvSpPr>
            <a:spLocks noChangeArrowheads="1"/>
          </p:cNvSpPr>
          <p:nvPr/>
        </p:nvSpPr>
        <p:spPr bwMode="auto">
          <a:xfrm>
            <a:off x="554038" y="3465513"/>
            <a:ext cx="1606208" cy="335989"/>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sz="1600" dirty="0" err="1">
                <a:solidFill>
                  <a:srgbClr val="2F6AFD"/>
                </a:solidFill>
                <a:latin typeface="Pyidaungsu" panose="020B0502040204020203" pitchFamily="34" charset="0"/>
                <a:ea typeface="+mn-ea"/>
                <a:cs typeface="Pyidaungsu" panose="020B0502040204020203" pitchFamily="34" charset="0"/>
              </a:rPr>
              <a:t>ပညတ်ကတိတော</a:t>
            </a:r>
            <a:r>
              <a:rPr lang="en-US" sz="1600" dirty="0">
                <a:solidFill>
                  <a:srgbClr val="2F6AFD"/>
                </a:solidFill>
                <a:latin typeface="Pyidaungsu" panose="020B0502040204020203" pitchFamily="34" charset="0"/>
                <a:ea typeface="+mn-ea"/>
                <a:cs typeface="Pyidaungsu" panose="020B0502040204020203" pitchFamily="34" charset="0"/>
              </a:rPr>
              <a:t>်</a:t>
            </a:r>
          </a:p>
        </p:txBody>
      </p:sp>
      <p:sp>
        <p:nvSpPr>
          <p:cNvPr id="265330" name="Rectangle 114"/>
          <p:cNvSpPr>
            <a:spLocks noChangeArrowheads="1"/>
          </p:cNvSpPr>
          <p:nvPr/>
        </p:nvSpPr>
        <p:spPr bwMode="auto">
          <a:xfrm>
            <a:off x="7088188" y="3470275"/>
            <a:ext cx="2128787" cy="335989"/>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1600" dirty="0" err="1">
                <a:solidFill>
                  <a:srgbClr val="2F6AFD"/>
                </a:solidFill>
                <a:latin typeface="Pyidaungsu" panose="020B0502040204020203" pitchFamily="34" charset="0"/>
                <a:ea typeface="+mn-ea"/>
                <a:cs typeface="Pyidaungsu" panose="020B0502040204020203" pitchFamily="34" charset="0"/>
              </a:rPr>
              <a:t>ကျေးဇူးတော</a:t>
            </a:r>
            <a:r>
              <a:rPr lang="en-US" sz="1600" dirty="0">
                <a:solidFill>
                  <a:srgbClr val="2F6AFD"/>
                </a:solidFill>
                <a:latin typeface="Pyidaungsu" panose="020B0502040204020203" pitchFamily="34" charset="0"/>
                <a:ea typeface="+mn-ea"/>
                <a:cs typeface="Pyidaungsu" panose="020B0502040204020203" pitchFamily="34" charset="0"/>
              </a:rPr>
              <a:t>် </a:t>
            </a:r>
            <a:r>
              <a:rPr lang="en-US" sz="1600" dirty="0" err="1">
                <a:solidFill>
                  <a:srgbClr val="2F6AFD"/>
                </a:solidFill>
                <a:latin typeface="Pyidaungsu" panose="020B0502040204020203" pitchFamily="34" charset="0"/>
                <a:ea typeface="+mn-ea"/>
                <a:cs typeface="Pyidaungsu" panose="020B0502040204020203" pitchFamily="34" charset="0"/>
              </a:rPr>
              <a:t>ပြည</a:t>
            </a:r>
            <a:r>
              <a:rPr lang="en-US" sz="1600" dirty="0">
                <a:solidFill>
                  <a:srgbClr val="2F6AFD"/>
                </a:solidFill>
                <a:latin typeface="Pyidaungsu" panose="020B0502040204020203" pitchFamily="34" charset="0"/>
                <a:ea typeface="+mn-ea"/>
                <a:cs typeface="Pyidaungsu" panose="020B0502040204020203" pitchFamily="34" charset="0"/>
              </a:rPr>
              <a:t>့်</a:t>
            </a:r>
            <a:r>
              <a:rPr lang="en-US" sz="1600" dirty="0" err="1">
                <a:solidFill>
                  <a:srgbClr val="2F6AFD"/>
                </a:solidFill>
                <a:latin typeface="Pyidaungsu" panose="020B0502040204020203" pitchFamily="34" charset="0"/>
                <a:ea typeface="+mn-ea"/>
                <a:cs typeface="Pyidaungsu" panose="020B0502040204020203" pitchFamily="34" charset="0"/>
              </a:rPr>
              <a:t>စုံခြင်း</a:t>
            </a:r>
            <a:endParaRPr lang="en-US" sz="1600" dirty="0">
              <a:solidFill>
                <a:srgbClr val="2F6AFD"/>
              </a:solidFill>
              <a:latin typeface="Pyidaungsu" panose="020B0502040204020203" pitchFamily="34" charset="0"/>
              <a:ea typeface="+mn-ea"/>
              <a:cs typeface="Pyidaungsu" panose="020B0502040204020203" pitchFamily="34" charset="0"/>
            </a:endParaRPr>
          </a:p>
        </p:txBody>
      </p:sp>
      <p:sp>
        <p:nvSpPr>
          <p:cNvPr id="265331" name="Rectangle 115"/>
          <p:cNvSpPr>
            <a:spLocks noChangeArrowheads="1"/>
          </p:cNvSpPr>
          <p:nvPr/>
        </p:nvSpPr>
        <p:spPr bwMode="auto">
          <a:xfrm>
            <a:off x="95250" y="4210050"/>
            <a:ext cx="1976438" cy="920765"/>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spcBef>
                <a:spcPct val="0"/>
              </a:spcBef>
              <a:defRPr/>
            </a:pPr>
            <a:r>
              <a:rPr lang="en-US" dirty="0" err="1">
                <a:latin typeface="Pyidaungsu" panose="020B0502040204020203" pitchFamily="34" charset="0"/>
                <a:ea typeface="+mn-ea"/>
                <a:cs typeface="Pyidaungsu" panose="020B0502040204020203" pitchFamily="34" charset="0"/>
              </a:rPr>
              <a:t>အတိတ်ထာဝရ</a:t>
            </a:r>
            <a:r>
              <a:rPr lang="en-US" dirty="0">
                <a:latin typeface="Pyidaungsu" panose="020B0502040204020203" pitchFamily="34" charset="0"/>
                <a:ea typeface="+mn-ea"/>
                <a:cs typeface="Pyidaungsu" panose="020B0502040204020203" pitchFamily="34" charset="0"/>
              </a:rPr>
              <a:t> </a:t>
            </a:r>
            <a:r>
              <a:rPr lang="en-US" dirty="0" err="1">
                <a:latin typeface="Pyidaungsu" panose="020B0502040204020203" pitchFamily="34" charset="0"/>
                <a:ea typeface="+mn-ea"/>
                <a:cs typeface="Pyidaungsu" panose="020B0502040204020203" pitchFamily="34" charset="0"/>
              </a:rPr>
              <a:t>အဝေးကြည</a:t>
            </a:r>
            <a:r>
              <a:rPr lang="en-US" dirty="0">
                <a:latin typeface="Pyidaungsu" panose="020B0502040204020203" pitchFamily="34" charset="0"/>
                <a:ea typeface="+mn-ea"/>
                <a:cs typeface="Pyidaungsu" panose="020B0502040204020203" pitchFamily="34" charset="0"/>
              </a:rPr>
              <a:t>့်</a:t>
            </a:r>
            <a:r>
              <a:rPr lang="en-US" dirty="0" err="1">
                <a:latin typeface="Pyidaungsu" panose="020B0502040204020203" pitchFamily="34" charset="0"/>
                <a:ea typeface="+mn-ea"/>
                <a:cs typeface="Pyidaungsu" panose="020B0502040204020203" pitchFamily="34" charset="0"/>
              </a:rPr>
              <a:t>မှန်ပြောင်း</a:t>
            </a:r>
            <a:endParaRPr lang="en-US" dirty="0">
              <a:latin typeface="Pyidaungsu" panose="020B0502040204020203" pitchFamily="34" charset="0"/>
              <a:ea typeface="+mn-ea"/>
              <a:cs typeface="Pyidaungsu" panose="020B0502040204020203" pitchFamily="34" charset="0"/>
            </a:endParaRPr>
          </a:p>
        </p:txBody>
      </p:sp>
      <p:sp>
        <p:nvSpPr>
          <p:cNvPr id="265332" name="Rectangle 116"/>
          <p:cNvSpPr>
            <a:spLocks noChangeArrowheads="1"/>
          </p:cNvSpPr>
          <p:nvPr/>
        </p:nvSpPr>
        <p:spPr bwMode="auto">
          <a:xfrm>
            <a:off x="7227888" y="4191000"/>
            <a:ext cx="1897062" cy="920765"/>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spcBef>
                <a:spcPct val="0"/>
              </a:spcBef>
              <a:defRPr/>
            </a:pPr>
            <a:r>
              <a:rPr lang="en-US" dirty="0" err="1">
                <a:latin typeface="Pyidaungsu" panose="020B0502040204020203" pitchFamily="34" charset="0"/>
                <a:ea typeface="+mn-ea"/>
                <a:cs typeface="Pyidaungsu" panose="020B0502040204020203" pitchFamily="34" charset="0"/>
              </a:rPr>
              <a:t>ထာဝရအနာဂတ</a:t>
            </a:r>
            <a:r>
              <a:rPr lang="en-US" dirty="0">
                <a:latin typeface="Pyidaungsu" panose="020B0502040204020203" pitchFamily="34" charset="0"/>
                <a:ea typeface="+mn-ea"/>
                <a:cs typeface="Pyidaungsu" panose="020B0502040204020203" pitchFamily="34" charset="0"/>
              </a:rPr>
              <a:t>် </a:t>
            </a:r>
            <a:r>
              <a:rPr lang="en-US" dirty="0" err="1">
                <a:latin typeface="Pyidaungsu" panose="020B0502040204020203" pitchFamily="34" charset="0"/>
                <a:ea typeface="+mn-ea"/>
                <a:cs typeface="Pyidaungsu" panose="020B0502040204020203" pitchFamily="34" charset="0"/>
              </a:rPr>
              <a:t>အဝေးကြည</a:t>
            </a:r>
            <a:r>
              <a:rPr lang="en-US" dirty="0">
                <a:latin typeface="Pyidaungsu" panose="020B0502040204020203" pitchFamily="34" charset="0"/>
                <a:ea typeface="+mn-ea"/>
                <a:cs typeface="Pyidaungsu" panose="020B0502040204020203" pitchFamily="34" charset="0"/>
              </a:rPr>
              <a:t>့်</a:t>
            </a:r>
            <a:r>
              <a:rPr lang="en-US" dirty="0" err="1">
                <a:latin typeface="Pyidaungsu" panose="020B0502040204020203" pitchFamily="34" charset="0"/>
                <a:ea typeface="+mn-ea"/>
                <a:cs typeface="Pyidaungsu" panose="020B0502040204020203" pitchFamily="34" charset="0"/>
              </a:rPr>
              <a:t>မှန်ပြောင်း</a:t>
            </a:r>
            <a:endParaRPr lang="en-US" dirty="0">
              <a:latin typeface="Pyidaungsu" panose="020B0502040204020203" pitchFamily="34" charset="0"/>
              <a:ea typeface="+mn-ea"/>
              <a:cs typeface="Pyidaungsu" panose="020B0502040204020203" pitchFamily="34" charset="0"/>
            </a:endParaRPr>
          </a:p>
        </p:txBody>
      </p:sp>
      <p:sp>
        <p:nvSpPr>
          <p:cNvPr id="265333" name="Rectangle 117"/>
          <p:cNvSpPr>
            <a:spLocks noChangeArrowheads="1"/>
          </p:cNvSpPr>
          <p:nvPr/>
        </p:nvSpPr>
        <p:spPr bwMode="auto">
          <a:xfrm>
            <a:off x="4259263" y="5743575"/>
            <a:ext cx="2112962" cy="520655"/>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spcBef>
                <a:spcPct val="0"/>
              </a:spcBef>
              <a:defRPr/>
            </a:pPr>
            <a:r>
              <a:rPr lang="my-MM" sz="1400" u="sng" dirty="0">
                <a:latin typeface="Pyidaungsu" panose="020B0502040204020203" pitchFamily="34" charset="0"/>
                <a:ea typeface="+mn-ea"/>
                <a:cs typeface="Pyidaungsu" panose="020B0502040204020203" pitchFamily="34" charset="0"/>
              </a:rPr>
              <a:t>၂။ အဝေးကြည့်မှန်ပြောင်း       ၁။ အဝေးကြည့်မှန်ပြောင်း</a:t>
            </a:r>
            <a:endParaRPr lang="en-US" sz="1400" u="sng" dirty="0">
              <a:latin typeface="Pyidaungsu" panose="020B0502040204020203" pitchFamily="34" charset="0"/>
              <a:ea typeface="+mn-ea"/>
              <a:cs typeface="Pyidaungsu" panose="020B0502040204020203" pitchFamily="34" charset="0"/>
            </a:endParaRPr>
          </a:p>
        </p:txBody>
      </p:sp>
      <p:sp>
        <p:nvSpPr>
          <p:cNvPr id="265334" name="Rectangle 118"/>
          <p:cNvSpPr>
            <a:spLocks noChangeArrowheads="1"/>
          </p:cNvSpPr>
          <p:nvPr/>
        </p:nvSpPr>
        <p:spPr bwMode="auto">
          <a:xfrm>
            <a:off x="715963" y="5662613"/>
            <a:ext cx="2074862" cy="366767"/>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spcBef>
                <a:spcPct val="0"/>
              </a:spcBef>
              <a:defRPr/>
            </a:pPr>
            <a:r>
              <a:rPr lang="en-US" dirty="0" err="1">
                <a:latin typeface="Pyidaungsu" panose="020B0502040204020203" pitchFamily="34" charset="0"/>
                <a:ea typeface="+mn-ea"/>
                <a:cs typeface="Pyidaungsu" panose="020B0502040204020203" pitchFamily="34" charset="0"/>
              </a:rPr>
              <a:t>အနီးကြည</a:t>
            </a:r>
            <a:r>
              <a:rPr lang="en-US" dirty="0">
                <a:latin typeface="Pyidaungsu" panose="020B0502040204020203" pitchFamily="34" charset="0"/>
                <a:ea typeface="+mn-ea"/>
                <a:cs typeface="Pyidaungsu" panose="020B0502040204020203" pitchFamily="34" charset="0"/>
              </a:rPr>
              <a:t>့်</a:t>
            </a:r>
            <a:r>
              <a:rPr lang="en-US" dirty="0" err="1">
                <a:latin typeface="Pyidaungsu" panose="020B0502040204020203" pitchFamily="34" charset="0"/>
                <a:ea typeface="+mn-ea"/>
                <a:cs typeface="Pyidaungsu" panose="020B0502040204020203" pitchFamily="34" charset="0"/>
              </a:rPr>
              <a:t>မှန်ပြောင်း</a:t>
            </a:r>
            <a:endParaRPr lang="en-US" dirty="0">
              <a:latin typeface="Pyidaungsu" panose="020B0502040204020203" pitchFamily="34" charset="0"/>
              <a:ea typeface="+mn-ea"/>
              <a:cs typeface="Pyidaungsu" panose="020B0502040204020203" pitchFamily="34" charset="0"/>
            </a:endParaRPr>
          </a:p>
        </p:txBody>
      </p:sp>
      <p:sp>
        <p:nvSpPr>
          <p:cNvPr id="265335" name="Rectangle 119"/>
          <p:cNvSpPr>
            <a:spLocks noChangeArrowheads="1"/>
          </p:cNvSpPr>
          <p:nvPr/>
        </p:nvSpPr>
        <p:spPr bwMode="auto">
          <a:xfrm rot="872067">
            <a:off x="2552764" y="4827561"/>
            <a:ext cx="807912"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latin typeface="Pyidaungsu" panose="020B0502040204020203" pitchFamily="34" charset="0"/>
                <a:ea typeface="+mn-ea"/>
                <a:cs typeface="Pyidaungsu" panose="020B0502040204020203" pitchFamily="34" charset="0"/>
              </a:rPr>
              <a:t>ပညတ</a:t>
            </a:r>
            <a:r>
              <a:rPr lang="en-US" dirty="0">
                <a:latin typeface="Pyidaungsu" panose="020B0502040204020203" pitchFamily="34" charset="0"/>
                <a:ea typeface="+mn-ea"/>
                <a:cs typeface="Pyidaungsu" panose="020B0502040204020203" pitchFamily="34" charset="0"/>
              </a:rPr>
              <a:t>်</a:t>
            </a:r>
            <a:endParaRPr lang="en-US" dirty="0">
              <a:latin typeface="WinInnwa" pitchFamily="2" charset="0"/>
              <a:ea typeface="+mn-ea"/>
            </a:endParaRPr>
          </a:p>
        </p:txBody>
      </p:sp>
      <p:sp>
        <p:nvSpPr>
          <p:cNvPr id="265336" name="Rectangle 120"/>
          <p:cNvSpPr>
            <a:spLocks noChangeArrowheads="1"/>
          </p:cNvSpPr>
          <p:nvPr/>
        </p:nvSpPr>
        <p:spPr bwMode="auto">
          <a:xfrm rot="1851749">
            <a:off x="2877639" y="4381473"/>
            <a:ext cx="759822"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solidFill>
                  <a:srgbClr val="21ED11"/>
                </a:solidFill>
                <a:latin typeface="Pyidaungsu" panose="020B0502040204020203" pitchFamily="34" charset="0"/>
                <a:ea typeface="+mn-ea"/>
                <a:cs typeface="Pyidaungsu" panose="020B0502040204020203" pitchFamily="34" charset="0"/>
              </a:rPr>
              <a:t>သမိုင်း</a:t>
            </a:r>
            <a:endParaRPr lang="en-US" dirty="0">
              <a:solidFill>
                <a:srgbClr val="21ED11"/>
              </a:solidFill>
              <a:latin typeface="Pyidaungsu" panose="020B0502040204020203" pitchFamily="34" charset="0"/>
              <a:ea typeface="+mn-ea"/>
              <a:cs typeface="Pyidaungsu" panose="020B0502040204020203" pitchFamily="34" charset="0"/>
            </a:endParaRPr>
          </a:p>
        </p:txBody>
      </p:sp>
      <p:sp>
        <p:nvSpPr>
          <p:cNvPr id="265337" name="Rectangle 121"/>
          <p:cNvSpPr>
            <a:spLocks noChangeArrowheads="1"/>
          </p:cNvSpPr>
          <p:nvPr/>
        </p:nvSpPr>
        <p:spPr bwMode="auto">
          <a:xfrm rot="2254115">
            <a:off x="3032952" y="3844898"/>
            <a:ext cx="1306447"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solidFill>
                  <a:srgbClr val="21ED11"/>
                </a:solidFill>
                <a:latin typeface="Pyidaungsu" panose="020B0502040204020203" pitchFamily="34" charset="0"/>
                <a:ea typeface="+mn-ea"/>
                <a:cs typeface="Pyidaungsu" panose="020B0502040204020203" pitchFamily="34" charset="0"/>
              </a:rPr>
              <a:t>ကဗျာလင</a:t>
            </a:r>
            <a:r>
              <a:rPr lang="en-US" dirty="0">
                <a:solidFill>
                  <a:srgbClr val="21ED11"/>
                </a:solidFill>
                <a:latin typeface="Pyidaungsu" panose="020B0502040204020203" pitchFamily="34" charset="0"/>
                <a:ea typeface="+mn-ea"/>
                <a:cs typeface="Pyidaungsu" panose="020B0502040204020203" pitchFamily="34" charset="0"/>
              </a:rPr>
              <a:t>်္</a:t>
            </a:r>
            <a:r>
              <a:rPr lang="en-US" dirty="0" err="1">
                <a:solidFill>
                  <a:srgbClr val="21ED11"/>
                </a:solidFill>
                <a:latin typeface="Pyidaungsu" panose="020B0502040204020203" pitchFamily="34" charset="0"/>
                <a:ea typeface="+mn-ea"/>
                <a:cs typeface="Pyidaungsu" panose="020B0502040204020203" pitchFamily="34" charset="0"/>
              </a:rPr>
              <a:t>ကာ</a:t>
            </a:r>
            <a:endParaRPr lang="en-US" dirty="0">
              <a:solidFill>
                <a:srgbClr val="21ED11"/>
              </a:solidFill>
              <a:latin typeface="Pyidaungsu" panose="020B0502040204020203" pitchFamily="34" charset="0"/>
              <a:ea typeface="+mn-ea"/>
              <a:cs typeface="Pyidaungsu" panose="020B0502040204020203" pitchFamily="34" charset="0"/>
            </a:endParaRPr>
          </a:p>
        </p:txBody>
      </p:sp>
      <p:sp>
        <p:nvSpPr>
          <p:cNvPr id="265338" name="Rectangle 122"/>
          <p:cNvSpPr>
            <a:spLocks noChangeArrowheads="1"/>
          </p:cNvSpPr>
          <p:nvPr/>
        </p:nvSpPr>
        <p:spPr bwMode="auto">
          <a:xfrm rot="18933985">
            <a:off x="4836042" y="3503586"/>
            <a:ext cx="1370567"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latin typeface="Pyidaungsu" panose="020B0502040204020203" pitchFamily="34" charset="0"/>
                <a:ea typeface="+mn-ea"/>
                <a:cs typeface="Pyidaungsu" panose="020B0502040204020203" pitchFamily="34" charset="0"/>
              </a:rPr>
              <a:t>ခရစ်ဝင်ကျမ်း</a:t>
            </a:r>
            <a:endParaRPr lang="en-US" dirty="0">
              <a:latin typeface="Pyidaungsu" panose="020B0502040204020203" pitchFamily="34" charset="0"/>
              <a:ea typeface="+mn-ea"/>
              <a:cs typeface="Pyidaungsu" panose="020B0502040204020203" pitchFamily="34" charset="0"/>
            </a:endParaRPr>
          </a:p>
        </p:txBody>
      </p:sp>
      <p:sp>
        <p:nvSpPr>
          <p:cNvPr id="265339" name="Rectangle 123"/>
          <p:cNvSpPr>
            <a:spLocks noChangeArrowheads="1"/>
          </p:cNvSpPr>
          <p:nvPr/>
        </p:nvSpPr>
        <p:spPr bwMode="auto">
          <a:xfrm rot="19047169">
            <a:off x="4924490" y="4029048"/>
            <a:ext cx="1628650"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latin typeface="Pyidaungsu" panose="020B0502040204020203" pitchFamily="34" charset="0"/>
                <a:ea typeface="+mn-ea"/>
                <a:cs typeface="Pyidaungsu" panose="020B0502040204020203" pitchFamily="34" charset="0"/>
              </a:rPr>
              <a:t>တမန်တော်ဝတ္ထု</a:t>
            </a:r>
            <a:endParaRPr lang="en-US" dirty="0">
              <a:latin typeface="Pyidaungsu" panose="020B0502040204020203" pitchFamily="34" charset="0"/>
              <a:ea typeface="+mn-ea"/>
              <a:cs typeface="Pyidaungsu" panose="020B0502040204020203" pitchFamily="34" charset="0"/>
            </a:endParaRPr>
          </a:p>
        </p:txBody>
      </p:sp>
      <p:sp>
        <p:nvSpPr>
          <p:cNvPr id="265340" name="Rectangle 124"/>
          <p:cNvSpPr>
            <a:spLocks noChangeArrowheads="1"/>
          </p:cNvSpPr>
          <p:nvPr/>
        </p:nvSpPr>
        <p:spPr bwMode="auto">
          <a:xfrm rot="19863583">
            <a:off x="5417846" y="4429098"/>
            <a:ext cx="1373773"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a:latin typeface="WinInnwa" pitchFamily="2" charset="0"/>
                <a:ea typeface="+mn-ea"/>
              </a:rPr>
              <a:t> </a:t>
            </a:r>
            <a:r>
              <a:rPr lang="en-US" dirty="0" err="1">
                <a:solidFill>
                  <a:schemeClr val="hlink"/>
                </a:solidFill>
                <a:latin typeface="Pyidaungsu" panose="020B0502040204020203" pitchFamily="34" charset="0"/>
                <a:ea typeface="+mn-ea"/>
                <a:cs typeface="Pyidaungsu" panose="020B0502040204020203" pitchFamily="34" charset="0"/>
              </a:rPr>
              <a:t>စာစောင်များ</a:t>
            </a:r>
            <a:endParaRPr lang="en-US" dirty="0">
              <a:latin typeface="Pyidaungsu" panose="020B0502040204020203" pitchFamily="34" charset="0"/>
              <a:ea typeface="+mn-ea"/>
              <a:cs typeface="Pyidaungsu" panose="020B0502040204020203" pitchFamily="34" charset="0"/>
            </a:endParaRPr>
          </a:p>
        </p:txBody>
      </p:sp>
      <p:sp>
        <p:nvSpPr>
          <p:cNvPr id="265341" name="Rectangle 125"/>
          <p:cNvSpPr>
            <a:spLocks noChangeArrowheads="1"/>
          </p:cNvSpPr>
          <p:nvPr/>
        </p:nvSpPr>
        <p:spPr bwMode="auto">
          <a:xfrm>
            <a:off x="5913438" y="4956175"/>
            <a:ext cx="1333697"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latin typeface="Pyidaungsu" panose="020B0502040204020203" pitchFamily="34" charset="0"/>
                <a:ea typeface="+mn-ea"/>
                <a:cs typeface="Pyidaungsu" panose="020B0502040204020203" pitchFamily="34" charset="0"/>
              </a:rPr>
              <a:t>ဗျာဒိတ်ကျမ်း</a:t>
            </a:r>
            <a:endParaRPr lang="en-US" dirty="0">
              <a:latin typeface="Pyidaungsu" panose="020B0502040204020203" pitchFamily="34" charset="0"/>
              <a:ea typeface="+mn-ea"/>
              <a:cs typeface="Pyidaungsu" panose="020B0502040204020203" pitchFamily="34" charset="0"/>
            </a:endParaRPr>
          </a:p>
        </p:txBody>
      </p:sp>
    </p:spTree>
    <p:extLst>
      <p:ext uri="{BB962C8B-B14F-4D97-AF65-F5344CB8AC3E}">
        <p14:creationId xmlns:p14="http://schemas.microsoft.com/office/powerpoint/2010/main" val="1995846194"/>
      </p:ext>
    </p:extLst>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272"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strVal val="2/3*#ppt_w"/>
                                          </p:val>
                                        </p:tav>
                                        <p:tav tm="100000">
                                          <p:val>
                                            <p:strVal val="#ppt_w"/>
                                          </p:val>
                                        </p:tav>
                                      </p:tavLst>
                                    </p:anim>
                                    <p:anim calcmode="lin" valueType="num">
                                      <p:cBhvr>
                                        <p:cTn id="15" dur="500" fill="hold"/>
                                        <p:tgtEl>
                                          <p:spTgt spid="4"/>
                                        </p:tgtEl>
                                        <p:attrNameLst>
                                          <p:attrName>ppt_h</p:attrName>
                                        </p:attrNameLst>
                                      </p:cBhvr>
                                      <p:tavLst>
                                        <p:tav tm="0">
                                          <p:val>
                                            <p:strVal val="2/3*#ppt_h"/>
                                          </p:val>
                                        </p:tav>
                                        <p:tav tm="100000">
                                          <p:val>
                                            <p:strVal val="#ppt_h"/>
                                          </p:val>
                                        </p:tav>
                                      </p:tavLst>
                                    </p:anim>
                                  </p:childTnLst>
                                </p:cTn>
                              </p:par>
                            </p:childTnLst>
                          </p:cTn>
                        </p:par>
                        <p:par>
                          <p:cTn id="16" fill="hold" nodeType="afterGroup">
                            <p:stCondLst>
                              <p:cond delay="1000"/>
                            </p:stCondLst>
                            <p:childTnLst>
                              <p:par>
                                <p:cTn id="17" presetID="23" presetClass="entr" presetSubtype="272"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strVal val="2/3*#ppt_w"/>
                                          </p:val>
                                        </p:tav>
                                        <p:tav tm="100000">
                                          <p:val>
                                            <p:strVal val="#ppt_w"/>
                                          </p:val>
                                        </p:tav>
                                      </p:tavLst>
                                    </p:anim>
                                    <p:anim calcmode="lin" valueType="num">
                                      <p:cBhvr>
                                        <p:cTn id="20" dur="500" fill="hold"/>
                                        <p:tgtEl>
                                          <p:spTgt spid="5"/>
                                        </p:tgtEl>
                                        <p:attrNameLst>
                                          <p:attrName>ppt_h</p:attrName>
                                        </p:attrNameLst>
                                      </p:cBhvr>
                                      <p:tavLst>
                                        <p:tav tm="0">
                                          <p:val>
                                            <p:strVal val="2/3*#ppt_h"/>
                                          </p:val>
                                        </p:tav>
                                        <p:tav tm="100000">
                                          <p:val>
                                            <p:strVal val="#ppt_h"/>
                                          </p:val>
                                        </p:tav>
                                      </p:tavLst>
                                    </p:anim>
                                  </p:childTnLst>
                                </p:cTn>
                              </p:par>
                            </p:childTnLst>
                          </p:cTn>
                        </p:par>
                        <p:par>
                          <p:cTn id="21" fill="hold" nodeType="afterGroup">
                            <p:stCondLst>
                              <p:cond delay="1500"/>
                            </p:stCondLst>
                            <p:childTnLst>
                              <p:par>
                                <p:cTn id="22" presetID="23" presetClass="entr" presetSubtype="272"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strVal val="2/3*#ppt_w"/>
                                          </p:val>
                                        </p:tav>
                                        <p:tav tm="100000">
                                          <p:val>
                                            <p:strVal val="#ppt_w"/>
                                          </p:val>
                                        </p:tav>
                                      </p:tavLst>
                                    </p:anim>
                                    <p:anim calcmode="lin" valueType="num">
                                      <p:cBhvr>
                                        <p:cTn id="25" dur="500" fill="hold"/>
                                        <p:tgtEl>
                                          <p:spTgt spid="6"/>
                                        </p:tgtEl>
                                        <p:attrNameLst>
                                          <p:attrName>ppt_h</p:attrName>
                                        </p:attrNameLst>
                                      </p:cBhvr>
                                      <p:tavLst>
                                        <p:tav tm="0">
                                          <p:val>
                                            <p:strVal val="2/3*#ppt_h"/>
                                          </p:val>
                                        </p:tav>
                                        <p:tav tm="100000">
                                          <p:val>
                                            <p:strVal val="#ppt_h"/>
                                          </p:val>
                                        </p:tav>
                                      </p:tavLst>
                                    </p:anim>
                                  </p:childTnLst>
                                </p:cTn>
                              </p:par>
                            </p:childTnLst>
                          </p:cTn>
                        </p:par>
                        <p:par>
                          <p:cTn id="26" fill="hold" nodeType="afterGroup">
                            <p:stCondLst>
                              <p:cond delay="2000"/>
                            </p:stCondLst>
                            <p:childTnLst>
                              <p:par>
                                <p:cTn id="27" presetID="23" presetClass="entr" presetSubtype="272"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strVal val="2/3*#ppt_w"/>
                                          </p:val>
                                        </p:tav>
                                        <p:tav tm="100000">
                                          <p:val>
                                            <p:strVal val="#ppt_w"/>
                                          </p:val>
                                        </p:tav>
                                      </p:tavLst>
                                    </p:anim>
                                    <p:anim calcmode="lin" valueType="num">
                                      <p:cBhvr>
                                        <p:cTn id="30" dur="500" fill="hold"/>
                                        <p:tgtEl>
                                          <p:spTgt spid="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3162300" y="303213"/>
            <a:ext cx="287338"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WinInnwa" charset="0"/>
            </a:endParaRPr>
          </a:p>
        </p:txBody>
      </p:sp>
      <p:sp>
        <p:nvSpPr>
          <p:cNvPr id="25603" name="Rectangle 3"/>
          <p:cNvSpPr>
            <a:spLocks noChangeArrowheads="1"/>
          </p:cNvSpPr>
          <p:nvPr/>
        </p:nvSpPr>
        <p:spPr bwMode="auto">
          <a:xfrm>
            <a:off x="3163888" y="628650"/>
            <a:ext cx="3175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WinInnwa" charset="0"/>
            </a:endParaRPr>
          </a:p>
        </p:txBody>
      </p:sp>
      <p:sp>
        <p:nvSpPr>
          <p:cNvPr id="25604" name="Rectangle 7"/>
          <p:cNvSpPr>
            <a:spLocks noChangeArrowheads="1"/>
          </p:cNvSpPr>
          <p:nvPr/>
        </p:nvSpPr>
        <p:spPr bwMode="auto">
          <a:xfrm>
            <a:off x="3159125" y="1012825"/>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WinInnwa" charset="0"/>
            </a:endParaRPr>
          </a:p>
        </p:txBody>
      </p:sp>
      <p:sp>
        <p:nvSpPr>
          <p:cNvPr id="265226" name="Rectangle 10"/>
          <p:cNvSpPr>
            <a:spLocks noChangeArrowheads="1"/>
          </p:cNvSpPr>
          <p:nvPr/>
        </p:nvSpPr>
        <p:spPr bwMode="auto">
          <a:xfrm>
            <a:off x="1382713" y="700088"/>
            <a:ext cx="290512" cy="520700"/>
          </a:xfrm>
          <a:prstGeom prst="rect">
            <a:avLst/>
          </a:prstGeom>
          <a:noFill/>
          <a:ln w="12700">
            <a:noFill/>
            <a:miter lim="800000"/>
            <a:headEnd/>
            <a:tailEnd/>
          </a:ln>
          <a:effectLst>
            <a:outerShdw dist="85194" dir="3806097" algn="ctr" rotWithShape="0">
              <a:schemeClr val="tx1"/>
            </a:outerShdw>
          </a:effectLst>
        </p:spPr>
        <p:txBody>
          <a:bodyPr wrap="none" lIns="90487" tIns="44450" rIns="90487" bIns="44450">
            <a:spAutoFit/>
          </a:bodyPr>
          <a:lstStyle/>
          <a:p>
            <a:pPr algn="ctr">
              <a:spcBef>
                <a:spcPct val="0"/>
              </a:spcBef>
              <a:defRPr/>
            </a:pPr>
            <a:r>
              <a:rPr lang="en-US" sz="2800">
                <a:solidFill>
                  <a:srgbClr val="30F6FD"/>
                </a:solidFill>
                <a:latin typeface="WinInnwa" pitchFamily="2" charset="0"/>
                <a:ea typeface="+mn-ea"/>
              </a:rPr>
              <a:t> </a:t>
            </a:r>
          </a:p>
        </p:txBody>
      </p:sp>
      <p:sp>
        <p:nvSpPr>
          <p:cNvPr id="265227" name="Rectangle 11"/>
          <p:cNvSpPr>
            <a:spLocks noChangeArrowheads="1"/>
          </p:cNvSpPr>
          <p:nvPr/>
        </p:nvSpPr>
        <p:spPr bwMode="auto">
          <a:xfrm>
            <a:off x="114300" y="939800"/>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65228" name="Rectangle 12"/>
          <p:cNvSpPr>
            <a:spLocks noChangeArrowheads="1"/>
          </p:cNvSpPr>
          <p:nvPr/>
        </p:nvSpPr>
        <p:spPr bwMode="auto">
          <a:xfrm>
            <a:off x="5930900" y="939800"/>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65229" name="Rectangle 13"/>
          <p:cNvSpPr>
            <a:spLocks noChangeArrowheads="1"/>
          </p:cNvSpPr>
          <p:nvPr/>
        </p:nvSpPr>
        <p:spPr bwMode="auto">
          <a:xfrm>
            <a:off x="-101600" y="1752600"/>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65230" name="Rectangle 14"/>
          <p:cNvSpPr>
            <a:spLocks noChangeArrowheads="1"/>
          </p:cNvSpPr>
          <p:nvPr/>
        </p:nvSpPr>
        <p:spPr bwMode="auto">
          <a:xfrm>
            <a:off x="5934075" y="1762125"/>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65231" name="Rectangle 15"/>
          <p:cNvSpPr>
            <a:spLocks noChangeArrowheads="1"/>
          </p:cNvSpPr>
          <p:nvPr/>
        </p:nvSpPr>
        <p:spPr bwMode="auto">
          <a:xfrm>
            <a:off x="6311900" y="2017713"/>
            <a:ext cx="368300" cy="458787"/>
          </a:xfrm>
          <a:prstGeom prst="rect">
            <a:avLst/>
          </a:prstGeom>
          <a:noFill/>
          <a:ln w="12700">
            <a:noFill/>
            <a:miter lim="800000"/>
            <a:headEnd/>
            <a:tailEnd/>
          </a:ln>
          <a:effectLst>
            <a:outerShdw dist="68392" dir="4091915" algn="ctr" rotWithShape="0">
              <a:schemeClr val="tx1"/>
            </a:outerShdw>
          </a:effectLst>
        </p:spPr>
        <p:txBody>
          <a:bodyPr wrap="none" lIns="90487" tIns="44450" rIns="90487" bIns="44450">
            <a:spAutoFit/>
          </a:bodyPr>
          <a:lstStyle/>
          <a:p>
            <a:pPr>
              <a:spcBef>
                <a:spcPct val="0"/>
              </a:spcBef>
              <a:defRPr/>
            </a:pPr>
            <a:r>
              <a:rPr lang="en-US" sz="2400">
                <a:solidFill>
                  <a:srgbClr val="30F6FD"/>
                </a:solidFill>
                <a:latin typeface="WinInnwa" pitchFamily="2" charset="0"/>
                <a:ea typeface="+mn-ea"/>
              </a:rPr>
              <a:t>  </a:t>
            </a:r>
          </a:p>
        </p:txBody>
      </p:sp>
      <p:sp>
        <p:nvSpPr>
          <p:cNvPr id="265233" name="Rectangle 17"/>
          <p:cNvSpPr>
            <a:spLocks noChangeArrowheads="1"/>
          </p:cNvSpPr>
          <p:nvPr/>
        </p:nvSpPr>
        <p:spPr bwMode="auto">
          <a:xfrm>
            <a:off x="6397625" y="2317750"/>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65234" name="Rectangle 18"/>
          <p:cNvSpPr>
            <a:spLocks noChangeArrowheads="1"/>
          </p:cNvSpPr>
          <p:nvPr/>
        </p:nvSpPr>
        <p:spPr bwMode="auto">
          <a:xfrm>
            <a:off x="50800" y="2357438"/>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65237" name="Rectangle 21"/>
          <p:cNvSpPr>
            <a:spLocks noChangeArrowheads="1"/>
          </p:cNvSpPr>
          <p:nvPr/>
        </p:nvSpPr>
        <p:spPr bwMode="auto">
          <a:xfrm>
            <a:off x="6205538" y="3141663"/>
            <a:ext cx="817562" cy="363537"/>
          </a:xfrm>
          <a:prstGeom prst="rect">
            <a:avLst/>
          </a:prstGeom>
          <a:noFill/>
          <a:ln w="12700">
            <a:noFill/>
            <a:miter lim="800000"/>
            <a:headEnd/>
            <a:tailEnd/>
          </a:ln>
          <a:effectLst>
            <a:outerShdw dist="68392" dir="4091915"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265238" name="Rectangle 22"/>
          <p:cNvSpPr>
            <a:spLocks noChangeArrowheads="1"/>
          </p:cNvSpPr>
          <p:nvPr/>
        </p:nvSpPr>
        <p:spPr bwMode="auto">
          <a:xfrm>
            <a:off x="-346075" y="3148013"/>
            <a:ext cx="817563" cy="363537"/>
          </a:xfrm>
          <a:prstGeom prst="rect">
            <a:avLst/>
          </a:prstGeom>
          <a:noFill/>
          <a:ln w="12700">
            <a:noFill/>
            <a:miter lim="800000"/>
            <a:headEnd/>
            <a:tailEnd/>
          </a:ln>
          <a:effectLst>
            <a:outerShdw dist="68392" dir="4091915"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265240" name="Rectangle 24"/>
          <p:cNvSpPr>
            <a:spLocks noChangeArrowheads="1"/>
          </p:cNvSpPr>
          <p:nvPr/>
        </p:nvSpPr>
        <p:spPr bwMode="auto">
          <a:xfrm>
            <a:off x="509588" y="3386138"/>
            <a:ext cx="1136650" cy="363537"/>
          </a:xfrm>
          <a:prstGeom prst="rect">
            <a:avLst/>
          </a:prstGeom>
          <a:noFill/>
          <a:ln w="12700">
            <a:noFill/>
            <a:miter lim="800000"/>
            <a:headEnd/>
            <a:tailEnd/>
          </a:ln>
          <a:effectLst>
            <a:outerShdw dist="68392" dir="4091915" algn="ctr" rotWithShape="0">
              <a:schemeClr val="tx1"/>
            </a:outerShdw>
          </a:effectLst>
        </p:spPr>
        <p:txBody>
          <a:bodyPr lIns="90487" tIns="44450" rIns="90487" bIns="44450">
            <a:spAutoFit/>
          </a:bodyPr>
          <a:lstStyle/>
          <a:p>
            <a:pPr>
              <a:spcBef>
                <a:spcPct val="0"/>
              </a:spcBef>
              <a:tabLst>
                <a:tab pos="460375" algn="l"/>
              </a:tabLst>
              <a:defRPr/>
            </a:pPr>
            <a:endParaRPr lang="my-MM">
              <a:solidFill>
                <a:srgbClr val="30F6FD"/>
              </a:solidFill>
              <a:latin typeface="WinInnwa" pitchFamily="2" charset="0"/>
              <a:ea typeface="+mn-ea"/>
            </a:endParaRPr>
          </a:p>
        </p:txBody>
      </p:sp>
      <p:grpSp>
        <p:nvGrpSpPr>
          <p:cNvPr id="25616" name="Group 25"/>
          <p:cNvGrpSpPr>
            <a:grpSpLocks/>
          </p:cNvGrpSpPr>
          <p:nvPr/>
        </p:nvGrpSpPr>
        <p:grpSpPr bwMode="auto">
          <a:xfrm>
            <a:off x="2133600" y="2455863"/>
            <a:ext cx="5403850" cy="2867025"/>
            <a:chOff x="1344" y="1547"/>
            <a:chExt cx="3404" cy="1806"/>
          </a:xfrm>
        </p:grpSpPr>
        <p:sp>
          <p:nvSpPr>
            <p:cNvPr id="25671" name="Line 26"/>
            <p:cNvSpPr>
              <a:spLocks noChangeShapeType="1"/>
            </p:cNvSpPr>
            <p:nvPr/>
          </p:nvSpPr>
          <p:spPr bwMode="auto">
            <a:xfrm flipV="1">
              <a:off x="3671" y="3296"/>
              <a:ext cx="644" cy="12"/>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2" name="Line 27"/>
            <p:cNvSpPr>
              <a:spLocks noChangeShapeType="1"/>
            </p:cNvSpPr>
            <p:nvPr/>
          </p:nvSpPr>
          <p:spPr bwMode="auto">
            <a:xfrm>
              <a:off x="1344" y="3218"/>
              <a:ext cx="971" cy="71"/>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3" name="Line 28"/>
            <p:cNvSpPr>
              <a:spLocks noChangeShapeType="1"/>
            </p:cNvSpPr>
            <p:nvPr/>
          </p:nvSpPr>
          <p:spPr bwMode="auto">
            <a:xfrm>
              <a:off x="1506" y="2660"/>
              <a:ext cx="894" cy="484"/>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4" name="Line 29"/>
            <p:cNvSpPr>
              <a:spLocks noChangeShapeType="1"/>
            </p:cNvSpPr>
            <p:nvPr/>
          </p:nvSpPr>
          <p:spPr bwMode="auto">
            <a:xfrm>
              <a:off x="1930" y="2122"/>
              <a:ext cx="582" cy="798"/>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5" name="Line 30"/>
            <p:cNvSpPr>
              <a:spLocks noChangeShapeType="1"/>
            </p:cNvSpPr>
            <p:nvPr/>
          </p:nvSpPr>
          <p:spPr bwMode="auto">
            <a:xfrm rot="578684">
              <a:off x="2594" y="1808"/>
              <a:ext cx="279" cy="1052"/>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6" name="Line 31"/>
            <p:cNvSpPr>
              <a:spLocks noChangeShapeType="1"/>
            </p:cNvSpPr>
            <p:nvPr/>
          </p:nvSpPr>
          <p:spPr bwMode="auto">
            <a:xfrm flipH="1">
              <a:off x="3078" y="2071"/>
              <a:ext cx="591" cy="875"/>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7" name="Line 32"/>
            <p:cNvSpPr>
              <a:spLocks noChangeShapeType="1"/>
            </p:cNvSpPr>
            <p:nvPr/>
          </p:nvSpPr>
          <p:spPr bwMode="auto">
            <a:xfrm flipH="1">
              <a:off x="3211" y="2410"/>
              <a:ext cx="797" cy="625"/>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8" name="Line 33"/>
            <p:cNvSpPr>
              <a:spLocks noChangeShapeType="1"/>
            </p:cNvSpPr>
            <p:nvPr/>
          </p:nvSpPr>
          <p:spPr bwMode="auto">
            <a:xfrm flipV="1">
              <a:off x="3264" y="2946"/>
              <a:ext cx="1017" cy="264"/>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5250" name="Rectangle 34"/>
            <p:cNvSpPr>
              <a:spLocks noChangeArrowheads="1"/>
            </p:cNvSpPr>
            <p:nvPr/>
          </p:nvSpPr>
          <p:spPr bwMode="auto">
            <a:xfrm rot="5246759">
              <a:off x="1931" y="2138"/>
              <a:ext cx="1290" cy="74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r>
                <a:rPr lang="en-US" dirty="0" err="1">
                  <a:solidFill>
                    <a:srgbClr val="21ED11"/>
                  </a:solidFill>
                  <a:latin typeface="Pyidaungsu" panose="020B0502040204020203" pitchFamily="34" charset="0"/>
                  <a:ea typeface="+mn-ea"/>
                  <a:cs typeface="Pyidaungsu" panose="020B0502040204020203" pitchFamily="34" charset="0"/>
                </a:rPr>
                <a:t>ပရောဖက်များ</a:t>
              </a:r>
              <a:endParaRPr lang="en-US" dirty="0">
                <a:solidFill>
                  <a:srgbClr val="21ED11"/>
                </a:solidFill>
                <a:latin typeface="Pyidaungsu" panose="020B0502040204020203" pitchFamily="34" charset="0"/>
                <a:ea typeface="+mn-ea"/>
                <a:cs typeface="Pyidaungsu" panose="020B0502040204020203" pitchFamily="34" charset="0"/>
              </a:endParaRPr>
            </a:p>
            <a:p>
              <a:pPr>
                <a:defRPr/>
              </a:pPr>
              <a:endParaRPr lang="en-US" dirty="0">
                <a:solidFill>
                  <a:srgbClr val="21ED11"/>
                </a:solidFill>
                <a:latin typeface="WinInnwa" pitchFamily="2" charset="0"/>
                <a:ea typeface="+mn-ea"/>
              </a:endParaRPr>
            </a:p>
            <a:p>
              <a:pPr>
                <a:defRPr/>
              </a:pPr>
              <a:endParaRPr lang="en-US" dirty="0">
                <a:latin typeface="WinInnwa" pitchFamily="2" charset="0"/>
                <a:ea typeface="+mn-ea"/>
              </a:endParaRPr>
            </a:p>
          </p:txBody>
        </p:sp>
        <p:sp>
          <p:nvSpPr>
            <p:cNvPr id="265251" name="Rectangle 35"/>
            <p:cNvSpPr>
              <a:spLocks noChangeArrowheads="1"/>
            </p:cNvSpPr>
            <p:nvPr/>
          </p:nvSpPr>
          <p:spPr bwMode="auto">
            <a:xfrm>
              <a:off x="3422" y="3143"/>
              <a:ext cx="1326" cy="210"/>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sz="1600">
                <a:latin typeface="WinInnwa" pitchFamily="2" charset="0"/>
                <a:ea typeface="+mn-ea"/>
              </a:endParaRPr>
            </a:p>
          </p:txBody>
        </p:sp>
        <p:sp>
          <p:nvSpPr>
            <p:cNvPr id="265252" name="Rectangle 36"/>
            <p:cNvSpPr>
              <a:spLocks noChangeArrowheads="1"/>
            </p:cNvSpPr>
            <p:nvPr/>
          </p:nvSpPr>
          <p:spPr bwMode="auto">
            <a:xfrm rot="3267768">
              <a:off x="1819" y="2524"/>
              <a:ext cx="1118"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a:solidFill>
                  <a:srgbClr val="21ED11"/>
                </a:solidFill>
                <a:latin typeface="WinInnwa" pitchFamily="2" charset="0"/>
                <a:ea typeface="+mn-ea"/>
              </a:endParaRPr>
            </a:p>
          </p:txBody>
        </p:sp>
        <p:sp>
          <p:nvSpPr>
            <p:cNvPr id="265253" name="Rectangle 37"/>
            <p:cNvSpPr>
              <a:spLocks noChangeArrowheads="1"/>
            </p:cNvSpPr>
            <p:nvPr/>
          </p:nvSpPr>
          <p:spPr bwMode="auto">
            <a:xfrm rot="20643327">
              <a:off x="3427" y="2833"/>
              <a:ext cx="902"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265254" name="Rectangle 38"/>
            <p:cNvSpPr>
              <a:spLocks noChangeArrowheads="1"/>
            </p:cNvSpPr>
            <p:nvPr/>
          </p:nvSpPr>
          <p:spPr bwMode="auto">
            <a:xfrm rot="19276533">
              <a:off x="3353" y="2466"/>
              <a:ext cx="622" cy="229"/>
            </a:xfrm>
            <a:prstGeom prst="rect">
              <a:avLst/>
            </a:prstGeom>
            <a:noFill/>
            <a:ln w="12700">
              <a:noFill/>
              <a:miter lim="800000"/>
              <a:headEnd/>
              <a:tailEnd/>
            </a:ln>
            <a:effectLst>
              <a:outerShdw dist="45791" dir="3378596"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265255" name="Rectangle 39"/>
            <p:cNvSpPr>
              <a:spLocks noChangeArrowheads="1"/>
            </p:cNvSpPr>
            <p:nvPr/>
          </p:nvSpPr>
          <p:spPr bwMode="auto">
            <a:xfrm rot="1755647">
              <a:off x="1462" y="2754"/>
              <a:ext cx="1190" cy="229"/>
            </a:xfrm>
            <a:prstGeom prst="rect">
              <a:avLst/>
            </a:prstGeom>
            <a:noFill/>
            <a:ln w="12700">
              <a:noFill/>
              <a:miter lim="800000"/>
              <a:headEnd/>
              <a:tailEnd/>
            </a:ln>
            <a:effectLst>
              <a:outerShdw dist="45791" dir="3378596" algn="ctr" rotWithShape="0">
                <a:schemeClr val="tx1"/>
              </a:outerShdw>
            </a:effectLst>
          </p:spPr>
          <p:txBody>
            <a:bodyPr lIns="90487" tIns="44450" rIns="90487" bIns="44450">
              <a:spAutoFit/>
            </a:bodyPr>
            <a:lstStyle/>
            <a:p>
              <a:pPr>
                <a:defRPr/>
              </a:pPr>
              <a:endParaRPr lang="my-MM">
                <a:solidFill>
                  <a:srgbClr val="21ED11"/>
                </a:solidFill>
                <a:latin typeface="WinInnwa" pitchFamily="2" charset="0"/>
                <a:ea typeface="+mn-ea"/>
              </a:endParaRPr>
            </a:p>
          </p:txBody>
        </p:sp>
        <p:sp>
          <p:nvSpPr>
            <p:cNvPr id="265256" name="Rectangle 40"/>
            <p:cNvSpPr>
              <a:spLocks noChangeArrowheads="1"/>
            </p:cNvSpPr>
            <p:nvPr/>
          </p:nvSpPr>
          <p:spPr bwMode="auto">
            <a:xfrm rot="240000">
              <a:off x="1596" y="3057"/>
              <a:ext cx="502"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265257" name="Rectangle 41"/>
            <p:cNvSpPr>
              <a:spLocks noChangeArrowheads="1"/>
            </p:cNvSpPr>
            <p:nvPr/>
          </p:nvSpPr>
          <p:spPr bwMode="auto">
            <a:xfrm rot="18254599">
              <a:off x="2907" y="2044"/>
              <a:ext cx="1222"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grpSp>
      <p:sp>
        <p:nvSpPr>
          <p:cNvPr id="265265" name="Line 49"/>
          <p:cNvSpPr>
            <a:spLocks noChangeShapeType="1"/>
          </p:cNvSpPr>
          <p:nvPr/>
        </p:nvSpPr>
        <p:spPr bwMode="auto">
          <a:xfrm>
            <a:off x="7135813" y="1884363"/>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66" name="Line 50"/>
          <p:cNvSpPr>
            <a:spLocks noChangeShapeType="1"/>
          </p:cNvSpPr>
          <p:nvPr/>
        </p:nvSpPr>
        <p:spPr bwMode="auto">
          <a:xfrm>
            <a:off x="7345363" y="2651125"/>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67" name="Line 51"/>
          <p:cNvSpPr>
            <a:spLocks noChangeShapeType="1"/>
          </p:cNvSpPr>
          <p:nvPr/>
        </p:nvSpPr>
        <p:spPr bwMode="auto">
          <a:xfrm>
            <a:off x="7440613" y="3316288"/>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68" name="Line 52"/>
          <p:cNvSpPr>
            <a:spLocks noChangeShapeType="1"/>
          </p:cNvSpPr>
          <p:nvPr/>
        </p:nvSpPr>
        <p:spPr bwMode="auto">
          <a:xfrm>
            <a:off x="7593013" y="4424363"/>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69" name="Line 53"/>
          <p:cNvSpPr>
            <a:spLocks noChangeShapeType="1"/>
          </p:cNvSpPr>
          <p:nvPr/>
        </p:nvSpPr>
        <p:spPr bwMode="auto">
          <a:xfrm>
            <a:off x="866775" y="1893888"/>
            <a:ext cx="969963"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70" name="Line 54"/>
          <p:cNvSpPr>
            <a:spLocks noChangeShapeType="1"/>
          </p:cNvSpPr>
          <p:nvPr/>
        </p:nvSpPr>
        <p:spPr bwMode="auto">
          <a:xfrm>
            <a:off x="762000" y="2660650"/>
            <a:ext cx="969963"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71" name="Line 55"/>
          <p:cNvSpPr>
            <a:spLocks noChangeShapeType="1"/>
          </p:cNvSpPr>
          <p:nvPr/>
        </p:nvSpPr>
        <p:spPr bwMode="auto">
          <a:xfrm>
            <a:off x="671513" y="3311525"/>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72" name="Line 56"/>
          <p:cNvSpPr>
            <a:spLocks noChangeShapeType="1"/>
          </p:cNvSpPr>
          <p:nvPr/>
        </p:nvSpPr>
        <p:spPr bwMode="auto">
          <a:xfrm>
            <a:off x="495300" y="4391025"/>
            <a:ext cx="969963"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5625" name="Text Box 58"/>
          <p:cNvSpPr txBox="1">
            <a:spLocks noChangeArrowheads="1"/>
          </p:cNvSpPr>
          <p:nvPr/>
        </p:nvSpPr>
        <p:spPr bwMode="auto">
          <a:xfrm>
            <a:off x="1509713" y="4032250"/>
            <a:ext cx="1841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spcBef>
                <a:spcPct val="0"/>
              </a:spcBef>
            </a:pPr>
            <a:endParaRPr lang="my-MM" sz="3600" b="0">
              <a:solidFill>
                <a:schemeClr val="tx1"/>
              </a:solidFill>
              <a:latin typeface="WinInnwa" charset="0"/>
            </a:endParaRPr>
          </a:p>
        </p:txBody>
      </p:sp>
      <p:grpSp>
        <p:nvGrpSpPr>
          <p:cNvPr id="3" name="Group 60"/>
          <p:cNvGrpSpPr>
            <a:grpSpLocks/>
          </p:cNvGrpSpPr>
          <p:nvPr/>
        </p:nvGrpSpPr>
        <p:grpSpPr bwMode="auto">
          <a:xfrm>
            <a:off x="5467350" y="588963"/>
            <a:ext cx="703263" cy="958850"/>
            <a:chOff x="2464" y="201"/>
            <a:chExt cx="443" cy="604"/>
          </a:xfrm>
        </p:grpSpPr>
        <p:sp>
          <p:nvSpPr>
            <p:cNvPr id="25668" name="Rectangle 61"/>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9" name="Rectangle 62"/>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70" name="Rectangle 63"/>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th-TH">
                <a:latin typeface="WinInnwa" charset="0"/>
              </a:endParaRPr>
            </a:p>
          </p:txBody>
        </p:sp>
      </p:grpSp>
      <p:sp>
        <p:nvSpPr>
          <p:cNvPr id="25627" name="Text Box 67"/>
          <p:cNvSpPr txBox="1">
            <a:spLocks noChangeArrowheads="1"/>
          </p:cNvSpPr>
          <p:nvPr/>
        </p:nvSpPr>
        <p:spPr bwMode="auto">
          <a:xfrm>
            <a:off x="8720138" y="80963"/>
            <a:ext cx="26193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2000" b="0">
                <a:solidFill>
                  <a:srgbClr val="FFA27C"/>
                </a:solidFill>
                <a:latin typeface="WinInnwa" charset="0"/>
              </a:rPr>
              <a:t> </a:t>
            </a:r>
          </a:p>
        </p:txBody>
      </p:sp>
      <p:grpSp>
        <p:nvGrpSpPr>
          <p:cNvPr id="4" name="Group 72"/>
          <p:cNvGrpSpPr>
            <a:grpSpLocks/>
          </p:cNvGrpSpPr>
          <p:nvPr/>
        </p:nvGrpSpPr>
        <p:grpSpPr bwMode="auto">
          <a:xfrm>
            <a:off x="5454650" y="588963"/>
            <a:ext cx="703263" cy="958850"/>
            <a:chOff x="2464" y="201"/>
            <a:chExt cx="443" cy="604"/>
          </a:xfrm>
        </p:grpSpPr>
        <p:sp>
          <p:nvSpPr>
            <p:cNvPr id="25665" name="Rectangle 73"/>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6" name="Rectangle 74"/>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7" name="Rectangle 75"/>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th-TH">
                <a:latin typeface="WinInnwa" charset="0"/>
              </a:endParaRPr>
            </a:p>
          </p:txBody>
        </p:sp>
      </p:grpSp>
      <p:grpSp>
        <p:nvGrpSpPr>
          <p:cNvPr id="5" name="Group 76"/>
          <p:cNvGrpSpPr>
            <a:grpSpLocks/>
          </p:cNvGrpSpPr>
          <p:nvPr/>
        </p:nvGrpSpPr>
        <p:grpSpPr bwMode="auto">
          <a:xfrm>
            <a:off x="5454650" y="588963"/>
            <a:ext cx="703263" cy="958850"/>
            <a:chOff x="2464" y="201"/>
            <a:chExt cx="443" cy="604"/>
          </a:xfrm>
        </p:grpSpPr>
        <p:sp>
          <p:nvSpPr>
            <p:cNvPr id="25662" name="Rectangle 77"/>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3" name="Rectangle 78"/>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4" name="Rectangle 79"/>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th-TH">
                <a:latin typeface="WinInnwa" charset="0"/>
              </a:endParaRPr>
            </a:p>
          </p:txBody>
        </p:sp>
      </p:grpSp>
      <p:grpSp>
        <p:nvGrpSpPr>
          <p:cNvPr id="6" name="Group 80"/>
          <p:cNvGrpSpPr>
            <a:grpSpLocks/>
          </p:cNvGrpSpPr>
          <p:nvPr/>
        </p:nvGrpSpPr>
        <p:grpSpPr bwMode="auto">
          <a:xfrm>
            <a:off x="5454650" y="588963"/>
            <a:ext cx="703263" cy="958850"/>
            <a:chOff x="2464" y="201"/>
            <a:chExt cx="443" cy="604"/>
          </a:xfrm>
        </p:grpSpPr>
        <p:sp>
          <p:nvSpPr>
            <p:cNvPr id="25659" name="Rectangle 81"/>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0" name="Rectangle 82"/>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1" name="Rectangle 83"/>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th-TH">
                <a:latin typeface="WinInnwa" charset="0"/>
              </a:endParaRPr>
            </a:p>
          </p:txBody>
        </p:sp>
      </p:grpSp>
      <p:grpSp>
        <p:nvGrpSpPr>
          <p:cNvPr id="7" name="Group 84"/>
          <p:cNvGrpSpPr>
            <a:grpSpLocks/>
          </p:cNvGrpSpPr>
          <p:nvPr/>
        </p:nvGrpSpPr>
        <p:grpSpPr bwMode="auto">
          <a:xfrm>
            <a:off x="5454650" y="588963"/>
            <a:ext cx="703263" cy="958850"/>
            <a:chOff x="2464" y="201"/>
            <a:chExt cx="443" cy="604"/>
          </a:xfrm>
        </p:grpSpPr>
        <p:sp>
          <p:nvSpPr>
            <p:cNvPr id="25656" name="Rectangle 85"/>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57" name="Rectangle 86"/>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58" name="Rectangle 87"/>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th-TH">
                <a:latin typeface="WinInnwa" charset="0"/>
              </a:endParaRPr>
            </a:p>
          </p:txBody>
        </p:sp>
      </p:grpSp>
      <p:sp>
        <p:nvSpPr>
          <p:cNvPr id="265318" name="Rectangle 102"/>
          <p:cNvSpPr>
            <a:spLocks noChangeArrowheads="1"/>
          </p:cNvSpPr>
          <p:nvPr/>
        </p:nvSpPr>
        <p:spPr bwMode="auto">
          <a:xfrm>
            <a:off x="8091488" y="6427788"/>
            <a:ext cx="287337" cy="246062"/>
          </a:xfrm>
          <a:prstGeom prst="rect">
            <a:avLst/>
          </a:prstGeom>
          <a:noFill/>
          <a:ln w="12700">
            <a:noFill/>
            <a:miter lim="800000"/>
            <a:headEnd/>
            <a:tailEnd/>
          </a:ln>
          <a:effectLst/>
        </p:spPr>
        <p:txBody>
          <a:bodyPr wrap="none" anchor="ctr">
            <a:spAutoFit/>
          </a:bodyPr>
          <a:lstStyle/>
          <a:p>
            <a:pPr algn="ctr">
              <a:spcBef>
                <a:spcPct val="0"/>
              </a:spcBef>
              <a:defRPr/>
            </a:pPr>
            <a:r>
              <a:rPr lang="en-US" sz="1000">
                <a:solidFill>
                  <a:schemeClr val="bg1"/>
                </a:solidFill>
                <a:effectLst>
                  <a:outerShdw blurRad="38100" dist="38100" dir="2700000" algn="tl">
                    <a:srgbClr val="000000"/>
                  </a:outerShdw>
                </a:effectLst>
                <a:latin typeface="WinInnwa" pitchFamily="2" charset="0"/>
                <a:ea typeface="+mn-ea"/>
              </a:rPr>
              <a:t>24</a:t>
            </a:r>
            <a:endParaRPr lang="en-US" sz="1000">
              <a:solidFill>
                <a:schemeClr val="tx1"/>
              </a:solidFill>
              <a:effectLst>
                <a:outerShdw blurRad="38100" dist="38100" dir="2700000" algn="tl">
                  <a:srgbClr val="FFFFFF"/>
                </a:outerShdw>
              </a:effectLst>
              <a:latin typeface="WinInnwa" pitchFamily="2" charset="0"/>
              <a:ea typeface="+mn-ea"/>
            </a:endParaRPr>
          </a:p>
        </p:txBody>
      </p:sp>
      <p:sp>
        <p:nvSpPr>
          <p:cNvPr id="265319" name="Text Box 103"/>
          <p:cNvSpPr txBox="1">
            <a:spLocks noChangeArrowheads="1"/>
          </p:cNvSpPr>
          <p:nvPr/>
        </p:nvSpPr>
        <p:spPr bwMode="auto">
          <a:xfrm>
            <a:off x="8502650" y="6353175"/>
            <a:ext cx="280988" cy="369888"/>
          </a:xfrm>
          <a:prstGeom prst="rect">
            <a:avLst/>
          </a:prstGeom>
          <a:noFill/>
          <a:ln w="12700">
            <a:noFill/>
            <a:miter lim="800000"/>
            <a:headEnd/>
            <a:tailEnd/>
          </a:ln>
          <a:effectLst>
            <a:outerShdw dist="17961" dir="2700000" algn="ctr" rotWithShape="0">
              <a:schemeClr val="tx1"/>
            </a:outerShdw>
          </a:effectLst>
        </p:spPr>
        <p:txBody>
          <a:bodyPr wrap="none" anchor="ctr">
            <a:spAutoFit/>
          </a:bodyPr>
          <a:lstStyle/>
          <a:p>
            <a:pPr algn="ctr">
              <a:defRPr/>
            </a:pPr>
            <a:r>
              <a:rPr lang="en-US">
                <a:solidFill>
                  <a:srgbClr val="FFFFFF"/>
                </a:solidFill>
                <a:latin typeface="WinInnwa" pitchFamily="2" charset="0"/>
                <a:ea typeface="+mn-ea"/>
              </a:rPr>
              <a:t>1</a:t>
            </a:r>
          </a:p>
        </p:txBody>
      </p:sp>
      <p:sp>
        <p:nvSpPr>
          <p:cNvPr id="265320" name="Rectangle 104"/>
          <p:cNvSpPr>
            <a:spLocks noChangeArrowheads="1"/>
          </p:cNvSpPr>
          <p:nvPr/>
        </p:nvSpPr>
        <p:spPr bwMode="auto">
          <a:xfrm>
            <a:off x="4040188" y="201613"/>
            <a:ext cx="1277525" cy="335989"/>
          </a:xfrm>
          <a:prstGeom prst="rect">
            <a:avLst/>
          </a:prstGeom>
          <a:noFill/>
          <a:ln w="12700" algn="ctr">
            <a:noFill/>
            <a:miter lim="800000"/>
            <a:headEnd/>
            <a:tailEnd/>
          </a:ln>
          <a:effectLst>
            <a:outerShdw dist="45791" dir="3378596" algn="ctr" rotWithShape="0">
              <a:schemeClr val="tx1"/>
            </a:outerShdw>
          </a:effectLst>
        </p:spPr>
        <p:txBody>
          <a:bodyPr wrap="square" lIns="90487" tIns="44450" rIns="90487" bIns="44450">
            <a:spAutoFit/>
          </a:bodyPr>
          <a:lstStyle/>
          <a:p>
            <a:pPr>
              <a:spcBef>
                <a:spcPct val="0"/>
              </a:spcBef>
              <a:defRPr/>
            </a:pPr>
            <a:r>
              <a:rPr lang="en-US" sz="1600" dirty="0" err="1">
                <a:solidFill>
                  <a:srgbClr val="2F6AFD"/>
                </a:solidFill>
                <a:latin typeface="Pyidaungsu" panose="020B0502040204020203" pitchFamily="34" charset="0"/>
                <a:ea typeface="+mn-ea"/>
                <a:cs typeface="Pyidaungsu" panose="020B0502040204020203" pitchFamily="34" charset="0"/>
              </a:rPr>
              <a:t>နှစ</a:t>
            </a:r>
            <a:r>
              <a:rPr lang="en-US" sz="1600" dirty="0">
                <a:solidFill>
                  <a:srgbClr val="2F6AFD"/>
                </a:solidFill>
                <a:latin typeface="Pyidaungsu" panose="020B0502040204020203" pitchFamily="34" charset="0"/>
                <a:ea typeface="+mn-ea"/>
                <a:cs typeface="Pyidaungsu" panose="020B0502040204020203" pitchFamily="34" charset="0"/>
              </a:rPr>
              <a:t>် ၁၆၀၀</a:t>
            </a:r>
          </a:p>
        </p:txBody>
      </p:sp>
      <p:sp>
        <p:nvSpPr>
          <p:cNvPr id="265321" name="Rectangle 105"/>
          <p:cNvSpPr>
            <a:spLocks noChangeArrowheads="1"/>
          </p:cNvSpPr>
          <p:nvPr/>
        </p:nvSpPr>
        <p:spPr bwMode="auto">
          <a:xfrm>
            <a:off x="3816350" y="479425"/>
            <a:ext cx="1461938" cy="335989"/>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1600" dirty="0" err="1">
                <a:solidFill>
                  <a:srgbClr val="2F6AFD"/>
                </a:solidFill>
                <a:latin typeface="Pyidaungsu" panose="020B0502040204020203" pitchFamily="34" charset="0"/>
                <a:ea typeface="+mn-ea"/>
                <a:cs typeface="Pyidaungsu" panose="020B0502040204020203" pitchFamily="34" charset="0"/>
              </a:rPr>
              <a:t>စာရေးသူ</a:t>
            </a:r>
            <a:r>
              <a:rPr lang="en-US" sz="1600" dirty="0">
                <a:solidFill>
                  <a:srgbClr val="2F6AFD"/>
                </a:solidFill>
                <a:latin typeface="Pyidaungsu" panose="020B0502040204020203" pitchFamily="34" charset="0"/>
                <a:ea typeface="+mn-ea"/>
                <a:cs typeface="Pyidaungsu" panose="020B0502040204020203" pitchFamily="34" charset="0"/>
              </a:rPr>
              <a:t> ၄၀ </a:t>
            </a:r>
            <a:r>
              <a:rPr lang="en-US" sz="1600" dirty="0" err="1">
                <a:solidFill>
                  <a:srgbClr val="2F6AFD"/>
                </a:solidFill>
                <a:latin typeface="Pyidaungsu" panose="020B0502040204020203" pitchFamily="34" charset="0"/>
                <a:ea typeface="+mn-ea"/>
                <a:cs typeface="Pyidaungsu" panose="020B0502040204020203" pitchFamily="34" charset="0"/>
              </a:rPr>
              <a:t>ဦး</a:t>
            </a:r>
            <a:endParaRPr lang="en-US" sz="1600" dirty="0">
              <a:solidFill>
                <a:srgbClr val="2F6AFD"/>
              </a:solidFill>
              <a:latin typeface="Pyidaungsu" panose="020B0502040204020203" pitchFamily="34" charset="0"/>
              <a:ea typeface="+mn-ea"/>
              <a:cs typeface="Pyidaungsu" panose="020B0502040204020203" pitchFamily="34" charset="0"/>
            </a:endParaRPr>
          </a:p>
        </p:txBody>
      </p:sp>
      <p:sp>
        <p:nvSpPr>
          <p:cNvPr id="265322" name="Rectangle 106"/>
          <p:cNvSpPr>
            <a:spLocks noChangeArrowheads="1"/>
          </p:cNvSpPr>
          <p:nvPr/>
        </p:nvSpPr>
        <p:spPr bwMode="auto">
          <a:xfrm>
            <a:off x="774700" y="993775"/>
            <a:ext cx="1333697"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dirty="0" err="1">
                <a:solidFill>
                  <a:srgbClr val="2F6AFD"/>
                </a:solidFill>
                <a:latin typeface="Pyidaungsu" panose="020B0502040204020203" pitchFamily="34" charset="0"/>
                <a:ea typeface="+mn-ea"/>
                <a:cs typeface="Pyidaungsu" panose="020B0502040204020203" pitchFamily="34" charset="0"/>
              </a:rPr>
              <a:t>ပုံပြင်ဟောင်း</a:t>
            </a:r>
            <a:endParaRPr lang="en-US" dirty="0">
              <a:solidFill>
                <a:srgbClr val="2F6AFD"/>
              </a:solidFill>
              <a:latin typeface="Pyidaungsu" panose="020B0502040204020203" pitchFamily="34" charset="0"/>
              <a:ea typeface="+mn-ea"/>
              <a:cs typeface="Pyidaungsu" panose="020B0502040204020203" pitchFamily="34" charset="0"/>
            </a:endParaRPr>
          </a:p>
        </p:txBody>
      </p:sp>
      <p:sp>
        <p:nvSpPr>
          <p:cNvPr id="265323" name="Rectangle 107"/>
          <p:cNvSpPr>
            <a:spLocks noChangeArrowheads="1"/>
          </p:cNvSpPr>
          <p:nvPr/>
        </p:nvSpPr>
        <p:spPr bwMode="auto">
          <a:xfrm>
            <a:off x="3390900" y="1003300"/>
            <a:ext cx="2057400" cy="582211"/>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defRPr/>
            </a:pPr>
            <a:r>
              <a:rPr lang="en-US" sz="1600" dirty="0" err="1">
                <a:solidFill>
                  <a:srgbClr val="2F6AFD"/>
                </a:solidFill>
                <a:latin typeface="Pyidaungsu" panose="020B0502040204020203" pitchFamily="34" charset="0"/>
                <a:ea typeface="+mn-ea"/>
                <a:cs typeface="Pyidaungsu" panose="020B0502040204020203" pitchFamily="34" charset="0"/>
              </a:rPr>
              <a:t>ဆောင်ပုဒ</a:t>
            </a:r>
            <a:r>
              <a:rPr lang="en-US" sz="1600" dirty="0">
                <a:solidFill>
                  <a:srgbClr val="2F6AFD"/>
                </a:solidFill>
                <a:latin typeface="Pyidaungsu" panose="020B0502040204020203" pitchFamily="34" charset="0"/>
                <a:ea typeface="+mn-ea"/>
                <a:cs typeface="Pyidaungsu" panose="020B0502040204020203" pitchFamily="34" charset="0"/>
              </a:rPr>
              <a:t>် - </a:t>
            </a:r>
            <a:r>
              <a:rPr lang="en-US" sz="1600" dirty="0" err="1">
                <a:solidFill>
                  <a:srgbClr val="2F6AFD"/>
                </a:solidFill>
                <a:latin typeface="Pyidaungsu" panose="020B0502040204020203" pitchFamily="34" charset="0"/>
                <a:ea typeface="+mn-ea"/>
                <a:cs typeface="Pyidaungsu" panose="020B0502040204020203" pitchFamily="34" charset="0"/>
              </a:rPr>
              <a:t>ဘုရားဘုန်းတော</a:t>
            </a:r>
            <a:r>
              <a:rPr lang="en-US" sz="1600" dirty="0">
                <a:solidFill>
                  <a:srgbClr val="2F6AFD"/>
                </a:solidFill>
                <a:latin typeface="Pyidaungsu" panose="020B0502040204020203" pitchFamily="34" charset="0"/>
                <a:ea typeface="+mn-ea"/>
                <a:cs typeface="Pyidaungsu" panose="020B0502040204020203" pitchFamily="34" charset="0"/>
              </a:rPr>
              <a:t>်</a:t>
            </a:r>
          </a:p>
        </p:txBody>
      </p:sp>
      <p:sp>
        <p:nvSpPr>
          <p:cNvPr id="265324" name="Rectangle 108"/>
          <p:cNvSpPr>
            <a:spLocks noChangeArrowheads="1"/>
          </p:cNvSpPr>
          <p:nvPr/>
        </p:nvSpPr>
        <p:spPr bwMode="auto">
          <a:xfrm>
            <a:off x="7477125" y="879475"/>
            <a:ext cx="1109277" cy="397545"/>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2000" dirty="0" err="1">
                <a:solidFill>
                  <a:srgbClr val="2F6AFD"/>
                </a:solidFill>
                <a:latin typeface="Pyidaungsu" panose="020B0502040204020203" pitchFamily="34" charset="0"/>
                <a:ea typeface="+mn-ea"/>
                <a:cs typeface="Pyidaungsu" panose="020B0502040204020203" pitchFamily="34" charset="0"/>
              </a:rPr>
              <a:t>ပုံပြင်သစ</a:t>
            </a:r>
            <a:r>
              <a:rPr lang="en-US" sz="2000" dirty="0">
                <a:solidFill>
                  <a:srgbClr val="2F6AFD"/>
                </a:solidFill>
                <a:latin typeface="Pyidaungsu" panose="020B0502040204020203" pitchFamily="34" charset="0"/>
                <a:ea typeface="+mn-ea"/>
                <a:cs typeface="Pyidaungsu" panose="020B0502040204020203" pitchFamily="34" charset="0"/>
              </a:rPr>
              <a:t>်</a:t>
            </a:r>
          </a:p>
        </p:txBody>
      </p:sp>
      <p:sp>
        <p:nvSpPr>
          <p:cNvPr id="265325" name="Rectangle 109"/>
          <p:cNvSpPr>
            <a:spLocks noChangeArrowheads="1"/>
          </p:cNvSpPr>
          <p:nvPr/>
        </p:nvSpPr>
        <p:spPr bwMode="auto">
          <a:xfrm>
            <a:off x="863600" y="2060575"/>
            <a:ext cx="831958" cy="305212"/>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1400" dirty="0">
                <a:solidFill>
                  <a:srgbClr val="2F6AFD"/>
                </a:solidFill>
                <a:latin typeface="Pyidaungsu" panose="020B0502040204020203" pitchFamily="34" charset="0"/>
                <a:ea typeface="+mn-ea"/>
                <a:cs typeface="Pyidaungsu" panose="020B0502040204020203" pitchFamily="34" charset="0"/>
              </a:rPr>
              <a:t>၃၉ </a:t>
            </a:r>
            <a:r>
              <a:rPr lang="en-US" sz="1400" dirty="0" err="1">
                <a:solidFill>
                  <a:srgbClr val="2F6AFD"/>
                </a:solidFill>
                <a:latin typeface="Pyidaungsu" panose="020B0502040204020203" pitchFamily="34" charset="0"/>
                <a:ea typeface="+mn-ea"/>
                <a:cs typeface="Pyidaungsu" panose="020B0502040204020203" pitchFamily="34" charset="0"/>
              </a:rPr>
              <a:t>ကျမ်း</a:t>
            </a:r>
            <a:endParaRPr lang="en-US" sz="1400" dirty="0">
              <a:solidFill>
                <a:srgbClr val="2F6AFD"/>
              </a:solidFill>
              <a:latin typeface="Pyidaungsu" panose="020B0502040204020203" pitchFamily="34" charset="0"/>
              <a:ea typeface="+mn-ea"/>
              <a:cs typeface="Pyidaungsu" panose="020B0502040204020203" pitchFamily="34" charset="0"/>
            </a:endParaRPr>
          </a:p>
        </p:txBody>
      </p:sp>
      <p:sp>
        <p:nvSpPr>
          <p:cNvPr id="265326" name="Rectangle 110"/>
          <p:cNvSpPr>
            <a:spLocks noChangeArrowheads="1"/>
          </p:cNvSpPr>
          <p:nvPr/>
        </p:nvSpPr>
        <p:spPr bwMode="auto">
          <a:xfrm>
            <a:off x="7397750" y="1946275"/>
            <a:ext cx="995464"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dirty="0">
                <a:solidFill>
                  <a:srgbClr val="2F6AFD"/>
                </a:solidFill>
                <a:latin typeface="Pyidaungsu" panose="020B0502040204020203" pitchFamily="34" charset="0"/>
                <a:ea typeface="+mn-ea"/>
                <a:cs typeface="Pyidaungsu" panose="020B0502040204020203" pitchFamily="34" charset="0"/>
              </a:rPr>
              <a:t>၂၇ </a:t>
            </a:r>
            <a:r>
              <a:rPr lang="en-US" dirty="0" err="1">
                <a:solidFill>
                  <a:srgbClr val="2F6AFD"/>
                </a:solidFill>
                <a:latin typeface="Pyidaungsu" panose="020B0502040204020203" pitchFamily="34" charset="0"/>
                <a:ea typeface="+mn-ea"/>
                <a:cs typeface="Pyidaungsu" panose="020B0502040204020203" pitchFamily="34" charset="0"/>
              </a:rPr>
              <a:t>ကျမ်း</a:t>
            </a:r>
            <a:endParaRPr lang="en-US" dirty="0">
              <a:solidFill>
                <a:srgbClr val="2F6AFD"/>
              </a:solidFill>
              <a:latin typeface="Pyidaungsu" panose="020B0502040204020203" pitchFamily="34" charset="0"/>
              <a:ea typeface="+mn-ea"/>
              <a:cs typeface="Pyidaungsu" panose="020B0502040204020203" pitchFamily="34" charset="0"/>
            </a:endParaRPr>
          </a:p>
        </p:txBody>
      </p:sp>
      <p:sp>
        <p:nvSpPr>
          <p:cNvPr id="265327" name="Rectangle 111"/>
          <p:cNvSpPr>
            <a:spLocks noChangeArrowheads="1"/>
          </p:cNvSpPr>
          <p:nvPr/>
        </p:nvSpPr>
        <p:spPr bwMode="auto">
          <a:xfrm>
            <a:off x="808038" y="2784475"/>
            <a:ext cx="618758" cy="305212"/>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1400" dirty="0" err="1">
                <a:solidFill>
                  <a:srgbClr val="2F6AFD"/>
                </a:solidFill>
                <a:latin typeface="Pyidaungsu" panose="020B0502040204020203" pitchFamily="34" charset="0"/>
                <a:ea typeface="+mn-ea"/>
                <a:cs typeface="Pyidaungsu" panose="020B0502040204020203" pitchFamily="34" charset="0"/>
              </a:rPr>
              <a:t>ဟေဗြဲ</a:t>
            </a:r>
            <a:endParaRPr lang="en-US" sz="1400" dirty="0">
              <a:solidFill>
                <a:srgbClr val="2F6AFD"/>
              </a:solidFill>
              <a:latin typeface="Pyidaungsu" panose="020B0502040204020203" pitchFamily="34" charset="0"/>
              <a:ea typeface="+mn-ea"/>
              <a:cs typeface="Pyidaungsu" panose="020B0502040204020203" pitchFamily="34" charset="0"/>
            </a:endParaRPr>
          </a:p>
        </p:txBody>
      </p:sp>
      <p:sp>
        <p:nvSpPr>
          <p:cNvPr id="265328" name="Rectangle 112"/>
          <p:cNvSpPr>
            <a:spLocks noChangeArrowheads="1"/>
          </p:cNvSpPr>
          <p:nvPr/>
        </p:nvSpPr>
        <p:spPr bwMode="auto">
          <a:xfrm>
            <a:off x="7794625" y="2860675"/>
            <a:ext cx="469679"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dirty="0" err="1">
                <a:solidFill>
                  <a:srgbClr val="2F6AFD"/>
                </a:solidFill>
                <a:latin typeface="Pyidaungsu" panose="020B0502040204020203" pitchFamily="34" charset="0"/>
                <a:ea typeface="+mn-ea"/>
                <a:cs typeface="Pyidaungsu" panose="020B0502040204020203" pitchFamily="34" charset="0"/>
              </a:rPr>
              <a:t>ဂရိ</a:t>
            </a:r>
            <a:endParaRPr lang="en-US" dirty="0">
              <a:solidFill>
                <a:srgbClr val="2F6AFD"/>
              </a:solidFill>
              <a:latin typeface="Pyidaungsu" panose="020B0502040204020203" pitchFamily="34" charset="0"/>
              <a:ea typeface="+mn-ea"/>
              <a:cs typeface="Pyidaungsu" panose="020B0502040204020203" pitchFamily="34" charset="0"/>
            </a:endParaRPr>
          </a:p>
        </p:txBody>
      </p:sp>
      <p:sp>
        <p:nvSpPr>
          <p:cNvPr id="265329" name="Rectangle 113"/>
          <p:cNvSpPr>
            <a:spLocks noChangeArrowheads="1"/>
          </p:cNvSpPr>
          <p:nvPr/>
        </p:nvSpPr>
        <p:spPr bwMode="auto">
          <a:xfrm>
            <a:off x="554038" y="3465513"/>
            <a:ext cx="1606208" cy="335989"/>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sz="1600" dirty="0" err="1">
                <a:solidFill>
                  <a:srgbClr val="2F6AFD"/>
                </a:solidFill>
                <a:latin typeface="Pyidaungsu" panose="020B0502040204020203" pitchFamily="34" charset="0"/>
                <a:ea typeface="+mn-ea"/>
                <a:cs typeface="Pyidaungsu" panose="020B0502040204020203" pitchFamily="34" charset="0"/>
              </a:rPr>
              <a:t>ပညတ်ကတိတော</a:t>
            </a:r>
            <a:r>
              <a:rPr lang="en-US" sz="1600" dirty="0">
                <a:solidFill>
                  <a:srgbClr val="2F6AFD"/>
                </a:solidFill>
                <a:latin typeface="Pyidaungsu" panose="020B0502040204020203" pitchFamily="34" charset="0"/>
                <a:ea typeface="+mn-ea"/>
                <a:cs typeface="Pyidaungsu" panose="020B0502040204020203" pitchFamily="34" charset="0"/>
              </a:rPr>
              <a:t>်</a:t>
            </a:r>
          </a:p>
        </p:txBody>
      </p:sp>
      <p:sp>
        <p:nvSpPr>
          <p:cNvPr id="265330" name="Rectangle 114"/>
          <p:cNvSpPr>
            <a:spLocks noChangeArrowheads="1"/>
          </p:cNvSpPr>
          <p:nvPr/>
        </p:nvSpPr>
        <p:spPr bwMode="auto">
          <a:xfrm>
            <a:off x="7088188" y="3470275"/>
            <a:ext cx="2128787" cy="335989"/>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1600" dirty="0" err="1">
                <a:solidFill>
                  <a:srgbClr val="2F6AFD"/>
                </a:solidFill>
                <a:latin typeface="Pyidaungsu" panose="020B0502040204020203" pitchFamily="34" charset="0"/>
                <a:ea typeface="+mn-ea"/>
                <a:cs typeface="Pyidaungsu" panose="020B0502040204020203" pitchFamily="34" charset="0"/>
              </a:rPr>
              <a:t>ကျေးဇူးတော</a:t>
            </a:r>
            <a:r>
              <a:rPr lang="en-US" sz="1600" dirty="0">
                <a:solidFill>
                  <a:srgbClr val="2F6AFD"/>
                </a:solidFill>
                <a:latin typeface="Pyidaungsu" panose="020B0502040204020203" pitchFamily="34" charset="0"/>
                <a:ea typeface="+mn-ea"/>
                <a:cs typeface="Pyidaungsu" panose="020B0502040204020203" pitchFamily="34" charset="0"/>
              </a:rPr>
              <a:t>် </a:t>
            </a:r>
            <a:r>
              <a:rPr lang="en-US" sz="1600" dirty="0" err="1">
                <a:solidFill>
                  <a:srgbClr val="2F6AFD"/>
                </a:solidFill>
                <a:latin typeface="Pyidaungsu" panose="020B0502040204020203" pitchFamily="34" charset="0"/>
                <a:ea typeface="+mn-ea"/>
                <a:cs typeface="Pyidaungsu" panose="020B0502040204020203" pitchFamily="34" charset="0"/>
              </a:rPr>
              <a:t>ပြည</a:t>
            </a:r>
            <a:r>
              <a:rPr lang="en-US" sz="1600" dirty="0">
                <a:solidFill>
                  <a:srgbClr val="2F6AFD"/>
                </a:solidFill>
                <a:latin typeface="Pyidaungsu" panose="020B0502040204020203" pitchFamily="34" charset="0"/>
                <a:ea typeface="+mn-ea"/>
                <a:cs typeface="Pyidaungsu" panose="020B0502040204020203" pitchFamily="34" charset="0"/>
              </a:rPr>
              <a:t>့်</a:t>
            </a:r>
            <a:r>
              <a:rPr lang="en-US" sz="1600" dirty="0" err="1">
                <a:solidFill>
                  <a:srgbClr val="2F6AFD"/>
                </a:solidFill>
                <a:latin typeface="Pyidaungsu" panose="020B0502040204020203" pitchFamily="34" charset="0"/>
                <a:ea typeface="+mn-ea"/>
                <a:cs typeface="Pyidaungsu" panose="020B0502040204020203" pitchFamily="34" charset="0"/>
              </a:rPr>
              <a:t>စုံခြင်း</a:t>
            </a:r>
            <a:endParaRPr lang="en-US" sz="1600" dirty="0">
              <a:solidFill>
                <a:srgbClr val="2F6AFD"/>
              </a:solidFill>
              <a:latin typeface="Pyidaungsu" panose="020B0502040204020203" pitchFamily="34" charset="0"/>
              <a:ea typeface="+mn-ea"/>
              <a:cs typeface="Pyidaungsu" panose="020B0502040204020203" pitchFamily="34" charset="0"/>
            </a:endParaRPr>
          </a:p>
        </p:txBody>
      </p:sp>
      <p:sp>
        <p:nvSpPr>
          <p:cNvPr id="265331" name="Rectangle 115"/>
          <p:cNvSpPr>
            <a:spLocks noChangeArrowheads="1"/>
          </p:cNvSpPr>
          <p:nvPr/>
        </p:nvSpPr>
        <p:spPr bwMode="auto">
          <a:xfrm>
            <a:off x="95250" y="4210050"/>
            <a:ext cx="1976438" cy="920765"/>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spcBef>
                <a:spcPct val="0"/>
              </a:spcBef>
              <a:defRPr/>
            </a:pPr>
            <a:r>
              <a:rPr lang="en-US" dirty="0" err="1">
                <a:latin typeface="Pyidaungsu" panose="020B0502040204020203" pitchFamily="34" charset="0"/>
                <a:ea typeface="+mn-ea"/>
                <a:cs typeface="Pyidaungsu" panose="020B0502040204020203" pitchFamily="34" charset="0"/>
              </a:rPr>
              <a:t>အတိတ်ထာဝရ</a:t>
            </a:r>
            <a:r>
              <a:rPr lang="en-US" dirty="0">
                <a:latin typeface="Pyidaungsu" panose="020B0502040204020203" pitchFamily="34" charset="0"/>
                <a:ea typeface="+mn-ea"/>
                <a:cs typeface="Pyidaungsu" panose="020B0502040204020203" pitchFamily="34" charset="0"/>
              </a:rPr>
              <a:t> </a:t>
            </a:r>
            <a:r>
              <a:rPr lang="en-US" dirty="0" err="1">
                <a:latin typeface="Pyidaungsu" panose="020B0502040204020203" pitchFamily="34" charset="0"/>
                <a:ea typeface="+mn-ea"/>
                <a:cs typeface="Pyidaungsu" panose="020B0502040204020203" pitchFamily="34" charset="0"/>
              </a:rPr>
              <a:t>အဝေးကြည</a:t>
            </a:r>
            <a:r>
              <a:rPr lang="en-US" dirty="0">
                <a:latin typeface="Pyidaungsu" panose="020B0502040204020203" pitchFamily="34" charset="0"/>
                <a:ea typeface="+mn-ea"/>
                <a:cs typeface="Pyidaungsu" panose="020B0502040204020203" pitchFamily="34" charset="0"/>
              </a:rPr>
              <a:t>့်</a:t>
            </a:r>
            <a:r>
              <a:rPr lang="en-US" dirty="0" err="1">
                <a:latin typeface="Pyidaungsu" panose="020B0502040204020203" pitchFamily="34" charset="0"/>
                <a:ea typeface="+mn-ea"/>
                <a:cs typeface="Pyidaungsu" panose="020B0502040204020203" pitchFamily="34" charset="0"/>
              </a:rPr>
              <a:t>မှန်ပြောင်း</a:t>
            </a:r>
            <a:endParaRPr lang="en-US" dirty="0">
              <a:latin typeface="Pyidaungsu" panose="020B0502040204020203" pitchFamily="34" charset="0"/>
              <a:ea typeface="+mn-ea"/>
              <a:cs typeface="Pyidaungsu" panose="020B0502040204020203" pitchFamily="34" charset="0"/>
            </a:endParaRPr>
          </a:p>
        </p:txBody>
      </p:sp>
      <p:sp>
        <p:nvSpPr>
          <p:cNvPr id="265332" name="Rectangle 116"/>
          <p:cNvSpPr>
            <a:spLocks noChangeArrowheads="1"/>
          </p:cNvSpPr>
          <p:nvPr/>
        </p:nvSpPr>
        <p:spPr bwMode="auto">
          <a:xfrm>
            <a:off x="7227888" y="4191000"/>
            <a:ext cx="1897062" cy="920765"/>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spcBef>
                <a:spcPct val="0"/>
              </a:spcBef>
              <a:defRPr/>
            </a:pPr>
            <a:r>
              <a:rPr lang="en-US" dirty="0" err="1">
                <a:latin typeface="Pyidaungsu" panose="020B0502040204020203" pitchFamily="34" charset="0"/>
                <a:ea typeface="+mn-ea"/>
                <a:cs typeface="Pyidaungsu" panose="020B0502040204020203" pitchFamily="34" charset="0"/>
              </a:rPr>
              <a:t>ထာဝရအနာဂတ</a:t>
            </a:r>
            <a:r>
              <a:rPr lang="en-US" dirty="0">
                <a:latin typeface="Pyidaungsu" panose="020B0502040204020203" pitchFamily="34" charset="0"/>
                <a:ea typeface="+mn-ea"/>
                <a:cs typeface="Pyidaungsu" panose="020B0502040204020203" pitchFamily="34" charset="0"/>
              </a:rPr>
              <a:t>် </a:t>
            </a:r>
            <a:r>
              <a:rPr lang="en-US" dirty="0" err="1">
                <a:latin typeface="Pyidaungsu" panose="020B0502040204020203" pitchFamily="34" charset="0"/>
                <a:ea typeface="+mn-ea"/>
                <a:cs typeface="Pyidaungsu" panose="020B0502040204020203" pitchFamily="34" charset="0"/>
              </a:rPr>
              <a:t>အဝေးကြည</a:t>
            </a:r>
            <a:r>
              <a:rPr lang="en-US" dirty="0">
                <a:latin typeface="Pyidaungsu" panose="020B0502040204020203" pitchFamily="34" charset="0"/>
                <a:ea typeface="+mn-ea"/>
                <a:cs typeface="Pyidaungsu" panose="020B0502040204020203" pitchFamily="34" charset="0"/>
              </a:rPr>
              <a:t>့်</a:t>
            </a:r>
            <a:r>
              <a:rPr lang="en-US" dirty="0" err="1">
                <a:latin typeface="Pyidaungsu" panose="020B0502040204020203" pitchFamily="34" charset="0"/>
                <a:ea typeface="+mn-ea"/>
                <a:cs typeface="Pyidaungsu" panose="020B0502040204020203" pitchFamily="34" charset="0"/>
              </a:rPr>
              <a:t>မှန်ပြောင်း</a:t>
            </a:r>
            <a:endParaRPr lang="en-US" dirty="0">
              <a:latin typeface="Pyidaungsu" panose="020B0502040204020203" pitchFamily="34" charset="0"/>
              <a:ea typeface="+mn-ea"/>
              <a:cs typeface="Pyidaungsu" panose="020B0502040204020203" pitchFamily="34" charset="0"/>
            </a:endParaRPr>
          </a:p>
        </p:txBody>
      </p:sp>
      <p:sp>
        <p:nvSpPr>
          <p:cNvPr id="265333" name="Rectangle 117"/>
          <p:cNvSpPr>
            <a:spLocks noChangeArrowheads="1"/>
          </p:cNvSpPr>
          <p:nvPr/>
        </p:nvSpPr>
        <p:spPr bwMode="auto">
          <a:xfrm>
            <a:off x="4259263" y="5743575"/>
            <a:ext cx="2112962" cy="520655"/>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spcBef>
                <a:spcPct val="0"/>
              </a:spcBef>
              <a:defRPr/>
            </a:pPr>
            <a:r>
              <a:rPr lang="my-MM" sz="1400" u="sng" dirty="0">
                <a:latin typeface="Pyidaungsu" panose="020B0502040204020203" pitchFamily="34" charset="0"/>
                <a:ea typeface="+mn-ea"/>
                <a:cs typeface="Pyidaungsu" panose="020B0502040204020203" pitchFamily="34" charset="0"/>
              </a:rPr>
              <a:t>၂။ အဝေးကြည့်မှန်ပြောင်း       ၁။ အဝေးကြည့်မှန်ပြောင်း</a:t>
            </a:r>
            <a:endParaRPr lang="en-US" sz="1400" u="sng" dirty="0">
              <a:latin typeface="Pyidaungsu" panose="020B0502040204020203" pitchFamily="34" charset="0"/>
              <a:ea typeface="+mn-ea"/>
              <a:cs typeface="Pyidaungsu" panose="020B0502040204020203" pitchFamily="34" charset="0"/>
            </a:endParaRPr>
          </a:p>
        </p:txBody>
      </p:sp>
      <p:sp>
        <p:nvSpPr>
          <p:cNvPr id="265334" name="Rectangle 118"/>
          <p:cNvSpPr>
            <a:spLocks noChangeArrowheads="1"/>
          </p:cNvSpPr>
          <p:nvPr/>
        </p:nvSpPr>
        <p:spPr bwMode="auto">
          <a:xfrm>
            <a:off x="715963" y="5662613"/>
            <a:ext cx="2074862" cy="366767"/>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spcBef>
                <a:spcPct val="0"/>
              </a:spcBef>
              <a:defRPr/>
            </a:pPr>
            <a:r>
              <a:rPr lang="en-US" dirty="0" err="1">
                <a:latin typeface="Pyidaungsu" panose="020B0502040204020203" pitchFamily="34" charset="0"/>
                <a:ea typeface="+mn-ea"/>
                <a:cs typeface="Pyidaungsu" panose="020B0502040204020203" pitchFamily="34" charset="0"/>
              </a:rPr>
              <a:t>အနီးကြည</a:t>
            </a:r>
            <a:r>
              <a:rPr lang="en-US" dirty="0">
                <a:latin typeface="Pyidaungsu" panose="020B0502040204020203" pitchFamily="34" charset="0"/>
                <a:ea typeface="+mn-ea"/>
                <a:cs typeface="Pyidaungsu" panose="020B0502040204020203" pitchFamily="34" charset="0"/>
              </a:rPr>
              <a:t>့်</a:t>
            </a:r>
            <a:r>
              <a:rPr lang="en-US" dirty="0" err="1">
                <a:latin typeface="Pyidaungsu" panose="020B0502040204020203" pitchFamily="34" charset="0"/>
                <a:ea typeface="+mn-ea"/>
                <a:cs typeface="Pyidaungsu" panose="020B0502040204020203" pitchFamily="34" charset="0"/>
              </a:rPr>
              <a:t>မှန်ပြောင်း</a:t>
            </a:r>
            <a:endParaRPr lang="en-US" dirty="0">
              <a:latin typeface="Pyidaungsu" panose="020B0502040204020203" pitchFamily="34" charset="0"/>
              <a:ea typeface="+mn-ea"/>
              <a:cs typeface="Pyidaungsu" panose="020B0502040204020203" pitchFamily="34" charset="0"/>
            </a:endParaRPr>
          </a:p>
        </p:txBody>
      </p:sp>
      <p:sp>
        <p:nvSpPr>
          <p:cNvPr id="265335" name="Rectangle 119"/>
          <p:cNvSpPr>
            <a:spLocks noChangeArrowheads="1"/>
          </p:cNvSpPr>
          <p:nvPr/>
        </p:nvSpPr>
        <p:spPr bwMode="auto">
          <a:xfrm rot="872067">
            <a:off x="2552764" y="4827561"/>
            <a:ext cx="807912"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latin typeface="Pyidaungsu" panose="020B0502040204020203" pitchFamily="34" charset="0"/>
                <a:ea typeface="+mn-ea"/>
                <a:cs typeface="Pyidaungsu" panose="020B0502040204020203" pitchFamily="34" charset="0"/>
              </a:rPr>
              <a:t>ပညတ</a:t>
            </a:r>
            <a:r>
              <a:rPr lang="en-US" dirty="0">
                <a:latin typeface="Pyidaungsu" panose="020B0502040204020203" pitchFamily="34" charset="0"/>
                <a:ea typeface="+mn-ea"/>
                <a:cs typeface="Pyidaungsu" panose="020B0502040204020203" pitchFamily="34" charset="0"/>
              </a:rPr>
              <a:t>်</a:t>
            </a:r>
            <a:endParaRPr lang="en-US" dirty="0">
              <a:latin typeface="WinInnwa" pitchFamily="2" charset="0"/>
              <a:ea typeface="+mn-ea"/>
            </a:endParaRPr>
          </a:p>
        </p:txBody>
      </p:sp>
      <p:sp>
        <p:nvSpPr>
          <p:cNvPr id="265336" name="Rectangle 120"/>
          <p:cNvSpPr>
            <a:spLocks noChangeArrowheads="1"/>
          </p:cNvSpPr>
          <p:nvPr/>
        </p:nvSpPr>
        <p:spPr bwMode="auto">
          <a:xfrm rot="1851749">
            <a:off x="2877639" y="4381473"/>
            <a:ext cx="759822"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solidFill>
                  <a:srgbClr val="21ED11"/>
                </a:solidFill>
                <a:latin typeface="Pyidaungsu" panose="020B0502040204020203" pitchFamily="34" charset="0"/>
                <a:ea typeface="+mn-ea"/>
                <a:cs typeface="Pyidaungsu" panose="020B0502040204020203" pitchFamily="34" charset="0"/>
              </a:rPr>
              <a:t>သမိုင်း</a:t>
            </a:r>
            <a:endParaRPr lang="en-US" dirty="0">
              <a:solidFill>
                <a:srgbClr val="21ED11"/>
              </a:solidFill>
              <a:latin typeface="Pyidaungsu" panose="020B0502040204020203" pitchFamily="34" charset="0"/>
              <a:ea typeface="+mn-ea"/>
              <a:cs typeface="Pyidaungsu" panose="020B0502040204020203" pitchFamily="34" charset="0"/>
            </a:endParaRPr>
          </a:p>
        </p:txBody>
      </p:sp>
      <p:sp>
        <p:nvSpPr>
          <p:cNvPr id="265337" name="Rectangle 121"/>
          <p:cNvSpPr>
            <a:spLocks noChangeArrowheads="1"/>
          </p:cNvSpPr>
          <p:nvPr/>
        </p:nvSpPr>
        <p:spPr bwMode="auto">
          <a:xfrm rot="2254115">
            <a:off x="3032952" y="3844898"/>
            <a:ext cx="1306447"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solidFill>
                  <a:srgbClr val="21ED11"/>
                </a:solidFill>
                <a:latin typeface="Pyidaungsu" panose="020B0502040204020203" pitchFamily="34" charset="0"/>
                <a:ea typeface="+mn-ea"/>
                <a:cs typeface="Pyidaungsu" panose="020B0502040204020203" pitchFamily="34" charset="0"/>
              </a:rPr>
              <a:t>ကဗျာလင</a:t>
            </a:r>
            <a:r>
              <a:rPr lang="en-US" dirty="0">
                <a:solidFill>
                  <a:srgbClr val="21ED11"/>
                </a:solidFill>
                <a:latin typeface="Pyidaungsu" panose="020B0502040204020203" pitchFamily="34" charset="0"/>
                <a:ea typeface="+mn-ea"/>
                <a:cs typeface="Pyidaungsu" panose="020B0502040204020203" pitchFamily="34" charset="0"/>
              </a:rPr>
              <a:t>်္</a:t>
            </a:r>
            <a:r>
              <a:rPr lang="en-US" dirty="0" err="1">
                <a:solidFill>
                  <a:srgbClr val="21ED11"/>
                </a:solidFill>
                <a:latin typeface="Pyidaungsu" panose="020B0502040204020203" pitchFamily="34" charset="0"/>
                <a:ea typeface="+mn-ea"/>
                <a:cs typeface="Pyidaungsu" panose="020B0502040204020203" pitchFamily="34" charset="0"/>
              </a:rPr>
              <a:t>ကာ</a:t>
            </a:r>
            <a:endParaRPr lang="en-US" dirty="0">
              <a:solidFill>
                <a:srgbClr val="21ED11"/>
              </a:solidFill>
              <a:latin typeface="Pyidaungsu" panose="020B0502040204020203" pitchFamily="34" charset="0"/>
              <a:ea typeface="+mn-ea"/>
              <a:cs typeface="Pyidaungsu" panose="020B0502040204020203" pitchFamily="34" charset="0"/>
            </a:endParaRPr>
          </a:p>
        </p:txBody>
      </p:sp>
      <p:sp>
        <p:nvSpPr>
          <p:cNvPr id="265338" name="Rectangle 122"/>
          <p:cNvSpPr>
            <a:spLocks noChangeArrowheads="1"/>
          </p:cNvSpPr>
          <p:nvPr/>
        </p:nvSpPr>
        <p:spPr bwMode="auto">
          <a:xfrm rot="18933985">
            <a:off x="4836042" y="3503586"/>
            <a:ext cx="1370567"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latin typeface="Pyidaungsu" panose="020B0502040204020203" pitchFamily="34" charset="0"/>
                <a:ea typeface="+mn-ea"/>
                <a:cs typeface="Pyidaungsu" panose="020B0502040204020203" pitchFamily="34" charset="0"/>
              </a:rPr>
              <a:t>ခရစ်ဝင်ကျမ်း</a:t>
            </a:r>
            <a:endParaRPr lang="en-US" dirty="0">
              <a:latin typeface="Pyidaungsu" panose="020B0502040204020203" pitchFamily="34" charset="0"/>
              <a:ea typeface="+mn-ea"/>
              <a:cs typeface="Pyidaungsu" panose="020B0502040204020203" pitchFamily="34" charset="0"/>
            </a:endParaRPr>
          </a:p>
        </p:txBody>
      </p:sp>
      <p:sp>
        <p:nvSpPr>
          <p:cNvPr id="265339" name="Rectangle 123"/>
          <p:cNvSpPr>
            <a:spLocks noChangeArrowheads="1"/>
          </p:cNvSpPr>
          <p:nvPr/>
        </p:nvSpPr>
        <p:spPr bwMode="auto">
          <a:xfrm rot="19047169">
            <a:off x="4924490" y="4029048"/>
            <a:ext cx="1628650"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latin typeface="Pyidaungsu" panose="020B0502040204020203" pitchFamily="34" charset="0"/>
                <a:ea typeface="+mn-ea"/>
                <a:cs typeface="Pyidaungsu" panose="020B0502040204020203" pitchFamily="34" charset="0"/>
              </a:rPr>
              <a:t>တမန်တော်ဝတ္ထု</a:t>
            </a:r>
            <a:endParaRPr lang="en-US" dirty="0">
              <a:latin typeface="Pyidaungsu" panose="020B0502040204020203" pitchFamily="34" charset="0"/>
              <a:ea typeface="+mn-ea"/>
              <a:cs typeface="Pyidaungsu" panose="020B0502040204020203" pitchFamily="34" charset="0"/>
            </a:endParaRPr>
          </a:p>
        </p:txBody>
      </p:sp>
      <p:sp>
        <p:nvSpPr>
          <p:cNvPr id="265340" name="Rectangle 124"/>
          <p:cNvSpPr>
            <a:spLocks noChangeArrowheads="1"/>
          </p:cNvSpPr>
          <p:nvPr/>
        </p:nvSpPr>
        <p:spPr bwMode="auto">
          <a:xfrm rot="19863583">
            <a:off x="5417846" y="4429098"/>
            <a:ext cx="1373773"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a:latin typeface="WinInnwa" pitchFamily="2" charset="0"/>
                <a:ea typeface="+mn-ea"/>
              </a:rPr>
              <a:t> </a:t>
            </a:r>
            <a:r>
              <a:rPr lang="en-US" dirty="0" err="1">
                <a:solidFill>
                  <a:schemeClr val="hlink"/>
                </a:solidFill>
                <a:latin typeface="Pyidaungsu" panose="020B0502040204020203" pitchFamily="34" charset="0"/>
                <a:ea typeface="+mn-ea"/>
                <a:cs typeface="Pyidaungsu" panose="020B0502040204020203" pitchFamily="34" charset="0"/>
              </a:rPr>
              <a:t>စာစောင်များ</a:t>
            </a:r>
            <a:endParaRPr lang="en-US" dirty="0">
              <a:latin typeface="Pyidaungsu" panose="020B0502040204020203" pitchFamily="34" charset="0"/>
              <a:ea typeface="+mn-ea"/>
              <a:cs typeface="Pyidaungsu" panose="020B0502040204020203" pitchFamily="34" charset="0"/>
            </a:endParaRPr>
          </a:p>
        </p:txBody>
      </p:sp>
      <p:sp>
        <p:nvSpPr>
          <p:cNvPr id="265341" name="Rectangle 125"/>
          <p:cNvSpPr>
            <a:spLocks noChangeArrowheads="1"/>
          </p:cNvSpPr>
          <p:nvPr/>
        </p:nvSpPr>
        <p:spPr bwMode="auto">
          <a:xfrm>
            <a:off x="5913438" y="4956175"/>
            <a:ext cx="1333697"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latin typeface="Pyidaungsu" panose="020B0502040204020203" pitchFamily="34" charset="0"/>
                <a:ea typeface="+mn-ea"/>
                <a:cs typeface="Pyidaungsu" panose="020B0502040204020203" pitchFamily="34" charset="0"/>
              </a:rPr>
              <a:t>ဗျာဒိတ်ကျမ်း</a:t>
            </a:r>
            <a:endParaRPr lang="en-US" dirty="0">
              <a:latin typeface="Pyidaungsu" panose="020B0502040204020203" pitchFamily="34" charset="0"/>
              <a:ea typeface="+mn-ea"/>
              <a:cs typeface="Pyidaungsu" panose="020B0502040204020203" pitchFamily="34" charset="0"/>
            </a:endParaRPr>
          </a:p>
        </p:txBody>
      </p:sp>
    </p:spTree>
    <p:extLst>
      <p:ext uri="{BB962C8B-B14F-4D97-AF65-F5344CB8AC3E}">
        <p14:creationId xmlns:p14="http://schemas.microsoft.com/office/powerpoint/2010/main" val="906936770"/>
      </p:ext>
    </p:extLst>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272"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strVal val="2/3*#ppt_w"/>
                                          </p:val>
                                        </p:tav>
                                        <p:tav tm="100000">
                                          <p:val>
                                            <p:strVal val="#ppt_w"/>
                                          </p:val>
                                        </p:tav>
                                      </p:tavLst>
                                    </p:anim>
                                    <p:anim calcmode="lin" valueType="num">
                                      <p:cBhvr>
                                        <p:cTn id="15" dur="500" fill="hold"/>
                                        <p:tgtEl>
                                          <p:spTgt spid="4"/>
                                        </p:tgtEl>
                                        <p:attrNameLst>
                                          <p:attrName>ppt_h</p:attrName>
                                        </p:attrNameLst>
                                      </p:cBhvr>
                                      <p:tavLst>
                                        <p:tav tm="0">
                                          <p:val>
                                            <p:strVal val="2/3*#ppt_h"/>
                                          </p:val>
                                        </p:tav>
                                        <p:tav tm="100000">
                                          <p:val>
                                            <p:strVal val="#ppt_h"/>
                                          </p:val>
                                        </p:tav>
                                      </p:tavLst>
                                    </p:anim>
                                  </p:childTnLst>
                                </p:cTn>
                              </p:par>
                            </p:childTnLst>
                          </p:cTn>
                        </p:par>
                        <p:par>
                          <p:cTn id="16" fill="hold" nodeType="afterGroup">
                            <p:stCondLst>
                              <p:cond delay="1000"/>
                            </p:stCondLst>
                            <p:childTnLst>
                              <p:par>
                                <p:cTn id="17" presetID="23" presetClass="entr" presetSubtype="272"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strVal val="2/3*#ppt_w"/>
                                          </p:val>
                                        </p:tav>
                                        <p:tav tm="100000">
                                          <p:val>
                                            <p:strVal val="#ppt_w"/>
                                          </p:val>
                                        </p:tav>
                                      </p:tavLst>
                                    </p:anim>
                                    <p:anim calcmode="lin" valueType="num">
                                      <p:cBhvr>
                                        <p:cTn id="20" dur="500" fill="hold"/>
                                        <p:tgtEl>
                                          <p:spTgt spid="5"/>
                                        </p:tgtEl>
                                        <p:attrNameLst>
                                          <p:attrName>ppt_h</p:attrName>
                                        </p:attrNameLst>
                                      </p:cBhvr>
                                      <p:tavLst>
                                        <p:tav tm="0">
                                          <p:val>
                                            <p:strVal val="2/3*#ppt_h"/>
                                          </p:val>
                                        </p:tav>
                                        <p:tav tm="100000">
                                          <p:val>
                                            <p:strVal val="#ppt_h"/>
                                          </p:val>
                                        </p:tav>
                                      </p:tavLst>
                                    </p:anim>
                                  </p:childTnLst>
                                </p:cTn>
                              </p:par>
                            </p:childTnLst>
                          </p:cTn>
                        </p:par>
                        <p:par>
                          <p:cTn id="21" fill="hold" nodeType="afterGroup">
                            <p:stCondLst>
                              <p:cond delay="1500"/>
                            </p:stCondLst>
                            <p:childTnLst>
                              <p:par>
                                <p:cTn id="22" presetID="23" presetClass="entr" presetSubtype="272"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strVal val="2/3*#ppt_w"/>
                                          </p:val>
                                        </p:tav>
                                        <p:tav tm="100000">
                                          <p:val>
                                            <p:strVal val="#ppt_w"/>
                                          </p:val>
                                        </p:tav>
                                      </p:tavLst>
                                    </p:anim>
                                    <p:anim calcmode="lin" valueType="num">
                                      <p:cBhvr>
                                        <p:cTn id="25" dur="500" fill="hold"/>
                                        <p:tgtEl>
                                          <p:spTgt spid="6"/>
                                        </p:tgtEl>
                                        <p:attrNameLst>
                                          <p:attrName>ppt_h</p:attrName>
                                        </p:attrNameLst>
                                      </p:cBhvr>
                                      <p:tavLst>
                                        <p:tav tm="0">
                                          <p:val>
                                            <p:strVal val="2/3*#ppt_h"/>
                                          </p:val>
                                        </p:tav>
                                        <p:tav tm="100000">
                                          <p:val>
                                            <p:strVal val="#ppt_h"/>
                                          </p:val>
                                        </p:tav>
                                      </p:tavLst>
                                    </p:anim>
                                  </p:childTnLst>
                                </p:cTn>
                              </p:par>
                            </p:childTnLst>
                          </p:cTn>
                        </p:par>
                        <p:par>
                          <p:cTn id="26" fill="hold" nodeType="afterGroup">
                            <p:stCondLst>
                              <p:cond delay="2000"/>
                            </p:stCondLst>
                            <p:childTnLst>
                              <p:par>
                                <p:cTn id="27" presetID="23" presetClass="entr" presetSubtype="272"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strVal val="2/3*#ppt_w"/>
                                          </p:val>
                                        </p:tav>
                                        <p:tav tm="100000">
                                          <p:val>
                                            <p:strVal val="#ppt_w"/>
                                          </p:val>
                                        </p:tav>
                                      </p:tavLst>
                                    </p:anim>
                                    <p:anim calcmode="lin" valueType="num">
                                      <p:cBhvr>
                                        <p:cTn id="30" dur="500" fill="hold"/>
                                        <p:tgtEl>
                                          <p:spTgt spid="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3162300" y="303213"/>
            <a:ext cx="287338"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WinInnwa" charset="0"/>
            </a:endParaRPr>
          </a:p>
        </p:txBody>
      </p:sp>
      <p:sp>
        <p:nvSpPr>
          <p:cNvPr id="25603" name="Rectangle 3"/>
          <p:cNvSpPr>
            <a:spLocks noChangeArrowheads="1"/>
          </p:cNvSpPr>
          <p:nvPr/>
        </p:nvSpPr>
        <p:spPr bwMode="auto">
          <a:xfrm>
            <a:off x="3163888" y="628650"/>
            <a:ext cx="3175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WinInnwa" charset="0"/>
            </a:endParaRPr>
          </a:p>
        </p:txBody>
      </p:sp>
      <p:sp>
        <p:nvSpPr>
          <p:cNvPr id="25604" name="Rectangle 7"/>
          <p:cNvSpPr>
            <a:spLocks noChangeArrowheads="1"/>
          </p:cNvSpPr>
          <p:nvPr/>
        </p:nvSpPr>
        <p:spPr bwMode="auto">
          <a:xfrm>
            <a:off x="3159125" y="1012825"/>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WinInnwa" charset="0"/>
            </a:endParaRPr>
          </a:p>
        </p:txBody>
      </p:sp>
      <p:sp>
        <p:nvSpPr>
          <p:cNvPr id="265226" name="Rectangle 10"/>
          <p:cNvSpPr>
            <a:spLocks noChangeArrowheads="1"/>
          </p:cNvSpPr>
          <p:nvPr/>
        </p:nvSpPr>
        <p:spPr bwMode="auto">
          <a:xfrm>
            <a:off x="1382713" y="700088"/>
            <a:ext cx="290512" cy="520700"/>
          </a:xfrm>
          <a:prstGeom prst="rect">
            <a:avLst/>
          </a:prstGeom>
          <a:noFill/>
          <a:ln w="12700">
            <a:noFill/>
            <a:miter lim="800000"/>
            <a:headEnd/>
            <a:tailEnd/>
          </a:ln>
          <a:effectLst>
            <a:outerShdw dist="85194" dir="3806097" algn="ctr" rotWithShape="0">
              <a:schemeClr val="tx1"/>
            </a:outerShdw>
          </a:effectLst>
        </p:spPr>
        <p:txBody>
          <a:bodyPr wrap="none" lIns="90487" tIns="44450" rIns="90487" bIns="44450">
            <a:spAutoFit/>
          </a:bodyPr>
          <a:lstStyle/>
          <a:p>
            <a:pPr algn="ctr">
              <a:spcBef>
                <a:spcPct val="0"/>
              </a:spcBef>
              <a:defRPr/>
            </a:pPr>
            <a:r>
              <a:rPr lang="en-US" sz="2800">
                <a:solidFill>
                  <a:srgbClr val="30F6FD"/>
                </a:solidFill>
                <a:latin typeface="WinInnwa" pitchFamily="2" charset="0"/>
                <a:ea typeface="+mn-ea"/>
              </a:rPr>
              <a:t> </a:t>
            </a:r>
          </a:p>
        </p:txBody>
      </p:sp>
      <p:sp>
        <p:nvSpPr>
          <p:cNvPr id="265227" name="Rectangle 11"/>
          <p:cNvSpPr>
            <a:spLocks noChangeArrowheads="1"/>
          </p:cNvSpPr>
          <p:nvPr/>
        </p:nvSpPr>
        <p:spPr bwMode="auto">
          <a:xfrm>
            <a:off x="114300" y="939800"/>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65228" name="Rectangle 12"/>
          <p:cNvSpPr>
            <a:spLocks noChangeArrowheads="1"/>
          </p:cNvSpPr>
          <p:nvPr/>
        </p:nvSpPr>
        <p:spPr bwMode="auto">
          <a:xfrm>
            <a:off x="5930900" y="939800"/>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65229" name="Rectangle 13"/>
          <p:cNvSpPr>
            <a:spLocks noChangeArrowheads="1"/>
          </p:cNvSpPr>
          <p:nvPr/>
        </p:nvSpPr>
        <p:spPr bwMode="auto">
          <a:xfrm>
            <a:off x="-101600" y="1752600"/>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65230" name="Rectangle 14"/>
          <p:cNvSpPr>
            <a:spLocks noChangeArrowheads="1"/>
          </p:cNvSpPr>
          <p:nvPr/>
        </p:nvSpPr>
        <p:spPr bwMode="auto">
          <a:xfrm>
            <a:off x="5934075" y="1762125"/>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65231" name="Rectangle 15"/>
          <p:cNvSpPr>
            <a:spLocks noChangeArrowheads="1"/>
          </p:cNvSpPr>
          <p:nvPr/>
        </p:nvSpPr>
        <p:spPr bwMode="auto">
          <a:xfrm>
            <a:off x="6311900" y="2017713"/>
            <a:ext cx="368300" cy="458787"/>
          </a:xfrm>
          <a:prstGeom prst="rect">
            <a:avLst/>
          </a:prstGeom>
          <a:noFill/>
          <a:ln w="12700">
            <a:noFill/>
            <a:miter lim="800000"/>
            <a:headEnd/>
            <a:tailEnd/>
          </a:ln>
          <a:effectLst>
            <a:outerShdw dist="68392" dir="4091915" algn="ctr" rotWithShape="0">
              <a:schemeClr val="tx1"/>
            </a:outerShdw>
          </a:effectLst>
        </p:spPr>
        <p:txBody>
          <a:bodyPr wrap="none" lIns="90487" tIns="44450" rIns="90487" bIns="44450">
            <a:spAutoFit/>
          </a:bodyPr>
          <a:lstStyle/>
          <a:p>
            <a:pPr>
              <a:spcBef>
                <a:spcPct val="0"/>
              </a:spcBef>
              <a:defRPr/>
            </a:pPr>
            <a:r>
              <a:rPr lang="en-US" sz="2400">
                <a:solidFill>
                  <a:srgbClr val="30F6FD"/>
                </a:solidFill>
                <a:latin typeface="WinInnwa" pitchFamily="2" charset="0"/>
                <a:ea typeface="+mn-ea"/>
              </a:rPr>
              <a:t>  </a:t>
            </a:r>
          </a:p>
        </p:txBody>
      </p:sp>
      <p:sp>
        <p:nvSpPr>
          <p:cNvPr id="265233" name="Rectangle 17"/>
          <p:cNvSpPr>
            <a:spLocks noChangeArrowheads="1"/>
          </p:cNvSpPr>
          <p:nvPr/>
        </p:nvSpPr>
        <p:spPr bwMode="auto">
          <a:xfrm>
            <a:off x="6397625" y="2317750"/>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65234" name="Rectangle 18"/>
          <p:cNvSpPr>
            <a:spLocks noChangeArrowheads="1"/>
          </p:cNvSpPr>
          <p:nvPr/>
        </p:nvSpPr>
        <p:spPr bwMode="auto">
          <a:xfrm>
            <a:off x="50800" y="2357438"/>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265237" name="Rectangle 21"/>
          <p:cNvSpPr>
            <a:spLocks noChangeArrowheads="1"/>
          </p:cNvSpPr>
          <p:nvPr/>
        </p:nvSpPr>
        <p:spPr bwMode="auto">
          <a:xfrm>
            <a:off x="6205538" y="3141663"/>
            <a:ext cx="817562" cy="363537"/>
          </a:xfrm>
          <a:prstGeom prst="rect">
            <a:avLst/>
          </a:prstGeom>
          <a:noFill/>
          <a:ln w="12700">
            <a:noFill/>
            <a:miter lim="800000"/>
            <a:headEnd/>
            <a:tailEnd/>
          </a:ln>
          <a:effectLst>
            <a:outerShdw dist="68392" dir="4091915"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265238" name="Rectangle 22"/>
          <p:cNvSpPr>
            <a:spLocks noChangeArrowheads="1"/>
          </p:cNvSpPr>
          <p:nvPr/>
        </p:nvSpPr>
        <p:spPr bwMode="auto">
          <a:xfrm>
            <a:off x="-346075" y="3148013"/>
            <a:ext cx="817563" cy="363537"/>
          </a:xfrm>
          <a:prstGeom prst="rect">
            <a:avLst/>
          </a:prstGeom>
          <a:noFill/>
          <a:ln w="12700">
            <a:noFill/>
            <a:miter lim="800000"/>
            <a:headEnd/>
            <a:tailEnd/>
          </a:ln>
          <a:effectLst>
            <a:outerShdw dist="68392" dir="4091915"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265240" name="Rectangle 24"/>
          <p:cNvSpPr>
            <a:spLocks noChangeArrowheads="1"/>
          </p:cNvSpPr>
          <p:nvPr/>
        </p:nvSpPr>
        <p:spPr bwMode="auto">
          <a:xfrm>
            <a:off x="509588" y="3386138"/>
            <a:ext cx="1136650" cy="363537"/>
          </a:xfrm>
          <a:prstGeom prst="rect">
            <a:avLst/>
          </a:prstGeom>
          <a:noFill/>
          <a:ln w="12700">
            <a:noFill/>
            <a:miter lim="800000"/>
            <a:headEnd/>
            <a:tailEnd/>
          </a:ln>
          <a:effectLst>
            <a:outerShdw dist="68392" dir="4091915" algn="ctr" rotWithShape="0">
              <a:schemeClr val="tx1"/>
            </a:outerShdw>
          </a:effectLst>
        </p:spPr>
        <p:txBody>
          <a:bodyPr lIns="90487" tIns="44450" rIns="90487" bIns="44450">
            <a:spAutoFit/>
          </a:bodyPr>
          <a:lstStyle/>
          <a:p>
            <a:pPr>
              <a:spcBef>
                <a:spcPct val="0"/>
              </a:spcBef>
              <a:tabLst>
                <a:tab pos="460375" algn="l"/>
              </a:tabLst>
              <a:defRPr/>
            </a:pPr>
            <a:endParaRPr lang="my-MM">
              <a:solidFill>
                <a:srgbClr val="30F6FD"/>
              </a:solidFill>
              <a:latin typeface="WinInnwa" pitchFamily="2" charset="0"/>
              <a:ea typeface="+mn-ea"/>
            </a:endParaRPr>
          </a:p>
        </p:txBody>
      </p:sp>
      <p:grpSp>
        <p:nvGrpSpPr>
          <p:cNvPr id="25616" name="Group 25"/>
          <p:cNvGrpSpPr>
            <a:grpSpLocks/>
          </p:cNvGrpSpPr>
          <p:nvPr/>
        </p:nvGrpSpPr>
        <p:grpSpPr bwMode="auto">
          <a:xfrm>
            <a:off x="2133600" y="2455863"/>
            <a:ext cx="5403850" cy="2867025"/>
            <a:chOff x="1344" y="1547"/>
            <a:chExt cx="3404" cy="1806"/>
          </a:xfrm>
        </p:grpSpPr>
        <p:sp>
          <p:nvSpPr>
            <p:cNvPr id="25671" name="Line 26"/>
            <p:cNvSpPr>
              <a:spLocks noChangeShapeType="1"/>
            </p:cNvSpPr>
            <p:nvPr/>
          </p:nvSpPr>
          <p:spPr bwMode="auto">
            <a:xfrm flipV="1">
              <a:off x="3671" y="3296"/>
              <a:ext cx="644" cy="12"/>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2" name="Line 27"/>
            <p:cNvSpPr>
              <a:spLocks noChangeShapeType="1"/>
            </p:cNvSpPr>
            <p:nvPr/>
          </p:nvSpPr>
          <p:spPr bwMode="auto">
            <a:xfrm>
              <a:off x="1344" y="3218"/>
              <a:ext cx="971" cy="71"/>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3" name="Line 28"/>
            <p:cNvSpPr>
              <a:spLocks noChangeShapeType="1"/>
            </p:cNvSpPr>
            <p:nvPr/>
          </p:nvSpPr>
          <p:spPr bwMode="auto">
            <a:xfrm>
              <a:off x="1506" y="2660"/>
              <a:ext cx="894" cy="484"/>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4" name="Line 29"/>
            <p:cNvSpPr>
              <a:spLocks noChangeShapeType="1"/>
            </p:cNvSpPr>
            <p:nvPr/>
          </p:nvSpPr>
          <p:spPr bwMode="auto">
            <a:xfrm>
              <a:off x="1930" y="2122"/>
              <a:ext cx="582" cy="798"/>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5" name="Line 30"/>
            <p:cNvSpPr>
              <a:spLocks noChangeShapeType="1"/>
            </p:cNvSpPr>
            <p:nvPr/>
          </p:nvSpPr>
          <p:spPr bwMode="auto">
            <a:xfrm rot="578684">
              <a:off x="2594" y="1808"/>
              <a:ext cx="279" cy="1052"/>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6" name="Line 31"/>
            <p:cNvSpPr>
              <a:spLocks noChangeShapeType="1"/>
            </p:cNvSpPr>
            <p:nvPr/>
          </p:nvSpPr>
          <p:spPr bwMode="auto">
            <a:xfrm flipH="1">
              <a:off x="3078" y="2071"/>
              <a:ext cx="591" cy="875"/>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7" name="Line 32"/>
            <p:cNvSpPr>
              <a:spLocks noChangeShapeType="1"/>
            </p:cNvSpPr>
            <p:nvPr/>
          </p:nvSpPr>
          <p:spPr bwMode="auto">
            <a:xfrm flipH="1">
              <a:off x="3211" y="2410"/>
              <a:ext cx="797" cy="625"/>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5678" name="Line 33"/>
            <p:cNvSpPr>
              <a:spLocks noChangeShapeType="1"/>
            </p:cNvSpPr>
            <p:nvPr/>
          </p:nvSpPr>
          <p:spPr bwMode="auto">
            <a:xfrm flipV="1">
              <a:off x="3264" y="2946"/>
              <a:ext cx="1017" cy="264"/>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265250" name="Rectangle 34"/>
            <p:cNvSpPr>
              <a:spLocks noChangeArrowheads="1"/>
            </p:cNvSpPr>
            <p:nvPr/>
          </p:nvSpPr>
          <p:spPr bwMode="auto">
            <a:xfrm rot="5246759">
              <a:off x="1931" y="2138"/>
              <a:ext cx="1290" cy="74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r>
                <a:rPr lang="en-US" dirty="0" err="1">
                  <a:solidFill>
                    <a:srgbClr val="21ED11"/>
                  </a:solidFill>
                  <a:latin typeface="Pyidaungsu" panose="020B0502040204020203" pitchFamily="34" charset="0"/>
                  <a:ea typeface="+mn-ea"/>
                  <a:cs typeface="Pyidaungsu" panose="020B0502040204020203" pitchFamily="34" charset="0"/>
                </a:rPr>
                <a:t>ပရောဖက်များ</a:t>
              </a:r>
              <a:endParaRPr lang="en-US" dirty="0">
                <a:solidFill>
                  <a:srgbClr val="21ED11"/>
                </a:solidFill>
                <a:latin typeface="Pyidaungsu" panose="020B0502040204020203" pitchFamily="34" charset="0"/>
                <a:ea typeface="+mn-ea"/>
                <a:cs typeface="Pyidaungsu" panose="020B0502040204020203" pitchFamily="34" charset="0"/>
              </a:endParaRPr>
            </a:p>
            <a:p>
              <a:pPr>
                <a:defRPr/>
              </a:pPr>
              <a:endParaRPr lang="en-US" dirty="0">
                <a:solidFill>
                  <a:srgbClr val="21ED11"/>
                </a:solidFill>
                <a:latin typeface="WinInnwa" pitchFamily="2" charset="0"/>
                <a:ea typeface="+mn-ea"/>
              </a:endParaRPr>
            </a:p>
            <a:p>
              <a:pPr>
                <a:defRPr/>
              </a:pPr>
              <a:endParaRPr lang="en-US" dirty="0">
                <a:latin typeface="WinInnwa" pitchFamily="2" charset="0"/>
                <a:ea typeface="+mn-ea"/>
              </a:endParaRPr>
            </a:p>
          </p:txBody>
        </p:sp>
        <p:sp>
          <p:nvSpPr>
            <p:cNvPr id="265251" name="Rectangle 35"/>
            <p:cNvSpPr>
              <a:spLocks noChangeArrowheads="1"/>
            </p:cNvSpPr>
            <p:nvPr/>
          </p:nvSpPr>
          <p:spPr bwMode="auto">
            <a:xfrm>
              <a:off x="3422" y="3143"/>
              <a:ext cx="1326" cy="210"/>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sz="1600">
                <a:latin typeface="WinInnwa" pitchFamily="2" charset="0"/>
                <a:ea typeface="+mn-ea"/>
              </a:endParaRPr>
            </a:p>
          </p:txBody>
        </p:sp>
        <p:sp>
          <p:nvSpPr>
            <p:cNvPr id="265252" name="Rectangle 36"/>
            <p:cNvSpPr>
              <a:spLocks noChangeArrowheads="1"/>
            </p:cNvSpPr>
            <p:nvPr/>
          </p:nvSpPr>
          <p:spPr bwMode="auto">
            <a:xfrm rot="3267768">
              <a:off x="1819" y="2524"/>
              <a:ext cx="1118"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a:solidFill>
                  <a:srgbClr val="21ED11"/>
                </a:solidFill>
                <a:latin typeface="WinInnwa" pitchFamily="2" charset="0"/>
                <a:ea typeface="+mn-ea"/>
              </a:endParaRPr>
            </a:p>
          </p:txBody>
        </p:sp>
        <p:sp>
          <p:nvSpPr>
            <p:cNvPr id="265253" name="Rectangle 37"/>
            <p:cNvSpPr>
              <a:spLocks noChangeArrowheads="1"/>
            </p:cNvSpPr>
            <p:nvPr/>
          </p:nvSpPr>
          <p:spPr bwMode="auto">
            <a:xfrm rot="20643327">
              <a:off x="3427" y="2833"/>
              <a:ext cx="902"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265254" name="Rectangle 38"/>
            <p:cNvSpPr>
              <a:spLocks noChangeArrowheads="1"/>
            </p:cNvSpPr>
            <p:nvPr/>
          </p:nvSpPr>
          <p:spPr bwMode="auto">
            <a:xfrm rot="19276533">
              <a:off x="3353" y="2466"/>
              <a:ext cx="622" cy="229"/>
            </a:xfrm>
            <a:prstGeom prst="rect">
              <a:avLst/>
            </a:prstGeom>
            <a:noFill/>
            <a:ln w="12700">
              <a:noFill/>
              <a:miter lim="800000"/>
              <a:headEnd/>
              <a:tailEnd/>
            </a:ln>
            <a:effectLst>
              <a:outerShdw dist="45791" dir="3378596"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265255" name="Rectangle 39"/>
            <p:cNvSpPr>
              <a:spLocks noChangeArrowheads="1"/>
            </p:cNvSpPr>
            <p:nvPr/>
          </p:nvSpPr>
          <p:spPr bwMode="auto">
            <a:xfrm rot="1755647">
              <a:off x="1462" y="2754"/>
              <a:ext cx="1190" cy="229"/>
            </a:xfrm>
            <a:prstGeom prst="rect">
              <a:avLst/>
            </a:prstGeom>
            <a:noFill/>
            <a:ln w="12700">
              <a:noFill/>
              <a:miter lim="800000"/>
              <a:headEnd/>
              <a:tailEnd/>
            </a:ln>
            <a:effectLst>
              <a:outerShdw dist="45791" dir="3378596" algn="ctr" rotWithShape="0">
                <a:schemeClr val="tx1"/>
              </a:outerShdw>
            </a:effectLst>
          </p:spPr>
          <p:txBody>
            <a:bodyPr lIns="90487" tIns="44450" rIns="90487" bIns="44450">
              <a:spAutoFit/>
            </a:bodyPr>
            <a:lstStyle/>
            <a:p>
              <a:pPr>
                <a:defRPr/>
              </a:pPr>
              <a:endParaRPr lang="my-MM">
                <a:solidFill>
                  <a:srgbClr val="21ED11"/>
                </a:solidFill>
                <a:latin typeface="WinInnwa" pitchFamily="2" charset="0"/>
                <a:ea typeface="+mn-ea"/>
              </a:endParaRPr>
            </a:p>
          </p:txBody>
        </p:sp>
        <p:sp>
          <p:nvSpPr>
            <p:cNvPr id="265256" name="Rectangle 40"/>
            <p:cNvSpPr>
              <a:spLocks noChangeArrowheads="1"/>
            </p:cNvSpPr>
            <p:nvPr/>
          </p:nvSpPr>
          <p:spPr bwMode="auto">
            <a:xfrm rot="240000">
              <a:off x="1596" y="3057"/>
              <a:ext cx="502"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265257" name="Rectangle 41"/>
            <p:cNvSpPr>
              <a:spLocks noChangeArrowheads="1"/>
            </p:cNvSpPr>
            <p:nvPr/>
          </p:nvSpPr>
          <p:spPr bwMode="auto">
            <a:xfrm rot="18254599">
              <a:off x="2907" y="2044"/>
              <a:ext cx="1222"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grpSp>
      <p:sp>
        <p:nvSpPr>
          <p:cNvPr id="265265" name="Line 49"/>
          <p:cNvSpPr>
            <a:spLocks noChangeShapeType="1"/>
          </p:cNvSpPr>
          <p:nvPr/>
        </p:nvSpPr>
        <p:spPr bwMode="auto">
          <a:xfrm>
            <a:off x="7135813" y="1884363"/>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66" name="Line 50"/>
          <p:cNvSpPr>
            <a:spLocks noChangeShapeType="1"/>
          </p:cNvSpPr>
          <p:nvPr/>
        </p:nvSpPr>
        <p:spPr bwMode="auto">
          <a:xfrm>
            <a:off x="7345363" y="2651125"/>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67" name="Line 51"/>
          <p:cNvSpPr>
            <a:spLocks noChangeShapeType="1"/>
          </p:cNvSpPr>
          <p:nvPr/>
        </p:nvSpPr>
        <p:spPr bwMode="auto">
          <a:xfrm>
            <a:off x="7440613" y="3316288"/>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68" name="Line 52"/>
          <p:cNvSpPr>
            <a:spLocks noChangeShapeType="1"/>
          </p:cNvSpPr>
          <p:nvPr/>
        </p:nvSpPr>
        <p:spPr bwMode="auto">
          <a:xfrm>
            <a:off x="7593013" y="4424363"/>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69" name="Line 53"/>
          <p:cNvSpPr>
            <a:spLocks noChangeShapeType="1"/>
          </p:cNvSpPr>
          <p:nvPr/>
        </p:nvSpPr>
        <p:spPr bwMode="auto">
          <a:xfrm>
            <a:off x="866775" y="1893888"/>
            <a:ext cx="969963"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70" name="Line 54"/>
          <p:cNvSpPr>
            <a:spLocks noChangeShapeType="1"/>
          </p:cNvSpPr>
          <p:nvPr/>
        </p:nvSpPr>
        <p:spPr bwMode="auto">
          <a:xfrm>
            <a:off x="762000" y="2660650"/>
            <a:ext cx="969963"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71" name="Line 55"/>
          <p:cNvSpPr>
            <a:spLocks noChangeShapeType="1"/>
          </p:cNvSpPr>
          <p:nvPr/>
        </p:nvSpPr>
        <p:spPr bwMode="auto">
          <a:xfrm>
            <a:off x="671513" y="3311525"/>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65272" name="Line 56"/>
          <p:cNvSpPr>
            <a:spLocks noChangeShapeType="1"/>
          </p:cNvSpPr>
          <p:nvPr/>
        </p:nvSpPr>
        <p:spPr bwMode="auto">
          <a:xfrm>
            <a:off x="495300" y="4391025"/>
            <a:ext cx="969963"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25625" name="Text Box 58"/>
          <p:cNvSpPr txBox="1">
            <a:spLocks noChangeArrowheads="1"/>
          </p:cNvSpPr>
          <p:nvPr/>
        </p:nvSpPr>
        <p:spPr bwMode="auto">
          <a:xfrm>
            <a:off x="1509713" y="4032250"/>
            <a:ext cx="1841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spcBef>
                <a:spcPct val="0"/>
              </a:spcBef>
            </a:pPr>
            <a:endParaRPr lang="my-MM" sz="3600" b="0">
              <a:solidFill>
                <a:schemeClr val="tx1"/>
              </a:solidFill>
              <a:latin typeface="WinInnwa" charset="0"/>
            </a:endParaRPr>
          </a:p>
        </p:txBody>
      </p:sp>
      <p:grpSp>
        <p:nvGrpSpPr>
          <p:cNvPr id="3" name="Group 60"/>
          <p:cNvGrpSpPr>
            <a:grpSpLocks/>
          </p:cNvGrpSpPr>
          <p:nvPr/>
        </p:nvGrpSpPr>
        <p:grpSpPr bwMode="auto">
          <a:xfrm>
            <a:off x="5467350" y="588963"/>
            <a:ext cx="703263" cy="958850"/>
            <a:chOff x="2464" y="201"/>
            <a:chExt cx="443" cy="604"/>
          </a:xfrm>
        </p:grpSpPr>
        <p:sp>
          <p:nvSpPr>
            <p:cNvPr id="25668" name="Rectangle 61"/>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9" name="Rectangle 62"/>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70" name="Rectangle 63"/>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th-TH">
                <a:latin typeface="WinInnwa" charset="0"/>
              </a:endParaRPr>
            </a:p>
          </p:txBody>
        </p:sp>
      </p:grpSp>
      <p:sp>
        <p:nvSpPr>
          <p:cNvPr id="25627" name="Text Box 67"/>
          <p:cNvSpPr txBox="1">
            <a:spLocks noChangeArrowheads="1"/>
          </p:cNvSpPr>
          <p:nvPr/>
        </p:nvSpPr>
        <p:spPr bwMode="auto">
          <a:xfrm>
            <a:off x="8720138" y="80963"/>
            <a:ext cx="26193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2000" b="0">
                <a:solidFill>
                  <a:srgbClr val="FFA27C"/>
                </a:solidFill>
                <a:latin typeface="WinInnwa" charset="0"/>
              </a:rPr>
              <a:t> </a:t>
            </a:r>
          </a:p>
        </p:txBody>
      </p:sp>
      <p:grpSp>
        <p:nvGrpSpPr>
          <p:cNvPr id="4" name="Group 72"/>
          <p:cNvGrpSpPr>
            <a:grpSpLocks/>
          </p:cNvGrpSpPr>
          <p:nvPr/>
        </p:nvGrpSpPr>
        <p:grpSpPr bwMode="auto">
          <a:xfrm>
            <a:off x="5454650" y="588963"/>
            <a:ext cx="703263" cy="958850"/>
            <a:chOff x="2464" y="201"/>
            <a:chExt cx="443" cy="604"/>
          </a:xfrm>
        </p:grpSpPr>
        <p:sp>
          <p:nvSpPr>
            <p:cNvPr id="25665" name="Rectangle 73"/>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6" name="Rectangle 74"/>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7" name="Rectangle 75"/>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th-TH">
                <a:latin typeface="WinInnwa" charset="0"/>
              </a:endParaRPr>
            </a:p>
          </p:txBody>
        </p:sp>
      </p:grpSp>
      <p:grpSp>
        <p:nvGrpSpPr>
          <p:cNvPr id="5" name="Group 76"/>
          <p:cNvGrpSpPr>
            <a:grpSpLocks/>
          </p:cNvGrpSpPr>
          <p:nvPr/>
        </p:nvGrpSpPr>
        <p:grpSpPr bwMode="auto">
          <a:xfrm>
            <a:off x="5454650" y="588963"/>
            <a:ext cx="703263" cy="958850"/>
            <a:chOff x="2464" y="201"/>
            <a:chExt cx="443" cy="604"/>
          </a:xfrm>
        </p:grpSpPr>
        <p:sp>
          <p:nvSpPr>
            <p:cNvPr id="25662" name="Rectangle 77"/>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3" name="Rectangle 78"/>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4" name="Rectangle 79"/>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th-TH">
                <a:latin typeface="WinInnwa" charset="0"/>
              </a:endParaRPr>
            </a:p>
          </p:txBody>
        </p:sp>
      </p:grpSp>
      <p:grpSp>
        <p:nvGrpSpPr>
          <p:cNvPr id="6" name="Group 80"/>
          <p:cNvGrpSpPr>
            <a:grpSpLocks/>
          </p:cNvGrpSpPr>
          <p:nvPr/>
        </p:nvGrpSpPr>
        <p:grpSpPr bwMode="auto">
          <a:xfrm>
            <a:off x="5454650" y="588963"/>
            <a:ext cx="703263" cy="958850"/>
            <a:chOff x="2464" y="201"/>
            <a:chExt cx="443" cy="604"/>
          </a:xfrm>
        </p:grpSpPr>
        <p:sp>
          <p:nvSpPr>
            <p:cNvPr id="25659" name="Rectangle 81"/>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0" name="Rectangle 82"/>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61" name="Rectangle 83"/>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th-TH">
                <a:latin typeface="WinInnwa" charset="0"/>
              </a:endParaRPr>
            </a:p>
          </p:txBody>
        </p:sp>
      </p:grpSp>
      <p:grpSp>
        <p:nvGrpSpPr>
          <p:cNvPr id="7" name="Group 84"/>
          <p:cNvGrpSpPr>
            <a:grpSpLocks/>
          </p:cNvGrpSpPr>
          <p:nvPr/>
        </p:nvGrpSpPr>
        <p:grpSpPr bwMode="auto">
          <a:xfrm>
            <a:off x="5454650" y="588963"/>
            <a:ext cx="703263" cy="958850"/>
            <a:chOff x="2464" y="201"/>
            <a:chExt cx="443" cy="604"/>
          </a:xfrm>
        </p:grpSpPr>
        <p:sp>
          <p:nvSpPr>
            <p:cNvPr id="25656" name="Rectangle 85"/>
            <p:cNvSpPr>
              <a:spLocks noChangeArrowheads="1"/>
            </p:cNvSpPr>
            <p:nvPr/>
          </p:nvSpPr>
          <p:spPr bwMode="auto">
            <a:xfrm>
              <a:off x="2628" y="201"/>
              <a:ext cx="117" cy="604"/>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57" name="Rectangle 86"/>
            <p:cNvSpPr>
              <a:spLocks noChangeArrowheads="1"/>
            </p:cNvSpPr>
            <p:nvPr/>
          </p:nvSpPr>
          <p:spPr bwMode="auto">
            <a:xfrm>
              <a:off x="2464" y="305"/>
              <a:ext cx="443" cy="110"/>
            </a:xfrm>
            <a:prstGeom prst="rect">
              <a:avLst/>
            </a:prstGeom>
            <a:solidFill>
              <a:schemeClr val="bg1"/>
            </a:solidFill>
            <a:ln w="38100">
              <a:solidFill>
                <a:srgbClr val="E81034"/>
              </a:solidFill>
              <a:miter lim="800000"/>
              <a:headEnd/>
              <a:tailEnd/>
            </a:ln>
          </p:spPr>
          <p:txBody>
            <a:bodyPr wrap="none" anchor="ctr"/>
            <a:lstStyle/>
            <a:p>
              <a:endParaRPr lang="th-TH">
                <a:latin typeface="WinInnwa" charset="0"/>
              </a:endParaRPr>
            </a:p>
          </p:txBody>
        </p:sp>
        <p:sp>
          <p:nvSpPr>
            <p:cNvPr id="25658" name="Rectangle 87"/>
            <p:cNvSpPr>
              <a:spLocks noChangeArrowheads="1"/>
            </p:cNvSpPr>
            <p:nvPr/>
          </p:nvSpPr>
          <p:spPr bwMode="auto">
            <a:xfrm>
              <a:off x="2641" y="266"/>
              <a:ext cx="83" cy="212"/>
            </a:xfrm>
            <a:prstGeom prst="rect">
              <a:avLst/>
            </a:prstGeom>
            <a:solidFill>
              <a:schemeClr val="bg1"/>
            </a:solidFill>
            <a:ln w="12700">
              <a:solidFill>
                <a:schemeClr val="bg1"/>
              </a:solidFill>
              <a:miter lim="800000"/>
              <a:headEnd/>
              <a:tailEnd/>
            </a:ln>
          </p:spPr>
          <p:txBody>
            <a:bodyPr wrap="none" anchor="ctr"/>
            <a:lstStyle/>
            <a:p>
              <a:endParaRPr lang="th-TH">
                <a:latin typeface="WinInnwa" charset="0"/>
              </a:endParaRPr>
            </a:p>
          </p:txBody>
        </p:sp>
      </p:grpSp>
      <p:sp>
        <p:nvSpPr>
          <p:cNvPr id="265318" name="Rectangle 102"/>
          <p:cNvSpPr>
            <a:spLocks noChangeArrowheads="1"/>
          </p:cNvSpPr>
          <p:nvPr/>
        </p:nvSpPr>
        <p:spPr bwMode="auto">
          <a:xfrm>
            <a:off x="8091488" y="6427788"/>
            <a:ext cx="287337" cy="246062"/>
          </a:xfrm>
          <a:prstGeom prst="rect">
            <a:avLst/>
          </a:prstGeom>
          <a:noFill/>
          <a:ln w="12700">
            <a:noFill/>
            <a:miter lim="800000"/>
            <a:headEnd/>
            <a:tailEnd/>
          </a:ln>
          <a:effectLst/>
        </p:spPr>
        <p:txBody>
          <a:bodyPr wrap="none" anchor="ctr">
            <a:spAutoFit/>
          </a:bodyPr>
          <a:lstStyle/>
          <a:p>
            <a:pPr algn="ctr">
              <a:spcBef>
                <a:spcPct val="0"/>
              </a:spcBef>
              <a:defRPr/>
            </a:pPr>
            <a:r>
              <a:rPr lang="en-US" sz="1000">
                <a:solidFill>
                  <a:schemeClr val="bg1"/>
                </a:solidFill>
                <a:effectLst>
                  <a:outerShdw blurRad="38100" dist="38100" dir="2700000" algn="tl">
                    <a:srgbClr val="000000"/>
                  </a:outerShdw>
                </a:effectLst>
                <a:latin typeface="WinInnwa" pitchFamily="2" charset="0"/>
                <a:ea typeface="+mn-ea"/>
              </a:rPr>
              <a:t>24</a:t>
            </a:r>
            <a:endParaRPr lang="en-US" sz="1000">
              <a:solidFill>
                <a:schemeClr val="tx1"/>
              </a:solidFill>
              <a:effectLst>
                <a:outerShdw blurRad="38100" dist="38100" dir="2700000" algn="tl">
                  <a:srgbClr val="FFFFFF"/>
                </a:outerShdw>
              </a:effectLst>
              <a:latin typeface="WinInnwa" pitchFamily="2" charset="0"/>
              <a:ea typeface="+mn-ea"/>
            </a:endParaRPr>
          </a:p>
        </p:txBody>
      </p:sp>
      <p:sp>
        <p:nvSpPr>
          <p:cNvPr id="265319" name="Text Box 103"/>
          <p:cNvSpPr txBox="1">
            <a:spLocks noChangeArrowheads="1"/>
          </p:cNvSpPr>
          <p:nvPr/>
        </p:nvSpPr>
        <p:spPr bwMode="auto">
          <a:xfrm>
            <a:off x="8502650" y="6353175"/>
            <a:ext cx="280988" cy="369888"/>
          </a:xfrm>
          <a:prstGeom prst="rect">
            <a:avLst/>
          </a:prstGeom>
          <a:noFill/>
          <a:ln w="12700">
            <a:noFill/>
            <a:miter lim="800000"/>
            <a:headEnd/>
            <a:tailEnd/>
          </a:ln>
          <a:effectLst>
            <a:outerShdw dist="17961" dir="2700000" algn="ctr" rotWithShape="0">
              <a:schemeClr val="tx1"/>
            </a:outerShdw>
          </a:effectLst>
        </p:spPr>
        <p:txBody>
          <a:bodyPr wrap="none" anchor="ctr">
            <a:spAutoFit/>
          </a:bodyPr>
          <a:lstStyle/>
          <a:p>
            <a:pPr algn="ctr">
              <a:defRPr/>
            </a:pPr>
            <a:r>
              <a:rPr lang="en-US">
                <a:solidFill>
                  <a:srgbClr val="FFFFFF"/>
                </a:solidFill>
                <a:latin typeface="WinInnwa" pitchFamily="2" charset="0"/>
                <a:ea typeface="+mn-ea"/>
              </a:rPr>
              <a:t>1</a:t>
            </a:r>
          </a:p>
        </p:txBody>
      </p:sp>
      <p:sp>
        <p:nvSpPr>
          <p:cNvPr id="265320" name="Rectangle 104"/>
          <p:cNvSpPr>
            <a:spLocks noChangeArrowheads="1"/>
          </p:cNvSpPr>
          <p:nvPr/>
        </p:nvSpPr>
        <p:spPr bwMode="auto">
          <a:xfrm>
            <a:off x="4040188" y="201613"/>
            <a:ext cx="1277525" cy="335989"/>
          </a:xfrm>
          <a:prstGeom prst="rect">
            <a:avLst/>
          </a:prstGeom>
          <a:noFill/>
          <a:ln w="12700" algn="ctr">
            <a:noFill/>
            <a:miter lim="800000"/>
            <a:headEnd/>
            <a:tailEnd/>
          </a:ln>
          <a:effectLst>
            <a:outerShdw dist="45791" dir="3378596" algn="ctr" rotWithShape="0">
              <a:schemeClr val="tx1"/>
            </a:outerShdw>
          </a:effectLst>
        </p:spPr>
        <p:txBody>
          <a:bodyPr wrap="square" lIns="90487" tIns="44450" rIns="90487" bIns="44450">
            <a:spAutoFit/>
          </a:bodyPr>
          <a:lstStyle/>
          <a:p>
            <a:pPr>
              <a:spcBef>
                <a:spcPct val="0"/>
              </a:spcBef>
              <a:defRPr/>
            </a:pPr>
            <a:r>
              <a:rPr lang="en-US" sz="1600" dirty="0" err="1">
                <a:solidFill>
                  <a:srgbClr val="2F6AFD"/>
                </a:solidFill>
                <a:latin typeface="Pyidaungsu" panose="020B0502040204020203" pitchFamily="34" charset="0"/>
                <a:ea typeface="+mn-ea"/>
                <a:cs typeface="Pyidaungsu" panose="020B0502040204020203" pitchFamily="34" charset="0"/>
              </a:rPr>
              <a:t>နှစ</a:t>
            </a:r>
            <a:r>
              <a:rPr lang="en-US" sz="1600" dirty="0">
                <a:solidFill>
                  <a:srgbClr val="2F6AFD"/>
                </a:solidFill>
                <a:latin typeface="Pyidaungsu" panose="020B0502040204020203" pitchFamily="34" charset="0"/>
                <a:ea typeface="+mn-ea"/>
                <a:cs typeface="Pyidaungsu" panose="020B0502040204020203" pitchFamily="34" charset="0"/>
              </a:rPr>
              <a:t>် ၁၆၀၀</a:t>
            </a:r>
          </a:p>
        </p:txBody>
      </p:sp>
      <p:sp>
        <p:nvSpPr>
          <p:cNvPr id="265321" name="Rectangle 105"/>
          <p:cNvSpPr>
            <a:spLocks noChangeArrowheads="1"/>
          </p:cNvSpPr>
          <p:nvPr/>
        </p:nvSpPr>
        <p:spPr bwMode="auto">
          <a:xfrm>
            <a:off x="3816350" y="479425"/>
            <a:ext cx="1461938" cy="335989"/>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1600" dirty="0" err="1">
                <a:solidFill>
                  <a:srgbClr val="2F6AFD"/>
                </a:solidFill>
                <a:latin typeface="Pyidaungsu" panose="020B0502040204020203" pitchFamily="34" charset="0"/>
                <a:ea typeface="+mn-ea"/>
                <a:cs typeface="Pyidaungsu" panose="020B0502040204020203" pitchFamily="34" charset="0"/>
              </a:rPr>
              <a:t>စာရေးသူ</a:t>
            </a:r>
            <a:r>
              <a:rPr lang="en-US" sz="1600" dirty="0">
                <a:solidFill>
                  <a:srgbClr val="2F6AFD"/>
                </a:solidFill>
                <a:latin typeface="Pyidaungsu" panose="020B0502040204020203" pitchFamily="34" charset="0"/>
                <a:ea typeface="+mn-ea"/>
                <a:cs typeface="Pyidaungsu" panose="020B0502040204020203" pitchFamily="34" charset="0"/>
              </a:rPr>
              <a:t> ၄၀ </a:t>
            </a:r>
            <a:r>
              <a:rPr lang="en-US" sz="1600" dirty="0" err="1">
                <a:solidFill>
                  <a:srgbClr val="2F6AFD"/>
                </a:solidFill>
                <a:latin typeface="Pyidaungsu" panose="020B0502040204020203" pitchFamily="34" charset="0"/>
                <a:ea typeface="+mn-ea"/>
                <a:cs typeface="Pyidaungsu" panose="020B0502040204020203" pitchFamily="34" charset="0"/>
              </a:rPr>
              <a:t>ဦး</a:t>
            </a:r>
            <a:endParaRPr lang="en-US" sz="1600" dirty="0">
              <a:solidFill>
                <a:srgbClr val="2F6AFD"/>
              </a:solidFill>
              <a:latin typeface="Pyidaungsu" panose="020B0502040204020203" pitchFamily="34" charset="0"/>
              <a:ea typeface="+mn-ea"/>
              <a:cs typeface="Pyidaungsu" panose="020B0502040204020203" pitchFamily="34" charset="0"/>
            </a:endParaRPr>
          </a:p>
        </p:txBody>
      </p:sp>
      <p:sp>
        <p:nvSpPr>
          <p:cNvPr id="265322" name="Rectangle 106"/>
          <p:cNvSpPr>
            <a:spLocks noChangeArrowheads="1"/>
          </p:cNvSpPr>
          <p:nvPr/>
        </p:nvSpPr>
        <p:spPr bwMode="auto">
          <a:xfrm>
            <a:off x="774700" y="993775"/>
            <a:ext cx="1333697"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dirty="0" err="1">
                <a:solidFill>
                  <a:srgbClr val="2F6AFD"/>
                </a:solidFill>
                <a:latin typeface="Pyidaungsu" panose="020B0502040204020203" pitchFamily="34" charset="0"/>
                <a:ea typeface="+mn-ea"/>
                <a:cs typeface="Pyidaungsu" panose="020B0502040204020203" pitchFamily="34" charset="0"/>
              </a:rPr>
              <a:t>ပုံပြင်ဟောင်း</a:t>
            </a:r>
            <a:endParaRPr lang="en-US" dirty="0">
              <a:solidFill>
                <a:srgbClr val="2F6AFD"/>
              </a:solidFill>
              <a:latin typeface="Pyidaungsu" panose="020B0502040204020203" pitchFamily="34" charset="0"/>
              <a:ea typeface="+mn-ea"/>
              <a:cs typeface="Pyidaungsu" panose="020B0502040204020203" pitchFamily="34" charset="0"/>
            </a:endParaRPr>
          </a:p>
        </p:txBody>
      </p:sp>
      <p:sp>
        <p:nvSpPr>
          <p:cNvPr id="265323" name="Rectangle 107"/>
          <p:cNvSpPr>
            <a:spLocks noChangeArrowheads="1"/>
          </p:cNvSpPr>
          <p:nvPr/>
        </p:nvSpPr>
        <p:spPr bwMode="auto">
          <a:xfrm>
            <a:off x="3390900" y="1003300"/>
            <a:ext cx="2057400" cy="582211"/>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defRPr/>
            </a:pPr>
            <a:r>
              <a:rPr lang="en-US" sz="1600" dirty="0" err="1">
                <a:solidFill>
                  <a:srgbClr val="2F6AFD"/>
                </a:solidFill>
                <a:latin typeface="Pyidaungsu" panose="020B0502040204020203" pitchFamily="34" charset="0"/>
                <a:ea typeface="+mn-ea"/>
                <a:cs typeface="Pyidaungsu" panose="020B0502040204020203" pitchFamily="34" charset="0"/>
              </a:rPr>
              <a:t>ဆောင်ပုဒ</a:t>
            </a:r>
            <a:r>
              <a:rPr lang="en-US" sz="1600" dirty="0">
                <a:solidFill>
                  <a:srgbClr val="2F6AFD"/>
                </a:solidFill>
                <a:latin typeface="Pyidaungsu" panose="020B0502040204020203" pitchFamily="34" charset="0"/>
                <a:ea typeface="+mn-ea"/>
                <a:cs typeface="Pyidaungsu" panose="020B0502040204020203" pitchFamily="34" charset="0"/>
              </a:rPr>
              <a:t>် - </a:t>
            </a:r>
            <a:r>
              <a:rPr lang="en-US" sz="1600" dirty="0" err="1">
                <a:solidFill>
                  <a:srgbClr val="2F6AFD"/>
                </a:solidFill>
                <a:latin typeface="Pyidaungsu" panose="020B0502040204020203" pitchFamily="34" charset="0"/>
                <a:ea typeface="+mn-ea"/>
                <a:cs typeface="Pyidaungsu" panose="020B0502040204020203" pitchFamily="34" charset="0"/>
              </a:rPr>
              <a:t>ဘုရားဘုန်းတော</a:t>
            </a:r>
            <a:r>
              <a:rPr lang="en-US" sz="1600" dirty="0">
                <a:solidFill>
                  <a:srgbClr val="2F6AFD"/>
                </a:solidFill>
                <a:latin typeface="Pyidaungsu" panose="020B0502040204020203" pitchFamily="34" charset="0"/>
                <a:ea typeface="+mn-ea"/>
                <a:cs typeface="Pyidaungsu" panose="020B0502040204020203" pitchFamily="34" charset="0"/>
              </a:rPr>
              <a:t>်</a:t>
            </a:r>
          </a:p>
        </p:txBody>
      </p:sp>
      <p:sp>
        <p:nvSpPr>
          <p:cNvPr id="265324" name="Rectangle 108"/>
          <p:cNvSpPr>
            <a:spLocks noChangeArrowheads="1"/>
          </p:cNvSpPr>
          <p:nvPr/>
        </p:nvSpPr>
        <p:spPr bwMode="auto">
          <a:xfrm>
            <a:off x="7477125" y="879475"/>
            <a:ext cx="1109277" cy="397545"/>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2000" dirty="0" err="1">
                <a:solidFill>
                  <a:srgbClr val="2F6AFD"/>
                </a:solidFill>
                <a:latin typeface="Pyidaungsu" panose="020B0502040204020203" pitchFamily="34" charset="0"/>
                <a:ea typeface="+mn-ea"/>
                <a:cs typeface="Pyidaungsu" panose="020B0502040204020203" pitchFamily="34" charset="0"/>
              </a:rPr>
              <a:t>ပုံပြင်သစ</a:t>
            </a:r>
            <a:r>
              <a:rPr lang="en-US" sz="2000" dirty="0">
                <a:solidFill>
                  <a:srgbClr val="2F6AFD"/>
                </a:solidFill>
                <a:latin typeface="Pyidaungsu" panose="020B0502040204020203" pitchFamily="34" charset="0"/>
                <a:ea typeface="+mn-ea"/>
                <a:cs typeface="Pyidaungsu" panose="020B0502040204020203" pitchFamily="34" charset="0"/>
              </a:rPr>
              <a:t>်</a:t>
            </a:r>
          </a:p>
        </p:txBody>
      </p:sp>
      <p:sp>
        <p:nvSpPr>
          <p:cNvPr id="265325" name="Rectangle 109"/>
          <p:cNvSpPr>
            <a:spLocks noChangeArrowheads="1"/>
          </p:cNvSpPr>
          <p:nvPr/>
        </p:nvSpPr>
        <p:spPr bwMode="auto">
          <a:xfrm>
            <a:off x="863600" y="2060575"/>
            <a:ext cx="831958" cy="305212"/>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1400" dirty="0">
                <a:solidFill>
                  <a:srgbClr val="2F6AFD"/>
                </a:solidFill>
                <a:latin typeface="Pyidaungsu" panose="020B0502040204020203" pitchFamily="34" charset="0"/>
                <a:ea typeface="+mn-ea"/>
                <a:cs typeface="Pyidaungsu" panose="020B0502040204020203" pitchFamily="34" charset="0"/>
              </a:rPr>
              <a:t>၃၉ </a:t>
            </a:r>
            <a:r>
              <a:rPr lang="en-US" sz="1400" dirty="0" err="1">
                <a:solidFill>
                  <a:srgbClr val="2F6AFD"/>
                </a:solidFill>
                <a:latin typeface="Pyidaungsu" panose="020B0502040204020203" pitchFamily="34" charset="0"/>
                <a:ea typeface="+mn-ea"/>
                <a:cs typeface="Pyidaungsu" panose="020B0502040204020203" pitchFamily="34" charset="0"/>
              </a:rPr>
              <a:t>ကျမ်း</a:t>
            </a:r>
            <a:endParaRPr lang="en-US" sz="1400" dirty="0">
              <a:solidFill>
                <a:srgbClr val="2F6AFD"/>
              </a:solidFill>
              <a:latin typeface="Pyidaungsu" panose="020B0502040204020203" pitchFamily="34" charset="0"/>
              <a:ea typeface="+mn-ea"/>
              <a:cs typeface="Pyidaungsu" panose="020B0502040204020203" pitchFamily="34" charset="0"/>
            </a:endParaRPr>
          </a:p>
        </p:txBody>
      </p:sp>
      <p:sp>
        <p:nvSpPr>
          <p:cNvPr id="265326" name="Rectangle 110"/>
          <p:cNvSpPr>
            <a:spLocks noChangeArrowheads="1"/>
          </p:cNvSpPr>
          <p:nvPr/>
        </p:nvSpPr>
        <p:spPr bwMode="auto">
          <a:xfrm>
            <a:off x="7397750" y="1946275"/>
            <a:ext cx="995464"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dirty="0">
                <a:solidFill>
                  <a:srgbClr val="2F6AFD"/>
                </a:solidFill>
                <a:latin typeface="Pyidaungsu" panose="020B0502040204020203" pitchFamily="34" charset="0"/>
                <a:ea typeface="+mn-ea"/>
                <a:cs typeface="Pyidaungsu" panose="020B0502040204020203" pitchFamily="34" charset="0"/>
              </a:rPr>
              <a:t>၂၇ </a:t>
            </a:r>
            <a:r>
              <a:rPr lang="en-US" dirty="0" err="1">
                <a:solidFill>
                  <a:srgbClr val="2F6AFD"/>
                </a:solidFill>
                <a:latin typeface="Pyidaungsu" panose="020B0502040204020203" pitchFamily="34" charset="0"/>
                <a:ea typeface="+mn-ea"/>
                <a:cs typeface="Pyidaungsu" panose="020B0502040204020203" pitchFamily="34" charset="0"/>
              </a:rPr>
              <a:t>ကျမ်း</a:t>
            </a:r>
            <a:endParaRPr lang="en-US" dirty="0">
              <a:solidFill>
                <a:srgbClr val="2F6AFD"/>
              </a:solidFill>
              <a:latin typeface="Pyidaungsu" panose="020B0502040204020203" pitchFamily="34" charset="0"/>
              <a:ea typeface="+mn-ea"/>
              <a:cs typeface="Pyidaungsu" panose="020B0502040204020203" pitchFamily="34" charset="0"/>
            </a:endParaRPr>
          </a:p>
        </p:txBody>
      </p:sp>
      <p:sp>
        <p:nvSpPr>
          <p:cNvPr id="265327" name="Rectangle 111"/>
          <p:cNvSpPr>
            <a:spLocks noChangeArrowheads="1"/>
          </p:cNvSpPr>
          <p:nvPr/>
        </p:nvSpPr>
        <p:spPr bwMode="auto">
          <a:xfrm>
            <a:off x="808038" y="2784475"/>
            <a:ext cx="618758" cy="305212"/>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1400" dirty="0" err="1">
                <a:solidFill>
                  <a:srgbClr val="2F6AFD"/>
                </a:solidFill>
                <a:latin typeface="Pyidaungsu" panose="020B0502040204020203" pitchFamily="34" charset="0"/>
                <a:ea typeface="+mn-ea"/>
                <a:cs typeface="Pyidaungsu" panose="020B0502040204020203" pitchFamily="34" charset="0"/>
              </a:rPr>
              <a:t>ဟေဗြဲ</a:t>
            </a:r>
            <a:endParaRPr lang="en-US" sz="1400" dirty="0">
              <a:solidFill>
                <a:srgbClr val="2F6AFD"/>
              </a:solidFill>
              <a:latin typeface="Pyidaungsu" panose="020B0502040204020203" pitchFamily="34" charset="0"/>
              <a:ea typeface="+mn-ea"/>
              <a:cs typeface="Pyidaungsu" panose="020B0502040204020203" pitchFamily="34" charset="0"/>
            </a:endParaRPr>
          </a:p>
        </p:txBody>
      </p:sp>
      <p:sp>
        <p:nvSpPr>
          <p:cNvPr id="265328" name="Rectangle 112"/>
          <p:cNvSpPr>
            <a:spLocks noChangeArrowheads="1"/>
          </p:cNvSpPr>
          <p:nvPr/>
        </p:nvSpPr>
        <p:spPr bwMode="auto">
          <a:xfrm>
            <a:off x="7794625" y="2860675"/>
            <a:ext cx="469679"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dirty="0" err="1">
                <a:solidFill>
                  <a:srgbClr val="2F6AFD"/>
                </a:solidFill>
                <a:latin typeface="Pyidaungsu" panose="020B0502040204020203" pitchFamily="34" charset="0"/>
                <a:ea typeface="+mn-ea"/>
                <a:cs typeface="Pyidaungsu" panose="020B0502040204020203" pitchFamily="34" charset="0"/>
              </a:rPr>
              <a:t>ဂရိ</a:t>
            </a:r>
            <a:endParaRPr lang="en-US" dirty="0">
              <a:solidFill>
                <a:srgbClr val="2F6AFD"/>
              </a:solidFill>
              <a:latin typeface="Pyidaungsu" panose="020B0502040204020203" pitchFamily="34" charset="0"/>
              <a:ea typeface="+mn-ea"/>
              <a:cs typeface="Pyidaungsu" panose="020B0502040204020203" pitchFamily="34" charset="0"/>
            </a:endParaRPr>
          </a:p>
        </p:txBody>
      </p:sp>
      <p:sp>
        <p:nvSpPr>
          <p:cNvPr id="265329" name="Rectangle 113"/>
          <p:cNvSpPr>
            <a:spLocks noChangeArrowheads="1"/>
          </p:cNvSpPr>
          <p:nvPr/>
        </p:nvSpPr>
        <p:spPr bwMode="auto">
          <a:xfrm>
            <a:off x="554038" y="3465513"/>
            <a:ext cx="1606208" cy="335989"/>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sz="1600" dirty="0" err="1">
                <a:solidFill>
                  <a:srgbClr val="2F6AFD"/>
                </a:solidFill>
                <a:latin typeface="Pyidaungsu" panose="020B0502040204020203" pitchFamily="34" charset="0"/>
                <a:ea typeface="+mn-ea"/>
                <a:cs typeface="Pyidaungsu" panose="020B0502040204020203" pitchFamily="34" charset="0"/>
              </a:rPr>
              <a:t>ပညတ်ကတိတော</a:t>
            </a:r>
            <a:r>
              <a:rPr lang="en-US" sz="1600" dirty="0">
                <a:solidFill>
                  <a:srgbClr val="2F6AFD"/>
                </a:solidFill>
                <a:latin typeface="Pyidaungsu" panose="020B0502040204020203" pitchFamily="34" charset="0"/>
                <a:ea typeface="+mn-ea"/>
                <a:cs typeface="Pyidaungsu" panose="020B0502040204020203" pitchFamily="34" charset="0"/>
              </a:rPr>
              <a:t>်</a:t>
            </a:r>
          </a:p>
        </p:txBody>
      </p:sp>
      <p:sp>
        <p:nvSpPr>
          <p:cNvPr id="265330" name="Rectangle 114"/>
          <p:cNvSpPr>
            <a:spLocks noChangeArrowheads="1"/>
          </p:cNvSpPr>
          <p:nvPr/>
        </p:nvSpPr>
        <p:spPr bwMode="auto">
          <a:xfrm>
            <a:off x="7088188" y="3470275"/>
            <a:ext cx="2128787" cy="335989"/>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1600" dirty="0" err="1">
                <a:solidFill>
                  <a:srgbClr val="2F6AFD"/>
                </a:solidFill>
                <a:latin typeface="Pyidaungsu" panose="020B0502040204020203" pitchFamily="34" charset="0"/>
                <a:ea typeface="+mn-ea"/>
                <a:cs typeface="Pyidaungsu" panose="020B0502040204020203" pitchFamily="34" charset="0"/>
              </a:rPr>
              <a:t>ကျေးဇူးတော</a:t>
            </a:r>
            <a:r>
              <a:rPr lang="en-US" sz="1600" dirty="0">
                <a:solidFill>
                  <a:srgbClr val="2F6AFD"/>
                </a:solidFill>
                <a:latin typeface="Pyidaungsu" panose="020B0502040204020203" pitchFamily="34" charset="0"/>
                <a:ea typeface="+mn-ea"/>
                <a:cs typeface="Pyidaungsu" panose="020B0502040204020203" pitchFamily="34" charset="0"/>
              </a:rPr>
              <a:t>် </a:t>
            </a:r>
            <a:r>
              <a:rPr lang="en-US" sz="1600" dirty="0" err="1">
                <a:solidFill>
                  <a:srgbClr val="2F6AFD"/>
                </a:solidFill>
                <a:latin typeface="Pyidaungsu" panose="020B0502040204020203" pitchFamily="34" charset="0"/>
                <a:ea typeface="+mn-ea"/>
                <a:cs typeface="Pyidaungsu" panose="020B0502040204020203" pitchFamily="34" charset="0"/>
              </a:rPr>
              <a:t>ပြည</a:t>
            </a:r>
            <a:r>
              <a:rPr lang="en-US" sz="1600" dirty="0">
                <a:solidFill>
                  <a:srgbClr val="2F6AFD"/>
                </a:solidFill>
                <a:latin typeface="Pyidaungsu" panose="020B0502040204020203" pitchFamily="34" charset="0"/>
                <a:ea typeface="+mn-ea"/>
                <a:cs typeface="Pyidaungsu" panose="020B0502040204020203" pitchFamily="34" charset="0"/>
              </a:rPr>
              <a:t>့်</a:t>
            </a:r>
            <a:r>
              <a:rPr lang="en-US" sz="1600" dirty="0" err="1">
                <a:solidFill>
                  <a:srgbClr val="2F6AFD"/>
                </a:solidFill>
                <a:latin typeface="Pyidaungsu" panose="020B0502040204020203" pitchFamily="34" charset="0"/>
                <a:ea typeface="+mn-ea"/>
                <a:cs typeface="Pyidaungsu" panose="020B0502040204020203" pitchFamily="34" charset="0"/>
              </a:rPr>
              <a:t>စုံခြင်း</a:t>
            </a:r>
            <a:endParaRPr lang="en-US" sz="1600" dirty="0">
              <a:solidFill>
                <a:srgbClr val="2F6AFD"/>
              </a:solidFill>
              <a:latin typeface="Pyidaungsu" panose="020B0502040204020203" pitchFamily="34" charset="0"/>
              <a:ea typeface="+mn-ea"/>
              <a:cs typeface="Pyidaungsu" panose="020B0502040204020203" pitchFamily="34" charset="0"/>
            </a:endParaRPr>
          </a:p>
        </p:txBody>
      </p:sp>
      <p:sp>
        <p:nvSpPr>
          <p:cNvPr id="265331" name="Rectangle 115"/>
          <p:cNvSpPr>
            <a:spLocks noChangeArrowheads="1"/>
          </p:cNvSpPr>
          <p:nvPr/>
        </p:nvSpPr>
        <p:spPr bwMode="auto">
          <a:xfrm>
            <a:off x="95250" y="4210050"/>
            <a:ext cx="1976438" cy="920765"/>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spcBef>
                <a:spcPct val="0"/>
              </a:spcBef>
              <a:defRPr/>
            </a:pPr>
            <a:r>
              <a:rPr lang="en-US" dirty="0" err="1">
                <a:latin typeface="Pyidaungsu" panose="020B0502040204020203" pitchFamily="34" charset="0"/>
                <a:ea typeface="+mn-ea"/>
                <a:cs typeface="Pyidaungsu" panose="020B0502040204020203" pitchFamily="34" charset="0"/>
              </a:rPr>
              <a:t>အတိတ်ထာဝရ</a:t>
            </a:r>
            <a:r>
              <a:rPr lang="en-US" dirty="0">
                <a:latin typeface="Pyidaungsu" panose="020B0502040204020203" pitchFamily="34" charset="0"/>
                <a:ea typeface="+mn-ea"/>
                <a:cs typeface="Pyidaungsu" panose="020B0502040204020203" pitchFamily="34" charset="0"/>
              </a:rPr>
              <a:t> </a:t>
            </a:r>
            <a:r>
              <a:rPr lang="en-US" dirty="0" err="1">
                <a:latin typeface="Pyidaungsu" panose="020B0502040204020203" pitchFamily="34" charset="0"/>
                <a:ea typeface="+mn-ea"/>
                <a:cs typeface="Pyidaungsu" panose="020B0502040204020203" pitchFamily="34" charset="0"/>
              </a:rPr>
              <a:t>အဝေးကြည</a:t>
            </a:r>
            <a:r>
              <a:rPr lang="en-US" dirty="0">
                <a:latin typeface="Pyidaungsu" panose="020B0502040204020203" pitchFamily="34" charset="0"/>
                <a:ea typeface="+mn-ea"/>
                <a:cs typeface="Pyidaungsu" panose="020B0502040204020203" pitchFamily="34" charset="0"/>
              </a:rPr>
              <a:t>့်</a:t>
            </a:r>
            <a:r>
              <a:rPr lang="en-US" dirty="0" err="1">
                <a:latin typeface="Pyidaungsu" panose="020B0502040204020203" pitchFamily="34" charset="0"/>
                <a:ea typeface="+mn-ea"/>
                <a:cs typeface="Pyidaungsu" panose="020B0502040204020203" pitchFamily="34" charset="0"/>
              </a:rPr>
              <a:t>မှန်ပြောင်း</a:t>
            </a:r>
            <a:endParaRPr lang="en-US" dirty="0">
              <a:latin typeface="Pyidaungsu" panose="020B0502040204020203" pitchFamily="34" charset="0"/>
              <a:ea typeface="+mn-ea"/>
              <a:cs typeface="Pyidaungsu" panose="020B0502040204020203" pitchFamily="34" charset="0"/>
            </a:endParaRPr>
          </a:p>
        </p:txBody>
      </p:sp>
      <p:sp>
        <p:nvSpPr>
          <p:cNvPr id="265332" name="Rectangle 116"/>
          <p:cNvSpPr>
            <a:spLocks noChangeArrowheads="1"/>
          </p:cNvSpPr>
          <p:nvPr/>
        </p:nvSpPr>
        <p:spPr bwMode="auto">
          <a:xfrm>
            <a:off x="7227888" y="4191000"/>
            <a:ext cx="1897062" cy="920765"/>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spcBef>
                <a:spcPct val="0"/>
              </a:spcBef>
              <a:defRPr/>
            </a:pPr>
            <a:r>
              <a:rPr lang="en-US" dirty="0" err="1">
                <a:latin typeface="Pyidaungsu" panose="020B0502040204020203" pitchFamily="34" charset="0"/>
                <a:ea typeface="+mn-ea"/>
                <a:cs typeface="Pyidaungsu" panose="020B0502040204020203" pitchFamily="34" charset="0"/>
              </a:rPr>
              <a:t>ထာဝရအနာဂတ</a:t>
            </a:r>
            <a:r>
              <a:rPr lang="en-US" dirty="0">
                <a:latin typeface="Pyidaungsu" panose="020B0502040204020203" pitchFamily="34" charset="0"/>
                <a:ea typeface="+mn-ea"/>
                <a:cs typeface="Pyidaungsu" panose="020B0502040204020203" pitchFamily="34" charset="0"/>
              </a:rPr>
              <a:t>် </a:t>
            </a:r>
            <a:r>
              <a:rPr lang="en-US" dirty="0" err="1">
                <a:latin typeface="Pyidaungsu" panose="020B0502040204020203" pitchFamily="34" charset="0"/>
                <a:ea typeface="+mn-ea"/>
                <a:cs typeface="Pyidaungsu" panose="020B0502040204020203" pitchFamily="34" charset="0"/>
              </a:rPr>
              <a:t>အဝေးကြည</a:t>
            </a:r>
            <a:r>
              <a:rPr lang="en-US" dirty="0">
                <a:latin typeface="Pyidaungsu" panose="020B0502040204020203" pitchFamily="34" charset="0"/>
                <a:ea typeface="+mn-ea"/>
                <a:cs typeface="Pyidaungsu" panose="020B0502040204020203" pitchFamily="34" charset="0"/>
              </a:rPr>
              <a:t>့်</a:t>
            </a:r>
            <a:r>
              <a:rPr lang="en-US" dirty="0" err="1">
                <a:latin typeface="Pyidaungsu" panose="020B0502040204020203" pitchFamily="34" charset="0"/>
                <a:ea typeface="+mn-ea"/>
                <a:cs typeface="Pyidaungsu" panose="020B0502040204020203" pitchFamily="34" charset="0"/>
              </a:rPr>
              <a:t>မှန်ပြောင်း</a:t>
            </a:r>
            <a:endParaRPr lang="en-US" dirty="0">
              <a:latin typeface="Pyidaungsu" panose="020B0502040204020203" pitchFamily="34" charset="0"/>
              <a:ea typeface="+mn-ea"/>
              <a:cs typeface="Pyidaungsu" panose="020B0502040204020203" pitchFamily="34" charset="0"/>
            </a:endParaRPr>
          </a:p>
        </p:txBody>
      </p:sp>
      <p:sp>
        <p:nvSpPr>
          <p:cNvPr id="265333" name="Rectangle 117"/>
          <p:cNvSpPr>
            <a:spLocks noChangeArrowheads="1"/>
          </p:cNvSpPr>
          <p:nvPr/>
        </p:nvSpPr>
        <p:spPr bwMode="auto">
          <a:xfrm>
            <a:off x="4259263" y="5743575"/>
            <a:ext cx="2112962" cy="520655"/>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spcBef>
                <a:spcPct val="0"/>
              </a:spcBef>
              <a:defRPr/>
            </a:pPr>
            <a:r>
              <a:rPr lang="my-MM" sz="1400" u="sng" dirty="0">
                <a:latin typeface="Pyidaungsu" panose="020B0502040204020203" pitchFamily="34" charset="0"/>
                <a:ea typeface="+mn-ea"/>
                <a:cs typeface="Pyidaungsu" panose="020B0502040204020203" pitchFamily="34" charset="0"/>
              </a:rPr>
              <a:t>၂။ အဝေးကြည့်မှန်ပြောင်း       ၁။ အဝေးကြည့်မှန်ပြောင်း</a:t>
            </a:r>
            <a:endParaRPr lang="en-US" sz="1400" u="sng" dirty="0">
              <a:latin typeface="Pyidaungsu" panose="020B0502040204020203" pitchFamily="34" charset="0"/>
              <a:ea typeface="+mn-ea"/>
              <a:cs typeface="Pyidaungsu" panose="020B0502040204020203" pitchFamily="34" charset="0"/>
            </a:endParaRPr>
          </a:p>
        </p:txBody>
      </p:sp>
      <p:sp>
        <p:nvSpPr>
          <p:cNvPr id="265334" name="Rectangle 118"/>
          <p:cNvSpPr>
            <a:spLocks noChangeArrowheads="1"/>
          </p:cNvSpPr>
          <p:nvPr/>
        </p:nvSpPr>
        <p:spPr bwMode="auto">
          <a:xfrm>
            <a:off x="715963" y="5662613"/>
            <a:ext cx="2074862" cy="366767"/>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spcBef>
                <a:spcPct val="0"/>
              </a:spcBef>
              <a:defRPr/>
            </a:pPr>
            <a:r>
              <a:rPr lang="en-US" dirty="0" err="1">
                <a:latin typeface="Pyidaungsu" panose="020B0502040204020203" pitchFamily="34" charset="0"/>
                <a:ea typeface="+mn-ea"/>
                <a:cs typeface="Pyidaungsu" panose="020B0502040204020203" pitchFamily="34" charset="0"/>
              </a:rPr>
              <a:t>အနီးကြည</a:t>
            </a:r>
            <a:r>
              <a:rPr lang="en-US" dirty="0">
                <a:latin typeface="Pyidaungsu" panose="020B0502040204020203" pitchFamily="34" charset="0"/>
                <a:ea typeface="+mn-ea"/>
                <a:cs typeface="Pyidaungsu" panose="020B0502040204020203" pitchFamily="34" charset="0"/>
              </a:rPr>
              <a:t>့်</a:t>
            </a:r>
            <a:r>
              <a:rPr lang="en-US" dirty="0" err="1">
                <a:latin typeface="Pyidaungsu" panose="020B0502040204020203" pitchFamily="34" charset="0"/>
                <a:ea typeface="+mn-ea"/>
                <a:cs typeface="Pyidaungsu" panose="020B0502040204020203" pitchFamily="34" charset="0"/>
              </a:rPr>
              <a:t>မှန်ပြောင်း</a:t>
            </a:r>
            <a:endParaRPr lang="en-US" dirty="0">
              <a:latin typeface="Pyidaungsu" panose="020B0502040204020203" pitchFamily="34" charset="0"/>
              <a:ea typeface="+mn-ea"/>
              <a:cs typeface="Pyidaungsu" panose="020B0502040204020203" pitchFamily="34" charset="0"/>
            </a:endParaRPr>
          </a:p>
        </p:txBody>
      </p:sp>
      <p:sp>
        <p:nvSpPr>
          <p:cNvPr id="265335" name="Rectangle 119"/>
          <p:cNvSpPr>
            <a:spLocks noChangeArrowheads="1"/>
          </p:cNvSpPr>
          <p:nvPr/>
        </p:nvSpPr>
        <p:spPr bwMode="auto">
          <a:xfrm rot="872067">
            <a:off x="2552764" y="4827561"/>
            <a:ext cx="807912"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latin typeface="Pyidaungsu" panose="020B0502040204020203" pitchFamily="34" charset="0"/>
                <a:ea typeface="+mn-ea"/>
                <a:cs typeface="Pyidaungsu" panose="020B0502040204020203" pitchFamily="34" charset="0"/>
              </a:rPr>
              <a:t>ပညတ</a:t>
            </a:r>
            <a:r>
              <a:rPr lang="en-US" dirty="0">
                <a:latin typeface="Pyidaungsu" panose="020B0502040204020203" pitchFamily="34" charset="0"/>
                <a:ea typeface="+mn-ea"/>
                <a:cs typeface="Pyidaungsu" panose="020B0502040204020203" pitchFamily="34" charset="0"/>
              </a:rPr>
              <a:t>်</a:t>
            </a:r>
            <a:endParaRPr lang="en-US" dirty="0">
              <a:latin typeface="WinInnwa" pitchFamily="2" charset="0"/>
              <a:ea typeface="+mn-ea"/>
            </a:endParaRPr>
          </a:p>
        </p:txBody>
      </p:sp>
      <p:sp>
        <p:nvSpPr>
          <p:cNvPr id="265336" name="Rectangle 120"/>
          <p:cNvSpPr>
            <a:spLocks noChangeArrowheads="1"/>
          </p:cNvSpPr>
          <p:nvPr/>
        </p:nvSpPr>
        <p:spPr bwMode="auto">
          <a:xfrm rot="1851749">
            <a:off x="2877639" y="4381473"/>
            <a:ext cx="759822"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solidFill>
                  <a:srgbClr val="21ED11"/>
                </a:solidFill>
                <a:latin typeface="Pyidaungsu" panose="020B0502040204020203" pitchFamily="34" charset="0"/>
                <a:ea typeface="+mn-ea"/>
                <a:cs typeface="Pyidaungsu" panose="020B0502040204020203" pitchFamily="34" charset="0"/>
              </a:rPr>
              <a:t>သမိုင်း</a:t>
            </a:r>
            <a:endParaRPr lang="en-US" dirty="0">
              <a:solidFill>
                <a:srgbClr val="21ED11"/>
              </a:solidFill>
              <a:latin typeface="Pyidaungsu" panose="020B0502040204020203" pitchFamily="34" charset="0"/>
              <a:ea typeface="+mn-ea"/>
              <a:cs typeface="Pyidaungsu" panose="020B0502040204020203" pitchFamily="34" charset="0"/>
            </a:endParaRPr>
          </a:p>
        </p:txBody>
      </p:sp>
      <p:sp>
        <p:nvSpPr>
          <p:cNvPr id="265337" name="Rectangle 121"/>
          <p:cNvSpPr>
            <a:spLocks noChangeArrowheads="1"/>
          </p:cNvSpPr>
          <p:nvPr/>
        </p:nvSpPr>
        <p:spPr bwMode="auto">
          <a:xfrm rot="2254115">
            <a:off x="3032952" y="3844898"/>
            <a:ext cx="1306447"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solidFill>
                  <a:srgbClr val="21ED11"/>
                </a:solidFill>
                <a:latin typeface="Pyidaungsu" panose="020B0502040204020203" pitchFamily="34" charset="0"/>
                <a:ea typeface="+mn-ea"/>
                <a:cs typeface="Pyidaungsu" panose="020B0502040204020203" pitchFamily="34" charset="0"/>
              </a:rPr>
              <a:t>ကဗျာလင</a:t>
            </a:r>
            <a:r>
              <a:rPr lang="en-US" dirty="0">
                <a:solidFill>
                  <a:srgbClr val="21ED11"/>
                </a:solidFill>
                <a:latin typeface="Pyidaungsu" panose="020B0502040204020203" pitchFamily="34" charset="0"/>
                <a:ea typeface="+mn-ea"/>
                <a:cs typeface="Pyidaungsu" panose="020B0502040204020203" pitchFamily="34" charset="0"/>
              </a:rPr>
              <a:t>်္</a:t>
            </a:r>
            <a:r>
              <a:rPr lang="en-US" dirty="0" err="1">
                <a:solidFill>
                  <a:srgbClr val="21ED11"/>
                </a:solidFill>
                <a:latin typeface="Pyidaungsu" panose="020B0502040204020203" pitchFamily="34" charset="0"/>
                <a:ea typeface="+mn-ea"/>
                <a:cs typeface="Pyidaungsu" panose="020B0502040204020203" pitchFamily="34" charset="0"/>
              </a:rPr>
              <a:t>ကာ</a:t>
            </a:r>
            <a:endParaRPr lang="en-US" dirty="0">
              <a:solidFill>
                <a:srgbClr val="21ED11"/>
              </a:solidFill>
              <a:latin typeface="Pyidaungsu" panose="020B0502040204020203" pitchFamily="34" charset="0"/>
              <a:ea typeface="+mn-ea"/>
              <a:cs typeface="Pyidaungsu" panose="020B0502040204020203" pitchFamily="34" charset="0"/>
            </a:endParaRPr>
          </a:p>
        </p:txBody>
      </p:sp>
      <p:sp>
        <p:nvSpPr>
          <p:cNvPr id="265338" name="Rectangle 122"/>
          <p:cNvSpPr>
            <a:spLocks noChangeArrowheads="1"/>
          </p:cNvSpPr>
          <p:nvPr/>
        </p:nvSpPr>
        <p:spPr bwMode="auto">
          <a:xfrm rot="18933985">
            <a:off x="4836042" y="3503586"/>
            <a:ext cx="1370567"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latin typeface="Pyidaungsu" panose="020B0502040204020203" pitchFamily="34" charset="0"/>
                <a:ea typeface="+mn-ea"/>
                <a:cs typeface="Pyidaungsu" panose="020B0502040204020203" pitchFamily="34" charset="0"/>
              </a:rPr>
              <a:t>ခရစ်ဝင်ကျမ်း</a:t>
            </a:r>
            <a:endParaRPr lang="en-US" dirty="0">
              <a:latin typeface="Pyidaungsu" panose="020B0502040204020203" pitchFamily="34" charset="0"/>
              <a:ea typeface="+mn-ea"/>
              <a:cs typeface="Pyidaungsu" panose="020B0502040204020203" pitchFamily="34" charset="0"/>
            </a:endParaRPr>
          </a:p>
        </p:txBody>
      </p:sp>
      <p:sp>
        <p:nvSpPr>
          <p:cNvPr id="265339" name="Rectangle 123"/>
          <p:cNvSpPr>
            <a:spLocks noChangeArrowheads="1"/>
          </p:cNvSpPr>
          <p:nvPr/>
        </p:nvSpPr>
        <p:spPr bwMode="auto">
          <a:xfrm rot="19047169">
            <a:off x="4924490" y="4029048"/>
            <a:ext cx="1628650"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latin typeface="Pyidaungsu" panose="020B0502040204020203" pitchFamily="34" charset="0"/>
                <a:ea typeface="+mn-ea"/>
                <a:cs typeface="Pyidaungsu" panose="020B0502040204020203" pitchFamily="34" charset="0"/>
              </a:rPr>
              <a:t>တမန်တော်ဝတ္ထု</a:t>
            </a:r>
            <a:endParaRPr lang="en-US" dirty="0">
              <a:latin typeface="Pyidaungsu" panose="020B0502040204020203" pitchFamily="34" charset="0"/>
              <a:ea typeface="+mn-ea"/>
              <a:cs typeface="Pyidaungsu" panose="020B0502040204020203" pitchFamily="34" charset="0"/>
            </a:endParaRPr>
          </a:p>
        </p:txBody>
      </p:sp>
      <p:sp>
        <p:nvSpPr>
          <p:cNvPr id="265340" name="Rectangle 124"/>
          <p:cNvSpPr>
            <a:spLocks noChangeArrowheads="1"/>
          </p:cNvSpPr>
          <p:nvPr/>
        </p:nvSpPr>
        <p:spPr bwMode="auto">
          <a:xfrm rot="19863583">
            <a:off x="5417846" y="4429098"/>
            <a:ext cx="1373773"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a:latin typeface="WinInnwa" pitchFamily="2" charset="0"/>
                <a:ea typeface="+mn-ea"/>
              </a:rPr>
              <a:t> </a:t>
            </a:r>
            <a:r>
              <a:rPr lang="en-US" dirty="0" err="1">
                <a:solidFill>
                  <a:schemeClr val="hlink"/>
                </a:solidFill>
                <a:latin typeface="Pyidaungsu" panose="020B0502040204020203" pitchFamily="34" charset="0"/>
                <a:ea typeface="+mn-ea"/>
                <a:cs typeface="Pyidaungsu" panose="020B0502040204020203" pitchFamily="34" charset="0"/>
              </a:rPr>
              <a:t>စာစောင်များ</a:t>
            </a:r>
            <a:endParaRPr lang="en-US" dirty="0">
              <a:latin typeface="Pyidaungsu" panose="020B0502040204020203" pitchFamily="34" charset="0"/>
              <a:ea typeface="+mn-ea"/>
              <a:cs typeface="Pyidaungsu" panose="020B0502040204020203" pitchFamily="34" charset="0"/>
            </a:endParaRPr>
          </a:p>
        </p:txBody>
      </p:sp>
      <p:sp>
        <p:nvSpPr>
          <p:cNvPr id="265341" name="Rectangle 125"/>
          <p:cNvSpPr>
            <a:spLocks noChangeArrowheads="1"/>
          </p:cNvSpPr>
          <p:nvPr/>
        </p:nvSpPr>
        <p:spPr bwMode="auto">
          <a:xfrm>
            <a:off x="5913438" y="4956175"/>
            <a:ext cx="1333697"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latin typeface="Pyidaungsu" panose="020B0502040204020203" pitchFamily="34" charset="0"/>
                <a:ea typeface="+mn-ea"/>
                <a:cs typeface="Pyidaungsu" panose="020B0502040204020203" pitchFamily="34" charset="0"/>
              </a:rPr>
              <a:t>ဗျာဒိတ်ကျမ်း</a:t>
            </a:r>
            <a:endParaRPr lang="en-US" dirty="0">
              <a:latin typeface="Pyidaungsu" panose="020B0502040204020203" pitchFamily="34" charset="0"/>
              <a:ea typeface="+mn-ea"/>
              <a:cs typeface="Pyidaungsu" panose="020B0502040204020203" pitchFamily="34" charset="0"/>
            </a:endParaRPr>
          </a:p>
        </p:txBody>
      </p:sp>
    </p:spTree>
    <p:extLst>
      <p:ext uri="{BB962C8B-B14F-4D97-AF65-F5344CB8AC3E}">
        <p14:creationId xmlns:p14="http://schemas.microsoft.com/office/powerpoint/2010/main" val="2086891563"/>
      </p:ext>
    </p:extLst>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nodeType="afterGroup">
                            <p:stCondLst>
                              <p:cond delay="500"/>
                            </p:stCondLst>
                            <p:childTnLst>
                              <p:par>
                                <p:cTn id="12" presetID="23" presetClass="entr" presetSubtype="272"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strVal val="2/3*#ppt_w"/>
                                          </p:val>
                                        </p:tav>
                                        <p:tav tm="100000">
                                          <p:val>
                                            <p:strVal val="#ppt_w"/>
                                          </p:val>
                                        </p:tav>
                                      </p:tavLst>
                                    </p:anim>
                                    <p:anim calcmode="lin" valueType="num">
                                      <p:cBhvr>
                                        <p:cTn id="15" dur="500" fill="hold"/>
                                        <p:tgtEl>
                                          <p:spTgt spid="4"/>
                                        </p:tgtEl>
                                        <p:attrNameLst>
                                          <p:attrName>ppt_h</p:attrName>
                                        </p:attrNameLst>
                                      </p:cBhvr>
                                      <p:tavLst>
                                        <p:tav tm="0">
                                          <p:val>
                                            <p:strVal val="2/3*#ppt_h"/>
                                          </p:val>
                                        </p:tav>
                                        <p:tav tm="100000">
                                          <p:val>
                                            <p:strVal val="#ppt_h"/>
                                          </p:val>
                                        </p:tav>
                                      </p:tavLst>
                                    </p:anim>
                                  </p:childTnLst>
                                </p:cTn>
                              </p:par>
                            </p:childTnLst>
                          </p:cTn>
                        </p:par>
                        <p:par>
                          <p:cTn id="16" fill="hold" nodeType="afterGroup">
                            <p:stCondLst>
                              <p:cond delay="1000"/>
                            </p:stCondLst>
                            <p:childTnLst>
                              <p:par>
                                <p:cTn id="17" presetID="23" presetClass="entr" presetSubtype="272"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strVal val="2/3*#ppt_w"/>
                                          </p:val>
                                        </p:tav>
                                        <p:tav tm="100000">
                                          <p:val>
                                            <p:strVal val="#ppt_w"/>
                                          </p:val>
                                        </p:tav>
                                      </p:tavLst>
                                    </p:anim>
                                    <p:anim calcmode="lin" valueType="num">
                                      <p:cBhvr>
                                        <p:cTn id="20" dur="500" fill="hold"/>
                                        <p:tgtEl>
                                          <p:spTgt spid="5"/>
                                        </p:tgtEl>
                                        <p:attrNameLst>
                                          <p:attrName>ppt_h</p:attrName>
                                        </p:attrNameLst>
                                      </p:cBhvr>
                                      <p:tavLst>
                                        <p:tav tm="0">
                                          <p:val>
                                            <p:strVal val="2/3*#ppt_h"/>
                                          </p:val>
                                        </p:tav>
                                        <p:tav tm="100000">
                                          <p:val>
                                            <p:strVal val="#ppt_h"/>
                                          </p:val>
                                        </p:tav>
                                      </p:tavLst>
                                    </p:anim>
                                  </p:childTnLst>
                                </p:cTn>
                              </p:par>
                            </p:childTnLst>
                          </p:cTn>
                        </p:par>
                        <p:par>
                          <p:cTn id="21" fill="hold" nodeType="afterGroup">
                            <p:stCondLst>
                              <p:cond delay="1500"/>
                            </p:stCondLst>
                            <p:childTnLst>
                              <p:par>
                                <p:cTn id="22" presetID="23" presetClass="entr" presetSubtype="272"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strVal val="2/3*#ppt_w"/>
                                          </p:val>
                                        </p:tav>
                                        <p:tav tm="100000">
                                          <p:val>
                                            <p:strVal val="#ppt_w"/>
                                          </p:val>
                                        </p:tav>
                                      </p:tavLst>
                                    </p:anim>
                                    <p:anim calcmode="lin" valueType="num">
                                      <p:cBhvr>
                                        <p:cTn id="25" dur="500" fill="hold"/>
                                        <p:tgtEl>
                                          <p:spTgt spid="6"/>
                                        </p:tgtEl>
                                        <p:attrNameLst>
                                          <p:attrName>ppt_h</p:attrName>
                                        </p:attrNameLst>
                                      </p:cBhvr>
                                      <p:tavLst>
                                        <p:tav tm="0">
                                          <p:val>
                                            <p:strVal val="2/3*#ppt_h"/>
                                          </p:val>
                                        </p:tav>
                                        <p:tav tm="100000">
                                          <p:val>
                                            <p:strVal val="#ppt_h"/>
                                          </p:val>
                                        </p:tav>
                                      </p:tavLst>
                                    </p:anim>
                                  </p:childTnLst>
                                </p:cTn>
                              </p:par>
                            </p:childTnLst>
                          </p:cTn>
                        </p:par>
                        <p:par>
                          <p:cTn id="26" fill="hold" nodeType="afterGroup">
                            <p:stCondLst>
                              <p:cond delay="2000"/>
                            </p:stCondLst>
                            <p:childTnLst>
                              <p:par>
                                <p:cTn id="27" presetID="23" presetClass="entr" presetSubtype="272"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ppt_w</p:attrName>
                                        </p:attrNameLst>
                                      </p:cBhvr>
                                      <p:tavLst>
                                        <p:tav tm="0">
                                          <p:val>
                                            <p:strVal val="2/3*#ppt_w"/>
                                          </p:val>
                                        </p:tav>
                                        <p:tav tm="100000">
                                          <p:val>
                                            <p:strVal val="#ppt_w"/>
                                          </p:val>
                                        </p:tav>
                                      </p:tavLst>
                                    </p:anim>
                                    <p:anim calcmode="lin" valueType="num">
                                      <p:cBhvr>
                                        <p:cTn id="30" dur="500" fill="hold"/>
                                        <p:tgtEl>
                                          <p:spTgt spid="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3162300" y="303213"/>
            <a:ext cx="287338"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WinInnwa" charset="0"/>
            </a:endParaRPr>
          </a:p>
        </p:txBody>
      </p:sp>
      <p:sp>
        <p:nvSpPr>
          <p:cNvPr id="39939" name="Rectangle 3"/>
          <p:cNvSpPr>
            <a:spLocks noChangeArrowheads="1"/>
          </p:cNvSpPr>
          <p:nvPr/>
        </p:nvSpPr>
        <p:spPr bwMode="auto">
          <a:xfrm>
            <a:off x="3163888" y="628650"/>
            <a:ext cx="3175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WinInnwa" charset="0"/>
            </a:endParaRPr>
          </a:p>
        </p:txBody>
      </p:sp>
      <p:sp>
        <p:nvSpPr>
          <p:cNvPr id="325636" name="Rectangle 4"/>
          <p:cNvSpPr>
            <a:spLocks noChangeArrowheads="1"/>
          </p:cNvSpPr>
          <p:nvPr/>
        </p:nvSpPr>
        <p:spPr bwMode="auto">
          <a:xfrm>
            <a:off x="3421063" y="169863"/>
            <a:ext cx="182562" cy="396875"/>
          </a:xfrm>
          <a:prstGeom prst="rect">
            <a:avLst/>
          </a:prstGeom>
          <a:noFill/>
          <a:ln w="12700">
            <a:noFill/>
            <a:miter lim="800000"/>
            <a:headEnd/>
            <a:tailEnd/>
          </a:ln>
          <a:effectLst>
            <a:outerShdw dist="85194" dir="3806097" algn="ctr" rotWithShape="0">
              <a:schemeClr val="tx1"/>
            </a:outerShdw>
          </a:effectLst>
        </p:spPr>
        <p:txBody>
          <a:bodyPr wrap="none" lIns="90487" tIns="44450" rIns="90487" bIns="44450">
            <a:spAutoFit/>
          </a:bodyPr>
          <a:lstStyle/>
          <a:p>
            <a:pPr>
              <a:spcBef>
                <a:spcPct val="0"/>
              </a:spcBef>
              <a:defRPr/>
            </a:pPr>
            <a:endParaRPr lang="my-MM" sz="2000">
              <a:solidFill>
                <a:srgbClr val="2F6AFD"/>
              </a:solidFill>
              <a:latin typeface="WinInnwa" pitchFamily="2" charset="0"/>
              <a:ea typeface="+mn-ea"/>
            </a:endParaRPr>
          </a:p>
        </p:txBody>
      </p:sp>
      <p:sp>
        <p:nvSpPr>
          <p:cNvPr id="325637" name="Rectangle 5"/>
          <p:cNvSpPr>
            <a:spLocks noChangeArrowheads="1"/>
          </p:cNvSpPr>
          <p:nvPr/>
        </p:nvSpPr>
        <p:spPr bwMode="auto">
          <a:xfrm>
            <a:off x="3414713" y="531813"/>
            <a:ext cx="182562" cy="396875"/>
          </a:xfrm>
          <a:prstGeom prst="rect">
            <a:avLst/>
          </a:prstGeom>
          <a:noFill/>
          <a:ln w="12700">
            <a:noFill/>
            <a:miter lim="800000"/>
            <a:headEnd/>
            <a:tailEnd/>
          </a:ln>
          <a:effectLst>
            <a:outerShdw dist="85194" dir="3806097" algn="ctr" rotWithShape="0">
              <a:schemeClr val="tx1"/>
            </a:outerShdw>
          </a:effectLst>
        </p:spPr>
        <p:txBody>
          <a:bodyPr wrap="none" lIns="90487" tIns="44450" rIns="90487" bIns="44450">
            <a:spAutoFit/>
          </a:bodyPr>
          <a:lstStyle/>
          <a:p>
            <a:pPr>
              <a:spcBef>
                <a:spcPct val="0"/>
              </a:spcBef>
              <a:defRPr/>
            </a:pPr>
            <a:endParaRPr lang="my-MM" sz="2000">
              <a:solidFill>
                <a:srgbClr val="2F6AFD"/>
              </a:solidFill>
              <a:latin typeface="WinInnwa" pitchFamily="2" charset="0"/>
              <a:ea typeface="+mn-ea"/>
            </a:endParaRPr>
          </a:p>
        </p:txBody>
      </p:sp>
      <p:sp>
        <p:nvSpPr>
          <p:cNvPr id="39942" name="Rectangle 6"/>
          <p:cNvSpPr>
            <a:spLocks noChangeArrowheads="1"/>
          </p:cNvSpPr>
          <p:nvPr/>
        </p:nvSpPr>
        <p:spPr bwMode="auto">
          <a:xfrm>
            <a:off x="3159125" y="1012825"/>
            <a:ext cx="3048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1400">
              <a:latin typeface="WinInnwa" charset="0"/>
            </a:endParaRPr>
          </a:p>
        </p:txBody>
      </p:sp>
      <p:sp>
        <p:nvSpPr>
          <p:cNvPr id="325639" name="Rectangle 7"/>
          <p:cNvSpPr>
            <a:spLocks noChangeArrowheads="1"/>
          </p:cNvSpPr>
          <p:nvPr/>
        </p:nvSpPr>
        <p:spPr bwMode="auto">
          <a:xfrm>
            <a:off x="1382713" y="700088"/>
            <a:ext cx="290512" cy="520700"/>
          </a:xfrm>
          <a:prstGeom prst="rect">
            <a:avLst/>
          </a:prstGeom>
          <a:noFill/>
          <a:ln w="12700">
            <a:noFill/>
            <a:miter lim="800000"/>
            <a:headEnd/>
            <a:tailEnd/>
          </a:ln>
          <a:effectLst>
            <a:outerShdw dist="85194" dir="3806097" algn="ctr" rotWithShape="0">
              <a:schemeClr val="tx1"/>
            </a:outerShdw>
          </a:effectLst>
        </p:spPr>
        <p:txBody>
          <a:bodyPr wrap="none" lIns="90487" tIns="44450" rIns="90487" bIns="44450">
            <a:spAutoFit/>
          </a:bodyPr>
          <a:lstStyle/>
          <a:p>
            <a:pPr algn="ctr">
              <a:spcBef>
                <a:spcPct val="0"/>
              </a:spcBef>
              <a:defRPr/>
            </a:pPr>
            <a:r>
              <a:rPr lang="en-US" sz="2800">
                <a:solidFill>
                  <a:srgbClr val="2F6AFD"/>
                </a:solidFill>
                <a:latin typeface="WinInnwa" pitchFamily="2" charset="0"/>
                <a:ea typeface="+mn-ea"/>
              </a:rPr>
              <a:t> </a:t>
            </a:r>
          </a:p>
        </p:txBody>
      </p:sp>
      <p:sp>
        <p:nvSpPr>
          <p:cNvPr id="325640" name="Rectangle 8"/>
          <p:cNvSpPr>
            <a:spLocks noChangeArrowheads="1"/>
          </p:cNvSpPr>
          <p:nvPr/>
        </p:nvSpPr>
        <p:spPr bwMode="auto">
          <a:xfrm>
            <a:off x="114300" y="939800"/>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325641" name="Rectangle 9"/>
          <p:cNvSpPr>
            <a:spLocks noChangeArrowheads="1"/>
          </p:cNvSpPr>
          <p:nvPr/>
        </p:nvSpPr>
        <p:spPr bwMode="auto">
          <a:xfrm>
            <a:off x="5930900" y="939800"/>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325642" name="Rectangle 10"/>
          <p:cNvSpPr>
            <a:spLocks noChangeArrowheads="1"/>
          </p:cNvSpPr>
          <p:nvPr/>
        </p:nvSpPr>
        <p:spPr bwMode="auto">
          <a:xfrm>
            <a:off x="-101600" y="1752600"/>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325643" name="Rectangle 11"/>
          <p:cNvSpPr>
            <a:spLocks noChangeArrowheads="1"/>
          </p:cNvSpPr>
          <p:nvPr/>
        </p:nvSpPr>
        <p:spPr bwMode="auto">
          <a:xfrm>
            <a:off x="5934075" y="1762125"/>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325644" name="Rectangle 12"/>
          <p:cNvSpPr>
            <a:spLocks noChangeArrowheads="1"/>
          </p:cNvSpPr>
          <p:nvPr/>
        </p:nvSpPr>
        <p:spPr bwMode="auto">
          <a:xfrm>
            <a:off x="6397625" y="2317750"/>
            <a:ext cx="817563" cy="304800"/>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endParaRPr lang="my-MM" sz="1400">
              <a:latin typeface="WinInnwa" pitchFamily="2" charset="0"/>
              <a:ea typeface="+mn-ea"/>
            </a:endParaRPr>
          </a:p>
        </p:txBody>
      </p:sp>
      <p:sp>
        <p:nvSpPr>
          <p:cNvPr id="325645" name="Rectangle 13"/>
          <p:cNvSpPr>
            <a:spLocks noChangeArrowheads="1"/>
          </p:cNvSpPr>
          <p:nvPr/>
        </p:nvSpPr>
        <p:spPr bwMode="auto">
          <a:xfrm>
            <a:off x="2527300" y="4719638"/>
            <a:ext cx="817563" cy="690562"/>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defRPr/>
            </a:pPr>
            <a:r>
              <a:rPr lang="en-US">
                <a:latin typeface="WinInnwa" pitchFamily="2" charset="0"/>
                <a:ea typeface="+mn-ea"/>
              </a:rPr>
              <a:t>ynwf</a:t>
            </a:r>
          </a:p>
          <a:p>
            <a:pPr>
              <a:defRPr/>
            </a:pPr>
            <a:endParaRPr lang="en-US" sz="1400">
              <a:latin typeface="WinInnwa" pitchFamily="2" charset="0"/>
              <a:ea typeface="+mn-ea"/>
            </a:endParaRPr>
          </a:p>
        </p:txBody>
      </p:sp>
      <p:sp>
        <p:nvSpPr>
          <p:cNvPr id="325646" name="Rectangle 14"/>
          <p:cNvSpPr>
            <a:spLocks noChangeArrowheads="1"/>
          </p:cNvSpPr>
          <p:nvPr/>
        </p:nvSpPr>
        <p:spPr bwMode="auto">
          <a:xfrm>
            <a:off x="6205538" y="3141663"/>
            <a:ext cx="817562" cy="363537"/>
          </a:xfrm>
          <a:prstGeom prst="rect">
            <a:avLst/>
          </a:prstGeom>
          <a:noFill/>
          <a:ln w="12700">
            <a:noFill/>
            <a:miter lim="800000"/>
            <a:headEnd/>
            <a:tailEnd/>
          </a:ln>
          <a:effectLst>
            <a:outerShdw dist="68392" dir="4091915"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325647" name="Rectangle 15"/>
          <p:cNvSpPr>
            <a:spLocks noChangeArrowheads="1"/>
          </p:cNvSpPr>
          <p:nvPr/>
        </p:nvSpPr>
        <p:spPr bwMode="auto">
          <a:xfrm>
            <a:off x="-346075" y="3148013"/>
            <a:ext cx="817563" cy="363537"/>
          </a:xfrm>
          <a:prstGeom prst="rect">
            <a:avLst/>
          </a:prstGeom>
          <a:noFill/>
          <a:ln w="12700">
            <a:noFill/>
            <a:miter lim="800000"/>
            <a:headEnd/>
            <a:tailEnd/>
          </a:ln>
          <a:effectLst>
            <a:outerShdw dist="68392" dir="4091915"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325648" name="Rectangle 16"/>
          <p:cNvSpPr>
            <a:spLocks noChangeArrowheads="1"/>
          </p:cNvSpPr>
          <p:nvPr/>
        </p:nvSpPr>
        <p:spPr bwMode="auto">
          <a:xfrm>
            <a:off x="6864350" y="3384550"/>
            <a:ext cx="1995488" cy="458788"/>
          </a:xfrm>
          <a:prstGeom prst="rect">
            <a:avLst/>
          </a:prstGeom>
          <a:noFill/>
          <a:ln w="12700">
            <a:noFill/>
            <a:miter lim="800000"/>
            <a:headEnd/>
            <a:tailEnd/>
          </a:ln>
          <a:effectLst>
            <a:outerShdw dist="68392" dir="4091915" algn="ctr" rotWithShape="0">
              <a:schemeClr val="tx1"/>
            </a:outerShdw>
          </a:effectLst>
        </p:spPr>
        <p:txBody>
          <a:bodyPr wrap="none" lIns="90487" tIns="44450" rIns="90487" bIns="44450">
            <a:spAutoFit/>
          </a:bodyPr>
          <a:lstStyle/>
          <a:p>
            <a:pPr>
              <a:spcBef>
                <a:spcPct val="0"/>
              </a:spcBef>
              <a:defRPr/>
            </a:pPr>
            <a:r>
              <a:rPr lang="en-US" sz="2400" dirty="0">
                <a:solidFill>
                  <a:srgbClr val="2F6AFD"/>
                </a:solidFill>
                <a:latin typeface="WinInnwa" pitchFamily="2" charset="0"/>
                <a:ea typeface="+mn-ea"/>
              </a:rPr>
              <a:t> </a:t>
            </a:r>
            <a:r>
              <a:rPr lang="en-US" sz="2000" dirty="0">
                <a:solidFill>
                  <a:srgbClr val="2F6AFD"/>
                </a:solidFill>
                <a:latin typeface="WinInnwa" pitchFamily="2" charset="0"/>
                <a:ea typeface="+mn-ea"/>
              </a:rPr>
              <a:t>aus;Zl;awmfjynfhpHkjcif;</a:t>
            </a:r>
          </a:p>
        </p:txBody>
      </p:sp>
      <p:grpSp>
        <p:nvGrpSpPr>
          <p:cNvPr id="39953" name="Group 17"/>
          <p:cNvGrpSpPr>
            <a:grpSpLocks/>
          </p:cNvGrpSpPr>
          <p:nvPr/>
        </p:nvGrpSpPr>
        <p:grpSpPr bwMode="auto">
          <a:xfrm>
            <a:off x="2514600" y="2570163"/>
            <a:ext cx="5403850" cy="2867025"/>
            <a:chOff x="1344" y="1547"/>
            <a:chExt cx="3404" cy="1806"/>
          </a:xfrm>
        </p:grpSpPr>
        <p:sp>
          <p:nvSpPr>
            <p:cNvPr id="39998" name="Line 18"/>
            <p:cNvSpPr>
              <a:spLocks noChangeShapeType="1"/>
            </p:cNvSpPr>
            <p:nvPr/>
          </p:nvSpPr>
          <p:spPr bwMode="auto">
            <a:xfrm flipV="1">
              <a:off x="3671" y="3296"/>
              <a:ext cx="644" cy="12"/>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9999" name="Line 19"/>
            <p:cNvSpPr>
              <a:spLocks noChangeShapeType="1"/>
            </p:cNvSpPr>
            <p:nvPr/>
          </p:nvSpPr>
          <p:spPr bwMode="auto">
            <a:xfrm>
              <a:off x="1344" y="3218"/>
              <a:ext cx="971" cy="71"/>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0000" name="Line 20"/>
            <p:cNvSpPr>
              <a:spLocks noChangeShapeType="1"/>
            </p:cNvSpPr>
            <p:nvPr/>
          </p:nvSpPr>
          <p:spPr bwMode="auto">
            <a:xfrm>
              <a:off x="1506" y="2660"/>
              <a:ext cx="894" cy="484"/>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0001" name="Line 21"/>
            <p:cNvSpPr>
              <a:spLocks noChangeShapeType="1"/>
            </p:cNvSpPr>
            <p:nvPr/>
          </p:nvSpPr>
          <p:spPr bwMode="auto">
            <a:xfrm>
              <a:off x="1930" y="2122"/>
              <a:ext cx="582" cy="798"/>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0002" name="Line 22"/>
            <p:cNvSpPr>
              <a:spLocks noChangeShapeType="1"/>
            </p:cNvSpPr>
            <p:nvPr/>
          </p:nvSpPr>
          <p:spPr bwMode="auto">
            <a:xfrm rot="578684">
              <a:off x="2594" y="1808"/>
              <a:ext cx="279" cy="1052"/>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0003" name="Line 23"/>
            <p:cNvSpPr>
              <a:spLocks noChangeShapeType="1"/>
            </p:cNvSpPr>
            <p:nvPr/>
          </p:nvSpPr>
          <p:spPr bwMode="auto">
            <a:xfrm flipH="1">
              <a:off x="3078" y="2071"/>
              <a:ext cx="591" cy="875"/>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0004" name="Line 24"/>
            <p:cNvSpPr>
              <a:spLocks noChangeShapeType="1"/>
            </p:cNvSpPr>
            <p:nvPr/>
          </p:nvSpPr>
          <p:spPr bwMode="auto">
            <a:xfrm flipH="1">
              <a:off x="3211" y="2410"/>
              <a:ext cx="797" cy="625"/>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0005" name="Line 25"/>
            <p:cNvSpPr>
              <a:spLocks noChangeShapeType="1"/>
            </p:cNvSpPr>
            <p:nvPr/>
          </p:nvSpPr>
          <p:spPr bwMode="auto">
            <a:xfrm flipV="1">
              <a:off x="3264" y="2946"/>
              <a:ext cx="1017" cy="264"/>
            </a:xfrm>
            <a:prstGeom prst="line">
              <a:avLst/>
            </a:prstGeom>
            <a:noFill/>
            <a:ln w="25400">
              <a:solidFill>
                <a:srgbClr val="969696"/>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325658" name="Rectangle 26"/>
            <p:cNvSpPr>
              <a:spLocks noChangeArrowheads="1"/>
            </p:cNvSpPr>
            <p:nvPr/>
          </p:nvSpPr>
          <p:spPr bwMode="auto">
            <a:xfrm rot="5246759">
              <a:off x="2191" y="2386"/>
              <a:ext cx="1290"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a:solidFill>
                  <a:srgbClr val="21ED11"/>
                </a:solidFill>
                <a:latin typeface="WinInnwa" pitchFamily="2" charset="0"/>
                <a:ea typeface="+mn-ea"/>
              </a:endParaRPr>
            </a:p>
          </p:txBody>
        </p:sp>
        <p:sp>
          <p:nvSpPr>
            <p:cNvPr id="325659" name="Rectangle 27"/>
            <p:cNvSpPr>
              <a:spLocks noChangeArrowheads="1"/>
            </p:cNvSpPr>
            <p:nvPr/>
          </p:nvSpPr>
          <p:spPr bwMode="auto">
            <a:xfrm>
              <a:off x="3422" y="3143"/>
              <a:ext cx="1326" cy="210"/>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sz="1600">
                <a:latin typeface="WinInnwa" pitchFamily="2" charset="0"/>
                <a:ea typeface="+mn-ea"/>
              </a:endParaRPr>
            </a:p>
          </p:txBody>
        </p:sp>
        <p:sp>
          <p:nvSpPr>
            <p:cNvPr id="325660" name="Rectangle 28"/>
            <p:cNvSpPr>
              <a:spLocks noChangeArrowheads="1"/>
            </p:cNvSpPr>
            <p:nvPr/>
          </p:nvSpPr>
          <p:spPr bwMode="auto">
            <a:xfrm rot="3267768">
              <a:off x="1991" y="2186"/>
              <a:ext cx="290" cy="229"/>
            </a:xfrm>
            <a:prstGeom prst="rect">
              <a:avLst/>
            </a:prstGeom>
            <a:noFill/>
            <a:ln w="12700">
              <a:noFill/>
              <a:miter lim="800000"/>
              <a:headEnd/>
              <a:tailEnd/>
            </a:ln>
            <a:effectLst>
              <a:outerShdw dist="35921" dir="2700000" algn="ctr" rotWithShape="0">
                <a:schemeClr val="tx1"/>
              </a:outerShdw>
            </a:effectLst>
          </p:spPr>
          <p:txBody>
            <a:bodyPr rot="10800000" vert="eaVert" lIns="90487" tIns="44450" rIns="90487" bIns="44450">
              <a:spAutoFit/>
            </a:bodyPr>
            <a:lstStyle/>
            <a:p>
              <a:pPr>
                <a:defRPr/>
              </a:pPr>
              <a:endParaRPr lang="my-MM">
                <a:solidFill>
                  <a:srgbClr val="21ED11"/>
                </a:solidFill>
                <a:latin typeface="WinInnwa" pitchFamily="2" charset="0"/>
                <a:ea typeface="+mn-ea"/>
              </a:endParaRPr>
            </a:p>
          </p:txBody>
        </p:sp>
        <p:sp>
          <p:nvSpPr>
            <p:cNvPr id="325661" name="Rectangle 29"/>
            <p:cNvSpPr>
              <a:spLocks noChangeArrowheads="1"/>
            </p:cNvSpPr>
            <p:nvPr/>
          </p:nvSpPr>
          <p:spPr bwMode="auto">
            <a:xfrm rot="20643327">
              <a:off x="3427" y="2833"/>
              <a:ext cx="902"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325662" name="Rectangle 30"/>
            <p:cNvSpPr>
              <a:spLocks noChangeArrowheads="1"/>
            </p:cNvSpPr>
            <p:nvPr/>
          </p:nvSpPr>
          <p:spPr bwMode="auto">
            <a:xfrm rot="19276533">
              <a:off x="3353" y="2466"/>
              <a:ext cx="622" cy="229"/>
            </a:xfrm>
            <a:prstGeom prst="rect">
              <a:avLst/>
            </a:prstGeom>
            <a:noFill/>
            <a:ln w="12700">
              <a:noFill/>
              <a:miter lim="800000"/>
              <a:headEnd/>
              <a:tailEnd/>
            </a:ln>
            <a:effectLst>
              <a:outerShdw dist="45791" dir="3378596"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325663" name="Rectangle 31"/>
            <p:cNvSpPr>
              <a:spLocks noChangeArrowheads="1"/>
            </p:cNvSpPr>
            <p:nvPr/>
          </p:nvSpPr>
          <p:spPr bwMode="auto">
            <a:xfrm rot="1755647">
              <a:off x="1462" y="2754"/>
              <a:ext cx="1190" cy="229"/>
            </a:xfrm>
            <a:prstGeom prst="rect">
              <a:avLst/>
            </a:prstGeom>
            <a:noFill/>
            <a:ln w="12700">
              <a:noFill/>
              <a:miter lim="800000"/>
              <a:headEnd/>
              <a:tailEnd/>
            </a:ln>
            <a:effectLst>
              <a:outerShdw dist="45791" dir="3378596" algn="ctr" rotWithShape="0">
                <a:schemeClr val="tx1"/>
              </a:outerShdw>
            </a:effectLst>
          </p:spPr>
          <p:txBody>
            <a:bodyPr lIns="90487" tIns="44450" rIns="90487" bIns="44450">
              <a:spAutoFit/>
            </a:bodyPr>
            <a:lstStyle/>
            <a:p>
              <a:pPr>
                <a:defRPr/>
              </a:pPr>
              <a:endParaRPr lang="my-MM">
                <a:solidFill>
                  <a:srgbClr val="21ED11"/>
                </a:solidFill>
                <a:latin typeface="WinInnwa" pitchFamily="2" charset="0"/>
                <a:ea typeface="+mn-ea"/>
              </a:endParaRPr>
            </a:p>
          </p:txBody>
        </p:sp>
        <p:sp>
          <p:nvSpPr>
            <p:cNvPr id="325664" name="Rectangle 32"/>
            <p:cNvSpPr>
              <a:spLocks noChangeArrowheads="1"/>
            </p:cNvSpPr>
            <p:nvPr/>
          </p:nvSpPr>
          <p:spPr bwMode="auto">
            <a:xfrm rot="240000">
              <a:off x="1596" y="3057"/>
              <a:ext cx="502"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sp>
          <p:nvSpPr>
            <p:cNvPr id="325665" name="Rectangle 33"/>
            <p:cNvSpPr>
              <a:spLocks noChangeArrowheads="1"/>
            </p:cNvSpPr>
            <p:nvPr/>
          </p:nvSpPr>
          <p:spPr bwMode="auto">
            <a:xfrm rot="18254599">
              <a:off x="2907" y="2044"/>
              <a:ext cx="1222" cy="229"/>
            </a:xfrm>
            <a:prstGeom prst="rect">
              <a:avLst/>
            </a:prstGeom>
            <a:noFill/>
            <a:ln w="12700">
              <a:noFill/>
              <a:miter lim="800000"/>
              <a:headEnd/>
              <a:tailEnd/>
            </a:ln>
            <a:effectLst>
              <a:outerShdw dist="35921" dir="2700000" algn="ctr" rotWithShape="0">
                <a:schemeClr val="tx1"/>
              </a:outerShdw>
            </a:effectLst>
          </p:spPr>
          <p:txBody>
            <a:bodyPr lIns="90487" tIns="44450" rIns="90487" bIns="44450">
              <a:spAutoFit/>
            </a:bodyPr>
            <a:lstStyle/>
            <a:p>
              <a:pPr>
                <a:defRPr/>
              </a:pPr>
              <a:endParaRPr lang="my-MM">
                <a:latin typeface="WinInnwa" pitchFamily="2" charset="0"/>
                <a:ea typeface="+mn-ea"/>
              </a:endParaRPr>
            </a:p>
          </p:txBody>
        </p:sp>
      </p:grpSp>
      <p:sp>
        <p:nvSpPr>
          <p:cNvPr id="325666" name="Rectangle 34"/>
          <p:cNvSpPr>
            <a:spLocks noChangeArrowheads="1"/>
          </p:cNvSpPr>
          <p:nvPr/>
        </p:nvSpPr>
        <p:spPr bwMode="auto">
          <a:xfrm>
            <a:off x="-57150" y="4491038"/>
            <a:ext cx="1976438" cy="458787"/>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spcBef>
                <a:spcPct val="0"/>
              </a:spcBef>
              <a:defRPr/>
            </a:pPr>
            <a:r>
              <a:rPr lang="en-US" sz="2400">
                <a:solidFill>
                  <a:srgbClr val="2F6AFD"/>
                </a:solidFill>
                <a:latin typeface="WinInnwa" pitchFamily="2" charset="0"/>
                <a:ea typeface="+mn-ea"/>
              </a:rPr>
              <a:t>Telescope</a:t>
            </a:r>
          </a:p>
        </p:txBody>
      </p:sp>
      <p:sp>
        <p:nvSpPr>
          <p:cNvPr id="325668" name="Rectangle 36"/>
          <p:cNvSpPr>
            <a:spLocks noChangeArrowheads="1"/>
          </p:cNvSpPr>
          <p:nvPr/>
        </p:nvSpPr>
        <p:spPr bwMode="auto">
          <a:xfrm>
            <a:off x="-85725" y="5184775"/>
            <a:ext cx="1831975" cy="828675"/>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lgn="ctr">
              <a:spcBef>
                <a:spcPct val="0"/>
              </a:spcBef>
              <a:defRPr/>
            </a:pPr>
            <a:r>
              <a:rPr lang="en-US" sz="2400">
                <a:solidFill>
                  <a:srgbClr val="2F6AFD"/>
                </a:solidFill>
                <a:latin typeface="WinInnwa" pitchFamily="2" charset="0"/>
                <a:ea typeface="+mn-ea"/>
              </a:rPr>
              <a:t>Eternity Past</a:t>
            </a:r>
          </a:p>
        </p:txBody>
      </p:sp>
      <p:sp>
        <p:nvSpPr>
          <p:cNvPr id="325671" name="Line 39"/>
          <p:cNvSpPr>
            <a:spLocks noChangeShapeType="1"/>
          </p:cNvSpPr>
          <p:nvPr/>
        </p:nvSpPr>
        <p:spPr bwMode="auto">
          <a:xfrm>
            <a:off x="7135813" y="1884363"/>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325672" name="Line 40"/>
          <p:cNvSpPr>
            <a:spLocks noChangeShapeType="1"/>
          </p:cNvSpPr>
          <p:nvPr/>
        </p:nvSpPr>
        <p:spPr bwMode="auto">
          <a:xfrm>
            <a:off x="7345363" y="2651125"/>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325673" name="Line 41"/>
          <p:cNvSpPr>
            <a:spLocks noChangeShapeType="1"/>
          </p:cNvSpPr>
          <p:nvPr/>
        </p:nvSpPr>
        <p:spPr bwMode="auto">
          <a:xfrm>
            <a:off x="7440613" y="3316288"/>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325674" name="Line 42"/>
          <p:cNvSpPr>
            <a:spLocks noChangeShapeType="1"/>
          </p:cNvSpPr>
          <p:nvPr/>
        </p:nvSpPr>
        <p:spPr bwMode="auto">
          <a:xfrm>
            <a:off x="7593013" y="4424363"/>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325675" name="Line 43"/>
          <p:cNvSpPr>
            <a:spLocks noChangeShapeType="1"/>
          </p:cNvSpPr>
          <p:nvPr/>
        </p:nvSpPr>
        <p:spPr bwMode="auto">
          <a:xfrm>
            <a:off x="866775" y="1893888"/>
            <a:ext cx="969963"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325676" name="Line 44"/>
          <p:cNvSpPr>
            <a:spLocks noChangeShapeType="1"/>
          </p:cNvSpPr>
          <p:nvPr/>
        </p:nvSpPr>
        <p:spPr bwMode="auto">
          <a:xfrm>
            <a:off x="762000" y="2660650"/>
            <a:ext cx="969963"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325677" name="Line 45"/>
          <p:cNvSpPr>
            <a:spLocks noChangeShapeType="1"/>
          </p:cNvSpPr>
          <p:nvPr/>
        </p:nvSpPr>
        <p:spPr bwMode="auto">
          <a:xfrm>
            <a:off x="671513" y="3311525"/>
            <a:ext cx="969962"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325678" name="Line 46"/>
          <p:cNvSpPr>
            <a:spLocks noChangeShapeType="1"/>
          </p:cNvSpPr>
          <p:nvPr/>
        </p:nvSpPr>
        <p:spPr bwMode="auto">
          <a:xfrm>
            <a:off x="495300" y="4391025"/>
            <a:ext cx="969963" cy="0"/>
          </a:xfrm>
          <a:prstGeom prst="line">
            <a:avLst/>
          </a:prstGeom>
          <a:noFill/>
          <a:ln w="28575">
            <a:solidFill>
              <a:srgbClr val="023CCC"/>
            </a:solidFill>
            <a:round/>
            <a:headEnd/>
            <a:tailEnd/>
          </a:ln>
          <a:effectLst>
            <a:outerShdw dist="45791" dir="3378596" algn="ctr" rotWithShape="0">
              <a:schemeClr val="tx1"/>
            </a:outerShdw>
          </a:effectLst>
        </p:spPr>
        <p:txBody>
          <a:bodyPr wrap="none" anchor="ctr"/>
          <a:lstStyle/>
          <a:p>
            <a:pPr>
              <a:defRPr/>
            </a:pPr>
            <a:endParaRPr lang="en-US">
              <a:latin typeface="WinInnwa" pitchFamily="2" charset="0"/>
              <a:ea typeface="+mn-ea"/>
            </a:endParaRPr>
          </a:p>
        </p:txBody>
      </p:sp>
      <p:sp>
        <p:nvSpPr>
          <p:cNvPr id="325679" name="Rectangle 47"/>
          <p:cNvSpPr>
            <a:spLocks noChangeArrowheads="1"/>
          </p:cNvSpPr>
          <p:nvPr/>
        </p:nvSpPr>
        <p:spPr bwMode="auto">
          <a:xfrm>
            <a:off x="1597025" y="5768975"/>
            <a:ext cx="2420938" cy="458788"/>
          </a:xfrm>
          <a:prstGeom prst="rect">
            <a:avLst/>
          </a:prstGeom>
          <a:noFill/>
          <a:ln w="12700">
            <a:noFill/>
            <a:miter lim="800000"/>
            <a:headEnd/>
            <a:tailEnd/>
          </a:ln>
          <a:effectLst>
            <a:outerShdw dist="56796" dir="3806097" algn="ctr" rotWithShape="0">
              <a:schemeClr val="tx1"/>
            </a:outerShdw>
          </a:effectLst>
        </p:spPr>
        <p:txBody>
          <a:bodyPr lIns="90487" tIns="44450" rIns="90487" bIns="44450">
            <a:spAutoFit/>
          </a:bodyPr>
          <a:lstStyle/>
          <a:p>
            <a:pPr>
              <a:spcBef>
                <a:spcPct val="0"/>
              </a:spcBef>
              <a:defRPr/>
            </a:pPr>
            <a:r>
              <a:rPr lang="en-US" sz="2400">
                <a:latin typeface="WinInnwa" pitchFamily="2" charset="0"/>
                <a:ea typeface="+mn-ea"/>
              </a:rPr>
              <a:t> </a:t>
            </a:r>
            <a:r>
              <a:rPr lang="en-US" sz="2000">
                <a:latin typeface="WinInnwa" pitchFamily="2" charset="0"/>
                <a:ea typeface="+mn-ea"/>
              </a:rPr>
              <a:t>ta0;BunfhrSefajymif;</a:t>
            </a:r>
          </a:p>
        </p:txBody>
      </p:sp>
      <p:sp>
        <p:nvSpPr>
          <p:cNvPr id="39965" name="Text Box 48"/>
          <p:cNvSpPr txBox="1">
            <a:spLocks noChangeArrowheads="1"/>
          </p:cNvSpPr>
          <p:nvPr/>
        </p:nvSpPr>
        <p:spPr bwMode="auto">
          <a:xfrm>
            <a:off x="1509713" y="4032250"/>
            <a:ext cx="184150"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spcBef>
                <a:spcPct val="0"/>
              </a:spcBef>
            </a:pPr>
            <a:endParaRPr lang="my-MM" sz="3600" b="0">
              <a:solidFill>
                <a:schemeClr val="tx1"/>
              </a:solidFill>
              <a:latin typeface="WinInnwa" charset="0"/>
            </a:endParaRPr>
          </a:p>
        </p:txBody>
      </p:sp>
      <p:grpSp>
        <p:nvGrpSpPr>
          <p:cNvPr id="3" name="Group 49"/>
          <p:cNvGrpSpPr>
            <a:grpSpLocks/>
          </p:cNvGrpSpPr>
          <p:nvPr/>
        </p:nvGrpSpPr>
        <p:grpSpPr bwMode="auto">
          <a:xfrm>
            <a:off x="1876425" y="3013075"/>
            <a:ext cx="3554413" cy="989013"/>
            <a:chOff x="1005" y="1883"/>
            <a:chExt cx="2239" cy="623"/>
          </a:xfrm>
        </p:grpSpPr>
        <p:grpSp>
          <p:nvGrpSpPr>
            <p:cNvPr id="39992" name="Group 50"/>
            <p:cNvGrpSpPr>
              <a:grpSpLocks/>
            </p:cNvGrpSpPr>
            <p:nvPr/>
          </p:nvGrpSpPr>
          <p:grpSpPr bwMode="auto">
            <a:xfrm>
              <a:off x="1005" y="1883"/>
              <a:ext cx="2239" cy="623"/>
              <a:chOff x="1013" y="1875"/>
              <a:chExt cx="2239" cy="623"/>
            </a:xfrm>
          </p:grpSpPr>
          <p:grpSp>
            <p:nvGrpSpPr>
              <p:cNvPr id="39994" name="Group 51"/>
              <p:cNvGrpSpPr>
                <a:grpSpLocks/>
              </p:cNvGrpSpPr>
              <p:nvPr/>
            </p:nvGrpSpPr>
            <p:grpSpPr bwMode="auto">
              <a:xfrm>
                <a:off x="1572" y="1875"/>
                <a:ext cx="1680" cy="408"/>
                <a:chOff x="1358" y="1104"/>
                <a:chExt cx="1680" cy="408"/>
              </a:xfrm>
            </p:grpSpPr>
            <p:sp>
              <p:nvSpPr>
                <p:cNvPr id="39996" name="Rectangle 52"/>
                <p:cNvSpPr>
                  <a:spLocks noChangeArrowheads="1"/>
                </p:cNvSpPr>
                <p:nvPr/>
              </p:nvSpPr>
              <p:spPr bwMode="auto">
                <a:xfrm>
                  <a:off x="1358" y="1104"/>
                  <a:ext cx="1680" cy="408"/>
                </a:xfrm>
                <a:prstGeom prst="rect">
                  <a:avLst/>
                </a:prstGeom>
                <a:solidFill>
                  <a:srgbClr val="5AF24E"/>
                </a:solidFill>
                <a:ln w="57150">
                  <a:solidFill>
                    <a:schemeClr val="tx1"/>
                  </a:solidFill>
                  <a:miter lim="800000"/>
                  <a:headEnd/>
                  <a:tailEnd/>
                </a:ln>
              </p:spPr>
              <p:txBody>
                <a:bodyPr wrap="none" anchor="ctr"/>
                <a:lstStyle/>
                <a:p>
                  <a:endParaRPr lang="th-TH">
                    <a:latin typeface="WinInnwa" charset="0"/>
                  </a:endParaRPr>
                </a:p>
              </p:txBody>
            </p:sp>
            <p:sp>
              <p:nvSpPr>
                <p:cNvPr id="39997" name="Text Box 53"/>
                <p:cNvSpPr txBox="1">
                  <a:spLocks noChangeArrowheads="1"/>
                </p:cNvSpPr>
                <p:nvPr/>
              </p:nvSpPr>
              <p:spPr bwMode="auto">
                <a:xfrm>
                  <a:off x="1557" y="1152"/>
                  <a:ext cx="1325" cy="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endParaRPr lang="my-MM">
                    <a:solidFill>
                      <a:schemeClr val="tx1"/>
                    </a:solidFill>
                    <a:latin typeface="WinInnwa" charset="0"/>
                  </a:endParaRPr>
                </a:p>
              </p:txBody>
            </p:sp>
          </p:grpSp>
          <p:sp>
            <p:nvSpPr>
              <p:cNvPr id="39995" name="AutoShape 54"/>
              <p:cNvSpPr>
                <a:spLocks noChangeArrowheads="1"/>
              </p:cNvSpPr>
              <p:nvPr/>
            </p:nvSpPr>
            <p:spPr bwMode="auto">
              <a:xfrm>
                <a:off x="1013" y="1932"/>
                <a:ext cx="501" cy="566"/>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5898240 60000 65536"/>
                  <a:gd name="T10" fmla="*/ 5898240 60000 65536"/>
                  <a:gd name="T11" fmla="*/ 0 60000 65536"/>
                  <a:gd name="T12" fmla="*/ 12417 w 21600"/>
                  <a:gd name="T13" fmla="*/ 2900 h 21600"/>
                  <a:gd name="T14" fmla="*/ 18237 w 21600"/>
                  <a:gd name="T15" fmla="*/ 9235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hlink"/>
              </a:solidFill>
              <a:ln w="38100">
                <a:solidFill>
                  <a:schemeClr val="tx1"/>
                </a:solidFill>
                <a:miter lim="800000"/>
                <a:headEnd/>
                <a:tailEnd/>
              </a:ln>
            </p:spPr>
            <p:txBody>
              <a:bodyPr wrap="none" anchor="ctr"/>
              <a:lstStyle/>
              <a:p>
                <a:endParaRPr lang="th-TH">
                  <a:latin typeface="WinInnwa" charset="0"/>
                </a:endParaRPr>
              </a:p>
            </p:txBody>
          </p:sp>
        </p:grpSp>
        <p:sp>
          <p:nvSpPr>
            <p:cNvPr id="39993" name="Text Box 55"/>
            <p:cNvSpPr txBox="1">
              <a:spLocks noChangeArrowheads="1"/>
            </p:cNvSpPr>
            <p:nvPr/>
          </p:nvSpPr>
          <p:spPr bwMode="auto">
            <a:xfrm>
              <a:off x="1744" y="1920"/>
              <a:ext cx="1448" cy="32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dirty="0">
                  <a:solidFill>
                    <a:schemeClr val="tx1"/>
                  </a:solidFill>
                  <a:latin typeface="WinInnwa" charset="0"/>
                </a:rPr>
                <a:t> </a:t>
              </a:r>
              <a:r>
                <a:rPr lang="en-US" sz="2400" dirty="0" err="1">
                  <a:solidFill>
                    <a:schemeClr val="tx1"/>
                  </a:solidFill>
                  <a:latin typeface="Pyidaungsu" panose="020B0502040204020203" pitchFamily="34" charset="0"/>
                  <a:cs typeface="Pyidaungsu" panose="020B0502040204020203" pitchFamily="34" charset="0"/>
                </a:rPr>
                <a:t>အာဗြဟံ</a:t>
              </a:r>
              <a:endParaRPr lang="en-US" sz="2400" dirty="0">
                <a:solidFill>
                  <a:schemeClr val="tx1"/>
                </a:solidFill>
                <a:latin typeface="Pyidaungsu" panose="020B0502040204020203" pitchFamily="34" charset="0"/>
                <a:cs typeface="Pyidaungsu" panose="020B0502040204020203" pitchFamily="34" charset="0"/>
              </a:endParaRPr>
            </a:p>
          </p:txBody>
        </p:sp>
      </p:grpSp>
      <p:sp>
        <p:nvSpPr>
          <p:cNvPr id="325688" name="Oval 56"/>
          <p:cNvSpPr>
            <a:spLocks noChangeArrowheads="1"/>
          </p:cNvSpPr>
          <p:nvPr/>
        </p:nvSpPr>
        <p:spPr bwMode="auto">
          <a:xfrm>
            <a:off x="1350963" y="5580063"/>
            <a:ext cx="2701925" cy="893762"/>
          </a:xfrm>
          <a:prstGeom prst="ellipse">
            <a:avLst/>
          </a:prstGeom>
          <a:noFill/>
          <a:ln w="76200">
            <a:solidFill>
              <a:srgbClr val="E81034"/>
            </a:solidFill>
            <a:round/>
            <a:headEnd/>
            <a:tailEnd/>
          </a:ln>
          <a:effectLst>
            <a:outerShdw blurRad="63500" dist="71842" dir="2700000" algn="ctr" rotWithShape="0">
              <a:srgbClr val="000000">
                <a:alpha val="74998"/>
              </a:srgbClr>
            </a:outerShdw>
          </a:effectLst>
          <a:extLst>
            <a:ext uri="{909E8E84-426E-40dd-AFC4-6F175D3DCCD1}">
              <a14:hiddenFill xmlns="" xmlns:a14="http://schemas.microsoft.com/office/drawing/2010/main">
                <a:solidFill>
                  <a:srgbClr val="FFFFFF"/>
                </a:solidFill>
              </a14:hiddenFill>
            </a:ext>
          </a:extLst>
        </p:spPr>
        <p:txBody>
          <a:bodyPr wrap="none" anchor="ctr"/>
          <a:lstStyle/>
          <a:p>
            <a:pPr>
              <a:defRPr/>
            </a:pPr>
            <a:endParaRPr lang="en-US">
              <a:latin typeface="WinInnwa" pitchFamily="2" charset="0"/>
              <a:ea typeface="+mn-ea"/>
            </a:endParaRPr>
          </a:p>
        </p:txBody>
      </p:sp>
      <p:sp>
        <p:nvSpPr>
          <p:cNvPr id="325689" name="AutoShape 57" descr="Dark vertical"/>
          <p:cNvSpPr>
            <a:spLocks noChangeArrowheads="1"/>
          </p:cNvSpPr>
          <p:nvPr/>
        </p:nvSpPr>
        <p:spPr bwMode="auto">
          <a:xfrm rot="5400000">
            <a:off x="-923925" y="4149725"/>
            <a:ext cx="3997325" cy="2149475"/>
          </a:xfrm>
          <a:prstGeom prst="triangle">
            <a:avLst>
              <a:gd name="adj" fmla="val 50000"/>
            </a:avLst>
          </a:prstGeom>
          <a:pattFill prst="dkVert">
            <a:fgClr>
              <a:schemeClr val="accent1"/>
            </a:fgClr>
            <a:bgClr>
              <a:schemeClr val="bg1"/>
            </a:bgClr>
          </a:pattFill>
          <a:ln w="57150">
            <a:solidFill>
              <a:srgbClr val="023CCC"/>
            </a:solidFill>
            <a:miter lim="800000"/>
            <a:headEnd/>
            <a:tailEnd/>
          </a:ln>
        </p:spPr>
        <p:txBody>
          <a:bodyPr wrap="none" anchor="ctr"/>
          <a:lstStyle/>
          <a:p>
            <a:endParaRPr lang="th-TH">
              <a:latin typeface="WinInnwa" charset="0"/>
            </a:endParaRPr>
          </a:p>
        </p:txBody>
      </p:sp>
      <p:sp>
        <p:nvSpPr>
          <p:cNvPr id="325690" name="AutoShape 58" descr="Dark horizontal"/>
          <p:cNvSpPr>
            <a:spLocks noChangeArrowheads="1"/>
          </p:cNvSpPr>
          <p:nvPr/>
        </p:nvSpPr>
        <p:spPr bwMode="auto">
          <a:xfrm rot="16200000" flipH="1">
            <a:off x="3554413" y="1268413"/>
            <a:ext cx="4065587" cy="7113587"/>
          </a:xfrm>
          <a:prstGeom prst="triangle">
            <a:avLst>
              <a:gd name="adj" fmla="val 50000"/>
            </a:avLst>
          </a:prstGeom>
          <a:pattFill prst="dkHorz">
            <a:fgClr>
              <a:schemeClr val="accent2"/>
            </a:fgClr>
            <a:bgClr>
              <a:schemeClr val="bg1"/>
            </a:bgClr>
          </a:pattFill>
          <a:ln w="57150">
            <a:solidFill>
              <a:schemeClr val="accent2"/>
            </a:solidFill>
            <a:miter lim="800000"/>
            <a:headEnd/>
            <a:tailEnd/>
          </a:ln>
        </p:spPr>
        <p:txBody>
          <a:bodyPr vert="eaVert" wrap="none" anchor="ctr"/>
          <a:lstStyle/>
          <a:p>
            <a:pPr algn="ctr">
              <a:spcBef>
                <a:spcPct val="0"/>
              </a:spcBef>
            </a:pPr>
            <a:endParaRPr lang="my-MM" sz="3600" b="0">
              <a:solidFill>
                <a:schemeClr val="tx1"/>
              </a:solidFill>
              <a:latin typeface="WinInnwa" charset="0"/>
            </a:endParaRPr>
          </a:p>
        </p:txBody>
      </p:sp>
      <p:sp>
        <p:nvSpPr>
          <p:cNvPr id="39970" name="Text Box 59"/>
          <p:cNvSpPr txBox="1">
            <a:spLocks noChangeArrowheads="1"/>
          </p:cNvSpPr>
          <p:nvPr/>
        </p:nvSpPr>
        <p:spPr bwMode="auto">
          <a:xfrm>
            <a:off x="8720138" y="80963"/>
            <a:ext cx="26193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2000" b="0">
                <a:solidFill>
                  <a:srgbClr val="FFA27C"/>
                </a:solidFill>
                <a:latin typeface="WinInnwa" charset="0"/>
              </a:rPr>
              <a:t> </a:t>
            </a:r>
          </a:p>
        </p:txBody>
      </p:sp>
      <p:sp>
        <p:nvSpPr>
          <p:cNvPr id="39971" name="Text Box 60"/>
          <p:cNvSpPr txBox="1">
            <a:spLocks noChangeArrowheads="1"/>
          </p:cNvSpPr>
          <p:nvPr/>
        </p:nvSpPr>
        <p:spPr bwMode="auto">
          <a:xfrm>
            <a:off x="1579563" y="5703888"/>
            <a:ext cx="2317750" cy="461962"/>
          </a:xfrm>
          <a:prstGeom prst="rect">
            <a:avLst/>
          </a:prstGeom>
          <a:solidFill>
            <a:schemeClr val="bg1"/>
          </a:solidFill>
          <a:ln w="76200">
            <a:solidFill>
              <a:schemeClr val="hlink"/>
            </a:solidFill>
            <a:miter lim="800000"/>
            <a:headEnd/>
            <a:tailEnd/>
          </a:ln>
        </p:spPr>
        <p:txBody>
          <a:bodyP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2400" b="0">
                <a:solidFill>
                  <a:schemeClr val="tx1"/>
                </a:solidFill>
                <a:latin typeface="Arial Black" charset="0"/>
              </a:rPr>
              <a:t>LINE I</a:t>
            </a:r>
          </a:p>
        </p:txBody>
      </p:sp>
      <p:grpSp>
        <p:nvGrpSpPr>
          <p:cNvPr id="6" name="Group 61"/>
          <p:cNvGrpSpPr>
            <a:grpSpLocks/>
          </p:cNvGrpSpPr>
          <p:nvPr/>
        </p:nvGrpSpPr>
        <p:grpSpPr bwMode="auto">
          <a:xfrm>
            <a:off x="828675" y="4208463"/>
            <a:ext cx="3108325" cy="1544637"/>
            <a:chOff x="653" y="2555"/>
            <a:chExt cx="1958" cy="973"/>
          </a:xfrm>
        </p:grpSpPr>
        <p:grpSp>
          <p:nvGrpSpPr>
            <p:cNvPr id="39988" name="Group 62"/>
            <p:cNvGrpSpPr>
              <a:grpSpLocks/>
            </p:cNvGrpSpPr>
            <p:nvPr/>
          </p:nvGrpSpPr>
          <p:grpSpPr bwMode="auto">
            <a:xfrm>
              <a:off x="653" y="2555"/>
              <a:ext cx="1958" cy="973"/>
              <a:chOff x="568" y="2544"/>
              <a:chExt cx="1958" cy="973"/>
            </a:xfrm>
          </p:grpSpPr>
          <p:sp>
            <p:nvSpPr>
              <p:cNvPr id="39990" name="AutoShape 63"/>
              <p:cNvSpPr>
                <a:spLocks noChangeArrowheads="1"/>
              </p:cNvSpPr>
              <p:nvPr/>
            </p:nvSpPr>
            <p:spPr bwMode="auto">
              <a:xfrm rot="-9360000">
                <a:off x="1560" y="3291"/>
                <a:ext cx="966" cy="226"/>
              </a:xfrm>
              <a:prstGeom prst="rightArrow">
                <a:avLst>
                  <a:gd name="adj1" fmla="val 50000"/>
                  <a:gd name="adj2" fmla="val 213737"/>
                </a:avLst>
              </a:prstGeom>
              <a:solidFill>
                <a:schemeClr val="hlink"/>
              </a:solidFill>
              <a:ln w="25400">
                <a:solidFill>
                  <a:schemeClr val="tx1"/>
                </a:solidFill>
                <a:miter lim="800000"/>
                <a:headEnd/>
                <a:tailEnd/>
              </a:ln>
            </p:spPr>
            <p:txBody>
              <a:bodyPr wrap="none" anchor="ctr"/>
              <a:lstStyle/>
              <a:p>
                <a:endParaRPr lang="th-TH">
                  <a:latin typeface="WinInnwa" charset="0"/>
                </a:endParaRPr>
              </a:p>
            </p:txBody>
          </p:sp>
          <p:sp>
            <p:nvSpPr>
              <p:cNvPr id="39991" name="Rectangle 64"/>
              <p:cNvSpPr>
                <a:spLocks noChangeArrowheads="1"/>
              </p:cNvSpPr>
              <p:nvPr/>
            </p:nvSpPr>
            <p:spPr bwMode="auto">
              <a:xfrm>
                <a:off x="568" y="2544"/>
                <a:ext cx="1680" cy="408"/>
              </a:xfrm>
              <a:prstGeom prst="rect">
                <a:avLst/>
              </a:prstGeom>
              <a:solidFill>
                <a:srgbClr val="FAFD00"/>
              </a:solidFill>
              <a:ln w="57150">
                <a:solidFill>
                  <a:schemeClr val="tx1"/>
                </a:solidFill>
                <a:miter lim="800000"/>
                <a:headEnd/>
                <a:tailEnd/>
              </a:ln>
            </p:spPr>
            <p:txBody>
              <a:bodyPr wrap="none" anchor="ctr"/>
              <a:lstStyle/>
              <a:p>
                <a:endParaRPr lang="th-TH">
                  <a:latin typeface="WinInnwa" charset="0"/>
                </a:endParaRPr>
              </a:p>
            </p:txBody>
          </p:sp>
        </p:grpSp>
        <p:sp>
          <p:nvSpPr>
            <p:cNvPr id="325697" name="Text Box 65"/>
            <p:cNvSpPr txBox="1">
              <a:spLocks noChangeArrowheads="1"/>
            </p:cNvSpPr>
            <p:nvPr/>
          </p:nvSpPr>
          <p:spPr bwMode="auto">
            <a:xfrm>
              <a:off x="693" y="2587"/>
              <a:ext cx="1784" cy="330"/>
            </a:xfrm>
            <a:prstGeom prst="rect">
              <a:avLst/>
            </a:prstGeom>
            <a:noFill/>
            <a:ln w="12700">
              <a:noFill/>
              <a:miter lim="800000"/>
              <a:headEnd/>
              <a:tailEnd/>
            </a:ln>
            <a:effectLst>
              <a:outerShdw dist="35921" dir="2700000" algn="ctr" rotWithShape="0">
                <a:srgbClr val="787878"/>
              </a:outerShdw>
            </a:effectLst>
          </p:spPr>
          <p:txBody>
            <a:bodyP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r>
                <a:rPr lang="en-US" dirty="0">
                  <a:solidFill>
                    <a:srgbClr val="000066"/>
                  </a:solidFill>
                  <a:latin typeface="WinInnwa" charset="0"/>
                </a:rPr>
                <a:t> </a:t>
              </a:r>
              <a:r>
                <a:rPr lang="en-US" sz="2400" dirty="0" err="1">
                  <a:solidFill>
                    <a:schemeClr val="tx1"/>
                  </a:solidFill>
                  <a:latin typeface="Pyidaungsu" panose="020B0502040204020203" pitchFamily="34" charset="0"/>
                  <a:cs typeface="Pyidaungsu" panose="020B0502040204020203" pitchFamily="34" charset="0"/>
                </a:rPr>
                <a:t>ကမ္ဘာဦး</a:t>
              </a:r>
              <a:r>
                <a:rPr lang="en-US" sz="2400" dirty="0">
                  <a:solidFill>
                    <a:schemeClr val="tx1"/>
                  </a:solidFill>
                  <a:latin typeface="Pyidaungsu" panose="020B0502040204020203" pitchFamily="34" charset="0"/>
                  <a:cs typeface="Pyidaungsu" panose="020B0502040204020203" pitchFamily="34" charset="0"/>
                </a:rPr>
                <a:t> ၁၂ -</a:t>
              </a:r>
              <a:endParaRPr lang="en-US" sz="2000" dirty="0">
                <a:solidFill>
                  <a:srgbClr val="000066"/>
                </a:solidFill>
                <a:latin typeface="Pyidaungsu" panose="020B0502040204020203" pitchFamily="34" charset="0"/>
                <a:cs typeface="Pyidaungsu" panose="020B0502040204020203" pitchFamily="34" charset="0"/>
              </a:endParaRPr>
            </a:p>
          </p:txBody>
        </p:sp>
      </p:grpSp>
      <p:sp>
        <p:nvSpPr>
          <p:cNvPr id="325698" name="Rectangle 66"/>
          <p:cNvSpPr>
            <a:spLocks noChangeArrowheads="1"/>
          </p:cNvSpPr>
          <p:nvPr/>
        </p:nvSpPr>
        <p:spPr bwMode="auto">
          <a:xfrm>
            <a:off x="8091488" y="6427788"/>
            <a:ext cx="280987" cy="246062"/>
          </a:xfrm>
          <a:prstGeom prst="rect">
            <a:avLst/>
          </a:prstGeom>
          <a:noFill/>
          <a:ln w="12700">
            <a:noFill/>
            <a:miter lim="800000"/>
            <a:headEnd/>
            <a:tailEnd/>
          </a:ln>
          <a:effectLst/>
        </p:spPr>
        <p:txBody>
          <a:bodyPr wrap="none" anchor="ctr">
            <a:spAutoFit/>
          </a:bodyPr>
          <a:lstStyle/>
          <a:p>
            <a:pPr algn="ctr">
              <a:spcBef>
                <a:spcPct val="0"/>
              </a:spcBef>
              <a:defRPr/>
            </a:pPr>
            <a:r>
              <a:rPr lang="en-US" sz="1000">
                <a:solidFill>
                  <a:schemeClr val="bg1"/>
                </a:solidFill>
                <a:effectLst>
                  <a:outerShdw blurRad="38100" dist="38100" dir="2700000" algn="tl">
                    <a:srgbClr val="000000"/>
                  </a:outerShdw>
                </a:effectLst>
                <a:latin typeface="WinInnwa" pitchFamily="2" charset="0"/>
                <a:ea typeface="+mn-ea"/>
              </a:rPr>
              <a:t>22</a:t>
            </a:r>
            <a:endParaRPr lang="en-US" sz="1000">
              <a:solidFill>
                <a:schemeClr val="tx1"/>
              </a:solidFill>
              <a:effectLst>
                <a:outerShdw blurRad="38100" dist="38100" dir="2700000" algn="tl">
                  <a:srgbClr val="FFFFFF"/>
                </a:outerShdw>
              </a:effectLst>
              <a:latin typeface="WinInnwa" pitchFamily="2" charset="0"/>
              <a:ea typeface="+mn-ea"/>
            </a:endParaRPr>
          </a:p>
        </p:txBody>
      </p:sp>
      <p:sp>
        <p:nvSpPr>
          <p:cNvPr id="325699" name="Text Box 67"/>
          <p:cNvSpPr txBox="1">
            <a:spLocks noChangeArrowheads="1"/>
          </p:cNvSpPr>
          <p:nvPr/>
        </p:nvSpPr>
        <p:spPr bwMode="auto">
          <a:xfrm>
            <a:off x="8502650" y="6353175"/>
            <a:ext cx="287338" cy="369888"/>
          </a:xfrm>
          <a:prstGeom prst="rect">
            <a:avLst/>
          </a:prstGeom>
          <a:noFill/>
          <a:ln w="12700">
            <a:noFill/>
            <a:miter lim="800000"/>
            <a:headEnd/>
            <a:tailEnd/>
          </a:ln>
          <a:effectLst>
            <a:outerShdw dist="17961" dir="2700000" algn="ctr" rotWithShape="0">
              <a:schemeClr val="tx1"/>
            </a:outerShdw>
          </a:effectLst>
        </p:spPr>
        <p:txBody>
          <a:bodyPr wrap="none" anchor="ctr">
            <a:spAutoFit/>
          </a:bodyPr>
          <a:lstStyle/>
          <a:p>
            <a:pPr algn="ctr">
              <a:defRPr/>
            </a:pPr>
            <a:r>
              <a:rPr lang="en-US">
                <a:solidFill>
                  <a:srgbClr val="FFFFFF"/>
                </a:solidFill>
                <a:latin typeface="WinInnwa" pitchFamily="2" charset="0"/>
                <a:ea typeface="+mn-ea"/>
              </a:rPr>
              <a:t>5</a:t>
            </a:r>
          </a:p>
        </p:txBody>
      </p:sp>
      <p:sp>
        <p:nvSpPr>
          <p:cNvPr id="325700" name="Rectangle 68"/>
          <p:cNvSpPr>
            <a:spLocks noChangeArrowheads="1"/>
          </p:cNvSpPr>
          <p:nvPr/>
        </p:nvSpPr>
        <p:spPr bwMode="auto">
          <a:xfrm>
            <a:off x="4040188" y="204788"/>
            <a:ext cx="1001876" cy="335989"/>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1600" dirty="0" err="1">
                <a:solidFill>
                  <a:srgbClr val="2F6AFD"/>
                </a:solidFill>
                <a:latin typeface="Pyidaungsu" panose="020B0502040204020203" pitchFamily="34" charset="0"/>
                <a:ea typeface="+mn-ea"/>
                <a:cs typeface="Pyidaungsu" panose="020B0502040204020203" pitchFamily="34" charset="0"/>
              </a:rPr>
              <a:t>နှစ</a:t>
            </a:r>
            <a:r>
              <a:rPr lang="en-US" sz="1600" dirty="0">
                <a:solidFill>
                  <a:srgbClr val="2F6AFD"/>
                </a:solidFill>
                <a:latin typeface="Pyidaungsu" panose="020B0502040204020203" pitchFamily="34" charset="0"/>
                <a:ea typeface="+mn-ea"/>
                <a:cs typeface="Pyidaungsu" panose="020B0502040204020203" pitchFamily="34" charset="0"/>
              </a:rPr>
              <a:t>် ၁၆၀၀</a:t>
            </a:r>
          </a:p>
        </p:txBody>
      </p:sp>
      <p:sp>
        <p:nvSpPr>
          <p:cNvPr id="325701" name="Rectangle 69"/>
          <p:cNvSpPr>
            <a:spLocks noChangeArrowheads="1"/>
          </p:cNvSpPr>
          <p:nvPr/>
        </p:nvSpPr>
        <p:spPr bwMode="auto">
          <a:xfrm>
            <a:off x="3797300" y="461963"/>
            <a:ext cx="1461938" cy="335989"/>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1600" dirty="0" err="1">
                <a:solidFill>
                  <a:srgbClr val="2F6AFD"/>
                </a:solidFill>
                <a:latin typeface="Pyidaungsu" panose="020B0502040204020203" pitchFamily="34" charset="0"/>
                <a:ea typeface="+mn-ea"/>
                <a:cs typeface="Pyidaungsu" panose="020B0502040204020203" pitchFamily="34" charset="0"/>
              </a:rPr>
              <a:t>စာရေးသူ</a:t>
            </a:r>
            <a:r>
              <a:rPr lang="en-US" sz="1600" dirty="0">
                <a:solidFill>
                  <a:srgbClr val="2F6AFD"/>
                </a:solidFill>
                <a:latin typeface="Pyidaungsu" panose="020B0502040204020203" pitchFamily="34" charset="0"/>
                <a:ea typeface="+mn-ea"/>
                <a:cs typeface="Pyidaungsu" panose="020B0502040204020203" pitchFamily="34" charset="0"/>
              </a:rPr>
              <a:t> ၄၀ </a:t>
            </a:r>
            <a:r>
              <a:rPr lang="en-US" sz="1600" dirty="0" err="1">
                <a:solidFill>
                  <a:srgbClr val="2F6AFD"/>
                </a:solidFill>
                <a:latin typeface="Pyidaungsu" panose="020B0502040204020203" pitchFamily="34" charset="0"/>
                <a:ea typeface="+mn-ea"/>
                <a:cs typeface="Pyidaungsu" panose="020B0502040204020203" pitchFamily="34" charset="0"/>
              </a:rPr>
              <a:t>ဦး</a:t>
            </a:r>
            <a:endParaRPr lang="en-US" sz="1600" dirty="0">
              <a:solidFill>
                <a:srgbClr val="2F6AFD"/>
              </a:solidFill>
              <a:latin typeface="Pyidaungsu" panose="020B0502040204020203" pitchFamily="34" charset="0"/>
              <a:ea typeface="+mn-ea"/>
              <a:cs typeface="Pyidaungsu" panose="020B0502040204020203" pitchFamily="34" charset="0"/>
            </a:endParaRPr>
          </a:p>
        </p:txBody>
      </p:sp>
      <p:sp>
        <p:nvSpPr>
          <p:cNvPr id="325702" name="Rectangle 70"/>
          <p:cNvSpPr>
            <a:spLocks noChangeArrowheads="1"/>
          </p:cNvSpPr>
          <p:nvPr/>
        </p:nvSpPr>
        <p:spPr bwMode="auto">
          <a:xfrm>
            <a:off x="3524250" y="889000"/>
            <a:ext cx="1847850" cy="582211"/>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lgn="ctr">
              <a:defRPr/>
            </a:pPr>
            <a:r>
              <a:rPr lang="en-US" sz="1600" dirty="0" err="1">
                <a:solidFill>
                  <a:srgbClr val="2F6AFD"/>
                </a:solidFill>
                <a:latin typeface="Pyidaungsu" panose="020B0502040204020203" pitchFamily="34" charset="0"/>
                <a:ea typeface="+mn-ea"/>
                <a:cs typeface="Pyidaungsu" panose="020B0502040204020203" pitchFamily="34" charset="0"/>
              </a:rPr>
              <a:t>ဆောင်ပုဒ</a:t>
            </a:r>
            <a:r>
              <a:rPr lang="en-US" sz="1600" dirty="0">
                <a:solidFill>
                  <a:srgbClr val="2F6AFD"/>
                </a:solidFill>
                <a:latin typeface="Pyidaungsu" panose="020B0502040204020203" pitchFamily="34" charset="0"/>
                <a:ea typeface="+mn-ea"/>
                <a:cs typeface="Pyidaungsu" panose="020B0502040204020203" pitchFamily="34" charset="0"/>
              </a:rPr>
              <a:t>် - </a:t>
            </a:r>
            <a:r>
              <a:rPr lang="en-US" sz="1600" dirty="0" err="1">
                <a:solidFill>
                  <a:srgbClr val="2F6AFD"/>
                </a:solidFill>
                <a:latin typeface="Pyidaungsu" panose="020B0502040204020203" pitchFamily="34" charset="0"/>
                <a:ea typeface="+mn-ea"/>
                <a:cs typeface="Pyidaungsu" panose="020B0502040204020203" pitchFamily="34" charset="0"/>
              </a:rPr>
              <a:t>ဘုရားဘုန်းတော</a:t>
            </a:r>
            <a:r>
              <a:rPr lang="en-US" sz="1600" dirty="0">
                <a:solidFill>
                  <a:srgbClr val="2F6AFD"/>
                </a:solidFill>
                <a:latin typeface="Pyidaungsu" panose="020B0502040204020203" pitchFamily="34" charset="0"/>
                <a:ea typeface="+mn-ea"/>
                <a:cs typeface="Pyidaungsu" panose="020B0502040204020203" pitchFamily="34" charset="0"/>
              </a:rPr>
              <a:t>်</a:t>
            </a:r>
          </a:p>
        </p:txBody>
      </p:sp>
      <p:sp>
        <p:nvSpPr>
          <p:cNvPr id="325703" name="Rectangle 71"/>
          <p:cNvSpPr>
            <a:spLocks noChangeArrowheads="1"/>
          </p:cNvSpPr>
          <p:nvPr/>
        </p:nvSpPr>
        <p:spPr bwMode="auto">
          <a:xfrm>
            <a:off x="7381875" y="860425"/>
            <a:ext cx="1293623" cy="459100"/>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2400" dirty="0" err="1">
                <a:solidFill>
                  <a:srgbClr val="2F6AFD"/>
                </a:solidFill>
                <a:latin typeface="Pyidaungsu" panose="020B0502040204020203" pitchFamily="34" charset="0"/>
                <a:ea typeface="+mn-ea"/>
                <a:cs typeface="Pyidaungsu" panose="020B0502040204020203" pitchFamily="34" charset="0"/>
              </a:rPr>
              <a:t>ပုံပြင်သစ</a:t>
            </a:r>
            <a:r>
              <a:rPr lang="en-US" sz="2400" dirty="0">
                <a:solidFill>
                  <a:srgbClr val="2F6AFD"/>
                </a:solidFill>
                <a:latin typeface="Pyidaungsu" panose="020B0502040204020203" pitchFamily="34" charset="0"/>
                <a:ea typeface="+mn-ea"/>
                <a:cs typeface="Pyidaungsu" panose="020B0502040204020203" pitchFamily="34" charset="0"/>
              </a:rPr>
              <a:t>်</a:t>
            </a:r>
          </a:p>
        </p:txBody>
      </p:sp>
      <p:sp>
        <p:nvSpPr>
          <p:cNvPr id="325704" name="Rectangle 72"/>
          <p:cNvSpPr>
            <a:spLocks noChangeArrowheads="1"/>
          </p:cNvSpPr>
          <p:nvPr/>
        </p:nvSpPr>
        <p:spPr bwMode="auto">
          <a:xfrm>
            <a:off x="1308100" y="974725"/>
            <a:ext cx="1333697"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dirty="0" err="1">
                <a:solidFill>
                  <a:srgbClr val="2F6AFD"/>
                </a:solidFill>
                <a:latin typeface="Pyidaungsu" panose="020B0502040204020203" pitchFamily="34" charset="0"/>
                <a:ea typeface="+mn-ea"/>
                <a:cs typeface="Pyidaungsu" panose="020B0502040204020203" pitchFamily="34" charset="0"/>
              </a:rPr>
              <a:t>ပုံပြင်ဟောင်း</a:t>
            </a:r>
            <a:endParaRPr lang="en-US" dirty="0">
              <a:solidFill>
                <a:srgbClr val="2F6AFD"/>
              </a:solidFill>
              <a:latin typeface="Pyidaungsu" panose="020B0502040204020203" pitchFamily="34" charset="0"/>
              <a:ea typeface="+mn-ea"/>
              <a:cs typeface="Pyidaungsu" panose="020B0502040204020203" pitchFamily="34" charset="0"/>
            </a:endParaRPr>
          </a:p>
        </p:txBody>
      </p:sp>
      <p:sp>
        <p:nvSpPr>
          <p:cNvPr id="325705" name="Rectangle 73"/>
          <p:cNvSpPr>
            <a:spLocks noChangeArrowheads="1"/>
          </p:cNvSpPr>
          <p:nvPr/>
        </p:nvSpPr>
        <p:spPr bwMode="auto">
          <a:xfrm>
            <a:off x="1054100" y="2043113"/>
            <a:ext cx="1109277" cy="397545"/>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2000" dirty="0">
                <a:solidFill>
                  <a:srgbClr val="2F6AFD"/>
                </a:solidFill>
                <a:latin typeface="Pyidaungsu" panose="020B0502040204020203" pitchFamily="34" charset="0"/>
                <a:ea typeface="+mn-ea"/>
                <a:cs typeface="Pyidaungsu" panose="020B0502040204020203" pitchFamily="34" charset="0"/>
              </a:rPr>
              <a:t>၃၉ </a:t>
            </a:r>
            <a:r>
              <a:rPr lang="en-US" sz="2000" dirty="0" err="1">
                <a:solidFill>
                  <a:srgbClr val="2F6AFD"/>
                </a:solidFill>
                <a:latin typeface="Pyidaungsu" panose="020B0502040204020203" pitchFamily="34" charset="0"/>
                <a:ea typeface="+mn-ea"/>
                <a:cs typeface="Pyidaungsu" panose="020B0502040204020203" pitchFamily="34" charset="0"/>
              </a:rPr>
              <a:t>ကျမ်း</a:t>
            </a:r>
            <a:endParaRPr lang="en-US" sz="2000" dirty="0">
              <a:solidFill>
                <a:srgbClr val="2F6AFD"/>
              </a:solidFill>
              <a:latin typeface="Pyidaungsu" panose="020B0502040204020203" pitchFamily="34" charset="0"/>
              <a:ea typeface="+mn-ea"/>
              <a:cs typeface="Pyidaungsu" panose="020B0502040204020203" pitchFamily="34" charset="0"/>
            </a:endParaRPr>
          </a:p>
        </p:txBody>
      </p:sp>
      <p:sp>
        <p:nvSpPr>
          <p:cNvPr id="325706" name="Rectangle 74"/>
          <p:cNvSpPr>
            <a:spLocks noChangeArrowheads="1"/>
          </p:cNvSpPr>
          <p:nvPr/>
        </p:nvSpPr>
        <p:spPr bwMode="auto">
          <a:xfrm>
            <a:off x="7302500" y="1985963"/>
            <a:ext cx="1090041" cy="397545"/>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2000" dirty="0">
                <a:solidFill>
                  <a:srgbClr val="2F6AFD"/>
                </a:solidFill>
                <a:latin typeface="Pyidaungsu" panose="020B0502040204020203" pitchFamily="34" charset="0"/>
                <a:ea typeface="+mn-ea"/>
                <a:cs typeface="Pyidaungsu" panose="020B0502040204020203" pitchFamily="34" charset="0"/>
              </a:rPr>
              <a:t>၂၇ </a:t>
            </a:r>
            <a:r>
              <a:rPr lang="en-US" sz="2000" dirty="0" err="1">
                <a:solidFill>
                  <a:srgbClr val="2F6AFD"/>
                </a:solidFill>
                <a:latin typeface="Pyidaungsu" panose="020B0502040204020203" pitchFamily="34" charset="0"/>
                <a:ea typeface="+mn-ea"/>
                <a:cs typeface="Pyidaungsu" panose="020B0502040204020203" pitchFamily="34" charset="0"/>
              </a:rPr>
              <a:t>ကျမ်း</a:t>
            </a:r>
            <a:endParaRPr lang="en-US" sz="2000" dirty="0">
              <a:solidFill>
                <a:srgbClr val="2F6AFD"/>
              </a:solidFill>
              <a:latin typeface="Pyidaungsu" panose="020B0502040204020203" pitchFamily="34" charset="0"/>
              <a:ea typeface="+mn-ea"/>
              <a:cs typeface="Pyidaungsu" panose="020B0502040204020203" pitchFamily="34" charset="0"/>
            </a:endParaRPr>
          </a:p>
        </p:txBody>
      </p:sp>
      <p:sp>
        <p:nvSpPr>
          <p:cNvPr id="325707" name="Rectangle 75"/>
          <p:cNvSpPr>
            <a:spLocks noChangeArrowheads="1"/>
          </p:cNvSpPr>
          <p:nvPr/>
        </p:nvSpPr>
        <p:spPr bwMode="auto">
          <a:xfrm>
            <a:off x="742950" y="2762250"/>
            <a:ext cx="962025" cy="366767"/>
          </a:xfrm>
          <a:prstGeom prst="rect">
            <a:avLst/>
          </a:prstGeom>
          <a:noFill/>
          <a:ln w="12700" algn="ctr">
            <a:noFill/>
            <a:miter lim="800000"/>
            <a:headEnd/>
            <a:tailEnd/>
          </a:ln>
          <a:effectLst>
            <a:outerShdw dist="45791" dir="3378596" algn="ctr" rotWithShape="0">
              <a:schemeClr val="tx1"/>
            </a:outerShdw>
          </a:effectLst>
        </p:spPr>
        <p:txBody>
          <a:bodyPr lIns="90487" tIns="44450" rIns="90487" bIns="44450">
            <a:spAutoFit/>
          </a:bodyPr>
          <a:lstStyle/>
          <a:p>
            <a:pPr>
              <a:spcBef>
                <a:spcPct val="0"/>
              </a:spcBef>
              <a:defRPr/>
            </a:pPr>
            <a:r>
              <a:rPr lang="en-US" dirty="0" err="1">
                <a:solidFill>
                  <a:srgbClr val="2F6AFD"/>
                </a:solidFill>
                <a:latin typeface="Pyidaungsu" panose="020B0502040204020203" pitchFamily="34" charset="0"/>
                <a:ea typeface="+mn-ea"/>
                <a:cs typeface="Pyidaungsu" panose="020B0502040204020203" pitchFamily="34" charset="0"/>
              </a:rPr>
              <a:t>ဟေဗြဲ</a:t>
            </a:r>
            <a:endParaRPr lang="en-US" dirty="0">
              <a:solidFill>
                <a:srgbClr val="2F6AFD"/>
              </a:solidFill>
              <a:latin typeface="Pyidaungsu" panose="020B0502040204020203" pitchFamily="34" charset="0"/>
              <a:ea typeface="+mn-ea"/>
              <a:cs typeface="Pyidaungsu" panose="020B0502040204020203" pitchFamily="34" charset="0"/>
            </a:endParaRPr>
          </a:p>
        </p:txBody>
      </p:sp>
      <p:sp>
        <p:nvSpPr>
          <p:cNvPr id="325708" name="Rectangle 76"/>
          <p:cNvSpPr>
            <a:spLocks noChangeArrowheads="1"/>
          </p:cNvSpPr>
          <p:nvPr/>
        </p:nvSpPr>
        <p:spPr bwMode="auto">
          <a:xfrm>
            <a:off x="538163" y="3414713"/>
            <a:ext cx="1962075" cy="397545"/>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sz="2000" dirty="0" err="1">
                <a:solidFill>
                  <a:srgbClr val="2F6AFD"/>
                </a:solidFill>
                <a:latin typeface="Pyidaungsu" panose="020B0502040204020203" pitchFamily="34" charset="0"/>
                <a:ea typeface="+mn-ea"/>
                <a:cs typeface="Pyidaungsu" panose="020B0502040204020203" pitchFamily="34" charset="0"/>
              </a:rPr>
              <a:t>ပညတ်ကတိတော</a:t>
            </a:r>
            <a:r>
              <a:rPr lang="en-US" sz="2000" dirty="0">
                <a:solidFill>
                  <a:srgbClr val="2F6AFD"/>
                </a:solidFill>
                <a:latin typeface="Pyidaungsu" panose="020B0502040204020203" pitchFamily="34" charset="0"/>
                <a:ea typeface="+mn-ea"/>
                <a:cs typeface="Pyidaungsu" panose="020B0502040204020203" pitchFamily="34" charset="0"/>
              </a:rPr>
              <a:t>်</a:t>
            </a:r>
          </a:p>
        </p:txBody>
      </p:sp>
      <p:sp>
        <p:nvSpPr>
          <p:cNvPr id="325709" name="Rectangle 77"/>
          <p:cNvSpPr>
            <a:spLocks noChangeArrowheads="1"/>
          </p:cNvSpPr>
          <p:nvPr/>
        </p:nvSpPr>
        <p:spPr bwMode="auto">
          <a:xfrm>
            <a:off x="7546975" y="2708275"/>
            <a:ext cx="565860" cy="459100"/>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spcBef>
                <a:spcPct val="0"/>
              </a:spcBef>
              <a:defRPr/>
            </a:pPr>
            <a:r>
              <a:rPr lang="en-US" sz="2400" dirty="0" err="1">
                <a:solidFill>
                  <a:srgbClr val="2F6AFD"/>
                </a:solidFill>
                <a:latin typeface="Pyidaungsu" panose="020B0502040204020203" pitchFamily="34" charset="0"/>
                <a:ea typeface="+mn-ea"/>
                <a:cs typeface="Pyidaungsu" panose="020B0502040204020203" pitchFamily="34" charset="0"/>
              </a:rPr>
              <a:t>ဂရိ</a:t>
            </a:r>
            <a:endParaRPr lang="en-US" sz="2400" dirty="0">
              <a:solidFill>
                <a:srgbClr val="2F6AFD"/>
              </a:solidFill>
              <a:latin typeface="Pyidaungsu" panose="020B0502040204020203" pitchFamily="34" charset="0"/>
              <a:ea typeface="+mn-ea"/>
              <a:cs typeface="Pyidaungsu" panose="020B0502040204020203" pitchFamily="34" charset="0"/>
            </a:endParaRPr>
          </a:p>
        </p:txBody>
      </p:sp>
      <p:sp>
        <p:nvSpPr>
          <p:cNvPr id="325710" name="Rectangle 78"/>
          <p:cNvSpPr>
            <a:spLocks noChangeArrowheads="1"/>
          </p:cNvSpPr>
          <p:nvPr/>
        </p:nvSpPr>
        <p:spPr bwMode="auto">
          <a:xfrm>
            <a:off x="2531143" y="4332288"/>
            <a:ext cx="1163877" cy="459100"/>
          </a:xfrm>
          <a:prstGeom prst="rect">
            <a:avLst/>
          </a:prstGeom>
          <a:noFill/>
          <a:ln w="12700" algn="ctr">
            <a:noFill/>
            <a:miter lim="800000"/>
            <a:headEnd/>
            <a:tailEnd/>
          </a:ln>
          <a:effectLst>
            <a:outerShdw dist="45791" dir="3378596" algn="ctr" rotWithShape="0">
              <a:schemeClr val="tx1"/>
            </a:outerShdw>
          </a:effectLst>
        </p:spPr>
        <p:txBody>
          <a:bodyPr wrap="square" lIns="90487" tIns="44450" rIns="90487" bIns="44450">
            <a:spAutoFit/>
          </a:bodyPr>
          <a:lstStyle/>
          <a:p>
            <a:pPr>
              <a:defRPr/>
            </a:pPr>
            <a:r>
              <a:rPr lang="en-US" sz="2400" dirty="0" err="1">
                <a:solidFill>
                  <a:srgbClr val="21ED11"/>
                </a:solidFill>
                <a:latin typeface="Pyidaungsu" panose="020B0502040204020203" pitchFamily="34" charset="0"/>
                <a:ea typeface="+mn-ea"/>
                <a:cs typeface="Pyidaungsu" panose="020B0502040204020203" pitchFamily="34" charset="0"/>
              </a:rPr>
              <a:t>သမိုင်း</a:t>
            </a:r>
            <a:endParaRPr lang="en-US" sz="2400" dirty="0">
              <a:solidFill>
                <a:srgbClr val="21ED11"/>
              </a:solidFill>
              <a:latin typeface="Pyidaungsu" panose="020B0502040204020203" pitchFamily="34" charset="0"/>
              <a:ea typeface="+mn-ea"/>
              <a:cs typeface="Pyidaungsu" panose="020B0502040204020203" pitchFamily="34" charset="0"/>
            </a:endParaRPr>
          </a:p>
        </p:txBody>
      </p:sp>
      <p:sp>
        <p:nvSpPr>
          <p:cNvPr id="325711" name="Rectangle 79"/>
          <p:cNvSpPr>
            <a:spLocks noChangeArrowheads="1"/>
          </p:cNvSpPr>
          <p:nvPr/>
        </p:nvSpPr>
        <p:spPr bwMode="auto">
          <a:xfrm rot="2996353">
            <a:off x="3040096" y="3923480"/>
            <a:ext cx="1306447" cy="366767"/>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dirty="0" err="1">
                <a:solidFill>
                  <a:srgbClr val="21ED11"/>
                </a:solidFill>
                <a:latin typeface="Pyidaungsu" panose="020B0502040204020203" pitchFamily="34" charset="0"/>
                <a:ea typeface="+mn-ea"/>
                <a:cs typeface="Pyidaungsu" panose="020B0502040204020203" pitchFamily="34" charset="0"/>
              </a:rPr>
              <a:t>ကဗျာလင</a:t>
            </a:r>
            <a:r>
              <a:rPr lang="en-US" dirty="0">
                <a:solidFill>
                  <a:srgbClr val="21ED11"/>
                </a:solidFill>
                <a:latin typeface="Pyidaungsu" panose="020B0502040204020203" pitchFamily="34" charset="0"/>
                <a:ea typeface="+mn-ea"/>
                <a:cs typeface="Pyidaungsu" panose="020B0502040204020203" pitchFamily="34" charset="0"/>
              </a:rPr>
              <a:t>်္</a:t>
            </a:r>
            <a:r>
              <a:rPr lang="en-US" dirty="0" err="1">
                <a:solidFill>
                  <a:srgbClr val="21ED11"/>
                </a:solidFill>
                <a:latin typeface="Pyidaungsu" panose="020B0502040204020203" pitchFamily="34" charset="0"/>
                <a:ea typeface="+mn-ea"/>
                <a:cs typeface="Pyidaungsu" panose="020B0502040204020203" pitchFamily="34" charset="0"/>
              </a:rPr>
              <a:t>ကာ</a:t>
            </a:r>
            <a:endParaRPr lang="en-US" dirty="0">
              <a:solidFill>
                <a:srgbClr val="21ED11"/>
              </a:solidFill>
              <a:latin typeface="Pyidaungsu" panose="020B0502040204020203" pitchFamily="34" charset="0"/>
              <a:ea typeface="+mn-ea"/>
              <a:cs typeface="Pyidaungsu" panose="020B0502040204020203" pitchFamily="34" charset="0"/>
            </a:endParaRPr>
          </a:p>
        </p:txBody>
      </p:sp>
      <p:sp>
        <p:nvSpPr>
          <p:cNvPr id="325712" name="Rectangle 80"/>
          <p:cNvSpPr>
            <a:spLocks noChangeArrowheads="1"/>
          </p:cNvSpPr>
          <p:nvPr/>
        </p:nvSpPr>
        <p:spPr bwMode="auto">
          <a:xfrm rot="4019844">
            <a:off x="3718744" y="3688838"/>
            <a:ext cx="1308049" cy="335989"/>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en-US" sz="1600" dirty="0" err="1">
                <a:solidFill>
                  <a:srgbClr val="21ED11"/>
                </a:solidFill>
                <a:latin typeface="Pyidaungsu" panose="020B0502040204020203" pitchFamily="34" charset="0"/>
                <a:ea typeface="+mn-ea"/>
                <a:cs typeface="Pyidaungsu" panose="020B0502040204020203" pitchFamily="34" charset="0"/>
              </a:rPr>
              <a:t>ပရောဖက်များ</a:t>
            </a:r>
            <a:endParaRPr lang="en-US" sz="1600" dirty="0">
              <a:solidFill>
                <a:srgbClr val="21ED11"/>
              </a:solidFill>
              <a:latin typeface="Pyidaungsu" panose="020B0502040204020203" pitchFamily="34" charset="0"/>
              <a:ea typeface="+mn-ea"/>
              <a:cs typeface="Pyidaungsu" panose="020B0502040204020203" pitchFamily="34" charset="0"/>
            </a:endParaRP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25679"/>
                                        </p:tgtEl>
                                        <p:attrNameLst>
                                          <p:attrName>style.visibility</p:attrName>
                                        </p:attrNameLst>
                                      </p:cBhvr>
                                      <p:to>
                                        <p:strVal val="visible"/>
                                      </p:to>
                                    </p:set>
                                    <p:animEffect transition="in" filter="dissolve">
                                      <p:cBhvr>
                                        <p:cTn id="7" dur="500"/>
                                        <p:tgtEl>
                                          <p:spTgt spid="325679"/>
                                        </p:tgtEl>
                                      </p:cBhvr>
                                    </p:animEffect>
                                  </p:childTnLst>
                                </p:cTn>
                              </p:par>
                            </p:childTnLst>
                          </p:cTn>
                        </p:par>
                        <p:par>
                          <p:cTn id="8" fill="hold" nodeType="afterGroup">
                            <p:stCondLst>
                              <p:cond delay="500"/>
                            </p:stCondLst>
                            <p:childTnLst>
                              <p:par>
                                <p:cTn id="9" presetID="23" presetClass="entr" presetSubtype="528" fill="hold" grpId="0" nodeType="afterEffect">
                                  <p:stCondLst>
                                    <p:cond delay="0"/>
                                  </p:stCondLst>
                                  <p:childTnLst>
                                    <p:set>
                                      <p:cBhvr>
                                        <p:cTn id="10" dur="1" fill="hold">
                                          <p:stCondLst>
                                            <p:cond delay="0"/>
                                          </p:stCondLst>
                                        </p:cTn>
                                        <p:tgtEl>
                                          <p:spTgt spid="325688"/>
                                        </p:tgtEl>
                                        <p:attrNameLst>
                                          <p:attrName>style.visibility</p:attrName>
                                        </p:attrNameLst>
                                      </p:cBhvr>
                                      <p:to>
                                        <p:strVal val="visible"/>
                                      </p:to>
                                    </p:set>
                                    <p:anim calcmode="lin" valueType="num">
                                      <p:cBhvr>
                                        <p:cTn id="11" dur="500" fill="hold"/>
                                        <p:tgtEl>
                                          <p:spTgt spid="325688"/>
                                        </p:tgtEl>
                                        <p:attrNameLst>
                                          <p:attrName>ppt_w</p:attrName>
                                        </p:attrNameLst>
                                      </p:cBhvr>
                                      <p:tavLst>
                                        <p:tav tm="0">
                                          <p:val>
                                            <p:fltVal val="0"/>
                                          </p:val>
                                        </p:tav>
                                        <p:tav tm="100000">
                                          <p:val>
                                            <p:strVal val="#ppt_w"/>
                                          </p:val>
                                        </p:tav>
                                      </p:tavLst>
                                    </p:anim>
                                    <p:anim calcmode="lin" valueType="num">
                                      <p:cBhvr>
                                        <p:cTn id="12" dur="500" fill="hold"/>
                                        <p:tgtEl>
                                          <p:spTgt spid="325688"/>
                                        </p:tgtEl>
                                        <p:attrNameLst>
                                          <p:attrName>ppt_h</p:attrName>
                                        </p:attrNameLst>
                                      </p:cBhvr>
                                      <p:tavLst>
                                        <p:tav tm="0">
                                          <p:val>
                                            <p:fltVal val="0"/>
                                          </p:val>
                                        </p:tav>
                                        <p:tav tm="100000">
                                          <p:val>
                                            <p:strVal val="#ppt_h"/>
                                          </p:val>
                                        </p:tav>
                                      </p:tavLst>
                                    </p:anim>
                                    <p:anim calcmode="lin" valueType="num">
                                      <p:cBhvr>
                                        <p:cTn id="13" dur="500" fill="hold"/>
                                        <p:tgtEl>
                                          <p:spTgt spid="325688"/>
                                        </p:tgtEl>
                                        <p:attrNameLst>
                                          <p:attrName>ppt_x</p:attrName>
                                        </p:attrNameLst>
                                      </p:cBhvr>
                                      <p:tavLst>
                                        <p:tav tm="0">
                                          <p:val>
                                            <p:fltVal val="0.5"/>
                                          </p:val>
                                        </p:tav>
                                        <p:tav tm="100000">
                                          <p:val>
                                            <p:strVal val="#ppt_x"/>
                                          </p:val>
                                        </p:tav>
                                      </p:tavLst>
                                    </p:anim>
                                    <p:anim calcmode="lin" valueType="num">
                                      <p:cBhvr>
                                        <p:cTn id="14" dur="500" fill="hold"/>
                                        <p:tgtEl>
                                          <p:spTgt spid="325688"/>
                                        </p:tgtEl>
                                        <p:attrNameLst>
                                          <p:attrName>ppt_y</p:attrName>
                                        </p:attrNameLst>
                                      </p:cBhvr>
                                      <p:tavLst>
                                        <p:tav tm="0">
                                          <p:val>
                                            <p:fltVal val="0.5"/>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36"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strVal val="(6*min(max(#ppt_w*#ppt_h,.3),1)-7.4)/-.7*#ppt_w"/>
                                          </p:val>
                                        </p:tav>
                                        <p:tav tm="100000">
                                          <p:val>
                                            <p:strVal val="#ppt_w"/>
                                          </p:val>
                                        </p:tav>
                                      </p:tavLst>
                                    </p:anim>
                                    <p:anim calcmode="lin" valueType="num">
                                      <p:cBhvr>
                                        <p:cTn id="20" dur="500" fill="hold"/>
                                        <p:tgtEl>
                                          <p:spTgt spid="6"/>
                                        </p:tgtEl>
                                        <p:attrNameLst>
                                          <p:attrName>ppt_h</p:attrName>
                                        </p:attrNameLst>
                                      </p:cBhvr>
                                      <p:tavLst>
                                        <p:tav tm="0">
                                          <p:val>
                                            <p:strVal val="(6*min(max(#ppt_w*#ppt_h,.3),1)-7.4)/-.7*#ppt_h"/>
                                          </p:val>
                                        </p:tav>
                                        <p:tav tm="100000">
                                          <p:val>
                                            <p:strVal val="#ppt_h"/>
                                          </p:val>
                                        </p:tav>
                                      </p:tavLst>
                                    </p:anim>
                                    <p:anim calcmode="lin" valueType="num">
                                      <p:cBhvr>
                                        <p:cTn id="21" dur="500" fill="hold"/>
                                        <p:tgtEl>
                                          <p:spTgt spid="6"/>
                                        </p:tgtEl>
                                        <p:attrNameLst>
                                          <p:attrName>ppt_x</p:attrName>
                                        </p:attrNameLst>
                                      </p:cBhvr>
                                      <p:tavLst>
                                        <p:tav tm="0">
                                          <p:val>
                                            <p:fltVal val="0.5"/>
                                          </p:val>
                                        </p:tav>
                                        <p:tav tm="100000">
                                          <p:val>
                                            <p:strVal val="#ppt_x"/>
                                          </p:val>
                                        </p:tav>
                                      </p:tavLst>
                                    </p:anim>
                                    <p:anim calcmode="lin" valueType="num">
                                      <p:cBhvr>
                                        <p:cTn id="22" dur="500" fill="hold"/>
                                        <p:tgtEl>
                                          <p:spTgt spid="6"/>
                                        </p:tgtEl>
                                        <p:attrNameLst>
                                          <p:attrName>ppt_y</p:attrName>
                                        </p:attrNameLst>
                                      </p:cBhvr>
                                      <p:tavLst>
                                        <p:tav tm="0">
                                          <p:val>
                                            <p:strVal val="1+(6*min(max(#ppt_w*#ppt_h,.3),1)-7.4)/-.7*#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3" presetClass="entr" presetSubtype="36"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strVal val="(6*min(max(#ppt_w*#ppt_h,.3),1)-7.4)/-.7*#ppt_w"/>
                                          </p:val>
                                        </p:tav>
                                        <p:tav tm="100000">
                                          <p:val>
                                            <p:strVal val="#ppt_w"/>
                                          </p:val>
                                        </p:tav>
                                      </p:tavLst>
                                    </p:anim>
                                    <p:anim calcmode="lin" valueType="num">
                                      <p:cBhvr>
                                        <p:cTn id="28" dur="500" fill="hold"/>
                                        <p:tgtEl>
                                          <p:spTgt spid="3"/>
                                        </p:tgtEl>
                                        <p:attrNameLst>
                                          <p:attrName>ppt_h</p:attrName>
                                        </p:attrNameLst>
                                      </p:cBhvr>
                                      <p:tavLst>
                                        <p:tav tm="0">
                                          <p:val>
                                            <p:strVal val="(6*min(max(#ppt_w*#ppt_h,.3),1)-7.4)/-.7*#ppt_h"/>
                                          </p:val>
                                        </p:tav>
                                        <p:tav tm="100000">
                                          <p:val>
                                            <p:strVal val="#ppt_h"/>
                                          </p:val>
                                        </p:tav>
                                      </p:tavLst>
                                    </p:anim>
                                    <p:anim calcmode="lin" valueType="num">
                                      <p:cBhvr>
                                        <p:cTn id="29" dur="500" fill="hold"/>
                                        <p:tgtEl>
                                          <p:spTgt spid="3"/>
                                        </p:tgtEl>
                                        <p:attrNameLst>
                                          <p:attrName>ppt_x</p:attrName>
                                        </p:attrNameLst>
                                      </p:cBhvr>
                                      <p:tavLst>
                                        <p:tav tm="0">
                                          <p:val>
                                            <p:fltVal val="0.5"/>
                                          </p:val>
                                        </p:tav>
                                        <p:tav tm="100000">
                                          <p:val>
                                            <p:strVal val="#ppt_x"/>
                                          </p:val>
                                        </p:tav>
                                      </p:tavLst>
                                    </p:anim>
                                    <p:anim calcmode="lin" valueType="num">
                                      <p:cBhvr>
                                        <p:cTn id="30" dur="500" fill="hold"/>
                                        <p:tgtEl>
                                          <p:spTgt spid="3"/>
                                        </p:tgtEl>
                                        <p:attrNameLst>
                                          <p:attrName>ppt_y</p:attrName>
                                        </p:attrNameLst>
                                      </p:cBhvr>
                                      <p:tavLst>
                                        <p:tav tm="0">
                                          <p:val>
                                            <p:strVal val="1+(6*min(max(#ppt_w*#ppt_h,.3),1)-7.4)/-.7*#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25689"/>
                                        </p:tgtEl>
                                        <p:attrNameLst>
                                          <p:attrName>style.visibility</p:attrName>
                                        </p:attrNameLst>
                                      </p:cBhvr>
                                      <p:to>
                                        <p:strVal val="visible"/>
                                      </p:to>
                                    </p:set>
                                    <p:animEffect transition="in" filter="wipe(left)">
                                      <p:cBhvr>
                                        <p:cTn id="35" dur="500"/>
                                        <p:tgtEl>
                                          <p:spTgt spid="32568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25690"/>
                                        </p:tgtEl>
                                        <p:attrNameLst>
                                          <p:attrName>style.visibility</p:attrName>
                                        </p:attrNameLst>
                                      </p:cBhvr>
                                      <p:to>
                                        <p:strVal val="visible"/>
                                      </p:to>
                                    </p:set>
                                    <p:animEffect transition="in" filter="wipe(left)">
                                      <p:cBhvr>
                                        <p:cTn id="40" dur="500"/>
                                        <p:tgtEl>
                                          <p:spTgt spid="3256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79" grpId="0" autoUpdateAnimBg="0"/>
      <p:bldP spid="325688" grpId="0" animBg="1"/>
      <p:bldP spid="325689" grpId="0" animBg="1"/>
      <p:bldP spid="325690"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0"/>
            <a:ext cx="9144000" cy="6858000"/>
          </a:xfrm>
          <a:prstGeom prst="rect">
            <a:avLst/>
          </a:prstGeom>
          <a:gradFill rotWithShape="0">
            <a:gsLst>
              <a:gs pos="0">
                <a:srgbClr val="000000"/>
              </a:gs>
              <a:gs pos="50000">
                <a:srgbClr val="2828FF"/>
              </a:gs>
              <a:gs pos="100000">
                <a:srgbClr val="000000"/>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th-TH">
              <a:latin typeface="WinInnwa" charset="0"/>
            </a:endParaRPr>
          </a:p>
        </p:txBody>
      </p:sp>
      <p:sp>
        <p:nvSpPr>
          <p:cNvPr id="3075" name="Rectangle 3"/>
          <p:cNvSpPr>
            <a:spLocks noChangeArrowheads="1"/>
          </p:cNvSpPr>
          <p:nvPr/>
        </p:nvSpPr>
        <p:spPr bwMode="auto">
          <a:xfrm>
            <a:off x="682625" y="763588"/>
            <a:ext cx="8064500" cy="5705475"/>
          </a:xfrm>
          <a:prstGeom prst="rect">
            <a:avLst/>
          </a:prstGeom>
          <a:solidFill>
            <a:schemeClr val="tx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th-TH">
              <a:latin typeface="WinInnwa" charset="0"/>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7063" y="650875"/>
            <a:ext cx="7854950" cy="5648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sp>
        <p:nvSpPr>
          <p:cNvPr id="3077" name="Rectangle 5"/>
          <p:cNvSpPr>
            <a:spLocks noChangeArrowheads="1"/>
          </p:cNvSpPr>
          <p:nvPr/>
        </p:nvSpPr>
        <p:spPr bwMode="auto">
          <a:xfrm>
            <a:off x="-1047750" y="1225550"/>
            <a:ext cx="7870825" cy="5640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0">
                <a:solidFill>
                  <a:srgbClr val="000000"/>
                </a:solidFill>
                <a:miter lim="800000"/>
                <a:headEnd/>
                <a:tailEnd/>
              </a14:hiddenLine>
            </a:ext>
          </a:extLst>
        </p:spPr>
        <p:txBody>
          <a:bodyPr wrap="none" anchor="ctr"/>
          <a:lstStyle/>
          <a:p>
            <a:endParaRPr lang="th-TH">
              <a:latin typeface="WinInnwa" charset="0"/>
            </a:endParaRPr>
          </a:p>
        </p:txBody>
      </p:sp>
      <p:sp>
        <p:nvSpPr>
          <p:cNvPr id="3078" name="Text Box 6"/>
          <p:cNvSpPr txBox="1">
            <a:spLocks noChangeArrowheads="1"/>
          </p:cNvSpPr>
          <p:nvPr/>
        </p:nvSpPr>
        <p:spPr bwMode="auto">
          <a:xfrm>
            <a:off x="312738" y="4006850"/>
            <a:ext cx="8831262" cy="360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058" tIns="41029" rIns="82058" bIns="41029">
            <a:spAutoFit/>
          </a:bodyPr>
          <a:lstStyle>
            <a:lvl1pPr defTabSz="820738">
              <a:defRPr sz="2800" b="1">
                <a:solidFill>
                  <a:srgbClr val="FFFF00"/>
                </a:solidFill>
                <a:latin typeface="Wwin_Burmese1" charset="0"/>
                <a:ea typeface="ＭＳ Ｐゴシック" charset="0"/>
              </a:defRPr>
            </a:lvl1pPr>
            <a:lvl2pPr marL="742950" indent="-285750" defTabSz="820738">
              <a:defRPr sz="2800" b="1">
                <a:solidFill>
                  <a:srgbClr val="FFFF00"/>
                </a:solidFill>
                <a:latin typeface="Wwin_Burmese1" charset="0"/>
                <a:ea typeface="ＭＳ Ｐゴシック" charset="0"/>
              </a:defRPr>
            </a:lvl2pPr>
            <a:lvl3pPr marL="1143000" indent="-228600" defTabSz="820738">
              <a:defRPr sz="2800" b="1">
                <a:solidFill>
                  <a:srgbClr val="FFFF00"/>
                </a:solidFill>
                <a:latin typeface="Wwin_Burmese1" charset="0"/>
                <a:ea typeface="ＭＳ Ｐゴシック" charset="0"/>
              </a:defRPr>
            </a:lvl3pPr>
            <a:lvl4pPr marL="1600200" indent="-228600" defTabSz="820738">
              <a:defRPr sz="2800" b="1">
                <a:solidFill>
                  <a:srgbClr val="FFFF00"/>
                </a:solidFill>
                <a:latin typeface="Wwin_Burmese1" charset="0"/>
                <a:ea typeface="ＭＳ Ｐゴシック" charset="0"/>
              </a:defRPr>
            </a:lvl4pPr>
            <a:lvl5pPr marL="2057400" indent="-228600" defTabSz="820738">
              <a:defRPr sz="2800" b="1">
                <a:solidFill>
                  <a:srgbClr val="FFFF00"/>
                </a:solidFill>
                <a:latin typeface="Wwin_Burmese1" charset="0"/>
                <a:ea typeface="ＭＳ Ｐゴシック" charset="0"/>
              </a:defRPr>
            </a:lvl5pPr>
            <a:lvl6pPr marL="2514600" indent="-228600" defTabSz="820738"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defTabSz="820738"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defTabSz="820738"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defTabSz="820738"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endParaRPr lang="my-MM" sz="1800">
              <a:solidFill>
                <a:schemeClr val="tx1"/>
              </a:solidFill>
              <a:latin typeface="WinInnwa" charset="0"/>
            </a:endParaRPr>
          </a:p>
        </p:txBody>
      </p:sp>
      <p:pic>
        <p:nvPicPr>
          <p:cNvPr id="302087"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5000" y="619125"/>
            <a:ext cx="7853363" cy="5649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sp>
        <p:nvSpPr>
          <p:cNvPr id="302088" name="Rectangle 8"/>
          <p:cNvSpPr>
            <a:spLocks noChangeArrowheads="1"/>
          </p:cNvSpPr>
          <p:nvPr/>
        </p:nvSpPr>
        <p:spPr bwMode="auto">
          <a:xfrm>
            <a:off x="620713" y="608013"/>
            <a:ext cx="7858125" cy="360362"/>
          </a:xfrm>
          <a:prstGeom prst="rect">
            <a:avLst/>
          </a:prstGeom>
          <a:solidFill>
            <a:srgbClr val="080808">
              <a:alpha val="50195"/>
            </a:srgbClr>
          </a:solidFill>
          <a:ln>
            <a:noFill/>
          </a:ln>
          <a:extLst>
            <a:ext uri="{91240B29-F687-4f45-9708-019B960494DF}">
              <a14:hiddenLine xmlns="" xmlns:a14="http://schemas.microsoft.com/office/drawing/2010/main" w="76200">
                <a:solidFill>
                  <a:srgbClr val="000000"/>
                </a:solidFill>
                <a:miter lim="800000"/>
                <a:headEnd/>
                <a:tailEnd/>
              </a14:hiddenLine>
            </a:ext>
          </a:extLst>
        </p:spPr>
        <p:txBody>
          <a:bodyPr lIns="82029" tIns="41015" rIns="82029" bIns="41015" anchor="ctr">
            <a:spAutoFit/>
          </a:bodyPr>
          <a:lstStyle/>
          <a:p>
            <a:endParaRPr lang="th-TH">
              <a:latin typeface="WinInnwa" charset="0"/>
            </a:endParaRPr>
          </a:p>
        </p:txBody>
      </p:sp>
      <p:sp>
        <p:nvSpPr>
          <p:cNvPr id="4" name="Rectangle 13">
            <a:extLst>
              <a:ext uri="{FF2B5EF4-FFF2-40B4-BE49-F238E27FC236}">
                <a16:creationId xmlns:a16="http://schemas.microsoft.com/office/drawing/2014/main" id="{82C87925-7BD9-ABB2-B44C-1458D16BC48D}"/>
              </a:ext>
            </a:extLst>
          </p:cNvPr>
          <p:cNvSpPr>
            <a:spLocks noChangeArrowheads="1"/>
          </p:cNvSpPr>
          <p:nvPr/>
        </p:nvSpPr>
        <p:spPr bwMode="auto">
          <a:xfrm>
            <a:off x="665163" y="649288"/>
            <a:ext cx="7758112" cy="5581650"/>
          </a:xfrm>
          <a:prstGeom prst="rect">
            <a:avLst/>
          </a:prstGeom>
          <a:solidFill>
            <a:srgbClr val="080808">
              <a:alpha val="50195"/>
            </a:srgbClr>
          </a:solidFill>
          <a:ln>
            <a:noFill/>
          </a:ln>
          <a:extLst>
            <a:ext uri="{91240B29-F687-4f45-9708-019B960494DF}">
              <a14:hiddenLine xmlns:a14="http://schemas.microsoft.com/office/drawing/2010/main" xmlns="" w="76200">
                <a:solidFill>
                  <a:srgbClr val="000000"/>
                </a:solidFill>
                <a:miter lim="800000"/>
                <a:headEnd/>
                <a:tailEnd/>
              </a14:hiddenLine>
            </a:ext>
          </a:extLst>
        </p:spPr>
        <p:txBody>
          <a:bodyPr wrap="none" anchor="ctr"/>
          <a:lstStyle/>
          <a:p>
            <a:endParaRPr lang="en-US"/>
          </a:p>
        </p:txBody>
      </p:sp>
      <p:grpSp>
        <p:nvGrpSpPr>
          <p:cNvPr id="2" name="Group 9"/>
          <p:cNvGrpSpPr>
            <a:grpSpLocks/>
          </p:cNvGrpSpPr>
          <p:nvPr/>
        </p:nvGrpSpPr>
        <p:grpSpPr bwMode="auto">
          <a:xfrm>
            <a:off x="693738" y="2106613"/>
            <a:ext cx="7750175" cy="642937"/>
            <a:chOff x="437" y="1327"/>
            <a:chExt cx="4882" cy="405"/>
          </a:xfrm>
        </p:grpSpPr>
        <p:sp>
          <p:nvSpPr>
            <p:cNvPr id="302090" name="Text Box 10"/>
            <p:cNvSpPr txBox="1">
              <a:spLocks noChangeArrowheads="1"/>
            </p:cNvSpPr>
            <p:nvPr/>
          </p:nvSpPr>
          <p:spPr bwMode="auto">
            <a:xfrm>
              <a:off x="437" y="1473"/>
              <a:ext cx="4848" cy="259"/>
            </a:xfrm>
            <a:prstGeom prst="rect">
              <a:avLst/>
            </a:prstGeom>
            <a:noFill/>
            <a:ln w="12700">
              <a:noFill/>
              <a:miter lim="800000"/>
              <a:headEnd/>
              <a:tailEnd/>
            </a:ln>
            <a:effectLst>
              <a:outerShdw dist="89803" dir="2700000" algn="ctr" rotWithShape="0">
                <a:schemeClr val="tx1"/>
              </a:outerShdw>
            </a:effectLst>
          </p:spPr>
          <p:txBody>
            <a:bodyPr lIns="82029" tIns="41015" rIns="82029" bIns="41015" anchor="ctr">
              <a:spAutoFit/>
            </a:bodyPr>
            <a:lstStyle/>
            <a:p>
              <a:pPr algn="ctr">
                <a:defRPr/>
              </a:pPr>
              <a:endParaRPr lang="my-MM" sz="3200" b="0" i="1" baseline="100000">
                <a:solidFill>
                  <a:srgbClr val="27FC31"/>
                </a:solidFill>
                <a:latin typeface="WinInnwa" pitchFamily="2" charset="0"/>
                <a:ea typeface="+mn-ea"/>
              </a:endParaRPr>
            </a:p>
          </p:txBody>
        </p:sp>
        <p:sp>
          <p:nvSpPr>
            <p:cNvPr id="302091" name="Text Box 11"/>
            <p:cNvSpPr txBox="1">
              <a:spLocks noChangeArrowheads="1"/>
            </p:cNvSpPr>
            <p:nvPr/>
          </p:nvSpPr>
          <p:spPr bwMode="auto">
            <a:xfrm>
              <a:off x="5085" y="1327"/>
              <a:ext cx="234" cy="244"/>
            </a:xfrm>
            <a:prstGeom prst="rect">
              <a:avLst/>
            </a:prstGeom>
            <a:noFill/>
            <a:ln w="12700">
              <a:noFill/>
              <a:miter lim="800000"/>
              <a:headEnd/>
              <a:tailEnd/>
            </a:ln>
            <a:effectLst>
              <a:outerShdw dist="53882" dir="2700000" algn="ctr" rotWithShape="0">
                <a:schemeClr val="tx1"/>
              </a:outerShdw>
            </a:effectLst>
          </p:spPr>
          <p:txBody>
            <a:bodyPr lIns="82029" tIns="41015" rIns="82029" bIns="41015"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2000" i="1">
                  <a:solidFill>
                    <a:srgbClr val="FFFC1E"/>
                  </a:solidFill>
                  <a:latin typeface="WinInnwa" charset="0"/>
                </a:rPr>
                <a:t>®</a:t>
              </a:r>
            </a:p>
          </p:txBody>
        </p:sp>
      </p:grpSp>
      <p:sp>
        <p:nvSpPr>
          <p:cNvPr id="302092" name="Rectangle 12"/>
          <p:cNvSpPr>
            <a:spLocks noChangeArrowheads="1"/>
          </p:cNvSpPr>
          <p:nvPr/>
        </p:nvSpPr>
        <p:spPr bwMode="auto">
          <a:xfrm>
            <a:off x="619125" y="598488"/>
            <a:ext cx="7869238" cy="5640387"/>
          </a:xfrm>
          <a:prstGeom prst="rect">
            <a:avLst/>
          </a:prstGeom>
          <a:noFill/>
          <a:ln w="190500">
            <a:solidFill>
              <a:srgbClr val="790015"/>
            </a:solidFill>
            <a:miter lim="800000"/>
            <a:headEnd/>
            <a:tailEnd/>
          </a:ln>
          <a:effectLst>
            <a:outerShdw algn="ctr" rotWithShape="0">
              <a:schemeClr val="bg2"/>
            </a:outerShdw>
          </a:effectLst>
        </p:spPr>
        <p:txBody>
          <a:bodyPr wrap="none" anchor="ctr"/>
          <a:lstStyle/>
          <a:p>
            <a:pPr>
              <a:defRPr/>
            </a:pPr>
            <a:endParaRPr lang="en-US">
              <a:latin typeface="WinInnwa" pitchFamily="2" charset="0"/>
              <a:ea typeface="+mn-ea"/>
            </a:endParaRPr>
          </a:p>
        </p:txBody>
      </p:sp>
      <p:sp>
        <p:nvSpPr>
          <p:cNvPr id="3083" name="Text Box 13"/>
          <p:cNvSpPr txBox="1">
            <a:spLocks noChangeArrowheads="1"/>
          </p:cNvSpPr>
          <p:nvPr/>
        </p:nvSpPr>
        <p:spPr bwMode="auto">
          <a:xfrm>
            <a:off x="298450" y="6459538"/>
            <a:ext cx="823913"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900">
                <a:solidFill>
                  <a:schemeClr val="bg1"/>
                </a:solidFill>
                <a:latin typeface="WinInnwa" charset="0"/>
              </a:rPr>
              <a:t>©</a:t>
            </a:r>
            <a:r>
              <a:rPr lang="en-US" sz="900">
                <a:solidFill>
                  <a:schemeClr val="bg1"/>
                </a:solidFill>
                <a:latin typeface="Times New Roman" charset="0"/>
              </a:rPr>
              <a:t>2004 TBBMI</a:t>
            </a:r>
          </a:p>
        </p:txBody>
      </p:sp>
      <p:sp>
        <p:nvSpPr>
          <p:cNvPr id="302094" name="Rectangle 14"/>
          <p:cNvSpPr>
            <a:spLocks noChangeArrowheads="1"/>
          </p:cNvSpPr>
          <p:nvPr/>
        </p:nvSpPr>
        <p:spPr bwMode="auto">
          <a:xfrm>
            <a:off x="7596188" y="6451600"/>
            <a:ext cx="533400" cy="244475"/>
          </a:xfrm>
          <a:prstGeom prst="rect">
            <a:avLst/>
          </a:prstGeom>
          <a:noFill/>
          <a:ln w="12700">
            <a:noFill/>
            <a:miter lim="800000"/>
            <a:headEnd/>
            <a:tailEnd/>
          </a:ln>
          <a:effectLst/>
        </p:spPr>
        <p:txBody>
          <a:bodyPr wrap="none" anchor="ctr">
            <a:spAutoFit/>
          </a:bodyPr>
          <a:lstStyle/>
          <a:p>
            <a:pPr algn="ctr">
              <a:spcBef>
                <a:spcPct val="0"/>
              </a:spcBef>
            </a:pPr>
            <a:r>
              <a:rPr lang="en-US" sz="1000">
                <a:solidFill>
                  <a:schemeClr val="bg1"/>
                </a:solidFill>
                <a:effectLst>
                  <a:outerShdw blurRad="38100" dist="38100" dir="2700000" algn="tl">
                    <a:srgbClr val="000000"/>
                  </a:outerShdw>
                </a:effectLst>
                <a:latin typeface="Times New Roman" charset="0"/>
              </a:rPr>
              <a:t>8.0.06.</a:t>
            </a:r>
          </a:p>
        </p:txBody>
      </p:sp>
      <p:sp>
        <p:nvSpPr>
          <p:cNvPr id="302095" name="Rectangle 15"/>
          <p:cNvSpPr>
            <a:spLocks noChangeArrowheads="1"/>
          </p:cNvSpPr>
          <p:nvPr/>
        </p:nvSpPr>
        <p:spPr bwMode="auto">
          <a:xfrm>
            <a:off x="8080375" y="6453188"/>
            <a:ext cx="311150" cy="244475"/>
          </a:xfrm>
          <a:prstGeom prst="rect">
            <a:avLst/>
          </a:prstGeom>
          <a:noFill/>
          <a:ln w="12700">
            <a:noFill/>
            <a:miter lim="800000"/>
            <a:headEnd/>
            <a:tailEnd/>
          </a:ln>
          <a:effectLst/>
        </p:spPr>
        <p:txBody>
          <a:bodyPr wrap="none" anchor="ctr">
            <a:spAutoFit/>
          </a:bodyPr>
          <a:lstStyle/>
          <a:p>
            <a:pPr algn="ctr">
              <a:spcBef>
                <a:spcPct val="0"/>
              </a:spcBef>
            </a:pPr>
            <a:r>
              <a:rPr lang="en-US" sz="1000">
                <a:solidFill>
                  <a:schemeClr val="bg1"/>
                </a:solidFill>
                <a:effectLst>
                  <a:outerShdw blurRad="38100" dist="38100" dir="2700000" algn="tl">
                    <a:srgbClr val="000000"/>
                  </a:outerShdw>
                </a:effectLst>
                <a:latin typeface="Times New Roman" charset="0"/>
              </a:rPr>
              <a:t>02</a:t>
            </a:r>
          </a:p>
        </p:txBody>
      </p:sp>
      <p:sp>
        <p:nvSpPr>
          <p:cNvPr id="302096" name="Text Box 16"/>
          <p:cNvSpPr txBox="1">
            <a:spLocks noChangeArrowheads="1"/>
          </p:cNvSpPr>
          <p:nvPr/>
        </p:nvSpPr>
        <p:spPr bwMode="auto">
          <a:xfrm>
            <a:off x="266700" y="4071938"/>
            <a:ext cx="8616950" cy="569912"/>
          </a:xfrm>
          <a:prstGeom prst="rect">
            <a:avLst/>
          </a:prstGeom>
          <a:noFill/>
          <a:ln w="12700">
            <a:noFill/>
            <a:miter lim="800000"/>
            <a:headEnd/>
            <a:tailEnd/>
          </a:ln>
          <a:effectLst>
            <a:outerShdw dist="81320" dir="3080412" algn="ctr" rotWithShape="0">
              <a:schemeClr val="tx1"/>
            </a:outerShdw>
          </a:effectLst>
        </p:spPr>
        <p:txBody>
          <a:bodyPr lIns="82029" tIns="41015" rIns="82029" bIns="41015"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3200" i="1" dirty="0">
                <a:solidFill>
                  <a:srgbClr val="43F22C"/>
                </a:solidFill>
                <a:latin typeface="WinInnwa" charset="0"/>
              </a:rPr>
              <a:t> </a:t>
            </a:r>
            <a:r>
              <a:rPr lang="en-US" sz="3200" i="1" dirty="0">
                <a:solidFill>
                  <a:srgbClr val="43F22C"/>
                </a:solidFill>
                <a:latin typeface="Pyidaungsu" panose="020B0502040204020203" pitchFamily="34" charset="0"/>
                <a:cs typeface="Pyidaungsu" panose="020B0502040204020203" pitchFamily="34" charset="0"/>
              </a:rPr>
              <a:t>“</a:t>
            </a:r>
            <a:r>
              <a:rPr lang="en-US" sz="3200" i="1" dirty="0" err="1">
                <a:solidFill>
                  <a:srgbClr val="43F22C"/>
                </a:solidFill>
                <a:latin typeface="Pyidaungsu" panose="020B0502040204020203" pitchFamily="34" charset="0"/>
                <a:cs typeface="Pyidaungsu" panose="020B0502040204020203" pitchFamily="34" charset="0"/>
              </a:rPr>
              <a:t>ကျမ်းစာအဖွင</a:t>
            </a:r>
            <a:r>
              <a:rPr lang="en-US" sz="3200" i="1" dirty="0">
                <a:solidFill>
                  <a:srgbClr val="43F22C"/>
                </a:solidFill>
                <a:latin typeface="Pyidaungsu" panose="020B0502040204020203" pitchFamily="34" charset="0"/>
                <a:cs typeface="Pyidaungsu" panose="020B0502040204020203" pitchFamily="34" charset="0"/>
              </a:rPr>
              <a:t>့်”</a:t>
            </a:r>
            <a:endParaRPr lang="en-US" i="1" dirty="0">
              <a:solidFill>
                <a:srgbClr val="43F22C"/>
              </a:solidFill>
              <a:latin typeface="Pyidaungsu" panose="020B0502040204020203" pitchFamily="34" charset="0"/>
              <a:cs typeface="Pyidaungsu" panose="020B0502040204020203" pitchFamily="34" charset="0"/>
            </a:endParaRPr>
          </a:p>
        </p:txBody>
      </p:sp>
      <p:sp>
        <p:nvSpPr>
          <p:cNvPr id="302097" name="Text Box 17"/>
          <p:cNvSpPr txBox="1">
            <a:spLocks noChangeArrowheads="1"/>
          </p:cNvSpPr>
          <p:nvPr/>
        </p:nvSpPr>
        <p:spPr bwMode="auto">
          <a:xfrm>
            <a:off x="439738" y="1306513"/>
            <a:ext cx="7800975" cy="2739211"/>
          </a:xfrm>
          <a:prstGeom prst="rect">
            <a:avLst/>
          </a:prstGeom>
          <a:noFill/>
          <a:ln w="12700">
            <a:noFill/>
            <a:miter lim="800000"/>
            <a:headEnd/>
            <a:tailEnd/>
          </a:ln>
          <a:effectLst>
            <a:outerShdw dist="81320" dir="2319588" algn="ctr" rotWithShape="0">
              <a:schemeClr val="tx1"/>
            </a:outerShdw>
          </a:effectLst>
        </p:spPr>
        <p:txBody>
          <a:bodyP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my-MM" sz="3200" i="1" dirty="0">
                <a:solidFill>
                  <a:schemeClr val="bg1"/>
                </a:solidFill>
                <a:latin typeface="Pyidaungsu" panose="020B0502040204020203" pitchFamily="34" charset="0"/>
                <a:cs typeface="Pyidaungsu" panose="020B0502040204020203" pitchFamily="34" charset="0"/>
              </a:rPr>
              <a:t>(ဤစာအုပ်</a:t>
            </a:r>
            <a:r>
              <a:rPr lang="en-US" sz="3200" i="1" dirty="0" err="1">
                <a:solidFill>
                  <a:schemeClr val="bg1"/>
                </a:solidFill>
                <a:latin typeface="Pyidaungsu" panose="020B0502040204020203" pitchFamily="34" charset="0"/>
                <a:cs typeface="Pyidaungsu" panose="020B0502040204020203" pitchFamily="34" charset="0"/>
              </a:rPr>
              <a:t>ကို</a:t>
            </a:r>
            <a:r>
              <a:rPr lang="en-US" sz="3200" i="1" dirty="0">
                <a:solidFill>
                  <a:schemeClr val="bg1"/>
                </a:solidFill>
                <a:latin typeface="Pyidaungsu" panose="020B0502040204020203" pitchFamily="34" charset="0"/>
                <a:cs typeface="Pyidaungsu" panose="020B0502040204020203" pitchFamily="34" charset="0"/>
              </a:rPr>
              <a:t> </a:t>
            </a:r>
            <a:r>
              <a:rPr lang="my-MM" sz="3200" i="1" dirty="0">
                <a:solidFill>
                  <a:schemeClr val="bg1"/>
                </a:solidFill>
                <a:latin typeface="Pyidaungsu" panose="020B0502040204020203" pitchFamily="34" charset="0"/>
                <a:cs typeface="Pyidaungsu" panose="020B0502040204020203" pitchFamily="34" charset="0"/>
              </a:rPr>
              <a:t>အစီအစဉ်တကျရေးထားခြင်းဖြစ်သည်၊)</a:t>
            </a:r>
          </a:p>
          <a:p>
            <a:pPr algn="ctr"/>
            <a:r>
              <a:rPr lang="my-MM" sz="3600" i="1" dirty="0">
                <a:latin typeface="Pyidaungsu" panose="020B0502040204020203" pitchFamily="34" charset="0"/>
                <a:cs typeface="Pyidaungsu" panose="020B0502040204020203" pitchFamily="34" charset="0"/>
              </a:rPr>
              <a:t>အခြေခံအားဖြင့်သမ္မာကျမ်းစာကို</a:t>
            </a:r>
          </a:p>
          <a:p>
            <a:pPr algn="ctr"/>
            <a:r>
              <a:rPr lang="my-MM" sz="3600" i="1" dirty="0">
                <a:latin typeface="Pyidaungsu" panose="020B0502040204020203" pitchFamily="34" charset="0"/>
                <a:cs typeface="Pyidaungsu" panose="020B0502040204020203" pitchFamily="34" charset="0"/>
              </a:rPr>
              <a:t> အပိုင်း ၆ ပိုင်းခွဲထားသည်၊</a:t>
            </a:r>
            <a:endParaRPr lang="en-US" sz="3600" i="1" dirty="0">
              <a:latin typeface="Pyidaungsu" panose="020B0502040204020203" pitchFamily="34" charset="0"/>
              <a:cs typeface="Pyidaungsu" panose="020B0502040204020203" pitchFamily="34" charset="0"/>
            </a:endParaRP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1000"/>
                                  </p:stCondLst>
                                  <p:childTnLst>
                                    <p:set>
                                      <p:cBhvr>
                                        <p:cTn id="6" dur="1" fill="hold">
                                          <p:stCondLst>
                                            <p:cond delay="0"/>
                                          </p:stCondLst>
                                        </p:cTn>
                                        <p:tgtEl>
                                          <p:spTgt spid="302087"/>
                                        </p:tgtEl>
                                        <p:attrNameLst>
                                          <p:attrName>style.visibility</p:attrName>
                                        </p:attrNameLst>
                                      </p:cBhvr>
                                      <p:to>
                                        <p:strVal val="visible"/>
                                      </p:to>
                                    </p:set>
                                    <p:animEffect transition="in" filter="dissolve">
                                      <p:cBhvr>
                                        <p:cTn id="7" dur="500"/>
                                        <p:tgtEl>
                                          <p:spTgt spid="302087"/>
                                        </p:tgtEl>
                                      </p:cBhvr>
                                    </p:animEffect>
                                  </p:childTnLst>
                                </p:cTn>
                              </p:par>
                            </p:childTnLst>
                          </p:cTn>
                        </p:par>
                        <p:par>
                          <p:cTn id="8" fill="hold" nodeType="afterGroup">
                            <p:stCondLst>
                              <p:cond delay="1500"/>
                            </p:stCondLst>
                            <p:childTnLst>
                              <p:par>
                                <p:cTn id="9" presetID="9" presetClass="entr" presetSubtype="0" fill="hold" grpId="0" nodeType="afterEffect">
                                  <p:stCondLst>
                                    <p:cond delay="1000"/>
                                  </p:stCondLst>
                                  <p:childTnLst>
                                    <p:set>
                                      <p:cBhvr>
                                        <p:cTn id="10" dur="1" fill="hold">
                                          <p:stCondLst>
                                            <p:cond delay="0"/>
                                          </p:stCondLst>
                                        </p:cTn>
                                        <p:tgtEl>
                                          <p:spTgt spid="302088"/>
                                        </p:tgtEl>
                                        <p:attrNameLst>
                                          <p:attrName>style.visibility</p:attrName>
                                        </p:attrNameLst>
                                      </p:cBhvr>
                                      <p:to>
                                        <p:strVal val="visible"/>
                                      </p:to>
                                    </p:set>
                                    <p:animEffect transition="in" filter="dissolve">
                                      <p:cBhvr>
                                        <p:cTn id="11" dur="500"/>
                                        <p:tgtEl>
                                          <p:spTgt spid="302088"/>
                                        </p:tgtEl>
                                      </p:cBhvr>
                                    </p:animEffect>
                                  </p:childTnLst>
                                </p:cTn>
                              </p:par>
                            </p:childTnLst>
                          </p:cTn>
                        </p:par>
                        <p:par>
                          <p:cTn id="12" fill="hold" nodeType="afterGroup">
                            <p:stCondLst>
                              <p:cond delay="3000"/>
                            </p:stCondLst>
                            <p:childTnLst>
                              <p:par>
                                <p:cTn id="13" presetID="9"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par>
                          <p:cTn id="16" fill="hold" nodeType="afterGroup">
                            <p:stCondLst>
                              <p:cond delay="3500"/>
                            </p:stCondLst>
                            <p:childTnLst>
                              <p:par>
                                <p:cTn id="17" presetID="9" presetClass="entr" presetSubtype="0" fill="hold" grpId="0" nodeType="afterEffect">
                                  <p:stCondLst>
                                    <p:cond delay="0"/>
                                  </p:stCondLst>
                                  <p:childTnLst>
                                    <p:set>
                                      <p:cBhvr>
                                        <p:cTn id="18" dur="1" fill="hold">
                                          <p:stCondLst>
                                            <p:cond delay="0"/>
                                          </p:stCondLst>
                                        </p:cTn>
                                        <p:tgtEl>
                                          <p:spTgt spid="302096"/>
                                        </p:tgtEl>
                                        <p:attrNameLst>
                                          <p:attrName>style.visibility</p:attrName>
                                        </p:attrNameLst>
                                      </p:cBhvr>
                                      <p:to>
                                        <p:strVal val="visible"/>
                                      </p:to>
                                    </p:set>
                                    <p:animEffect transition="in" filter="dissolve">
                                      <p:cBhvr>
                                        <p:cTn id="19" dur="500"/>
                                        <p:tgtEl>
                                          <p:spTgt spid="302096"/>
                                        </p:tgtEl>
                                      </p:cBhvr>
                                    </p:animEffect>
                                  </p:childTnLst>
                                </p:cTn>
                              </p:par>
                            </p:childTnLst>
                          </p:cTn>
                        </p:par>
                        <p:par>
                          <p:cTn id="20" fill="hold" nodeType="afterGroup">
                            <p:stCondLst>
                              <p:cond delay="4000"/>
                            </p:stCondLst>
                            <p:childTnLst>
                              <p:par>
                                <p:cTn id="21" presetID="4" presetClass="entr" presetSubtype="32" fill="hold" grpId="0" nodeType="afterEffect">
                                  <p:stCondLst>
                                    <p:cond delay="0"/>
                                  </p:stCondLst>
                                  <p:childTnLst>
                                    <p:set>
                                      <p:cBhvr>
                                        <p:cTn id="22" dur="1" fill="hold">
                                          <p:stCondLst>
                                            <p:cond delay="0"/>
                                          </p:stCondLst>
                                        </p:cTn>
                                        <p:tgtEl>
                                          <p:spTgt spid="302097">
                                            <p:txEl>
                                              <p:pRg st="0" end="0"/>
                                            </p:txEl>
                                          </p:spTgt>
                                        </p:tgtEl>
                                        <p:attrNameLst>
                                          <p:attrName>style.visibility</p:attrName>
                                        </p:attrNameLst>
                                      </p:cBhvr>
                                      <p:to>
                                        <p:strVal val="visible"/>
                                      </p:to>
                                    </p:set>
                                    <p:animEffect transition="in" filter="box(out)">
                                      <p:cBhvr>
                                        <p:cTn id="23" dur="500"/>
                                        <p:tgtEl>
                                          <p:spTgt spid="302097">
                                            <p:txEl>
                                              <p:pRg st="0" end="0"/>
                                            </p:txEl>
                                          </p:spTgt>
                                        </p:tgtEl>
                                      </p:cBhvr>
                                    </p:animEffect>
                                  </p:childTnLst>
                                </p:cTn>
                              </p:par>
                            </p:childTnLst>
                          </p:cTn>
                        </p:par>
                        <p:par>
                          <p:cTn id="24" fill="hold">
                            <p:stCondLst>
                              <p:cond delay="4500"/>
                            </p:stCondLst>
                            <p:childTnLst>
                              <p:par>
                                <p:cTn id="25" presetID="4" presetClass="entr" presetSubtype="32" fill="hold" grpId="0" nodeType="afterEffect">
                                  <p:stCondLst>
                                    <p:cond delay="0"/>
                                  </p:stCondLst>
                                  <p:childTnLst>
                                    <p:set>
                                      <p:cBhvr>
                                        <p:cTn id="26" dur="1" fill="hold">
                                          <p:stCondLst>
                                            <p:cond delay="0"/>
                                          </p:stCondLst>
                                        </p:cTn>
                                        <p:tgtEl>
                                          <p:spTgt spid="302097">
                                            <p:txEl>
                                              <p:pRg st="1" end="1"/>
                                            </p:txEl>
                                          </p:spTgt>
                                        </p:tgtEl>
                                        <p:attrNameLst>
                                          <p:attrName>style.visibility</p:attrName>
                                        </p:attrNameLst>
                                      </p:cBhvr>
                                      <p:to>
                                        <p:strVal val="visible"/>
                                      </p:to>
                                    </p:set>
                                    <p:animEffect transition="in" filter="box(out)">
                                      <p:cBhvr>
                                        <p:cTn id="27" dur="500"/>
                                        <p:tgtEl>
                                          <p:spTgt spid="302097">
                                            <p:txEl>
                                              <p:pRg st="1" end="1"/>
                                            </p:txEl>
                                          </p:spTgt>
                                        </p:tgtEl>
                                      </p:cBhvr>
                                    </p:animEffect>
                                  </p:childTnLst>
                                </p:cTn>
                              </p:par>
                            </p:childTnLst>
                          </p:cTn>
                        </p:par>
                        <p:par>
                          <p:cTn id="28" fill="hold">
                            <p:stCondLst>
                              <p:cond delay="5000"/>
                            </p:stCondLst>
                            <p:childTnLst>
                              <p:par>
                                <p:cTn id="29" presetID="4" presetClass="entr" presetSubtype="32" fill="hold" grpId="0" nodeType="afterEffect">
                                  <p:stCondLst>
                                    <p:cond delay="0"/>
                                  </p:stCondLst>
                                  <p:childTnLst>
                                    <p:set>
                                      <p:cBhvr>
                                        <p:cTn id="30" dur="1" fill="hold">
                                          <p:stCondLst>
                                            <p:cond delay="0"/>
                                          </p:stCondLst>
                                        </p:cTn>
                                        <p:tgtEl>
                                          <p:spTgt spid="302097">
                                            <p:txEl>
                                              <p:pRg st="2" end="2"/>
                                            </p:txEl>
                                          </p:spTgt>
                                        </p:tgtEl>
                                        <p:attrNameLst>
                                          <p:attrName>style.visibility</p:attrName>
                                        </p:attrNameLst>
                                      </p:cBhvr>
                                      <p:to>
                                        <p:strVal val="visible"/>
                                      </p:to>
                                    </p:set>
                                    <p:animEffect transition="in" filter="box(out)">
                                      <p:cBhvr>
                                        <p:cTn id="31" dur="500"/>
                                        <p:tgtEl>
                                          <p:spTgt spid="302097">
                                            <p:txEl>
                                              <p:pRg st="2" end="2"/>
                                            </p:txEl>
                                          </p:spTgt>
                                        </p:tgtEl>
                                      </p:cBhvr>
                                    </p:animEffect>
                                  </p:childTnLst>
                                </p:cTn>
                              </p:par>
                            </p:childTnLst>
                          </p:cTn>
                        </p:par>
                        <p:par>
                          <p:cTn id="32" fill="hold">
                            <p:stCondLst>
                              <p:cond delay="5500"/>
                            </p:stCondLst>
                            <p:childTnLst>
                              <p:par>
                                <p:cTn id="33" presetID="10" presetClass="entr" presetSubtype="0"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8" grpId="0" animBg="1"/>
      <p:bldP spid="4" grpId="0" animBg="1"/>
      <p:bldP spid="302096" grpId="0" autoUpdateAnimBg="0"/>
      <p:bldP spid="302097" grpId="0" build="p" autoUpdateAnimBg="0" advAuto="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169987" name="Text Box 3"/>
          <p:cNvSpPr txBox="1">
            <a:spLocks noChangeArrowheads="1"/>
          </p:cNvSpPr>
          <p:nvPr/>
        </p:nvSpPr>
        <p:spPr bwMode="auto">
          <a:xfrm>
            <a:off x="1806575" y="5591175"/>
            <a:ext cx="5659438" cy="396875"/>
          </a:xfrm>
          <a:prstGeom prst="rect">
            <a:avLst/>
          </a:prstGeom>
          <a:noFill/>
          <a:ln w="12700">
            <a:noFill/>
            <a:miter lim="800000"/>
            <a:headEnd/>
            <a:tailEnd/>
          </a:ln>
          <a:effectLst>
            <a:outerShdw dist="102391" dir="1784693" algn="ctr" rotWithShape="0">
              <a:schemeClr val="tx1"/>
            </a:outerShdw>
          </a:effec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2000">
                <a:solidFill>
                  <a:srgbClr val="FAFD00"/>
                </a:solidFill>
                <a:effectLst>
                  <a:outerShdw blurRad="38100" dist="38100" dir="2700000" algn="tl">
                    <a:srgbClr val="000000"/>
                  </a:outerShdw>
                </a:effectLst>
                <a:latin typeface="WinInnwa" charset="0"/>
              </a:rPr>
              <a:t>A Ministry of ScriptureTechnologies International</a:t>
            </a:r>
          </a:p>
        </p:txBody>
      </p:sp>
      <p:sp>
        <p:nvSpPr>
          <p:cNvPr id="40964" name="Freeform 4"/>
          <p:cNvSpPr>
            <a:spLocks/>
          </p:cNvSpPr>
          <p:nvPr/>
        </p:nvSpPr>
        <p:spPr bwMode="auto">
          <a:xfrm>
            <a:off x="654050" y="6175375"/>
            <a:ext cx="271463" cy="163513"/>
          </a:xfrm>
          <a:custGeom>
            <a:avLst/>
            <a:gdLst>
              <a:gd name="T0" fmla="*/ 30241932 w 171"/>
              <a:gd name="T1" fmla="*/ 45362950 h 103"/>
              <a:gd name="T2" fmla="*/ 50403212 w 171"/>
              <a:gd name="T3" fmla="*/ 35282297 h 103"/>
              <a:gd name="T4" fmla="*/ 75604825 w 171"/>
              <a:gd name="T5" fmla="*/ 30241971 h 103"/>
              <a:gd name="T6" fmla="*/ 105846769 w 171"/>
              <a:gd name="T7" fmla="*/ 15120985 h 103"/>
              <a:gd name="T8" fmla="*/ 151209649 w 171"/>
              <a:gd name="T9" fmla="*/ 10080656 h 103"/>
              <a:gd name="T10" fmla="*/ 211693539 w 171"/>
              <a:gd name="T11" fmla="*/ 0 h 103"/>
              <a:gd name="T12" fmla="*/ 262096738 w 171"/>
              <a:gd name="T13" fmla="*/ 0 h 103"/>
              <a:gd name="T14" fmla="*/ 302419298 w 171"/>
              <a:gd name="T15" fmla="*/ 0 h 103"/>
              <a:gd name="T16" fmla="*/ 332661218 w 171"/>
              <a:gd name="T17" fmla="*/ 10080656 h 103"/>
              <a:gd name="T18" fmla="*/ 357862818 w 171"/>
              <a:gd name="T19" fmla="*/ 25201638 h 103"/>
              <a:gd name="T20" fmla="*/ 388104738 w 171"/>
              <a:gd name="T21" fmla="*/ 45362950 h 103"/>
              <a:gd name="T22" fmla="*/ 413306338 w 171"/>
              <a:gd name="T23" fmla="*/ 65524268 h 103"/>
              <a:gd name="T24" fmla="*/ 428427397 w 171"/>
              <a:gd name="T25" fmla="*/ 85685574 h 103"/>
              <a:gd name="T26" fmla="*/ 428427397 w 171"/>
              <a:gd name="T27" fmla="*/ 105846904 h 103"/>
              <a:gd name="T28" fmla="*/ 428427397 w 171"/>
              <a:gd name="T29" fmla="*/ 146169516 h 103"/>
              <a:gd name="T30" fmla="*/ 423387077 w 171"/>
              <a:gd name="T31" fmla="*/ 181451801 h 103"/>
              <a:gd name="T32" fmla="*/ 413306338 w 171"/>
              <a:gd name="T33" fmla="*/ 206653433 h 103"/>
              <a:gd name="T34" fmla="*/ 408266018 w 171"/>
              <a:gd name="T35" fmla="*/ 226814788 h 103"/>
              <a:gd name="T36" fmla="*/ 388104738 w 171"/>
              <a:gd name="T37" fmla="*/ 246976094 h 103"/>
              <a:gd name="T38" fmla="*/ 357862818 w 171"/>
              <a:gd name="T39" fmla="*/ 257056747 h 103"/>
              <a:gd name="T40" fmla="*/ 327620898 w 171"/>
              <a:gd name="T41" fmla="*/ 257056747 h 103"/>
              <a:gd name="T42" fmla="*/ 302419298 w 171"/>
              <a:gd name="T43" fmla="*/ 257056747 h 103"/>
              <a:gd name="T44" fmla="*/ 262096738 w 171"/>
              <a:gd name="T45" fmla="*/ 252016420 h 103"/>
              <a:gd name="T46" fmla="*/ 236895138 w 171"/>
              <a:gd name="T47" fmla="*/ 241935767 h 103"/>
              <a:gd name="T48" fmla="*/ 201612849 w 171"/>
              <a:gd name="T49" fmla="*/ 226814788 h 103"/>
              <a:gd name="T50" fmla="*/ 181451569 w 171"/>
              <a:gd name="T51" fmla="*/ 211693809 h 103"/>
              <a:gd name="T52" fmla="*/ 156249969 w 171"/>
              <a:gd name="T53" fmla="*/ 196572780 h 103"/>
              <a:gd name="T54" fmla="*/ 126008049 w 171"/>
              <a:gd name="T55" fmla="*/ 181451801 h 103"/>
              <a:gd name="T56" fmla="*/ 95766105 w 171"/>
              <a:gd name="T57" fmla="*/ 166330821 h 103"/>
              <a:gd name="T58" fmla="*/ 75604825 w 171"/>
              <a:gd name="T59" fmla="*/ 151209842 h 103"/>
              <a:gd name="T60" fmla="*/ 55443545 w 171"/>
              <a:gd name="T61" fmla="*/ 131048537 h 103"/>
              <a:gd name="T62" fmla="*/ 25201606 w 171"/>
              <a:gd name="T63" fmla="*/ 115927557 h 103"/>
              <a:gd name="T64" fmla="*/ 5040322 w 171"/>
              <a:gd name="T65" fmla="*/ 110887231 h 103"/>
              <a:gd name="T66" fmla="*/ 0 w 171"/>
              <a:gd name="T67" fmla="*/ 90725900 h 103"/>
              <a:gd name="T68" fmla="*/ 15120966 w 171"/>
              <a:gd name="T69" fmla="*/ 75604921 h 103"/>
              <a:gd name="T70" fmla="*/ 35282252 w 171"/>
              <a:gd name="T71" fmla="*/ 60483942 h 103"/>
              <a:gd name="T72" fmla="*/ 55443545 w 171"/>
              <a:gd name="T73" fmla="*/ 45362950 h 103"/>
              <a:gd name="T74" fmla="*/ 70564505 w 171"/>
              <a:gd name="T75" fmla="*/ 30241971 h 103"/>
              <a:gd name="T76" fmla="*/ 70564505 w 171"/>
              <a:gd name="T77" fmla="*/ 10080656 h 103"/>
              <a:gd name="T78" fmla="*/ 90725785 w 171"/>
              <a:gd name="T79" fmla="*/ 35282297 h 103"/>
              <a:gd name="T80" fmla="*/ 65524185 w 171"/>
              <a:gd name="T81" fmla="*/ 5040328 h 1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1"/>
              <a:gd name="T124" fmla="*/ 0 h 103"/>
              <a:gd name="T125" fmla="*/ 171 w 171"/>
              <a:gd name="T126" fmla="*/ 103 h 1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1" h="103">
                <a:moveTo>
                  <a:pt x="4" y="20"/>
                </a:moveTo>
                <a:lnTo>
                  <a:pt x="12" y="18"/>
                </a:lnTo>
                <a:lnTo>
                  <a:pt x="16" y="18"/>
                </a:lnTo>
                <a:lnTo>
                  <a:pt x="20" y="14"/>
                </a:lnTo>
                <a:lnTo>
                  <a:pt x="26" y="12"/>
                </a:lnTo>
                <a:lnTo>
                  <a:pt x="30" y="12"/>
                </a:lnTo>
                <a:lnTo>
                  <a:pt x="36" y="10"/>
                </a:lnTo>
                <a:lnTo>
                  <a:pt x="42" y="6"/>
                </a:lnTo>
                <a:lnTo>
                  <a:pt x="52" y="6"/>
                </a:lnTo>
                <a:lnTo>
                  <a:pt x="60" y="4"/>
                </a:lnTo>
                <a:lnTo>
                  <a:pt x="74" y="2"/>
                </a:lnTo>
                <a:lnTo>
                  <a:pt x="84" y="0"/>
                </a:lnTo>
                <a:lnTo>
                  <a:pt x="94" y="0"/>
                </a:lnTo>
                <a:lnTo>
                  <a:pt x="104" y="0"/>
                </a:lnTo>
                <a:lnTo>
                  <a:pt x="114" y="0"/>
                </a:lnTo>
                <a:lnTo>
                  <a:pt x="120" y="0"/>
                </a:lnTo>
                <a:lnTo>
                  <a:pt x="126" y="2"/>
                </a:lnTo>
                <a:lnTo>
                  <a:pt x="132" y="4"/>
                </a:lnTo>
                <a:lnTo>
                  <a:pt x="138" y="6"/>
                </a:lnTo>
                <a:lnTo>
                  <a:pt x="142" y="10"/>
                </a:lnTo>
                <a:lnTo>
                  <a:pt x="148" y="14"/>
                </a:lnTo>
                <a:lnTo>
                  <a:pt x="154" y="18"/>
                </a:lnTo>
                <a:lnTo>
                  <a:pt x="160" y="22"/>
                </a:lnTo>
                <a:lnTo>
                  <a:pt x="164" y="26"/>
                </a:lnTo>
                <a:lnTo>
                  <a:pt x="168" y="28"/>
                </a:lnTo>
                <a:lnTo>
                  <a:pt x="170" y="34"/>
                </a:lnTo>
                <a:lnTo>
                  <a:pt x="170" y="38"/>
                </a:lnTo>
                <a:lnTo>
                  <a:pt x="170" y="42"/>
                </a:lnTo>
                <a:lnTo>
                  <a:pt x="170" y="50"/>
                </a:lnTo>
                <a:lnTo>
                  <a:pt x="170" y="58"/>
                </a:lnTo>
                <a:lnTo>
                  <a:pt x="170" y="66"/>
                </a:lnTo>
                <a:lnTo>
                  <a:pt x="168" y="72"/>
                </a:lnTo>
                <a:lnTo>
                  <a:pt x="166" y="78"/>
                </a:lnTo>
                <a:lnTo>
                  <a:pt x="164" y="82"/>
                </a:lnTo>
                <a:lnTo>
                  <a:pt x="162" y="86"/>
                </a:lnTo>
                <a:lnTo>
                  <a:pt x="162" y="90"/>
                </a:lnTo>
                <a:lnTo>
                  <a:pt x="158" y="92"/>
                </a:lnTo>
                <a:lnTo>
                  <a:pt x="154" y="98"/>
                </a:lnTo>
                <a:lnTo>
                  <a:pt x="150" y="100"/>
                </a:lnTo>
                <a:lnTo>
                  <a:pt x="142" y="102"/>
                </a:lnTo>
                <a:lnTo>
                  <a:pt x="136" y="102"/>
                </a:lnTo>
                <a:lnTo>
                  <a:pt x="130" y="102"/>
                </a:lnTo>
                <a:lnTo>
                  <a:pt x="124" y="102"/>
                </a:lnTo>
                <a:lnTo>
                  <a:pt x="120" y="102"/>
                </a:lnTo>
                <a:lnTo>
                  <a:pt x="110" y="102"/>
                </a:lnTo>
                <a:lnTo>
                  <a:pt x="104" y="100"/>
                </a:lnTo>
                <a:lnTo>
                  <a:pt x="98" y="98"/>
                </a:lnTo>
                <a:lnTo>
                  <a:pt x="94" y="96"/>
                </a:lnTo>
                <a:lnTo>
                  <a:pt x="86" y="92"/>
                </a:lnTo>
                <a:lnTo>
                  <a:pt x="80" y="90"/>
                </a:lnTo>
                <a:lnTo>
                  <a:pt x="76" y="88"/>
                </a:lnTo>
                <a:lnTo>
                  <a:pt x="72" y="84"/>
                </a:lnTo>
                <a:lnTo>
                  <a:pt x="68" y="82"/>
                </a:lnTo>
                <a:lnTo>
                  <a:pt x="62" y="78"/>
                </a:lnTo>
                <a:lnTo>
                  <a:pt x="54" y="74"/>
                </a:lnTo>
                <a:lnTo>
                  <a:pt x="50" y="72"/>
                </a:lnTo>
                <a:lnTo>
                  <a:pt x="44" y="70"/>
                </a:lnTo>
                <a:lnTo>
                  <a:pt x="38" y="66"/>
                </a:lnTo>
                <a:lnTo>
                  <a:pt x="34" y="62"/>
                </a:lnTo>
                <a:lnTo>
                  <a:pt x="30" y="60"/>
                </a:lnTo>
                <a:lnTo>
                  <a:pt x="26" y="56"/>
                </a:lnTo>
                <a:lnTo>
                  <a:pt x="22" y="52"/>
                </a:lnTo>
                <a:lnTo>
                  <a:pt x="16" y="48"/>
                </a:lnTo>
                <a:lnTo>
                  <a:pt x="10" y="46"/>
                </a:lnTo>
                <a:lnTo>
                  <a:pt x="6" y="44"/>
                </a:lnTo>
                <a:lnTo>
                  <a:pt x="2" y="44"/>
                </a:lnTo>
                <a:lnTo>
                  <a:pt x="0" y="40"/>
                </a:lnTo>
                <a:lnTo>
                  <a:pt x="0" y="36"/>
                </a:lnTo>
                <a:lnTo>
                  <a:pt x="2" y="32"/>
                </a:lnTo>
                <a:lnTo>
                  <a:pt x="6" y="30"/>
                </a:lnTo>
                <a:lnTo>
                  <a:pt x="10" y="26"/>
                </a:lnTo>
                <a:lnTo>
                  <a:pt x="14" y="24"/>
                </a:lnTo>
                <a:lnTo>
                  <a:pt x="18" y="20"/>
                </a:lnTo>
                <a:lnTo>
                  <a:pt x="22" y="18"/>
                </a:lnTo>
                <a:lnTo>
                  <a:pt x="26" y="16"/>
                </a:lnTo>
                <a:lnTo>
                  <a:pt x="28" y="12"/>
                </a:lnTo>
                <a:lnTo>
                  <a:pt x="28" y="8"/>
                </a:lnTo>
                <a:lnTo>
                  <a:pt x="28" y="4"/>
                </a:lnTo>
                <a:lnTo>
                  <a:pt x="28" y="8"/>
                </a:lnTo>
                <a:lnTo>
                  <a:pt x="36" y="14"/>
                </a:lnTo>
                <a:lnTo>
                  <a:pt x="28" y="12"/>
                </a:lnTo>
                <a:lnTo>
                  <a:pt x="26" y="2"/>
                </a:lnTo>
              </a:path>
            </a:pathLst>
          </a:custGeom>
          <a:solidFill>
            <a:schemeClr val="bg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th-TH">
              <a:latin typeface="WinInnwa" charset="0"/>
            </a:endParaRPr>
          </a:p>
        </p:txBody>
      </p:sp>
      <p:sp>
        <p:nvSpPr>
          <p:cNvPr id="40965" name="Rectangle 5"/>
          <p:cNvSpPr>
            <a:spLocks noChangeArrowheads="1"/>
          </p:cNvSpPr>
          <p:nvPr/>
        </p:nvSpPr>
        <p:spPr bwMode="auto">
          <a:xfrm>
            <a:off x="7073900" y="2476500"/>
            <a:ext cx="1993900" cy="850900"/>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th-TH">
              <a:latin typeface="WinInnwa" charset="0"/>
            </a:endParaRPr>
          </a:p>
        </p:txBody>
      </p:sp>
      <p:sp>
        <p:nvSpPr>
          <p:cNvPr id="40966" name="Rectangle 6"/>
          <p:cNvSpPr>
            <a:spLocks noChangeArrowheads="1"/>
          </p:cNvSpPr>
          <p:nvPr/>
        </p:nvSpPr>
        <p:spPr bwMode="auto">
          <a:xfrm rot="763286">
            <a:off x="381000" y="4343400"/>
            <a:ext cx="685800" cy="914400"/>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th-TH">
              <a:latin typeface="WinInnwa" charset="0"/>
            </a:endParaRPr>
          </a:p>
        </p:txBody>
      </p:sp>
      <p:sp>
        <p:nvSpPr>
          <p:cNvPr id="169991" name="Rectangle 7"/>
          <p:cNvSpPr>
            <a:spLocks noChangeArrowheads="1"/>
          </p:cNvSpPr>
          <p:nvPr/>
        </p:nvSpPr>
        <p:spPr bwMode="auto">
          <a:xfrm>
            <a:off x="0" y="0"/>
            <a:ext cx="9144000" cy="6858000"/>
          </a:xfrm>
          <a:prstGeom prst="rect">
            <a:avLst/>
          </a:prstGeom>
          <a:gradFill rotWithShape="0">
            <a:gsLst>
              <a:gs pos="0">
                <a:schemeClr val="accent1">
                  <a:gamma/>
                  <a:shade val="23922"/>
                  <a:invGamma/>
                </a:schemeClr>
              </a:gs>
              <a:gs pos="50000">
                <a:schemeClr val="accent1"/>
              </a:gs>
              <a:gs pos="100000">
                <a:schemeClr val="accent1">
                  <a:gamma/>
                  <a:shade val="23922"/>
                  <a:invGamma/>
                </a:schemeClr>
              </a:gs>
            </a:gsLst>
            <a:lin ang="5400000" scaled="1"/>
          </a:gradFill>
          <a:ln w="12700">
            <a:solidFill>
              <a:schemeClr val="tx1"/>
            </a:solidFill>
            <a:miter lim="800000"/>
            <a:headEnd/>
            <a:tailEnd/>
          </a:ln>
          <a:effectLst/>
        </p:spPr>
        <p:txBody>
          <a:bodyPr wrap="none" anchor="ctr"/>
          <a:lstStyle/>
          <a:p>
            <a:pPr algn="ctr">
              <a:defRPr/>
            </a:pPr>
            <a:endParaRPr lang="my-MM">
              <a:latin typeface="WinInnwa" pitchFamily="2" charset="0"/>
              <a:ea typeface="+mn-ea"/>
            </a:endParaRPr>
          </a:p>
        </p:txBody>
      </p:sp>
      <p:sp>
        <p:nvSpPr>
          <p:cNvPr id="40968" name="Text Box 8"/>
          <p:cNvSpPr txBox="1">
            <a:spLocks noChangeArrowheads="1"/>
          </p:cNvSpPr>
          <p:nvPr/>
        </p:nvSpPr>
        <p:spPr bwMode="auto">
          <a:xfrm>
            <a:off x="8102600" y="5892800"/>
            <a:ext cx="9525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endParaRPr lang="my-MM" sz="2000">
              <a:solidFill>
                <a:schemeClr val="bg1"/>
              </a:solidFill>
              <a:latin typeface="WinInnwa" charset="0"/>
            </a:endParaRPr>
          </a:p>
        </p:txBody>
      </p:sp>
      <p:sp>
        <p:nvSpPr>
          <p:cNvPr id="169994" name="Line 10"/>
          <p:cNvSpPr>
            <a:spLocks noChangeShapeType="1"/>
          </p:cNvSpPr>
          <p:nvPr/>
        </p:nvSpPr>
        <p:spPr bwMode="auto">
          <a:xfrm>
            <a:off x="338138" y="330200"/>
            <a:ext cx="8577262" cy="0"/>
          </a:xfrm>
          <a:prstGeom prst="line">
            <a:avLst/>
          </a:prstGeom>
          <a:noFill/>
          <a:ln w="25400">
            <a:solidFill>
              <a:schemeClr val="hlink"/>
            </a:solidFill>
            <a:round/>
            <a:headEnd/>
            <a:tailEnd/>
          </a:ln>
          <a:effectLst>
            <a:outerShdw dist="35921" dir="2700000" algn="ctr" rotWithShape="0">
              <a:schemeClr val="tx1"/>
            </a:outerShdw>
          </a:effectLst>
        </p:spPr>
        <p:txBody>
          <a:bodyPr wrap="none" anchor="ctr"/>
          <a:lstStyle/>
          <a:p>
            <a:pPr>
              <a:defRPr/>
            </a:pPr>
            <a:endParaRPr lang="en-US">
              <a:latin typeface="WinInnwa" pitchFamily="2" charset="0"/>
              <a:ea typeface="+mn-ea"/>
            </a:endParaRPr>
          </a:p>
        </p:txBody>
      </p:sp>
      <p:sp>
        <p:nvSpPr>
          <p:cNvPr id="169995" name="Line 11"/>
          <p:cNvSpPr>
            <a:spLocks noChangeShapeType="1"/>
          </p:cNvSpPr>
          <p:nvPr/>
        </p:nvSpPr>
        <p:spPr bwMode="auto">
          <a:xfrm>
            <a:off x="338138" y="500063"/>
            <a:ext cx="8577262" cy="0"/>
          </a:xfrm>
          <a:prstGeom prst="line">
            <a:avLst/>
          </a:prstGeom>
          <a:noFill/>
          <a:ln w="25400">
            <a:solidFill>
              <a:schemeClr val="hlink"/>
            </a:solidFill>
            <a:round/>
            <a:headEnd/>
            <a:tailEnd/>
          </a:ln>
          <a:effectLst>
            <a:outerShdw dist="35921" dir="2700000" algn="ctr" rotWithShape="0">
              <a:schemeClr val="tx1"/>
            </a:outerShdw>
          </a:effectLst>
        </p:spPr>
        <p:txBody>
          <a:bodyPr wrap="none" anchor="ctr"/>
          <a:lstStyle/>
          <a:p>
            <a:pPr>
              <a:defRPr/>
            </a:pPr>
            <a:endParaRPr lang="en-US">
              <a:latin typeface="WinInnwa" pitchFamily="2" charset="0"/>
              <a:ea typeface="+mn-ea"/>
            </a:endParaRPr>
          </a:p>
        </p:txBody>
      </p:sp>
      <p:sp>
        <p:nvSpPr>
          <p:cNvPr id="169996" name="Line 12"/>
          <p:cNvSpPr>
            <a:spLocks noChangeShapeType="1"/>
          </p:cNvSpPr>
          <p:nvPr/>
        </p:nvSpPr>
        <p:spPr bwMode="auto">
          <a:xfrm>
            <a:off x="338138" y="668338"/>
            <a:ext cx="8577262" cy="0"/>
          </a:xfrm>
          <a:prstGeom prst="line">
            <a:avLst/>
          </a:prstGeom>
          <a:noFill/>
          <a:ln w="25400">
            <a:solidFill>
              <a:schemeClr val="hlink"/>
            </a:solidFill>
            <a:round/>
            <a:headEnd/>
            <a:tailEnd/>
          </a:ln>
          <a:effectLst>
            <a:outerShdw dist="35921" dir="2700000" algn="ctr" rotWithShape="0">
              <a:schemeClr val="tx1"/>
            </a:outerShdw>
          </a:effectLst>
        </p:spPr>
        <p:txBody>
          <a:bodyPr wrap="none" anchor="ctr"/>
          <a:lstStyle/>
          <a:p>
            <a:pPr>
              <a:defRPr/>
            </a:pPr>
            <a:endParaRPr lang="en-US">
              <a:latin typeface="WinInnwa" pitchFamily="2" charset="0"/>
              <a:ea typeface="+mn-ea"/>
            </a:endParaRPr>
          </a:p>
        </p:txBody>
      </p:sp>
      <p:sp>
        <p:nvSpPr>
          <p:cNvPr id="169997" name="Line 13"/>
          <p:cNvSpPr>
            <a:spLocks noChangeShapeType="1"/>
          </p:cNvSpPr>
          <p:nvPr/>
        </p:nvSpPr>
        <p:spPr bwMode="auto">
          <a:xfrm>
            <a:off x="522288" y="6596063"/>
            <a:ext cx="8408987" cy="0"/>
          </a:xfrm>
          <a:prstGeom prst="line">
            <a:avLst/>
          </a:prstGeom>
          <a:noFill/>
          <a:ln w="25400">
            <a:solidFill>
              <a:schemeClr val="hlink"/>
            </a:solidFill>
            <a:round/>
            <a:headEnd/>
            <a:tailEnd/>
          </a:ln>
          <a:effectLst>
            <a:outerShdw dist="35921" dir="2700000" algn="ctr" rotWithShape="0">
              <a:schemeClr val="tx1"/>
            </a:outerShdw>
          </a:effectLst>
        </p:spPr>
        <p:txBody>
          <a:bodyPr wrap="none" anchor="ctr"/>
          <a:lstStyle/>
          <a:p>
            <a:pPr>
              <a:defRPr/>
            </a:pPr>
            <a:endParaRPr lang="en-US">
              <a:latin typeface="WinInnwa" pitchFamily="2" charset="0"/>
              <a:ea typeface="+mn-ea"/>
            </a:endParaRPr>
          </a:p>
        </p:txBody>
      </p:sp>
      <p:sp>
        <p:nvSpPr>
          <p:cNvPr id="169998" name="Line 14"/>
          <p:cNvSpPr>
            <a:spLocks noChangeShapeType="1"/>
          </p:cNvSpPr>
          <p:nvPr/>
        </p:nvSpPr>
        <p:spPr bwMode="auto">
          <a:xfrm>
            <a:off x="522288" y="6426200"/>
            <a:ext cx="8407400" cy="0"/>
          </a:xfrm>
          <a:prstGeom prst="line">
            <a:avLst/>
          </a:prstGeom>
          <a:noFill/>
          <a:ln w="25400">
            <a:solidFill>
              <a:schemeClr val="hlink"/>
            </a:solidFill>
            <a:round/>
            <a:headEnd/>
            <a:tailEnd/>
          </a:ln>
          <a:effectLst>
            <a:outerShdw dist="35921" dir="2700000" algn="ctr" rotWithShape="0">
              <a:schemeClr val="tx1"/>
            </a:outerShdw>
          </a:effectLst>
        </p:spPr>
        <p:txBody>
          <a:bodyPr wrap="none" anchor="ctr"/>
          <a:lstStyle/>
          <a:p>
            <a:pPr>
              <a:defRPr/>
            </a:pPr>
            <a:endParaRPr lang="en-US">
              <a:latin typeface="WinInnwa" pitchFamily="2" charset="0"/>
              <a:ea typeface="+mn-ea"/>
            </a:endParaRPr>
          </a:p>
        </p:txBody>
      </p:sp>
      <p:sp>
        <p:nvSpPr>
          <p:cNvPr id="169999" name="Line 15"/>
          <p:cNvSpPr>
            <a:spLocks noChangeShapeType="1"/>
          </p:cNvSpPr>
          <p:nvPr/>
        </p:nvSpPr>
        <p:spPr bwMode="auto">
          <a:xfrm>
            <a:off x="522288" y="6256338"/>
            <a:ext cx="8407400" cy="0"/>
          </a:xfrm>
          <a:prstGeom prst="line">
            <a:avLst/>
          </a:prstGeom>
          <a:noFill/>
          <a:ln w="25400">
            <a:solidFill>
              <a:schemeClr val="hlink"/>
            </a:solidFill>
            <a:round/>
            <a:headEnd/>
            <a:tailEnd/>
          </a:ln>
          <a:effectLst>
            <a:outerShdw dist="35921" dir="2700000" algn="ctr" rotWithShape="0">
              <a:schemeClr val="tx1"/>
            </a:outerShdw>
          </a:effectLst>
        </p:spPr>
        <p:txBody>
          <a:bodyPr wrap="none" anchor="ctr"/>
          <a:lstStyle/>
          <a:p>
            <a:pPr>
              <a:defRPr/>
            </a:pPr>
            <a:endParaRPr lang="en-US">
              <a:latin typeface="WinInnwa" pitchFamily="2" charset="0"/>
              <a:ea typeface="+mn-ea"/>
            </a:endParaRPr>
          </a:p>
        </p:txBody>
      </p:sp>
      <p:sp>
        <p:nvSpPr>
          <p:cNvPr id="40975" name="Rectangle 16"/>
          <p:cNvSpPr>
            <a:spLocks noChangeArrowheads="1"/>
          </p:cNvSpPr>
          <p:nvPr/>
        </p:nvSpPr>
        <p:spPr bwMode="auto">
          <a:xfrm rot="-980163">
            <a:off x="862013" y="4021612"/>
            <a:ext cx="3314700" cy="34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lnSpc>
                <a:spcPct val="60000"/>
              </a:lnSpc>
            </a:pPr>
            <a:r>
              <a:rPr lang="en-US" sz="2400" dirty="0" err="1">
                <a:solidFill>
                  <a:srgbClr val="023CCC"/>
                </a:solidFill>
                <a:latin typeface="Pyidaungsu" panose="020B0502040204020203" pitchFamily="34" charset="0"/>
                <a:cs typeface="Pyidaungsu" panose="020B0502040204020203" pitchFamily="34" charset="0"/>
              </a:rPr>
              <a:t>အပိုင်းအစများ</a:t>
            </a:r>
            <a:endParaRPr lang="en-US" sz="2400" dirty="0">
              <a:solidFill>
                <a:srgbClr val="023CCC"/>
              </a:solidFill>
              <a:latin typeface="Pyidaungsu" panose="020B0502040204020203" pitchFamily="34" charset="0"/>
              <a:cs typeface="Pyidaungsu" panose="020B0502040204020203" pitchFamily="34" charset="0"/>
            </a:endParaRPr>
          </a:p>
        </p:txBody>
      </p:sp>
      <p:pic>
        <p:nvPicPr>
          <p:cNvPr id="170004" name="Picture 2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40175" y="2243138"/>
            <a:ext cx="4703763" cy="3303587"/>
          </a:xfrm>
          <a:prstGeom prst="rect">
            <a:avLst/>
          </a:prstGeom>
          <a:noFill/>
          <a:ln w="9525">
            <a:noFill/>
            <a:miter lim="800000"/>
            <a:headEnd/>
            <a:tailEnd/>
          </a:ln>
          <a:effectLst>
            <a:outerShdw dist="81320" dir="2319588" algn="ctr" rotWithShape="0">
              <a:schemeClr val="tx1"/>
            </a:outerShdw>
          </a:effectLst>
        </p:spPr>
      </p:pic>
      <p:sp>
        <p:nvSpPr>
          <p:cNvPr id="40977" name="Text Box 21"/>
          <p:cNvSpPr txBox="1">
            <a:spLocks noChangeArrowheads="1"/>
          </p:cNvSpPr>
          <p:nvPr/>
        </p:nvSpPr>
        <p:spPr bwMode="auto">
          <a:xfrm>
            <a:off x="561975" y="5489575"/>
            <a:ext cx="8145463"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i="1">
                <a:solidFill>
                  <a:srgbClr val="023CCC"/>
                </a:solidFill>
                <a:latin typeface="WinInnwa" charset="0"/>
              </a:rPr>
              <a:t> </a:t>
            </a:r>
            <a:endParaRPr lang="en-US" sz="2400" i="1">
              <a:solidFill>
                <a:schemeClr val="accent2"/>
              </a:solidFill>
              <a:latin typeface="WinInnwa" charset="0"/>
            </a:endParaRPr>
          </a:p>
        </p:txBody>
      </p:sp>
      <p:sp>
        <p:nvSpPr>
          <p:cNvPr id="170006" name="Text Box 22"/>
          <p:cNvSpPr txBox="1">
            <a:spLocks noChangeArrowheads="1"/>
          </p:cNvSpPr>
          <p:nvPr/>
        </p:nvSpPr>
        <p:spPr bwMode="auto">
          <a:xfrm rot="-1328662">
            <a:off x="0" y="2205206"/>
            <a:ext cx="8945563" cy="1015663"/>
          </a:xfrm>
          <a:prstGeom prst="rect">
            <a:avLst/>
          </a:prstGeom>
          <a:noFill/>
          <a:ln w="12700">
            <a:noFill/>
            <a:miter lim="800000"/>
            <a:headEnd/>
            <a:tailEnd/>
          </a:ln>
          <a:effectLst>
            <a:outerShdw dist="56796" dir="3806097" algn="ctr" rotWithShape="0">
              <a:schemeClr val="tx1"/>
            </a:outerShdw>
          </a:effectLst>
        </p:spPr>
        <p:txBody>
          <a:bodyP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6000" dirty="0">
                <a:solidFill>
                  <a:schemeClr val="hlink"/>
                </a:solidFill>
                <a:latin typeface="WinInnwa" charset="0"/>
              </a:rPr>
              <a:t> </a:t>
            </a:r>
            <a:r>
              <a:rPr lang="en-US" sz="4400" dirty="0" err="1">
                <a:solidFill>
                  <a:schemeClr val="hlink"/>
                </a:solidFill>
                <a:latin typeface="Pyidaungsu" panose="020B0502040204020203" pitchFamily="34" charset="0"/>
                <a:cs typeface="Pyidaungsu" panose="020B0502040204020203" pitchFamily="34" charset="0"/>
              </a:rPr>
              <a:t>သမ္မာကျမ်းစာ</a:t>
            </a:r>
            <a:r>
              <a:rPr lang="en-US" sz="4400" dirty="0">
                <a:solidFill>
                  <a:schemeClr val="hlink"/>
                </a:solidFill>
                <a:latin typeface="Pyidaungsu" panose="020B0502040204020203" pitchFamily="34" charset="0"/>
                <a:cs typeface="Pyidaungsu" panose="020B0502040204020203" pitchFamily="34" charset="0"/>
              </a:rPr>
              <a:t> </a:t>
            </a:r>
            <a:r>
              <a:rPr lang="en-US" sz="4400" dirty="0" err="1">
                <a:solidFill>
                  <a:schemeClr val="hlink"/>
                </a:solidFill>
                <a:latin typeface="Pyidaungsu" panose="020B0502040204020203" pitchFamily="34" charset="0"/>
                <a:cs typeface="Pyidaungsu" panose="020B0502040204020203" pitchFamily="34" charset="0"/>
              </a:rPr>
              <a:t>ခွဲခြမ်းစိတ်ဖြာခြင်း</a:t>
            </a:r>
            <a:endParaRPr lang="en-US" sz="4400" dirty="0">
              <a:solidFill>
                <a:schemeClr val="hlink"/>
              </a:solidFill>
              <a:latin typeface="Pyidaungsu" panose="020B0502040204020203" pitchFamily="34" charset="0"/>
              <a:cs typeface="Pyidaungsu" panose="020B0502040204020203" pitchFamily="34" charset="0"/>
            </a:endParaRPr>
          </a:p>
        </p:txBody>
      </p:sp>
      <p:sp>
        <p:nvSpPr>
          <p:cNvPr id="40979" name="Text Box 27"/>
          <p:cNvSpPr txBox="1">
            <a:spLocks noChangeArrowheads="1"/>
          </p:cNvSpPr>
          <p:nvPr/>
        </p:nvSpPr>
        <p:spPr bwMode="auto">
          <a:xfrm>
            <a:off x="8720138" y="80963"/>
            <a:ext cx="26193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2000" b="0">
                <a:solidFill>
                  <a:srgbClr val="FFA27C"/>
                </a:solidFill>
                <a:latin typeface="WinInnwa" charset="0"/>
              </a:rPr>
              <a:t> </a:t>
            </a:r>
          </a:p>
        </p:txBody>
      </p:sp>
      <p:sp>
        <p:nvSpPr>
          <p:cNvPr id="40980" name="Text Box 35"/>
          <p:cNvSpPr txBox="1">
            <a:spLocks noChangeArrowheads="1"/>
          </p:cNvSpPr>
          <p:nvPr/>
        </p:nvSpPr>
        <p:spPr bwMode="auto">
          <a:xfrm>
            <a:off x="479425" y="6392863"/>
            <a:ext cx="461963"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900">
                <a:solidFill>
                  <a:srgbClr val="FFFFFF"/>
                </a:solidFill>
                <a:latin typeface="WinInnwa" charset="0"/>
              </a:rPr>
              <a:t>©2004 TBBMI</a:t>
            </a:r>
          </a:p>
        </p:txBody>
      </p:sp>
      <p:sp>
        <p:nvSpPr>
          <p:cNvPr id="170020" name="Rectangle 36"/>
          <p:cNvSpPr>
            <a:spLocks noChangeArrowheads="1"/>
          </p:cNvSpPr>
          <p:nvPr/>
        </p:nvSpPr>
        <p:spPr bwMode="auto">
          <a:xfrm>
            <a:off x="7620000" y="6375400"/>
            <a:ext cx="485775" cy="246063"/>
          </a:xfrm>
          <a:prstGeom prst="rect">
            <a:avLst/>
          </a:prstGeom>
          <a:noFill/>
          <a:ln w="12700">
            <a:noFill/>
            <a:miter lim="800000"/>
            <a:headEnd/>
            <a:tailEnd/>
          </a:ln>
          <a:effectLst/>
        </p:spPr>
        <p:txBody>
          <a:bodyPr wrap="none" anchor="ctr">
            <a:spAutoFit/>
          </a:bodyPr>
          <a:lstStyle/>
          <a:p>
            <a:pPr algn="ctr">
              <a:spcBef>
                <a:spcPct val="0"/>
              </a:spcBef>
              <a:defRPr/>
            </a:pPr>
            <a:r>
              <a:rPr lang="en-US" sz="1000">
                <a:solidFill>
                  <a:schemeClr val="bg1"/>
                </a:solidFill>
                <a:effectLst>
                  <a:outerShdw blurRad="38100" dist="38100" dir="2700000" algn="tl">
                    <a:srgbClr val="000000"/>
                  </a:outerShdw>
                </a:effectLst>
                <a:latin typeface="WinInnwa" pitchFamily="2" charset="0"/>
                <a:ea typeface="+mn-ea"/>
              </a:rPr>
              <a:t>8.0.06.</a:t>
            </a:r>
            <a:endParaRPr lang="en-US" sz="1000">
              <a:solidFill>
                <a:schemeClr val="tx1"/>
              </a:solidFill>
              <a:effectLst>
                <a:outerShdw blurRad="38100" dist="38100" dir="2700000" algn="tl">
                  <a:srgbClr val="FFFFFF"/>
                </a:outerShdw>
              </a:effectLst>
              <a:latin typeface="WinInnwa" pitchFamily="2" charset="0"/>
              <a:ea typeface="+mn-ea"/>
            </a:endParaRPr>
          </a:p>
        </p:txBody>
      </p:sp>
      <p:sp>
        <p:nvSpPr>
          <p:cNvPr id="170021" name="Rectangle 37"/>
          <p:cNvSpPr>
            <a:spLocks noChangeArrowheads="1"/>
          </p:cNvSpPr>
          <p:nvPr/>
        </p:nvSpPr>
        <p:spPr bwMode="auto">
          <a:xfrm>
            <a:off x="8091488" y="6376988"/>
            <a:ext cx="295275" cy="246062"/>
          </a:xfrm>
          <a:prstGeom prst="rect">
            <a:avLst/>
          </a:prstGeom>
          <a:noFill/>
          <a:ln w="12700">
            <a:noFill/>
            <a:miter lim="800000"/>
            <a:headEnd/>
            <a:tailEnd/>
          </a:ln>
          <a:effectLst/>
        </p:spPr>
        <p:txBody>
          <a:bodyPr wrap="none" anchor="ctr">
            <a:spAutoFit/>
          </a:bodyPr>
          <a:lstStyle/>
          <a:p>
            <a:pPr algn="ctr">
              <a:spcBef>
                <a:spcPct val="0"/>
              </a:spcBef>
              <a:defRPr/>
            </a:pPr>
            <a:r>
              <a:rPr lang="en-US" sz="1000">
                <a:solidFill>
                  <a:schemeClr val="bg1"/>
                </a:solidFill>
                <a:effectLst>
                  <a:outerShdw blurRad="38100" dist="38100" dir="2700000" algn="tl">
                    <a:srgbClr val="000000"/>
                  </a:outerShdw>
                </a:effectLst>
                <a:latin typeface="WinInnwa" pitchFamily="2" charset="0"/>
                <a:ea typeface="+mn-ea"/>
              </a:rPr>
              <a:t>38</a:t>
            </a:r>
            <a:endParaRPr lang="en-US" sz="1000">
              <a:solidFill>
                <a:schemeClr val="tx1"/>
              </a:solidFill>
              <a:effectLst>
                <a:outerShdw blurRad="38100" dist="38100" dir="2700000" algn="tl">
                  <a:srgbClr val="FFFFFF"/>
                </a:outerShdw>
              </a:effectLst>
              <a:latin typeface="WinInnwa" pitchFamily="2" charset="0"/>
              <a:ea typeface="+mn-ea"/>
            </a:endParaRPr>
          </a:p>
        </p:txBody>
      </p:sp>
      <p:sp>
        <p:nvSpPr>
          <p:cNvPr id="170022" name="Rectangle 38"/>
          <p:cNvSpPr>
            <a:spLocks noChangeArrowheads="1"/>
          </p:cNvSpPr>
          <p:nvPr/>
        </p:nvSpPr>
        <p:spPr bwMode="auto">
          <a:xfrm rot="20106041">
            <a:off x="6545890" y="2057650"/>
            <a:ext cx="2459005" cy="434478"/>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lnSpc>
                <a:spcPct val="60000"/>
              </a:lnSpc>
              <a:defRPr/>
            </a:pPr>
            <a:r>
              <a:rPr lang="en-US" sz="3200" dirty="0" err="1">
                <a:solidFill>
                  <a:srgbClr val="023CCC"/>
                </a:solidFill>
                <a:latin typeface="Pyidaungsu" panose="020B0502040204020203" pitchFamily="34" charset="0"/>
                <a:ea typeface="+mn-ea"/>
                <a:cs typeface="Pyidaungsu" panose="020B0502040204020203" pitchFamily="34" charset="0"/>
              </a:rPr>
              <a:t>အပိုင်းအစများ</a:t>
            </a:r>
            <a:endParaRPr lang="en-US" sz="3200" dirty="0">
              <a:solidFill>
                <a:srgbClr val="023CCC"/>
              </a:solidFill>
              <a:latin typeface="Pyidaungsu" panose="020B0502040204020203" pitchFamily="34" charset="0"/>
              <a:ea typeface="+mn-ea"/>
              <a:cs typeface="Pyidaungsu" panose="020B0502040204020203" pitchFamily="34" charset="0"/>
            </a:endParaRPr>
          </a:p>
        </p:txBody>
      </p:sp>
      <p:sp>
        <p:nvSpPr>
          <p:cNvPr id="170024" name="Text Box 40"/>
          <p:cNvSpPr txBox="1">
            <a:spLocks noChangeArrowheads="1"/>
          </p:cNvSpPr>
          <p:nvPr/>
        </p:nvSpPr>
        <p:spPr bwMode="auto">
          <a:xfrm>
            <a:off x="519113" y="5383213"/>
            <a:ext cx="6965047" cy="335989"/>
          </a:xfrm>
          <a:prstGeom prst="rect">
            <a:avLst/>
          </a:prstGeom>
          <a:noFill/>
          <a:ln w="12700" algn="ctr">
            <a:noFill/>
            <a:miter lim="800000"/>
            <a:headEnd/>
            <a:tailEnd/>
          </a:ln>
          <a:effectLst>
            <a:outerShdw dist="45791" dir="3378596" algn="ctr" rotWithShape="0">
              <a:schemeClr val="tx1"/>
            </a:outerShdw>
          </a:effectLst>
        </p:spPr>
        <p:txBody>
          <a:bodyPr wrap="none" lIns="90487" tIns="44450" rIns="90487" bIns="44450">
            <a:spAutoFit/>
          </a:bodyPr>
          <a:lstStyle/>
          <a:p>
            <a:pPr>
              <a:defRPr/>
            </a:pPr>
            <a:r>
              <a:rPr lang="my-MM" sz="1600" i="1" dirty="0">
                <a:solidFill>
                  <a:srgbClr val="FEF800"/>
                </a:solidFill>
                <a:latin typeface="Pyidaungsu" panose="020B0502040204020203" pitchFamily="34" charset="0"/>
                <a:ea typeface="+mn-ea"/>
                <a:cs typeface="Pyidaungsu" panose="020B0502040204020203" pitchFamily="34" charset="0"/>
              </a:rPr>
              <a:t>ကောင်းစွာဖွဲ့စည်းထားသော - - - တိုးတက်မှုရှိသော - - - အချိန်အကန့်အသတ်မရှိသော </a:t>
            </a:r>
            <a:endParaRPr lang="en-US" sz="2000" dirty="0">
              <a:latin typeface="WinInnwa" pitchFamily="2" charset="0"/>
              <a:ea typeface="+mn-ea"/>
            </a:endParaRPr>
          </a:p>
        </p:txBody>
      </p:sp>
    </p:spTree>
  </p:cSld>
  <p:clrMapOvr>
    <a:masterClrMapping/>
  </p:clrMapOvr>
  <p:transition spd="slow">
    <p:wheel spokes="0"/>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287747" name="Text Box 3"/>
          <p:cNvSpPr txBox="1">
            <a:spLocks noChangeArrowheads="1"/>
          </p:cNvSpPr>
          <p:nvPr/>
        </p:nvSpPr>
        <p:spPr bwMode="auto">
          <a:xfrm>
            <a:off x="1806575" y="5591175"/>
            <a:ext cx="5659438" cy="396875"/>
          </a:xfrm>
          <a:prstGeom prst="rect">
            <a:avLst/>
          </a:prstGeom>
          <a:noFill/>
          <a:ln w="12700">
            <a:noFill/>
            <a:miter lim="800000"/>
            <a:headEnd/>
            <a:tailEnd/>
          </a:ln>
          <a:effectLst>
            <a:outerShdw dist="102391" dir="1784693" algn="ctr" rotWithShape="0">
              <a:schemeClr val="tx1"/>
            </a:outerShdw>
          </a:effec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2000">
                <a:solidFill>
                  <a:srgbClr val="FAFD00"/>
                </a:solidFill>
                <a:effectLst>
                  <a:outerShdw blurRad="38100" dist="38100" dir="2700000" algn="tl">
                    <a:srgbClr val="000000"/>
                  </a:outerShdw>
                </a:effectLst>
                <a:latin typeface="WinInnwa" charset="0"/>
              </a:rPr>
              <a:t>A Ministry of ScriptureTechnologies International</a:t>
            </a:r>
          </a:p>
        </p:txBody>
      </p:sp>
      <p:sp>
        <p:nvSpPr>
          <p:cNvPr id="41988" name="Freeform 4"/>
          <p:cNvSpPr>
            <a:spLocks/>
          </p:cNvSpPr>
          <p:nvPr/>
        </p:nvSpPr>
        <p:spPr bwMode="auto">
          <a:xfrm>
            <a:off x="654050" y="6175375"/>
            <a:ext cx="271463" cy="163513"/>
          </a:xfrm>
          <a:custGeom>
            <a:avLst/>
            <a:gdLst>
              <a:gd name="T0" fmla="*/ 30241932 w 171"/>
              <a:gd name="T1" fmla="*/ 45362950 h 103"/>
              <a:gd name="T2" fmla="*/ 50403212 w 171"/>
              <a:gd name="T3" fmla="*/ 35282297 h 103"/>
              <a:gd name="T4" fmla="*/ 75604825 w 171"/>
              <a:gd name="T5" fmla="*/ 30241971 h 103"/>
              <a:gd name="T6" fmla="*/ 105846769 w 171"/>
              <a:gd name="T7" fmla="*/ 15120985 h 103"/>
              <a:gd name="T8" fmla="*/ 151209649 w 171"/>
              <a:gd name="T9" fmla="*/ 10080656 h 103"/>
              <a:gd name="T10" fmla="*/ 211693539 w 171"/>
              <a:gd name="T11" fmla="*/ 0 h 103"/>
              <a:gd name="T12" fmla="*/ 262096738 w 171"/>
              <a:gd name="T13" fmla="*/ 0 h 103"/>
              <a:gd name="T14" fmla="*/ 302419298 w 171"/>
              <a:gd name="T15" fmla="*/ 0 h 103"/>
              <a:gd name="T16" fmla="*/ 332661218 w 171"/>
              <a:gd name="T17" fmla="*/ 10080656 h 103"/>
              <a:gd name="T18" fmla="*/ 357862818 w 171"/>
              <a:gd name="T19" fmla="*/ 25201638 h 103"/>
              <a:gd name="T20" fmla="*/ 388104738 w 171"/>
              <a:gd name="T21" fmla="*/ 45362950 h 103"/>
              <a:gd name="T22" fmla="*/ 413306338 w 171"/>
              <a:gd name="T23" fmla="*/ 65524268 h 103"/>
              <a:gd name="T24" fmla="*/ 428427397 w 171"/>
              <a:gd name="T25" fmla="*/ 85685574 h 103"/>
              <a:gd name="T26" fmla="*/ 428427397 w 171"/>
              <a:gd name="T27" fmla="*/ 105846904 h 103"/>
              <a:gd name="T28" fmla="*/ 428427397 w 171"/>
              <a:gd name="T29" fmla="*/ 146169516 h 103"/>
              <a:gd name="T30" fmla="*/ 423387077 w 171"/>
              <a:gd name="T31" fmla="*/ 181451801 h 103"/>
              <a:gd name="T32" fmla="*/ 413306338 w 171"/>
              <a:gd name="T33" fmla="*/ 206653433 h 103"/>
              <a:gd name="T34" fmla="*/ 408266018 w 171"/>
              <a:gd name="T35" fmla="*/ 226814788 h 103"/>
              <a:gd name="T36" fmla="*/ 388104738 w 171"/>
              <a:gd name="T37" fmla="*/ 246976094 h 103"/>
              <a:gd name="T38" fmla="*/ 357862818 w 171"/>
              <a:gd name="T39" fmla="*/ 257056747 h 103"/>
              <a:gd name="T40" fmla="*/ 327620898 w 171"/>
              <a:gd name="T41" fmla="*/ 257056747 h 103"/>
              <a:gd name="T42" fmla="*/ 302419298 w 171"/>
              <a:gd name="T43" fmla="*/ 257056747 h 103"/>
              <a:gd name="T44" fmla="*/ 262096738 w 171"/>
              <a:gd name="T45" fmla="*/ 252016420 h 103"/>
              <a:gd name="T46" fmla="*/ 236895138 w 171"/>
              <a:gd name="T47" fmla="*/ 241935767 h 103"/>
              <a:gd name="T48" fmla="*/ 201612849 w 171"/>
              <a:gd name="T49" fmla="*/ 226814788 h 103"/>
              <a:gd name="T50" fmla="*/ 181451569 w 171"/>
              <a:gd name="T51" fmla="*/ 211693809 h 103"/>
              <a:gd name="T52" fmla="*/ 156249969 w 171"/>
              <a:gd name="T53" fmla="*/ 196572780 h 103"/>
              <a:gd name="T54" fmla="*/ 126008049 w 171"/>
              <a:gd name="T55" fmla="*/ 181451801 h 103"/>
              <a:gd name="T56" fmla="*/ 95766105 w 171"/>
              <a:gd name="T57" fmla="*/ 166330821 h 103"/>
              <a:gd name="T58" fmla="*/ 75604825 w 171"/>
              <a:gd name="T59" fmla="*/ 151209842 h 103"/>
              <a:gd name="T60" fmla="*/ 55443545 w 171"/>
              <a:gd name="T61" fmla="*/ 131048537 h 103"/>
              <a:gd name="T62" fmla="*/ 25201606 w 171"/>
              <a:gd name="T63" fmla="*/ 115927557 h 103"/>
              <a:gd name="T64" fmla="*/ 5040322 w 171"/>
              <a:gd name="T65" fmla="*/ 110887231 h 103"/>
              <a:gd name="T66" fmla="*/ 0 w 171"/>
              <a:gd name="T67" fmla="*/ 90725900 h 103"/>
              <a:gd name="T68" fmla="*/ 15120966 w 171"/>
              <a:gd name="T69" fmla="*/ 75604921 h 103"/>
              <a:gd name="T70" fmla="*/ 35282252 w 171"/>
              <a:gd name="T71" fmla="*/ 60483942 h 103"/>
              <a:gd name="T72" fmla="*/ 55443545 w 171"/>
              <a:gd name="T73" fmla="*/ 45362950 h 103"/>
              <a:gd name="T74" fmla="*/ 70564505 w 171"/>
              <a:gd name="T75" fmla="*/ 30241971 h 103"/>
              <a:gd name="T76" fmla="*/ 70564505 w 171"/>
              <a:gd name="T77" fmla="*/ 10080656 h 103"/>
              <a:gd name="T78" fmla="*/ 90725785 w 171"/>
              <a:gd name="T79" fmla="*/ 35282297 h 103"/>
              <a:gd name="T80" fmla="*/ 65524185 w 171"/>
              <a:gd name="T81" fmla="*/ 5040328 h 1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1"/>
              <a:gd name="T124" fmla="*/ 0 h 103"/>
              <a:gd name="T125" fmla="*/ 171 w 171"/>
              <a:gd name="T126" fmla="*/ 103 h 1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1" h="103">
                <a:moveTo>
                  <a:pt x="4" y="20"/>
                </a:moveTo>
                <a:lnTo>
                  <a:pt x="12" y="18"/>
                </a:lnTo>
                <a:lnTo>
                  <a:pt x="16" y="18"/>
                </a:lnTo>
                <a:lnTo>
                  <a:pt x="20" y="14"/>
                </a:lnTo>
                <a:lnTo>
                  <a:pt x="26" y="12"/>
                </a:lnTo>
                <a:lnTo>
                  <a:pt x="30" y="12"/>
                </a:lnTo>
                <a:lnTo>
                  <a:pt x="36" y="10"/>
                </a:lnTo>
                <a:lnTo>
                  <a:pt x="42" y="6"/>
                </a:lnTo>
                <a:lnTo>
                  <a:pt x="52" y="6"/>
                </a:lnTo>
                <a:lnTo>
                  <a:pt x="60" y="4"/>
                </a:lnTo>
                <a:lnTo>
                  <a:pt x="74" y="2"/>
                </a:lnTo>
                <a:lnTo>
                  <a:pt x="84" y="0"/>
                </a:lnTo>
                <a:lnTo>
                  <a:pt x="94" y="0"/>
                </a:lnTo>
                <a:lnTo>
                  <a:pt x="104" y="0"/>
                </a:lnTo>
                <a:lnTo>
                  <a:pt x="114" y="0"/>
                </a:lnTo>
                <a:lnTo>
                  <a:pt x="120" y="0"/>
                </a:lnTo>
                <a:lnTo>
                  <a:pt x="126" y="2"/>
                </a:lnTo>
                <a:lnTo>
                  <a:pt x="132" y="4"/>
                </a:lnTo>
                <a:lnTo>
                  <a:pt x="138" y="6"/>
                </a:lnTo>
                <a:lnTo>
                  <a:pt x="142" y="10"/>
                </a:lnTo>
                <a:lnTo>
                  <a:pt x="148" y="14"/>
                </a:lnTo>
                <a:lnTo>
                  <a:pt x="154" y="18"/>
                </a:lnTo>
                <a:lnTo>
                  <a:pt x="160" y="22"/>
                </a:lnTo>
                <a:lnTo>
                  <a:pt x="164" y="26"/>
                </a:lnTo>
                <a:lnTo>
                  <a:pt x="168" y="28"/>
                </a:lnTo>
                <a:lnTo>
                  <a:pt x="170" y="34"/>
                </a:lnTo>
                <a:lnTo>
                  <a:pt x="170" y="38"/>
                </a:lnTo>
                <a:lnTo>
                  <a:pt x="170" y="42"/>
                </a:lnTo>
                <a:lnTo>
                  <a:pt x="170" y="50"/>
                </a:lnTo>
                <a:lnTo>
                  <a:pt x="170" y="58"/>
                </a:lnTo>
                <a:lnTo>
                  <a:pt x="170" y="66"/>
                </a:lnTo>
                <a:lnTo>
                  <a:pt x="168" y="72"/>
                </a:lnTo>
                <a:lnTo>
                  <a:pt x="166" y="78"/>
                </a:lnTo>
                <a:lnTo>
                  <a:pt x="164" y="82"/>
                </a:lnTo>
                <a:lnTo>
                  <a:pt x="162" y="86"/>
                </a:lnTo>
                <a:lnTo>
                  <a:pt x="162" y="90"/>
                </a:lnTo>
                <a:lnTo>
                  <a:pt x="158" y="92"/>
                </a:lnTo>
                <a:lnTo>
                  <a:pt x="154" y="98"/>
                </a:lnTo>
                <a:lnTo>
                  <a:pt x="150" y="100"/>
                </a:lnTo>
                <a:lnTo>
                  <a:pt x="142" y="102"/>
                </a:lnTo>
                <a:lnTo>
                  <a:pt x="136" y="102"/>
                </a:lnTo>
                <a:lnTo>
                  <a:pt x="130" y="102"/>
                </a:lnTo>
                <a:lnTo>
                  <a:pt x="124" y="102"/>
                </a:lnTo>
                <a:lnTo>
                  <a:pt x="120" y="102"/>
                </a:lnTo>
                <a:lnTo>
                  <a:pt x="110" y="102"/>
                </a:lnTo>
                <a:lnTo>
                  <a:pt x="104" y="100"/>
                </a:lnTo>
                <a:lnTo>
                  <a:pt x="98" y="98"/>
                </a:lnTo>
                <a:lnTo>
                  <a:pt x="94" y="96"/>
                </a:lnTo>
                <a:lnTo>
                  <a:pt x="86" y="92"/>
                </a:lnTo>
                <a:lnTo>
                  <a:pt x="80" y="90"/>
                </a:lnTo>
                <a:lnTo>
                  <a:pt x="76" y="88"/>
                </a:lnTo>
                <a:lnTo>
                  <a:pt x="72" y="84"/>
                </a:lnTo>
                <a:lnTo>
                  <a:pt x="68" y="82"/>
                </a:lnTo>
                <a:lnTo>
                  <a:pt x="62" y="78"/>
                </a:lnTo>
                <a:lnTo>
                  <a:pt x="54" y="74"/>
                </a:lnTo>
                <a:lnTo>
                  <a:pt x="50" y="72"/>
                </a:lnTo>
                <a:lnTo>
                  <a:pt x="44" y="70"/>
                </a:lnTo>
                <a:lnTo>
                  <a:pt x="38" y="66"/>
                </a:lnTo>
                <a:lnTo>
                  <a:pt x="34" y="62"/>
                </a:lnTo>
                <a:lnTo>
                  <a:pt x="30" y="60"/>
                </a:lnTo>
                <a:lnTo>
                  <a:pt x="26" y="56"/>
                </a:lnTo>
                <a:lnTo>
                  <a:pt x="22" y="52"/>
                </a:lnTo>
                <a:lnTo>
                  <a:pt x="16" y="48"/>
                </a:lnTo>
                <a:lnTo>
                  <a:pt x="10" y="46"/>
                </a:lnTo>
                <a:lnTo>
                  <a:pt x="6" y="44"/>
                </a:lnTo>
                <a:lnTo>
                  <a:pt x="2" y="44"/>
                </a:lnTo>
                <a:lnTo>
                  <a:pt x="0" y="40"/>
                </a:lnTo>
                <a:lnTo>
                  <a:pt x="0" y="36"/>
                </a:lnTo>
                <a:lnTo>
                  <a:pt x="2" y="32"/>
                </a:lnTo>
                <a:lnTo>
                  <a:pt x="6" y="30"/>
                </a:lnTo>
                <a:lnTo>
                  <a:pt x="10" y="26"/>
                </a:lnTo>
                <a:lnTo>
                  <a:pt x="14" y="24"/>
                </a:lnTo>
                <a:lnTo>
                  <a:pt x="18" y="20"/>
                </a:lnTo>
                <a:lnTo>
                  <a:pt x="22" y="18"/>
                </a:lnTo>
                <a:lnTo>
                  <a:pt x="26" y="16"/>
                </a:lnTo>
                <a:lnTo>
                  <a:pt x="28" y="12"/>
                </a:lnTo>
                <a:lnTo>
                  <a:pt x="28" y="8"/>
                </a:lnTo>
                <a:lnTo>
                  <a:pt x="28" y="4"/>
                </a:lnTo>
                <a:lnTo>
                  <a:pt x="28" y="8"/>
                </a:lnTo>
                <a:lnTo>
                  <a:pt x="36" y="14"/>
                </a:lnTo>
                <a:lnTo>
                  <a:pt x="28" y="12"/>
                </a:lnTo>
                <a:lnTo>
                  <a:pt x="26" y="2"/>
                </a:lnTo>
              </a:path>
            </a:pathLst>
          </a:custGeom>
          <a:solidFill>
            <a:schemeClr val="bg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th-TH">
              <a:latin typeface="WinInnwa" charset="0"/>
            </a:endParaRPr>
          </a:p>
        </p:txBody>
      </p:sp>
      <p:sp>
        <p:nvSpPr>
          <p:cNvPr id="41989" name="Rectangle 5"/>
          <p:cNvSpPr>
            <a:spLocks noChangeArrowheads="1"/>
          </p:cNvSpPr>
          <p:nvPr/>
        </p:nvSpPr>
        <p:spPr bwMode="auto">
          <a:xfrm>
            <a:off x="7073900" y="2476500"/>
            <a:ext cx="1993900" cy="850900"/>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th-TH">
              <a:latin typeface="WinInnwa" charset="0"/>
            </a:endParaRPr>
          </a:p>
        </p:txBody>
      </p:sp>
      <p:sp>
        <p:nvSpPr>
          <p:cNvPr id="41990" name="Rectangle 6"/>
          <p:cNvSpPr>
            <a:spLocks noChangeArrowheads="1"/>
          </p:cNvSpPr>
          <p:nvPr/>
        </p:nvSpPr>
        <p:spPr bwMode="auto">
          <a:xfrm rot="763286">
            <a:off x="381000" y="4343400"/>
            <a:ext cx="685800" cy="914400"/>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th-TH">
              <a:latin typeface="WinInnwa" charset="0"/>
            </a:endParaRPr>
          </a:p>
        </p:txBody>
      </p:sp>
      <p:sp>
        <p:nvSpPr>
          <p:cNvPr id="287751" name="Rectangle 7"/>
          <p:cNvSpPr>
            <a:spLocks noChangeArrowheads="1"/>
          </p:cNvSpPr>
          <p:nvPr/>
        </p:nvSpPr>
        <p:spPr bwMode="auto">
          <a:xfrm>
            <a:off x="0" y="0"/>
            <a:ext cx="9144000" cy="6858000"/>
          </a:xfrm>
          <a:prstGeom prst="rect">
            <a:avLst/>
          </a:prstGeom>
          <a:gradFill rotWithShape="0">
            <a:gsLst>
              <a:gs pos="0">
                <a:schemeClr val="accent1">
                  <a:gamma/>
                  <a:shade val="23922"/>
                  <a:invGamma/>
                </a:schemeClr>
              </a:gs>
              <a:gs pos="50000">
                <a:schemeClr val="accent1"/>
              </a:gs>
              <a:gs pos="100000">
                <a:schemeClr val="accent1">
                  <a:gamma/>
                  <a:shade val="23922"/>
                  <a:invGamma/>
                </a:schemeClr>
              </a:gs>
            </a:gsLst>
            <a:lin ang="5400000" scaled="1"/>
          </a:gradFill>
          <a:ln w="12700">
            <a:solidFill>
              <a:schemeClr val="tx1"/>
            </a:solidFill>
            <a:miter lim="800000"/>
            <a:headEnd/>
            <a:tailEnd/>
          </a:ln>
          <a:effectLst/>
        </p:spPr>
        <p:txBody>
          <a:bodyPr wrap="none" anchor="ctr"/>
          <a:lstStyle/>
          <a:p>
            <a:pPr>
              <a:defRPr/>
            </a:pPr>
            <a:endParaRPr lang="en-US">
              <a:latin typeface="WinInnwa" pitchFamily="2" charset="0"/>
              <a:ea typeface="+mn-ea"/>
            </a:endParaRPr>
          </a:p>
        </p:txBody>
      </p:sp>
      <p:sp>
        <p:nvSpPr>
          <p:cNvPr id="41992" name="Text Box 8"/>
          <p:cNvSpPr txBox="1">
            <a:spLocks noChangeArrowheads="1"/>
          </p:cNvSpPr>
          <p:nvPr/>
        </p:nvSpPr>
        <p:spPr bwMode="auto">
          <a:xfrm>
            <a:off x="8102600" y="5892800"/>
            <a:ext cx="9525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endParaRPr lang="my-MM" sz="2000">
              <a:solidFill>
                <a:schemeClr val="bg1"/>
              </a:solidFill>
              <a:latin typeface="WinInnwa" charset="0"/>
            </a:endParaRPr>
          </a:p>
        </p:txBody>
      </p:sp>
      <p:sp>
        <p:nvSpPr>
          <p:cNvPr id="287753" name="Rectangle 9"/>
          <p:cNvSpPr>
            <a:spLocks noChangeArrowheads="1"/>
          </p:cNvSpPr>
          <p:nvPr/>
        </p:nvSpPr>
        <p:spPr bwMode="auto">
          <a:xfrm>
            <a:off x="854075" y="1493838"/>
            <a:ext cx="7947025" cy="614527"/>
          </a:xfrm>
          <a:prstGeom prst="rect">
            <a:avLst/>
          </a:prstGeom>
          <a:noFill/>
          <a:ln w="12700">
            <a:noFill/>
            <a:miter lim="800000"/>
            <a:headEnd/>
            <a:tailEnd/>
          </a:ln>
          <a:effectLst>
            <a:outerShdw dist="135003" dir="2471156" algn="ctr" rotWithShape="0">
              <a:schemeClr val="tx1"/>
            </a:outerShdw>
          </a:effectLst>
        </p:spPr>
        <p:txBody>
          <a:bodyPr lIns="90487" tIns="44450" rIns="90487" bIns="44450">
            <a:spAutoFit/>
          </a:bodyPr>
          <a:lstStyle/>
          <a:p>
            <a:pPr>
              <a:lnSpc>
                <a:spcPct val="70000"/>
              </a:lnSpc>
            </a:pPr>
            <a:r>
              <a:rPr lang="en-US" sz="4400" dirty="0" err="1">
                <a:solidFill>
                  <a:schemeClr val="hlink"/>
                </a:solidFill>
                <a:latin typeface="Pyidaungsu" panose="020B0502040204020203" pitchFamily="34" charset="0"/>
                <a:cs typeface="Pyidaungsu" panose="020B0502040204020203" pitchFamily="34" charset="0"/>
              </a:rPr>
              <a:t>သမ္မာကျမ်းစာ</a:t>
            </a:r>
            <a:r>
              <a:rPr lang="en-US" sz="4400" dirty="0">
                <a:solidFill>
                  <a:schemeClr val="hlink"/>
                </a:solidFill>
                <a:latin typeface="Pyidaungsu" panose="020B0502040204020203" pitchFamily="34" charset="0"/>
                <a:cs typeface="Pyidaungsu" panose="020B0502040204020203" pitchFamily="34" charset="0"/>
              </a:rPr>
              <a:t> </a:t>
            </a:r>
            <a:r>
              <a:rPr lang="en-US" sz="4400" dirty="0" err="1">
                <a:solidFill>
                  <a:srgbClr val="FEF800"/>
                </a:solidFill>
                <a:latin typeface="Pyidaungsu" panose="020B0502040204020203" pitchFamily="34" charset="0"/>
                <a:cs typeface="Pyidaungsu" panose="020B0502040204020203" pitchFamily="34" charset="0"/>
              </a:rPr>
              <a:t>ခွဲခြမ်းစိတ်ဖြာခြင်း</a:t>
            </a:r>
            <a:endParaRPr lang="en-US" sz="4400" dirty="0">
              <a:solidFill>
                <a:srgbClr val="FEF800"/>
              </a:solidFill>
              <a:latin typeface="Pyidaungsu" panose="020B0502040204020203" pitchFamily="34" charset="0"/>
              <a:cs typeface="Pyidaungsu" panose="020B0502040204020203" pitchFamily="34" charset="0"/>
            </a:endParaRPr>
          </a:p>
        </p:txBody>
      </p:sp>
      <p:sp>
        <p:nvSpPr>
          <p:cNvPr id="287754" name="Line 10"/>
          <p:cNvSpPr>
            <a:spLocks noChangeShapeType="1"/>
          </p:cNvSpPr>
          <p:nvPr/>
        </p:nvSpPr>
        <p:spPr bwMode="auto">
          <a:xfrm>
            <a:off x="338138" y="330200"/>
            <a:ext cx="8577262" cy="0"/>
          </a:xfrm>
          <a:prstGeom prst="line">
            <a:avLst/>
          </a:prstGeom>
          <a:noFill/>
          <a:ln w="25400">
            <a:solidFill>
              <a:schemeClr val="hlink"/>
            </a:solidFill>
            <a:round/>
            <a:headEnd/>
            <a:tailEnd/>
          </a:ln>
          <a:effectLst>
            <a:outerShdw dist="35921" dir="2700000" algn="ctr" rotWithShape="0">
              <a:schemeClr val="tx1"/>
            </a:outerShdw>
          </a:effectLst>
        </p:spPr>
        <p:txBody>
          <a:bodyPr wrap="none" anchor="ctr"/>
          <a:lstStyle/>
          <a:p>
            <a:pPr>
              <a:defRPr/>
            </a:pPr>
            <a:endParaRPr lang="en-US">
              <a:latin typeface="WinInnwa" pitchFamily="2" charset="0"/>
              <a:ea typeface="+mn-ea"/>
            </a:endParaRPr>
          </a:p>
        </p:txBody>
      </p:sp>
      <p:sp>
        <p:nvSpPr>
          <p:cNvPr id="287755" name="Line 11"/>
          <p:cNvSpPr>
            <a:spLocks noChangeShapeType="1"/>
          </p:cNvSpPr>
          <p:nvPr/>
        </p:nvSpPr>
        <p:spPr bwMode="auto">
          <a:xfrm>
            <a:off x="338138" y="500063"/>
            <a:ext cx="8577262" cy="0"/>
          </a:xfrm>
          <a:prstGeom prst="line">
            <a:avLst/>
          </a:prstGeom>
          <a:noFill/>
          <a:ln w="25400">
            <a:solidFill>
              <a:schemeClr val="hlink"/>
            </a:solidFill>
            <a:round/>
            <a:headEnd/>
            <a:tailEnd/>
          </a:ln>
          <a:effectLst>
            <a:outerShdw dist="35921" dir="2700000" algn="ctr" rotWithShape="0">
              <a:schemeClr val="tx1"/>
            </a:outerShdw>
          </a:effectLst>
        </p:spPr>
        <p:txBody>
          <a:bodyPr wrap="none" anchor="ctr"/>
          <a:lstStyle/>
          <a:p>
            <a:pPr>
              <a:defRPr/>
            </a:pPr>
            <a:endParaRPr lang="en-US">
              <a:latin typeface="WinInnwa" pitchFamily="2" charset="0"/>
              <a:ea typeface="+mn-ea"/>
            </a:endParaRPr>
          </a:p>
        </p:txBody>
      </p:sp>
      <p:sp>
        <p:nvSpPr>
          <p:cNvPr id="287756" name="Line 12"/>
          <p:cNvSpPr>
            <a:spLocks noChangeShapeType="1"/>
          </p:cNvSpPr>
          <p:nvPr/>
        </p:nvSpPr>
        <p:spPr bwMode="auto">
          <a:xfrm>
            <a:off x="338138" y="668338"/>
            <a:ext cx="8577262" cy="0"/>
          </a:xfrm>
          <a:prstGeom prst="line">
            <a:avLst/>
          </a:prstGeom>
          <a:noFill/>
          <a:ln w="25400">
            <a:solidFill>
              <a:schemeClr val="hlink"/>
            </a:solidFill>
            <a:round/>
            <a:headEnd/>
            <a:tailEnd/>
          </a:ln>
          <a:effectLst>
            <a:outerShdw dist="35921" dir="2700000" algn="ctr" rotWithShape="0">
              <a:schemeClr val="tx1"/>
            </a:outerShdw>
          </a:effectLst>
        </p:spPr>
        <p:txBody>
          <a:bodyPr wrap="none" anchor="ctr"/>
          <a:lstStyle/>
          <a:p>
            <a:pPr>
              <a:defRPr/>
            </a:pPr>
            <a:endParaRPr lang="en-US">
              <a:latin typeface="WinInnwa" pitchFamily="2" charset="0"/>
              <a:ea typeface="+mn-ea"/>
            </a:endParaRPr>
          </a:p>
        </p:txBody>
      </p:sp>
      <p:sp>
        <p:nvSpPr>
          <p:cNvPr id="287757" name="Line 13"/>
          <p:cNvSpPr>
            <a:spLocks noChangeShapeType="1"/>
          </p:cNvSpPr>
          <p:nvPr/>
        </p:nvSpPr>
        <p:spPr bwMode="auto">
          <a:xfrm>
            <a:off x="522288" y="6596063"/>
            <a:ext cx="8408987" cy="0"/>
          </a:xfrm>
          <a:prstGeom prst="line">
            <a:avLst/>
          </a:prstGeom>
          <a:noFill/>
          <a:ln w="25400">
            <a:solidFill>
              <a:schemeClr val="hlink"/>
            </a:solidFill>
            <a:round/>
            <a:headEnd/>
            <a:tailEnd/>
          </a:ln>
          <a:effectLst>
            <a:outerShdw dist="35921" dir="2700000" algn="ctr" rotWithShape="0">
              <a:schemeClr val="tx1"/>
            </a:outerShdw>
          </a:effectLst>
        </p:spPr>
        <p:txBody>
          <a:bodyPr wrap="none" anchor="ctr"/>
          <a:lstStyle/>
          <a:p>
            <a:pPr>
              <a:defRPr/>
            </a:pPr>
            <a:endParaRPr lang="en-US">
              <a:latin typeface="WinInnwa" pitchFamily="2" charset="0"/>
              <a:ea typeface="+mn-ea"/>
            </a:endParaRPr>
          </a:p>
        </p:txBody>
      </p:sp>
      <p:sp>
        <p:nvSpPr>
          <p:cNvPr id="287758" name="Line 14"/>
          <p:cNvSpPr>
            <a:spLocks noChangeShapeType="1"/>
          </p:cNvSpPr>
          <p:nvPr/>
        </p:nvSpPr>
        <p:spPr bwMode="auto">
          <a:xfrm>
            <a:off x="522288" y="6426200"/>
            <a:ext cx="8407400" cy="0"/>
          </a:xfrm>
          <a:prstGeom prst="line">
            <a:avLst/>
          </a:prstGeom>
          <a:noFill/>
          <a:ln w="25400">
            <a:solidFill>
              <a:schemeClr val="hlink"/>
            </a:solidFill>
            <a:round/>
            <a:headEnd/>
            <a:tailEnd/>
          </a:ln>
          <a:effectLst>
            <a:outerShdw dist="35921" dir="2700000" algn="ctr" rotWithShape="0">
              <a:schemeClr val="tx1"/>
            </a:outerShdw>
          </a:effectLst>
        </p:spPr>
        <p:txBody>
          <a:bodyPr wrap="none" anchor="ctr"/>
          <a:lstStyle/>
          <a:p>
            <a:pPr>
              <a:defRPr/>
            </a:pPr>
            <a:endParaRPr lang="en-US">
              <a:latin typeface="WinInnwa" pitchFamily="2" charset="0"/>
              <a:ea typeface="+mn-ea"/>
            </a:endParaRPr>
          </a:p>
        </p:txBody>
      </p:sp>
      <p:sp>
        <p:nvSpPr>
          <p:cNvPr id="287759" name="Line 15"/>
          <p:cNvSpPr>
            <a:spLocks noChangeShapeType="1"/>
          </p:cNvSpPr>
          <p:nvPr/>
        </p:nvSpPr>
        <p:spPr bwMode="auto">
          <a:xfrm>
            <a:off x="522288" y="6256338"/>
            <a:ext cx="8407400" cy="0"/>
          </a:xfrm>
          <a:prstGeom prst="line">
            <a:avLst/>
          </a:prstGeom>
          <a:noFill/>
          <a:ln w="25400">
            <a:solidFill>
              <a:schemeClr val="hlink"/>
            </a:solidFill>
            <a:round/>
            <a:headEnd/>
            <a:tailEnd/>
          </a:ln>
          <a:effectLst>
            <a:outerShdw dist="35921" dir="2700000" algn="ctr" rotWithShape="0">
              <a:schemeClr val="tx1"/>
            </a:outerShdw>
          </a:effectLst>
        </p:spPr>
        <p:txBody>
          <a:bodyPr wrap="none" anchor="ctr"/>
          <a:lstStyle/>
          <a:p>
            <a:pPr>
              <a:defRPr/>
            </a:pPr>
            <a:endParaRPr lang="en-US">
              <a:latin typeface="WinInnwa" pitchFamily="2" charset="0"/>
              <a:ea typeface="+mn-ea"/>
            </a:endParaRPr>
          </a:p>
        </p:txBody>
      </p:sp>
      <p:sp>
        <p:nvSpPr>
          <p:cNvPr id="287760" name="Rectangle 16"/>
          <p:cNvSpPr>
            <a:spLocks noChangeArrowheads="1"/>
          </p:cNvSpPr>
          <p:nvPr/>
        </p:nvSpPr>
        <p:spPr bwMode="auto">
          <a:xfrm>
            <a:off x="862013" y="4005263"/>
            <a:ext cx="3314700" cy="434478"/>
          </a:xfrm>
          <a:prstGeom prst="rect">
            <a:avLst/>
          </a:prstGeom>
          <a:noFill/>
          <a:ln w="12700">
            <a:noFill/>
            <a:miter lim="800000"/>
            <a:headEnd/>
            <a:tailEnd/>
          </a:ln>
          <a:effectLst>
            <a:outerShdw dist="81320" dir="2319588" algn="ctr" rotWithShape="0">
              <a:schemeClr val="tx1"/>
            </a:outerShdw>
          </a:effectLst>
        </p:spPr>
        <p:txBody>
          <a:bodyPr lIns="90487" tIns="44450" rIns="90487" bIns="44450">
            <a:spAutoFit/>
          </a:bodyPr>
          <a:lstStyle/>
          <a:p>
            <a:pPr>
              <a:lnSpc>
                <a:spcPct val="60000"/>
              </a:lnSpc>
              <a:defRPr/>
            </a:pPr>
            <a:r>
              <a:rPr lang="en-US" sz="3200" dirty="0">
                <a:solidFill>
                  <a:srgbClr val="FEF800"/>
                </a:solidFill>
                <a:latin typeface="WinInnwa" pitchFamily="2" charset="0"/>
                <a:ea typeface="+mn-ea"/>
              </a:rPr>
              <a:t> </a:t>
            </a:r>
            <a:r>
              <a:rPr lang="en-US" sz="3200" dirty="0" err="1">
                <a:solidFill>
                  <a:srgbClr val="FEF800"/>
                </a:solidFill>
                <a:latin typeface="Pyidaungsu" panose="020B0502040204020203" pitchFamily="34" charset="0"/>
                <a:ea typeface="+mn-ea"/>
                <a:cs typeface="Pyidaungsu" panose="020B0502040204020203" pitchFamily="34" charset="0"/>
              </a:rPr>
              <a:t>အပိုင်းအစများ</a:t>
            </a:r>
            <a:endParaRPr lang="en-US" sz="3200" dirty="0">
              <a:solidFill>
                <a:srgbClr val="FEF800"/>
              </a:solidFill>
              <a:latin typeface="Pyidaungsu" panose="020B0502040204020203" pitchFamily="34" charset="0"/>
              <a:ea typeface="+mn-ea"/>
              <a:cs typeface="Pyidaungsu" panose="020B0502040204020203" pitchFamily="34" charset="0"/>
            </a:endParaRPr>
          </a:p>
        </p:txBody>
      </p:sp>
      <p:pic>
        <p:nvPicPr>
          <p:cNvPr id="287761" name="Picture 17"/>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40175" y="2243138"/>
            <a:ext cx="4703763" cy="3303587"/>
          </a:xfrm>
          <a:prstGeom prst="rect">
            <a:avLst/>
          </a:prstGeom>
          <a:noFill/>
          <a:ln w="9525">
            <a:noFill/>
            <a:miter lim="800000"/>
            <a:headEnd/>
            <a:tailEnd/>
          </a:ln>
          <a:effectLst>
            <a:outerShdw dist="81320" dir="2319588" algn="ctr" rotWithShape="0">
              <a:schemeClr val="tx1"/>
            </a:outerShdw>
          </a:effectLst>
        </p:spPr>
      </p:pic>
      <p:sp>
        <p:nvSpPr>
          <p:cNvPr id="287762" name="Text Box 18"/>
          <p:cNvSpPr txBox="1">
            <a:spLocks noChangeArrowheads="1"/>
          </p:cNvSpPr>
          <p:nvPr/>
        </p:nvSpPr>
        <p:spPr bwMode="auto">
          <a:xfrm>
            <a:off x="561975" y="5489575"/>
            <a:ext cx="8145463" cy="1000274"/>
          </a:xfrm>
          <a:prstGeom prst="rect">
            <a:avLst/>
          </a:prstGeom>
          <a:noFill/>
          <a:ln w="12700">
            <a:noFill/>
            <a:miter lim="800000"/>
            <a:headEnd/>
            <a:tailEnd/>
          </a:ln>
          <a:effectLst>
            <a:outerShdw dist="107763" dir="2700000" algn="ctr" rotWithShape="0">
              <a:schemeClr val="tx1"/>
            </a:outerShdw>
          </a:effectLst>
        </p:spPr>
        <p:txBody>
          <a:bodyPr>
            <a:spAutoFit/>
          </a:bodyPr>
          <a:lstStyle/>
          <a:p>
            <a:pPr algn="ctr">
              <a:defRPr/>
            </a:pPr>
            <a:r>
              <a:rPr lang="en-US" sz="3200" i="1" dirty="0">
                <a:solidFill>
                  <a:srgbClr val="FEF800"/>
                </a:solidFill>
                <a:latin typeface="WinInnwa" pitchFamily="2" charset="0"/>
                <a:ea typeface="+mn-ea"/>
              </a:rPr>
              <a:t> </a:t>
            </a:r>
            <a:r>
              <a:rPr lang="my-MM" i="1" dirty="0">
                <a:solidFill>
                  <a:srgbClr val="FEF800"/>
                </a:solidFill>
                <a:latin typeface="Pyidaungsu" panose="020B0502040204020203" pitchFamily="34" charset="0"/>
                <a:ea typeface="+mn-ea"/>
                <a:cs typeface="Pyidaungsu" panose="020B0502040204020203" pitchFamily="34" charset="0"/>
              </a:rPr>
              <a:t>ကောင်းစွာဖွဲ့စည်းထားသော - - - </a:t>
            </a:r>
            <a:endParaRPr lang="en-US" i="1" dirty="0">
              <a:solidFill>
                <a:srgbClr val="FEF800"/>
              </a:solidFill>
              <a:latin typeface="Pyidaungsu" panose="020B0502040204020203" pitchFamily="34" charset="0"/>
              <a:ea typeface="+mn-ea"/>
              <a:cs typeface="Pyidaungsu" panose="020B0502040204020203" pitchFamily="34" charset="0"/>
            </a:endParaRPr>
          </a:p>
          <a:p>
            <a:pPr algn="ctr">
              <a:defRPr/>
            </a:pPr>
            <a:r>
              <a:rPr lang="my-MM" i="1" dirty="0">
                <a:solidFill>
                  <a:srgbClr val="FEF800"/>
                </a:solidFill>
                <a:latin typeface="Pyidaungsu" panose="020B0502040204020203" pitchFamily="34" charset="0"/>
                <a:ea typeface="+mn-ea"/>
                <a:cs typeface="Pyidaungsu" panose="020B0502040204020203" pitchFamily="34" charset="0"/>
              </a:rPr>
              <a:t>တိုးတက်မှုရှိသော - - - အချိန်အကန့်အသတ်မရှိသော </a:t>
            </a:r>
            <a:endParaRPr lang="en-US" i="1" dirty="0">
              <a:solidFill>
                <a:srgbClr val="FEF800"/>
              </a:solidFill>
              <a:latin typeface="Pyidaungsu" panose="020B0502040204020203" pitchFamily="34" charset="0"/>
              <a:ea typeface="+mn-ea"/>
              <a:cs typeface="Pyidaungsu" panose="020B0502040204020203" pitchFamily="34" charset="0"/>
            </a:endParaRPr>
          </a:p>
        </p:txBody>
      </p:sp>
      <p:sp>
        <p:nvSpPr>
          <p:cNvPr id="42003" name="Text Box 20"/>
          <p:cNvSpPr txBox="1">
            <a:spLocks noChangeArrowheads="1"/>
          </p:cNvSpPr>
          <p:nvPr/>
        </p:nvSpPr>
        <p:spPr bwMode="auto">
          <a:xfrm>
            <a:off x="8720138" y="80963"/>
            <a:ext cx="26193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2000" b="0">
                <a:solidFill>
                  <a:srgbClr val="FFA27C"/>
                </a:solidFill>
                <a:latin typeface="WinInnwa" charset="0"/>
              </a:rPr>
              <a:t> </a:t>
            </a:r>
          </a:p>
        </p:txBody>
      </p:sp>
      <p:sp>
        <p:nvSpPr>
          <p:cNvPr id="287769" name="Oval 25"/>
          <p:cNvSpPr>
            <a:spLocks noChangeArrowheads="1"/>
          </p:cNvSpPr>
          <p:nvPr/>
        </p:nvSpPr>
        <p:spPr bwMode="auto">
          <a:xfrm>
            <a:off x="457200" y="5472113"/>
            <a:ext cx="8331200" cy="1020762"/>
          </a:xfrm>
          <a:prstGeom prst="ellipse">
            <a:avLst/>
          </a:prstGeom>
          <a:noFill/>
          <a:ln w="76200">
            <a:solidFill>
              <a:srgbClr val="62D6AC"/>
            </a:solidFill>
            <a:round/>
            <a:headEnd/>
            <a:tailEnd/>
          </a:ln>
          <a:effectLst>
            <a:outerShdw dist="71842" dir="2700000" algn="ctr" rotWithShape="0">
              <a:schemeClr val="tx1"/>
            </a:outerShdw>
          </a:effectLst>
        </p:spPr>
        <p:txBody>
          <a:bodyPr wrap="none" anchor="ctr"/>
          <a:lstStyle/>
          <a:p>
            <a:pPr>
              <a:defRPr/>
            </a:pPr>
            <a:endParaRPr lang="en-US">
              <a:latin typeface="WinInnwa" pitchFamily="2" charset="0"/>
              <a:ea typeface="+mn-ea"/>
            </a:endParaRPr>
          </a:p>
        </p:txBody>
      </p:sp>
      <p:sp>
        <p:nvSpPr>
          <p:cNvPr id="42005" name="Text Box 26"/>
          <p:cNvSpPr txBox="1">
            <a:spLocks noChangeArrowheads="1"/>
          </p:cNvSpPr>
          <p:nvPr/>
        </p:nvSpPr>
        <p:spPr bwMode="auto">
          <a:xfrm>
            <a:off x="479425" y="6392863"/>
            <a:ext cx="461963" cy="230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900">
                <a:solidFill>
                  <a:srgbClr val="FFFFFF"/>
                </a:solidFill>
                <a:latin typeface="WinInnwa" charset="0"/>
              </a:rPr>
              <a:t>©2004 TBBMI</a:t>
            </a:r>
          </a:p>
        </p:txBody>
      </p:sp>
      <p:sp>
        <p:nvSpPr>
          <p:cNvPr id="287771" name="Rectangle 27"/>
          <p:cNvSpPr>
            <a:spLocks noChangeArrowheads="1"/>
          </p:cNvSpPr>
          <p:nvPr/>
        </p:nvSpPr>
        <p:spPr bwMode="auto">
          <a:xfrm>
            <a:off x="7620000" y="6375400"/>
            <a:ext cx="485775" cy="246063"/>
          </a:xfrm>
          <a:prstGeom prst="rect">
            <a:avLst/>
          </a:prstGeom>
          <a:noFill/>
          <a:ln w="12700">
            <a:noFill/>
            <a:miter lim="800000"/>
            <a:headEnd/>
            <a:tailEnd/>
          </a:ln>
          <a:effectLst/>
        </p:spPr>
        <p:txBody>
          <a:bodyPr wrap="none" anchor="ctr">
            <a:spAutoFit/>
          </a:bodyPr>
          <a:lstStyle/>
          <a:p>
            <a:pPr algn="ctr">
              <a:spcBef>
                <a:spcPct val="0"/>
              </a:spcBef>
              <a:defRPr/>
            </a:pPr>
            <a:r>
              <a:rPr lang="en-US" sz="1000">
                <a:solidFill>
                  <a:schemeClr val="bg1"/>
                </a:solidFill>
                <a:effectLst>
                  <a:outerShdw blurRad="38100" dist="38100" dir="2700000" algn="tl">
                    <a:srgbClr val="000000"/>
                  </a:outerShdw>
                </a:effectLst>
                <a:latin typeface="WinInnwa" pitchFamily="2" charset="0"/>
                <a:ea typeface="+mn-ea"/>
              </a:rPr>
              <a:t>8.0.06.</a:t>
            </a:r>
            <a:endParaRPr lang="en-US" sz="1000">
              <a:solidFill>
                <a:schemeClr val="tx1"/>
              </a:solidFill>
              <a:effectLst>
                <a:outerShdw blurRad="38100" dist="38100" dir="2700000" algn="tl">
                  <a:srgbClr val="FFFFFF"/>
                </a:outerShdw>
              </a:effectLst>
              <a:latin typeface="WinInnwa" pitchFamily="2" charset="0"/>
              <a:ea typeface="+mn-ea"/>
            </a:endParaRPr>
          </a:p>
        </p:txBody>
      </p:sp>
      <p:sp>
        <p:nvSpPr>
          <p:cNvPr id="287772" name="Rectangle 28"/>
          <p:cNvSpPr>
            <a:spLocks noChangeArrowheads="1"/>
          </p:cNvSpPr>
          <p:nvPr/>
        </p:nvSpPr>
        <p:spPr bwMode="auto">
          <a:xfrm>
            <a:off x="8091488" y="6373813"/>
            <a:ext cx="295275" cy="246062"/>
          </a:xfrm>
          <a:prstGeom prst="rect">
            <a:avLst/>
          </a:prstGeom>
          <a:noFill/>
          <a:ln w="12700">
            <a:noFill/>
            <a:miter lim="800000"/>
            <a:headEnd/>
            <a:tailEnd/>
          </a:ln>
          <a:effectLst/>
        </p:spPr>
        <p:txBody>
          <a:bodyPr wrap="none" anchor="ctr">
            <a:spAutoFit/>
          </a:bodyPr>
          <a:lstStyle/>
          <a:p>
            <a:pPr algn="ctr">
              <a:spcBef>
                <a:spcPct val="0"/>
              </a:spcBef>
              <a:defRPr/>
            </a:pPr>
            <a:r>
              <a:rPr lang="en-US" sz="1000">
                <a:solidFill>
                  <a:schemeClr val="bg1"/>
                </a:solidFill>
                <a:effectLst>
                  <a:outerShdw blurRad="38100" dist="38100" dir="2700000" algn="tl">
                    <a:srgbClr val="000000"/>
                  </a:outerShdw>
                </a:effectLst>
                <a:latin typeface="WinInnwa" pitchFamily="2" charset="0"/>
                <a:ea typeface="+mn-ea"/>
              </a:rPr>
              <a:t>39</a:t>
            </a:r>
            <a:endParaRPr lang="en-US" sz="1000">
              <a:solidFill>
                <a:schemeClr val="tx1"/>
              </a:solidFill>
              <a:effectLst>
                <a:outerShdw blurRad="38100" dist="38100" dir="2700000" algn="tl">
                  <a:srgbClr val="FFFFFF"/>
                </a:outerShdw>
              </a:effectLst>
              <a:latin typeface="WinInnwa" pitchFamily="2" charset="0"/>
              <a:ea typeface="+mn-ea"/>
            </a:endParaRP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afterEffect">
                                  <p:stCondLst>
                                    <p:cond delay="0"/>
                                  </p:stCondLst>
                                  <p:childTnLst>
                                    <p:set>
                                      <p:cBhvr>
                                        <p:cTn id="6" dur="1" fill="hold">
                                          <p:stCondLst>
                                            <p:cond delay="0"/>
                                          </p:stCondLst>
                                        </p:cTn>
                                        <p:tgtEl>
                                          <p:spTgt spid="287769"/>
                                        </p:tgtEl>
                                        <p:attrNameLst>
                                          <p:attrName>style.visibility</p:attrName>
                                        </p:attrNameLst>
                                      </p:cBhvr>
                                      <p:to>
                                        <p:strVal val="visible"/>
                                      </p:to>
                                    </p:set>
                                    <p:anim calcmode="lin" valueType="num">
                                      <p:cBhvr>
                                        <p:cTn id="7" dur="500" fill="hold"/>
                                        <p:tgtEl>
                                          <p:spTgt spid="287769"/>
                                        </p:tgtEl>
                                        <p:attrNameLst>
                                          <p:attrName>ppt_w</p:attrName>
                                        </p:attrNameLst>
                                      </p:cBhvr>
                                      <p:tavLst>
                                        <p:tav tm="0">
                                          <p:val>
                                            <p:strVal val="2/3*#ppt_w"/>
                                          </p:val>
                                        </p:tav>
                                        <p:tav tm="100000">
                                          <p:val>
                                            <p:strVal val="#ppt_w"/>
                                          </p:val>
                                        </p:tav>
                                      </p:tavLst>
                                    </p:anim>
                                    <p:anim calcmode="lin" valueType="num">
                                      <p:cBhvr>
                                        <p:cTn id="8" dur="500" fill="hold"/>
                                        <p:tgtEl>
                                          <p:spTgt spid="287769"/>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6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4"/>
          <p:cNvSpPr txBox="1">
            <a:spLocks noChangeArrowheads="1"/>
          </p:cNvSpPr>
          <p:nvPr/>
        </p:nvSpPr>
        <p:spPr bwMode="auto">
          <a:xfrm>
            <a:off x="8102600" y="5892800"/>
            <a:ext cx="952500" cy="446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endParaRPr lang="my-MM" sz="2000">
              <a:solidFill>
                <a:schemeClr val="bg1"/>
              </a:solidFill>
              <a:latin typeface="Comic Sans MS" charset="0"/>
            </a:endParaRPr>
          </a:p>
        </p:txBody>
      </p:sp>
      <p:sp>
        <p:nvSpPr>
          <p:cNvPr id="43011" name="Text Box 6"/>
          <p:cNvSpPr txBox="1">
            <a:spLocks noChangeArrowheads="1"/>
          </p:cNvSpPr>
          <p:nvPr/>
        </p:nvSpPr>
        <p:spPr bwMode="auto">
          <a:xfrm>
            <a:off x="8218488" y="6361113"/>
            <a:ext cx="925512"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r>
              <a:rPr lang="en-US" sz="1400">
                <a:solidFill>
                  <a:schemeClr val="bg1"/>
                </a:solidFill>
                <a:latin typeface="Comic Sans MS" charset="0"/>
              </a:rPr>
              <a:t>06-31</a:t>
            </a:r>
          </a:p>
        </p:txBody>
      </p:sp>
      <p:pic>
        <p:nvPicPr>
          <p:cNvPr id="43012"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pic>
        <p:nvPicPr>
          <p:cNvPr id="43013" name="Picture 30"/>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7135" name="WordArt 31"/>
          <p:cNvSpPr>
            <a:spLocks noChangeArrowheads="1" noChangeShapeType="1" noTextEdit="1"/>
          </p:cNvSpPr>
          <p:nvPr/>
        </p:nvSpPr>
        <p:spPr bwMode="auto">
          <a:xfrm>
            <a:off x="519113" y="1593850"/>
            <a:ext cx="8145462" cy="4038600"/>
          </a:xfrm>
          <a:prstGeom prst="rect">
            <a:avLst/>
          </a:prstGeom>
        </p:spPr>
        <p:txBody>
          <a:bodyPr wrap="none" fromWordArt="1">
            <a:prstTxWarp prst="textCascadeUp">
              <a:avLst>
                <a:gd name="adj" fmla="val 62940"/>
              </a:avLst>
            </a:prstTxWarp>
          </a:bodyPr>
          <a:lstStyle/>
          <a:p>
            <a:pPr algn="ctr"/>
            <a:r>
              <a:rPr lang="en-US" sz="2800" kern="10" dirty="0" err="1">
                <a:ln w="9525">
                  <a:solidFill>
                    <a:srgbClr val="000000"/>
                  </a:solidFill>
                  <a:round/>
                  <a:headEnd/>
                  <a:tailEnd/>
                </a:ln>
                <a:gradFill rotWithShape="1">
                  <a:gsLst>
                    <a:gs pos="0">
                      <a:srgbClr val="FFE701"/>
                    </a:gs>
                    <a:gs pos="100000">
                      <a:srgbClr val="FE3E02"/>
                    </a:gs>
                  </a:gsLst>
                  <a:lin ang="5400000" scaled="1"/>
                </a:gradFill>
                <a:effectLst>
                  <a:outerShdw blurRad="63500" dist="107763" dir="2700000" algn="ctr" rotWithShape="0">
                    <a:schemeClr val="tx1">
                      <a:alpha val="74998"/>
                    </a:schemeClr>
                  </a:outerShdw>
                </a:effectLst>
                <a:latin typeface="Pyidaungsu" panose="020B0502040204020203" pitchFamily="34" charset="0"/>
                <a:ea typeface="WinInnwa"/>
                <a:cs typeface="Pyidaungsu" panose="020B0502040204020203" pitchFamily="34" charset="0"/>
              </a:rPr>
              <a:t>ဘုရားသခင</a:t>
            </a:r>
            <a:r>
              <a:rPr lang="en-US" sz="2800" kern="10" dirty="0">
                <a:ln w="9525">
                  <a:solidFill>
                    <a:srgbClr val="000000"/>
                  </a:solidFill>
                  <a:round/>
                  <a:headEnd/>
                  <a:tailEnd/>
                </a:ln>
                <a:gradFill rotWithShape="1">
                  <a:gsLst>
                    <a:gs pos="0">
                      <a:srgbClr val="FFE701"/>
                    </a:gs>
                    <a:gs pos="100000">
                      <a:srgbClr val="FE3E02"/>
                    </a:gs>
                  </a:gsLst>
                  <a:lin ang="5400000" scaled="1"/>
                </a:gradFill>
                <a:effectLst>
                  <a:outerShdw blurRad="63500" dist="107763" dir="2700000" algn="ctr" rotWithShape="0">
                    <a:schemeClr val="tx1">
                      <a:alpha val="74998"/>
                    </a:schemeClr>
                  </a:outerShdw>
                </a:effectLst>
                <a:latin typeface="Pyidaungsu" panose="020B0502040204020203" pitchFamily="34" charset="0"/>
                <a:ea typeface="WinInnwa"/>
                <a:cs typeface="Pyidaungsu" panose="020B0502040204020203" pitchFamily="34" charset="0"/>
              </a:rPr>
              <a:t>်၏ </a:t>
            </a:r>
            <a:r>
              <a:rPr lang="en-US" sz="2800" kern="10" dirty="0" err="1">
                <a:ln w="9525">
                  <a:solidFill>
                    <a:srgbClr val="000000"/>
                  </a:solidFill>
                  <a:round/>
                  <a:headEnd/>
                  <a:tailEnd/>
                </a:ln>
                <a:gradFill rotWithShape="1">
                  <a:gsLst>
                    <a:gs pos="0">
                      <a:srgbClr val="FFE701"/>
                    </a:gs>
                    <a:gs pos="100000">
                      <a:srgbClr val="FE3E02"/>
                    </a:gs>
                  </a:gsLst>
                  <a:lin ang="5400000" scaled="1"/>
                </a:gradFill>
                <a:effectLst>
                  <a:outerShdw blurRad="63500" dist="107763" dir="2700000" algn="ctr" rotWithShape="0">
                    <a:schemeClr val="tx1">
                      <a:alpha val="74998"/>
                    </a:schemeClr>
                  </a:outerShdw>
                </a:effectLst>
                <a:latin typeface="Pyidaungsu" panose="020B0502040204020203" pitchFamily="34" charset="0"/>
                <a:ea typeface="WinInnwa"/>
                <a:cs typeface="Pyidaungsu" panose="020B0502040204020203" pitchFamily="34" charset="0"/>
              </a:rPr>
              <a:t>ဘုန်းတော</a:t>
            </a:r>
            <a:r>
              <a:rPr lang="en-US" sz="2800" kern="10" dirty="0">
                <a:ln w="9525">
                  <a:solidFill>
                    <a:srgbClr val="000000"/>
                  </a:solidFill>
                  <a:round/>
                  <a:headEnd/>
                  <a:tailEnd/>
                </a:ln>
                <a:gradFill rotWithShape="1">
                  <a:gsLst>
                    <a:gs pos="0">
                      <a:srgbClr val="FFE701"/>
                    </a:gs>
                    <a:gs pos="100000">
                      <a:srgbClr val="FE3E02"/>
                    </a:gs>
                  </a:gsLst>
                  <a:lin ang="5400000" scaled="1"/>
                </a:gradFill>
                <a:effectLst>
                  <a:outerShdw blurRad="63500" dist="107763" dir="2700000" algn="ctr" rotWithShape="0">
                    <a:schemeClr val="tx1">
                      <a:alpha val="74998"/>
                    </a:schemeClr>
                  </a:outerShdw>
                </a:effectLst>
                <a:latin typeface="Pyidaungsu" panose="020B0502040204020203" pitchFamily="34" charset="0"/>
                <a:ea typeface="WinInnwa"/>
                <a:cs typeface="Pyidaungsu" panose="020B0502040204020203" pitchFamily="34" charset="0"/>
              </a:rPr>
              <a:t>်</a:t>
            </a:r>
          </a:p>
        </p:txBody>
      </p:sp>
      <p:pic>
        <p:nvPicPr>
          <p:cNvPr id="47118" name="Picture 1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374900" y="290513"/>
            <a:ext cx="4392613" cy="6276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3016" name="Text Box 15"/>
          <p:cNvSpPr txBox="1">
            <a:spLocks noChangeArrowheads="1"/>
          </p:cNvSpPr>
          <p:nvPr/>
        </p:nvSpPr>
        <p:spPr bwMode="auto">
          <a:xfrm>
            <a:off x="8720138" y="80963"/>
            <a:ext cx="260350" cy="446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2000" b="0">
                <a:solidFill>
                  <a:srgbClr val="FFA27C"/>
                </a:solidFill>
                <a:latin typeface="Comic Sans MS" charset="0"/>
              </a:rPr>
              <a:t> </a:t>
            </a:r>
          </a:p>
        </p:txBody>
      </p:sp>
      <p:sp>
        <p:nvSpPr>
          <p:cNvPr id="43017" name="Text Box 25"/>
          <p:cNvSpPr txBox="1">
            <a:spLocks noChangeArrowheads="1"/>
          </p:cNvSpPr>
          <p:nvPr/>
        </p:nvSpPr>
        <p:spPr bwMode="auto">
          <a:xfrm>
            <a:off x="479425" y="6392863"/>
            <a:ext cx="915988"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900">
                <a:solidFill>
                  <a:srgbClr val="FFFFFF"/>
                </a:solidFill>
                <a:latin typeface="Arial" charset="0"/>
              </a:rPr>
              <a:t>©2004 TBBMI</a:t>
            </a:r>
          </a:p>
        </p:txBody>
      </p:sp>
      <p:sp>
        <p:nvSpPr>
          <p:cNvPr id="47130" name="Rectangle 26"/>
          <p:cNvSpPr>
            <a:spLocks noChangeArrowheads="1"/>
          </p:cNvSpPr>
          <p:nvPr/>
        </p:nvSpPr>
        <p:spPr bwMode="auto">
          <a:xfrm>
            <a:off x="7620000" y="6375400"/>
            <a:ext cx="658813" cy="268288"/>
          </a:xfrm>
          <a:prstGeom prst="rect">
            <a:avLst/>
          </a:prstGeom>
          <a:noFill/>
          <a:ln w="12700">
            <a:noFill/>
            <a:miter lim="800000"/>
            <a:headEnd/>
            <a:tailEnd/>
          </a:ln>
          <a:effectLst/>
        </p:spPr>
        <p:txBody>
          <a:bodyPr wrap="none" anchor="ctr">
            <a:spAutoFit/>
          </a:bodyPr>
          <a:lstStyle/>
          <a:p>
            <a:pPr algn="ctr">
              <a:spcBef>
                <a:spcPct val="0"/>
              </a:spcBef>
              <a:defRPr/>
            </a:pPr>
            <a:r>
              <a:rPr lang="en-US" sz="1000">
                <a:solidFill>
                  <a:schemeClr val="bg1"/>
                </a:solidFill>
                <a:effectLst>
                  <a:outerShdw blurRad="38100" dist="38100" dir="2700000" algn="tl">
                    <a:srgbClr val="000000"/>
                  </a:outerShdw>
                </a:effectLst>
                <a:latin typeface="Comic Sans MS" pitchFamily="66" charset="0"/>
                <a:ea typeface="+mn-ea"/>
              </a:rPr>
              <a:t>8.0.06.</a:t>
            </a:r>
            <a:endParaRPr lang="en-US" sz="1000">
              <a:solidFill>
                <a:schemeClr val="tx1"/>
              </a:solidFill>
              <a:effectLst>
                <a:outerShdw blurRad="38100" dist="38100" dir="2700000" algn="tl">
                  <a:srgbClr val="FFFFFF"/>
                </a:outerShdw>
              </a:effectLst>
              <a:latin typeface="Comic Sans MS" pitchFamily="66" charset="0"/>
              <a:ea typeface="+mn-ea"/>
            </a:endParaRPr>
          </a:p>
        </p:txBody>
      </p:sp>
      <p:sp>
        <p:nvSpPr>
          <p:cNvPr id="47131" name="Rectangle 27"/>
          <p:cNvSpPr>
            <a:spLocks noChangeArrowheads="1"/>
          </p:cNvSpPr>
          <p:nvPr/>
        </p:nvSpPr>
        <p:spPr bwMode="auto">
          <a:xfrm>
            <a:off x="8091488" y="6370638"/>
            <a:ext cx="339725" cy="268287"/>
          </a:xfrm>
          <a:prstGeom prst="rect">
            <a:avLst/>
          </a:prstGeom>
          <a:noFill/>
          <a:ln w="12700">
            <a:noFill/>
            <a:miter lim="800000"/>
            <a:headEnd/>
            <a:tailEnd/>
          </a:ln>
          <a:effectLst/>
        </p:spPr>
        <p:txBody>
          <a:bodyPr wrap="none" anchor="ctr">
            <a:spAutoFit/>
          </a:bodyPr>
          <a:lstStyle/>
          <a:p>
            <a:pPr algn="ctr">
              <a:spcBef>
                <a:spcPct val="0"/>
              </a:spcBef>
              <a:defRPr/>
            </a:pPr>
            <a:r>
              <a:rPr lang="en-US" sz="1000">
                <a:solidFill>
                  <a:schemeClr val="bg1"/>
                </a:solidFill>
                <a:effectLst>
                  <a:outerShdw blurRad="38100" dist="38100" dir="2700000" algn="tl">
                    <a:srgbClr val="000000"/>
                  </a:outerShdw>
                </a:effectLst>
                <a:latin typeface="Comic Sans MS" pitchFamily="66" charset="0"/>
                <a:ea typeface="+mn-ea"/>
              </a:rPr>
              <a:t>40</a:t>
            </a:r>
            <a:endParaRPr lang="en-US" sz="1000">
              <a:solidFill>
                <a:schemeClr val="tx1"/>
              </a:solidFill>
              <a:effectLst>
                <a:outerShdw blurRad="38100" dist="38100" dir="2700000" algn="tl">
                  <a:srgbClr val="FFFFFF"/>
                </a:outerShdw>
              </a:effectLst>
              <a:latin typeface="Comic Sans MS" pitchFamily="66" charset="0"/>
              <a:ea typeface="+mn-ea"/>
            </a:endParaRPr>
          </a:p>
        </p:txBody>
      </p:sp>
      <p:sp>
        <p:nvSpPr>
          <p:cNvPr id="43020" name="Text Box 28"/>
          <p:cNvSpPr txBox="1">
            <a:spLocks noChangeArrowheads="1"/>
          </p:cNvSpPr>
          <p:nvPr/>
        </p:nvSpPr>
        <p:spPr bwMode="auto">
          <a:xfrm>
            <a:off x="8502650" y="6353175"/>
            <a:ext cx="323850" cy="41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1800">
                <a:solidFill>
                  <a:srgbClr val="FFFFFF"/>
                </a:solidFill>
                <a:latin typeface="Comic Sans MS" charset="0"/>
              </a:rPr>
              <a:t>1</a:t>
            </a: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1000"/>
                                  </p:stCondLst>
                                  <p:childTnLst>
                                    <p:set>
                                      <p:cBhvr>
                                        <p:cTn id="6" dur="1" fill="hold">
                                          <p:stCondLst>
                                            <p:cond delay="0"/>
                                          </p:stCondLst>
                                        </p:cTn>
                                        <p:tgtEl>
                                          <p:spTgt spid="47135"/>
                                        </p:tgtEl>
                                        <p:attrNameLst>
                                          <p:attrName>style.visibility</p:attrName>
                                        </p:attrNameLst>
                                      </p:cBhvr>
                                      <p:to>
                                        <p:strVal val="visible"/>
                                      </p:to>
                                    </p:set>
                                    <p:animEffect transition="in" filter="wipe(left)">
                                      <p:cBhvr>
                                        <p:cTn id="7" dur="500"/>
                                        <p:tgtEl>
                                          <p:spTgt spid="471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528" fill="hold" nodeType="clickEffect">
                                  <p:stCondLst>
                                    <p:cond delay="0"/>
                                  </p:stCondLst>
                                  <p:childTnLst>
                                    <p:set>
                                      <p:cBhvr>
                                        <p:cTn id="11" dur="1" fill="hold">
                                          <p:stCondLst>
                                            <p:cond delay="0"/>
                                          </p:stCondLst>
                                        </p:cTn>
                                        <p:tgtEl>
                                          <p:spTgt spid="47118"/>
                                        </p:tgtEl>
                                        <p:attrNameLst>
                                          <p:attrName>style.visibility</p:attrName>
                                        </p:attrNameLst>
                                      </p:cBhvr>
                                      <p:to>
                                        <p:strVal val="visible"/>
                                      </p:to>
                                    </p:set>
                                    <p:anim calcmode="lin" valueType="num">
                                      <p:cBhvr>
                                        <p:cTn id="12" dur="500" fill="hold"/>
                                        <p:tgtEl>
                                          <p:spTgt spid="47118"/>
                                        </p:tgtEl>
                                        <p:attrNameLst>
                                          <p:attrName>ppt_w</p:attrName>
                                        </p:attrNameLst>
                                      </p:cBhvr>
                                      <p:tavLst>
                                        <p:tav tm="0">
                                          <p:val>
                                            <p:fltVal val="0"/>
                                          </p:val>
                                        </p:tav>
                                        <p:tav tm="100000">
                                          <p:val>
                                            <p:strVal val="#ppt_w"/>
                                          </p:val>
                                        </p:tav>
                                      </p:tavLst>
                                    </p:anim>
                                    <p:anim calcmode="lin" valueType="num">
                                      <p:cBhvr>
                                        <p:cTn id="13" dur="500" fill="hold"/>
                                        <p:tgtEl>
                                          <p:spTgt spid="47118"/>
                                        </p:tgtEl>
                                        <p:attrNameLst>
                                          <p:attrName>ppt_h</p:attrName>
                                        </p:attrNameLst>
                                      </p:cBhvr>
                                      <p:tavLst>
                                        <p:tav tm="0">
                                          <p:val>
                                            <p:fltVal val="0"/>
                                          </p:val>
                                        </p:tav>
                                        <p:tav tm="100000">
                                          <p:val>
                                            <p:strVal val="#ppt_h"/>
                                          </p:val>
                                        </p:tav>
                                      </p:tavLst>
                                    </p:anim>
                                    <p:anim calcmode="lin" valueType="num">
                                      <p:cBhvr>
                                        <p:cTn id="14" dur="500" fill="hold"/>
                                        <p:tgtEl>
                                          <p:spTgt spid="47118"/>
                                        </p:tgtEl>
                                        <p:attrNameLst>
                                          <p:attrName>ppt_x</p:attrName>
                                        </p:attrNameLst>
                                      </p:cBhvr>
                                      <p:tavLst>
                                        <p:tav tm="0">
                                          <p:val>
                                            <p:fltVal val="0.5"/>
                                          </p:val>
                                        </p:tav>
                                        <p:tav tm="100000">
                                          <p:val>
                                            <p:strVal val="#ppt_x"/>
                                          </p:val>
                                        </p:tav>
                                      </p:tavLst>
                                    </p:anim>
                                    <p:anim calcmode="lin" valueType="num">
                                      <p:cBhvr>
                                        <p:cTn id="15" dur="500" fill="hold"/>
                                        <p:tgtEl>
                                          <p:spTgt spid="4711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3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endParaRPr lang="my-MM">
              <a:latin typeface="WinInnwa" charset="0"/>
            </a:endParaRPr>
          </a:p>
        </p:txBody>
      </p:sp>
      <p:sp>
        <p:nvSpPr>
          <p:cNvPr id="44035" name="Rectangle 3"/>
          <p:cNvSpPr>
            <a:spLocks noGrp="1" noChangeArrowheads="1"/>
          </p:cNvSpPr>
          <p:nvPr>
            <p:ph type="subTitle"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endParaRPr lang="my-MM">
              <a:latin typeface="WinInnwa" charset="0"/>
            </a:endParaRPr>
          </a:p>
        </p:txBody>
      </p:sp>
      <p:pic>
        <p:nvPicPr>
          <p:cNvPr id="44036" name="Picture 4" descr="BACKGR~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33338"/>
            <a:ext cx="9144000" cy="68913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8709" name="Rectangle 5"/>
          <p:cNvSpPr>
            <a:spLocks noChangeArrowheads="1"/>
          </p:cNvSpPr>
          <p:nvPr/>
        </p:nvSpPr>
        <p:spPr bwMode="auto">
          <a:xfrm>
            <a:off x="309563" y="515938"/>
            <a:ext cx="2935287" cy="579437"/>
          </a:xfrm>
          <a:prstGeom prst="rect">
            <a:avLst/>
          </a:prstGeom>
          <a:noFill/>
          <a:ln w="9525">
            <a:noFill/>
            <a:miter lim="800000"/>
            <a:headEnd/>
            <a:tailEnd/>
          </a:ln>
          <a:effectLst/>
        </p:spPr>
        <p:txBody>
          <a:bodyPr>
            <a:spAutoFit/>
          </a:bodyPr>
          <a:lstStyle/>
          <a:p>
            <a:pPr algn="ctr">
              <a:spcBef>
                <a:spcPct val="0"/>
              </a:spcBef>
              <a:defRPr/>
            </a:pPr>
            <a:r>
              <a:rPr lang="en-US" sz="3200" b="0" dirty="0">
                <a:latin typeface="+mn-lt"/>
                <a:ea typeface="+mn-ea"/>
              </a:rPr>
              <a:t>Burmese</a:t>
            </a:r>
            <a:endParaRPr lang="my-MM" sz="3200" b="0" dirty="0">
              <a:latin typeface="+mn-lt"/>
              <a:ea typeface="+mn-ea"/>
            </a:endParaRPr>
          </a:p>
        </p:txBody>
      </p:sp>
      <p:sp>
        <p:nvSpPr>
          <p:cNvPr id="44038" name="Rectangle 6"/>
          <p:cNvSpPr>
            <a:spLocks noChangeArrowheads="1"/>
          </p:cNvSpPr>
          <p:nvPr/>
        </p:nvSpPr>
        <p:spPr bwMode="auto">
          <a:xfrm>
            <a:off x="790575" y="1465263"/>
            <a:ext cx="7329488" cy="255454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spcBef>
                <a:spcPct val="0"/>
              </a:spcBef>
            </a:pPr>
            <a:r>
              <a:rPr lang="en-US" sz="8000" dirty="0" err="1">
                <a:latin typeface="Pyidaungsu" panose="020B0502040204020203" pitchFamily="34" charset="0"/>
                <a:cs typeface="Pyidaungsu" panose="020B0502040204020203" pitchFamily="34" charset="0"/>
              </a:rPr>
              <a:t>သမ္မာကျမ်းစာ</a:t>
            </a:r>
            <a:r>
              <a:rPr lang="en-US" sz="8000" dirty="0">
                <a:latin typeface="Pyidaungsu" panose="020B0502040204020203" pitchFamily="34" charset="0"/>
                <a:cs typeface="Pyidaungsu" panose="020B0502040204020203" pitchFamily="34" charset="0"/>
              </a:rPr>
              <a:t> </a:t>
            </a:r>
            <a:r>
              <a:rPr lang="en-US" sz="8000" dirty="0" err="1">
                <a:latin typeface="Pyidaungsu" panose="020B0502040204020203" pitchFamily="34" charset="0"/>
                <a:cs typeface="Pyidaungsu" panose="020B0502040204020203" pitchFamily="34" charset="0"/>
              </a:rPr>
              <a:t>အခြေခံအုတ်မြစ</a:t>
            </a:r>
            <a:r>
              <a:rPr lang="en-US" sz="8000" dirty="0">
                <a:latin typeface="Pyidaungsu" panose="020B0502040204020203" pitchFamily="34" charset="0"/>
                <a:cs typeface="Pyidaungsu" panose="020B0502040204020203" pitchFamily="34" charset="0"/>
              </a:rPr>
              <a:t>်</a:t>
            </a:r>
          </a:p>
        </p:txBody>
      </p:sp>
      <p:sp>
        <p:nvSpPr>
          <p:cNvPr id="44039" name="Rectangle 7"/>
          <p:cNvSpPr>
            <a:spLocks noChangeArrowheads="1"/>
          </p:cNvSpPr>
          <p:nvPr/>
        </p:nvSpPr>
        <p:spPr bwMode="auto">
          <a:xfrm>
            <a:off x="709613" y="5487988"/>
            <a:ext cx="7847012" cy="7386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a:r>
              <a:rPr lang="en-US" altLang="ko-KR" i="1" dirty="0">
                <a:solidFill>
                  <a:srgbClr val="FAFD00"/>
                </a:solidFill>
                <a:latin typeface="Pyidaungsu" panose="020B0502040204020203" pitchFamily="34" charset="0"/>
                <a:ea typeface="Gulim" charset="0"/>
                <a:cs typeface="Pyidaungsu" panose="020B0502040204020203" pitchFamily="34" charset="0"/>
              </a:rPr>
              <a:t>Texas </a:t>
            </a:r>
            <a:r>
              <a:rPr lang="my-MM" altLang="ko-KR" i="1" dirty="0">
                <a:solidFill>
                  <a:srgbClr val="FAFD00"/>
                </a:solidFill>
                <a:latin typeface="Pyidaungsu" panose="020B0502040204020203" pitchFamily="34" charset="0"/>
                <a:ea typeface="Gulim" charset="0"/>
                <a:cs typeface="Pyidaungsu" panose="020B0502040204020203" pitchFamily="34" charset="0"/>
              </a:rPr>
              <a:t>မြို့မှ သမ္မာကျမ်းစာအုတ်မြစ် (နိုင်ငံတကာအမှုတော်ဆောင်လုပ်ငန်း)၏ တင်ပြချက်</a:t>
            </a:r>
            <a:endParaRPr lang="en-US" altLang="ko-KR" sz="2400" i="1" dirty="0">
              <a:solidFill>
                <a:srgbClr val="FAFD00"/>
              </a:solidFill>
              <a:latin typeface="WinInnwa" charset="0"/>
              <a:ea typeface="Gulim" charset="0"/>
              <a:cs typeface="Times New Roman" charset="0"/>
            </a:endParaRPr>
          </a:p>
        </p:txBody>
      </p:sp>
      <p:sp>
        <p:nvSpPr>
          <p:cNvPr id="44040" name="Rectangle 8"/>
          <p:cNvSpPr>
            <a:spLocks noChangeArrowheads="1"/>
          </p:cNvSpPr>
          <p:nvPr/>
        </p:nvSpPr>
        <p:spPr bwMode="auto">
          <a:xfrm>
            <a:off x="2847528" y="6176963"/>
            <a:ext cx="3342583"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pPr algn="ctr">
              <a:spcBef>
                <a:spcPct val="0"/>
              </a:spcBef>
            </a:pPr>
            <a:r>
              <a:rPr lang="en-US" altLang="ko-KR" sz="2400" b="0" dirty="0">
                <a:solidFill>
                  <a:srgbClr val="FFFB0C"/>
                </a:solidFill>
                <a:latin typeface="Pyidaungsu" panose="020B0502040204020203" pitchFamily="34" charset="0"/>
                <a:ea typeface="Gulim" charset="0"/>
                <a:cs typeface="Pyidaungsu" panose="020B0502040204020203" pitchFamily="34" charset="0"/>
              </a:rPr>
              <a:t>www.biblebasically.com</a:t>
            </a:r>
            <a:endParaRPr lang="my-MM" sz="2400" b="0" dirty="0">
              <a:solidFill>
                <a:srgbClr val="FFFB0C"/>
              </a:solidFill>
              <a:latin typeface="Pyidaungsu" panose="020B0502040204020203" pitchFamily="34" charset="0"/>
              <a:cs typeface="Pyidaungsu" panose="020B0502040204020203" pitchFamily="34" charset="0"/>
            </a:endParaRPr>
          </a:p>
        </p:txBody>
      </p:sp>
    </p:spTree>
  </p:cSld>
  <p:clrMapOvr>
    <a:masterClrMapping/>
  </p:clrMapOvr>
  <p:transition spd="slow">
    <p:wheel spokes="0"/>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my-MM" sz="2400" dirty="0">
                <a:latin typeface="Pyidaungsu" panose="020B0502040204020203" pitchFamily="34" charset="0"/>
                <a:ea typeface="ＭＳ Ｐゴシック" charset="0"/>
                <a:cs typeface="Pyidaungsu" panose="020B0502040204020203" pitchFamily="34" charset="0"/>
              </a:rPr>
              <a:t>တရားဟောခြင်းအတတ်ပညာ • </a:t>
            </a:r>
            <a:r>
              <a:rPr lang="en-US" sz="2400" dirty="0">
                <a:latin typeface="Pyidaungsu" panose="020B0502040204020203" pitchFamily="34" charset="0"/>
                <a:ea typeface="ＭＳ Ｐゴシック" charset="0"/>
                <a:cs typeface="Pyidaungsu" panose="020B0502040204020203" pitchFamily="34" charset="0"/>
              </a:rPr>
              <a:t>BibleStudyDownloads.org</a:t>
            </a:r>
            <a:endParaRPr lang="en-US" sz="1000" b="1" dirty="0">
              <a:solidFill>
                <a:srgbClr val="FFFFFF"/>
              </a:solidFill>
              <a:latin typeface="Pyidaungsu" panose="020B0502040204020203" pitchFamily="34" charset="0"/>
              <a:ea typeface="ＭＳ Ｐゴシック" charset="0"/>
              <a:cs typeface="Pyidaungsu" panose="020B0502040204020203" pitchFamily="34"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3"/>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18" tIns="45709" rIns="91418" bIns="45709"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186" eaLnBrk="1" hangingPunct="1">
              <a:spcBef>
                <a:spcPct val="0"/>
              </a:spcBef>
            </a:pPr>
            <a:r>
              <a:rPr lang="my-MM" sz="4000" b="0" dirty="0">
                <a:solidFill>
                  <a:srgbClr val="FFFFFF"/>
                </a:solidFill>
                <a:latin typeface="Pyidaungsu" panose="020B0502040204020203" pitchFamily="34" charset="0"/>
                <a:cs typeface="Pyidaungsu" panose="020B0502040204020203" pitchFamily="34" charset="0"/>
              </a:rPr>
              <a:t>အခမဲ့အဘို့ဤတင်ပြချက်</a:t>
            </a:r>
            <a:endParaRPr lang="en-US" sz="1400" dirty="0">
              <a:solidFill>
                <a:srgbClr val="FFFFFF"/>
              </a:solidFill>
              <a:latin typeface="Pyidaungsu" panose="020B0502040204020203" pitchFamily="34" charset="0"/>
              <a:cs typeface="Pyidaungsu" panose="020B0502040204020203" pitchFamily="34" charset="0"/>
            </a:endParaRPr>
          </a:p>
        </p:txBody>
      </p:sp>
    </p:spTree>
    <p:extLst>
      <p:ext uri="{BB962C8B-B14F-4D97-AF65-F5344CB8AC3E}">
        <p14:creationId xmlns:p14="http://schemas.microsoft.com/office/powerpoint/2010/main" val="39491574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0"/>
            <a:ext cx="2678874" cy="2522151"/>
          </a:xfrm>
        </p:spPr>
        <p:txBody>
          <a:bodyPr/>
          <a:lstStyle/>
          <a:p>
            <a:pPr algn="r"/>
            <a:r>
              <a:rPr lang="en-US" dirty="0"/>
              <a:t>Black</a:t>
            </a:r>
          </a:p>
        </p:txBody>
      </p:sp>
    </p:spTree>
    <p:extLst>
      <p:ext uri="{BB962C8B-B14F-4D97-AF65-F5344CB8AC3E}">
        <p14:creationId xmlns:p14="http://schemas.microsoft.com/office/powerpoint/2010/main" val="201855634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0" y="0"/>
            <a:ext cx="9144000" cy="6858000"/>
          </a:xfrm>
          <a:prstGeom prst="rect">
            <a:avLst/>
          </a:prstGeom>
          <a:gradFill rotWithShape="0">
            <a:gsLst>
              <a:gs pos="0">
                <a:srgbClr val="000000"/>
              </a:gs>
              <a:gs pos="50000">
                <a:srgbClr val="2828FF"/>
              </a:gs>
              <a:gs pos="100000">
                <a:srgbClr val="000000"/>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th-TH"/>
          </a:p>
        </p:txBody>
      </p:sp>
      <p:sp>
        <p:nvSpPr>
          <p:cNvPr id="4099" name="Rectangle 3"/>
          <p:cNvSpPr>
            <a:spLocks noChangeArrowheads="1"/>
          </p:cNvSpPr>
          <p:nvPr/>
        </p:nvSpPr>
        <p:spPr bwMode="auto">
          <a:xfrm>
            <a:off x="682625" y="763588"/>
            <a:ext cx="8064500" cy="5705475"/>
          </a:xfrm>
          <a:prstGeom prst="rect">
            <a:avLst/>
          </a:prstGeom>
          <a:solidFill>
            <a:schemeClr val="tx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th-TH"/>
          </a:p>
        </p:txBody>
      </p:sp>
      <p:pic>
        <p:nvPicPr>
          <p:cNvPr id="4100"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7063" y="650875"/>
            <a:ext cx="7854950" cy="5648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sp>
        <p:nvSpPr>
          <p:cNvPr id="4101" name="Rectangle 5"/>
          <p:cNvSpPr>
            <a:spLocks noChangeArrowheads="1"/>
          </p:cNvSpPr>
          <p:nvPr/>
        </p:nvSpPr>
        <p:spPr bwMode="auto">
          <a:xfrm>
            <a:off x="-1047750" y="1225550"/>
            <a:ext cx="7870825" cy="5640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90500">
                <a:solidFill>
                  <a:srgbClr val="000000"/>
                </a:solidFill>
                <a:miter lim="800000"/>
                <a:headEnd/>
                <a:tailEnd/>
              </a14:hiddenLine>
            </a:ext>
          </a:extLst>
        </p:spPr>
        <p:txBody>
          <a:bodyPr wrap="none" anchor="ctr"/>
          <a:lstStyle/>
          <a:p>
            <a:endParaRPr lang="th-TH"/>
          </a:p>
        </p:txBody>
      </p:sp>
      <p:sp>
        <p:nvSpPr>
          <p:cNvPr id="4102" name="Text Box 6"/>
          <p:cNvSpPr txBox="1">
            <a:spLocks noChangeArrowheads="1"/>
          </p:cNvSpPr>
          <p:nvPr/>
        </p:nvSpPr>
        <p:spPr bwMode="auto">
          <a:xfrm>
            <a:off x="312738" y="4006850"/>
            <a:ext cx="8831262" cy="401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82058" tIns="41029" rIns="82058" bIns="41029">
            <a:spAutoFit/>
          </a:bodyPr>
          <a:lstStyle>
            <a:lvl1pPr defTabSz="820738">
              <a:defRPr sz="2800" b="1">
                <a:solidFill>
                  <a:srgbClr val="FFFF00"/>
                </a:solidFill>
                <a:latin typeface="Wwin_Burmese1" charset="0"/>
                <a:ea typeface="ＭＳ Ｐゴシック" charset="0"/>
              </a:defRPr>
            </a:lvl1pPr>
            <a:lvl2pPr marL="742950" indent="-285750" defTabSz="820738">
              <a:defRPr sz="2800" b="1">
                <a:solidFill>
                  <a:srgbClr val="FFFF00"/>
                </a:solidFill>
                <a:latin typeface="Wwin_Burmese1" charset="0"/>
                <a:ea typeface="ＭＳ Ｐゴシック" charset="0"/>
              </a:defRPr>
            </a:lvl2pPr>
            <a:lvl3pPr marL="1143000" indent="-228600" defTabSz="820738">
              <a:defRPr sz="2800" b="1">
                <a:solidFill>
                  <a:srgbClr val="FFFF00"/>
                </a:solidFill>
                <a:latin typeface="Wwin_Burmese1" charset="0"/>
                <a:ea typeface="ＭＳ Ｐゴシック" charset="0"/>
              </a:defRPr>
            </a:lvl3pPr>
            <a:lvl4pPr marL="1600200" indent="-228600" defTabSz="820738">
              <a:defRPr sz="2800" b="1">
                <a:solidFill>
                  <a:srgbClr val="FFFF00"/>
                </a:solidFill>
                <a:latin typeface="Wwin_Burmese1" charset="0"/>
                <a:ea typeface="ＭＳ Ｐゴシック" charset="0"/>
              </a:defRPr>
            </a:lvl4pPr>
            <a:lvl5pPr marL="2057400" indent="-228600" defTabSz="820738">
              <a:defRPr sz="2800" b="1">
                <a:solidFill>
                  <a:srgbClr val="FFFF00"/>
                </a:solidFill>
                <a:latin typeface="Wwin_Burmese1" charset="0"/>
                <a:ea typeface="ＭＳ Ｐゴシック" charset="0"/>
              </a:defRPr>
            </a:lvl5pPr>
            <a:lvl6pPr marL="2514600" indent="-228600" defTabSz="820738"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defTabSz="820738"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defTabSz="820738"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defTabSz="820738"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endParaRPr lang="my-MM" sz="1800">
              <a:solidFill>
                <a:schemeClr val="tx1"/>
              </a:solidFill>
              <a:latin typeface="Comic Sans MS" charset="0"/>
            </a:endParaRPr>
          </a:p>
        </p:txBody>
      </p:sp>
      <p:pic>
        <p:nvPicPr>
          <p:cNvPr id="4103" name="Picture 7"/>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35000" y="1208088"/>
            <a:ext cx="7853363" cy="5649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76200">
                <a:solidFill>
                  <a:srgbClr val="000000"/>
                </a:solidFill>
                <a:miter lim="800000"/>
                <a:headEnd/>
                <a:tailEnd/>
              </a14:hiddenLine>
            </a:ext>
          </a:extLst>
        </p:spPr>
      </p:pic>
      <p:sp>
        <p:nvSpPr>
          <p:cNvPr id="4104" name="Rectangle 8"/>
          <p:cNvSpPr>
            <a:spLocks noChangeArrowheads="1"/>
          </p:cNvSpPr>
          <p:nvPr/>
        </p:nvSpPr>
        <p:spPr bwMode="auto">
          <a:xfrm>
            <a:off x="617538" y="534988"/>
            <a:ext cx="7858125" cy="5667375"/>
          </a:xfrm>
          <a:prstGeom prst="rect">
            <a:avLst/>
          </a:prstGeom>
          <a:solidFill>
            <a:srgbClr val="080808">
              <a:alpha val="50195"/>
            </a:srgbClr>
          </a:solidFill>
          <a:ln>
            <a:noFill/>
          </a:ln>
          <a:extLst>
            <a:ext uri="{91240B29-F687-4f45-9708-019B960494DF}">
              <a14:hiddenLine xmlns="" xmlns:a14="http://schemas.microsoft.com/office/drawing/2010/main" w="76200">
                <a:solidFill>
                  <a:srgbClr val="000000"/>
                </a:solidFill>
                <a:miter lim="800000"/>
                <a:headEnd/>
                <a:tailEnd/>
              </a14:hiddenLine>
            </a:ext>
          </a:extLst>
        </p:spPr>
        <p:txBody>
          <a:bodyPr lIns="82029" tIns="41015" rIns="82029" bIns="41015" anchor="ctr">
            <a:spAutoFit/>
          </a:bodyPr>
          <a:lstStyle/>
          <a:p>
            <a:endParaRPr lang="th-TH"/>
          </a:p>
        </p:txBody>
      </p:sp>
      <p:sp>
        <p:nvSpPr>
          <p:cNvPr id="303116" name="Rectangle 12"/>
          <p:cNvSpPr>
            <a:spLocks noChangeArrowheads="1"/>
          </p:cNvSpPr>
          <p:nvPr/>
        </p:nvSpPr>
        <p:spPr bwMode="auto">
          <a:xfrm>
            <a:off x="619125" y="598488"/>
            <a:ext cx="7869238" cy="5640387"/>
          </a:xfrm>
          <a:prstGeom prst="rect">
            <a:avLst/>
          </a:prstGeom>
          <a:noFill/>
          <a:ln w="190500">
            <a:solidFill>
              <a:srgbClr val="790015"/>
            </a:solidFill>
            <a:miter lim="800000"/>
            <a:headEnd/>
            <a:tailEnd/>
          </a:ln>
          <a:effectLst>
            <a:outerShdw algn="ctr" rotWithShape="0">
              <a:schemeClr val="bg2"/>
            </a:outerShdw>
          </a:effectLst>
        </p:spPr>
        <p:txBody>
          <a:bodyPr wrap="none" anchor="ctr"/>
          <a:lstStyle/>
          <a:p>
            <a:pPr>
              <a:defRPr/>
            </a:pPr>
            <a:endParaRPr lang="en-US">
              <a:latin typeface="Wwin_Burmese1" pitchFamily="2" charset="0"/>
              <a:ea typeface="+mn-ea"/>
            </a:endParaRPr>
          </a:p>
        </p:txBody>
      </p:sp>
      <p:sp>
        <p:nvSpPr>
          <p:cNvPr id="4106" name="Text Box 13"/>
          <p:cNvSpPr txBox="1">
            <a:spLocks noChangeArrowheads="1"/>
          </p:cNvSpPr>
          <p:nvPr/>
        </p:nvSpPr>
        <p:spPr bwMode="auto">
          <a:xfrm>
            <a:off x="479425" y="6459538"/>
            <a:ext cx="915988"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900">
                <a:solidFill>
                  <a:schemeClr val="bg1"/>
                </a:solidFill>
                <a:latin typeface="Arial" charset="0"/>
              </a:rPr>
              <a:t>©2004 TBBMI</a:t>
            </a:r>
          </a:p>
        </p:txBody>
      </p:sp>
      <p:sp>
        <p:nvSpPr>
          <p:cNvPr id="303118" name="Rectangle 14"/>
          <p:cNvSpPr>
            <a:spLocks noChangeArrowheads="1"/>
          </p:cNvSpPr>
          <p:nvPr/>
        </p:nvSpPr>
        <p:spPr bwMode="auto">
          <a:xfrm>
            <a:off x="7620000" y="6451600"/>
            <a:ext cx="658813" cy="268288"/>
          </a:xfrm>
          <a:prstGeom prst="rect">
            <a:avLst/>
          </a:prstGeom>
          <a:noFill/>
          <a:ln w="12700">
            <a:noFill/>
            <a:miter lim="800000"/>
            <a:headEnd/>
            <a:tailEnd/>
          </a:ln>
          <a:effectLst/>
        </p:spPr>
        <p:txBody>
          <a:bodyPr wrap="none" anchor="ctr">
            <a:spAutoFit/>
          </a:bodyPr>
          <a:lstStyle/>
          <a:p>
            <a:pPr algn="ctr">
              <a:spcBef>
                <a:spcPct val="0"/>
              </a:spcBef>
            </a:pPr>
            <a:r>
              <a:rPr lang="en-US" sz="1000">
                <a:solidFill>
                  <a:schemeClr val="bg1"/>
                </a:solidFill>
                <a:effectLst>
                  <a:outerShdw blurRad="38100" dist="38100" dir="2700000" algn="tl">
                    <a:srgbClr val="000000"/>
                  </a:outerShdw>
                </a:effectLst>
                <a:latin typeface="Comic Sans MS" charset="0"/>
              </a:rPr>
              <a:t>8.0.06.</a:t>
            </a:r>
          </a:p>
        </p:txBody>
      </p:sp>
      <p:sp>
        <p:nvSpPr>
          <p:cNvPr id="303119" name="Rectangle 15"/>
          <p:cNvSpPr>
            <a:spLocks noChangeArrowheads="1"/>
          </p:cNvSpPr>
          <p:nvPr/>
        </p:nvSpPr>
        <p:spPr bwMode="auto">
          <a:xfrm>
            <a:off x="8091488" y="6453188"/>
            <a:ext cx="339725" cy="268287"/>
          </a:xfrm>
          <a:prstGeom prst="rect">
            <a:avLst/>
          </a:prstGeom>
          <a:noFill/>
          <a:ln w="12700">
            <a:noFill/>
            <a:miter lim="800000"/>
            <a:headEnd/>
            <a:tailEnd/>
          </a:ln>
          <a:effectLst/>
        </p:spPr>
        <p:txBody>
          <a:bodyPr wrap="none" anchor="ctr">
            <a:spAutoFit/>
          </a:bodyPr>
          <a:lstStyle/>
          <a:p>
            <a:pPr algn="ctr">
              <a:spcBef>
                <a:spcPct val="0"/>
              </a:spcBef>
            </a:pPr>
            <a:r>
              <a:rPr lang="en-US" sz="1000">
                <a:solidFill>
                  <a:schemeClr val="bg1"/>
                </a:solidFill>
                <a:effectLst>
                  <a:outerShdw blurRad="38100" dist="38100" dir="2700000" algn="tl">
                    <a:srgbClr val="000000"/>
                  </a:outerShdw>
                </a:effectLst>
                <a:latin typeface="Comic Sans MS" charset="0"/>
              </a:rPr>
              <a:t>03</a:t>
            </a:r>
          </a:p>
        </p:txBody>
      </p:sp>
      <p:sp>
        <p:nvSpPr>
          <p:cNvPr id="4109" name="WordArt 18"/>
          <p:cNvSpPr>
            <a:spLocks noChangeArrowheads="1" noChangeShapeType="1" noTextEdit="1"/>
          </p:cNvSpPr>
          <p:nvPr/>
        </p:nvSpPr>
        <p:spPr bwMode="auto">
          <a:xfrm>
            <a:off x="1527175" y="1393825"/>
            <a:ext cx="7016750" cy="4703763"/>
          </a:xfrm>
          <a:prstGeom prst="rect">
            <a:avLst/>
          </a:prstGeom>
        </p:spPr>
        <p:txBody>
          <a:bodyPr wrap="none" fromWordArt="1">
            <a:prstTxWarp prst="textDeflateBottom">
              <a:avLst>
                <a:gd name="adj" fmla="val 76472"/>
              </a:avLst>
            </a:prstTxWarp>
            <a:scene3d>
              <a:camera prst="legacyPerspectiveFront">
                <a:rot lat="19799994" lon="19439993" rev="0"/>
              </a:camera>
              <a:lightRig rig="legacyNormal2" dir="t"/>
            </a:scene3d>
            <a:sp3d extrusionH="354000" prstMaterial="legacyMatte">
              <a:extrusionClr>
                <a:srgbClr val="939676"/>
              </a:extrusionClr>
            </a:sp3d>
          </a:bodyPr>
          <a:lstStyle/>
          <a:p>
            <a:pPr algn="ctr"/>
            <a:r>
              <a:rPr lang="my-MM" sz="6600" kern="10" dirty="0">
                <a:ln w="9525">
                  <a:round/>
                  <a:headEnd/>
                  <a:tailEnd/>
                </a:ln>
                <a:gradFill rotWithShape="1">
                  <a:gsLst>
                    <a:gs pos="0">
                      <a:srgbClr val="707070"/>
                    </a:gs>
                    <a:gs pos="50000">
                      <a:srgbClr val="FFFFFF"/>
                    </a:gs>
                    <a:gs pos="100000">
                      <a:srgbClr val="707070"/>
                    </a:gs>
                  </a:gsLst>
                  <a:lin ang="2700000" scaled="1"/>
                </a:gradFill>
                <a:latin typeface="Pyidaungsu" panose="020B0502040204020203" pitchFamily="34" charset="0"/>
                <a:ea typeface="WinInnwa"/>
                <a:cs typeface="Pyidaungsu" panose="020B0502040204020203" pitchFamily="34" charset="0"/>
              </a:rPr>
              <a:t>ယခုခွဲခြမ်းစိတ်ဖြာကြည့်</a:t>
            </a:r>
          </a:p>
          <a:p>
            <a:pPr algn="ctr"/>
            <a:r>
              <a:rPr lang="my-MM" sz="6600" kern="10" dirty="0">
                <a:ln w="9525">
                  <a:round/>
                  <a:headEnd/>
                  <a:tailEnd/>
                </a:ln>
                <a:gradFill rotWithShape="1">
                  <a:gsLst>
                    <a:gs pos="0">
                      <a:srgbClr val="707070"/>
                    </a:gs>
                    <a:gs pos="50000">
                      <a:srgbClr val="FFFFFF"/>
                    </a:gs>
                    <a:gs pos="100000">
                      <a:srgbClr val="707070"/>
                    </a:gs>
                  </a:gsLst>
                  <a:lin ang="2700000" scaled="1"/>
                </a:gradFill>
                <a:latin typeface="Pyidaungsu" panose="020B0502040204020203" pitchFamily="34" charset="0"/>
                <a:ea typeface="WinInnwa"/>
                <a:cs typeface="Pyidaungsu" panose="020B0502040204020203" pitchFamily="34" charset="0"/>
              </a:rPr>
              <a:t>ရအောင်</a:t>
            </a:r>
            <a:endParaRPr lang="en-US" sz="6600" kern="10" dirty="0">
              <a:ln w="9525">
                <a:round/>
                <a:headEnd/>
                <a:tailEnd/>
              </a:ln>
              <a:gradFill rotWithShape="1">
                <a:gsLst>
                  <a:gs pos="0">
                    <a:srgbClr val="707070"/>
                  </a:gs>
                  <a:gs pos="50000">
                    <a:srgbClr val="FFFFFF"/>
                  </a:gs>
                  <a:gs pos="100000">
                    <a:srgbClr val="707070"/>
                  </a:gs>
                </a:gsLst>
                <a:lin ang="2700000" scaled="1"/>
              </a:gradFill>
              <a:latin typeface="Pyidaungsu" panose="020B0502040204020203" pitchFamily="34" charset="0"/>
              <a:ea typeface="WinInnwa"/>
              <a:cs typeface="Pyidaungsu" panose="020B0502040204020203" pitchFamily="34" charset="0"/>
            </a:endParaRPr>
          </a:p>
        </p:txBody>
      </p:sp>
    </p:spTree>
  </p:cSld>
  <p:clrMapOvr>
    <a:masterClrMapping/>
  </p:clrMapOvr>
  <p:transition spd="slow">
    <p:wheel spokes="0"/>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139267" name="Text Box 3"/>
          <p:cNvSpPr txBox="1">
            <a:spLocks noChangeArrowheads="1"/>
          </p:cNvSpPr>
          <p:nvPr/>
        </p:nvSpPr>
        <p:spPr bwMode="auto">
          <a:xfrm>
            <a:off x="1806575" y="5591175"/>
            <a:ext cx="5659438" cy="396875"/>
          </a:xfrm>
          <a:prstGeom prst="rect">
            <a:avLst/>
          </a:prstGeom>
          <a:noFill/>
          <a:ln w="12700">
            <a:noFill/>
            <a:miter lim="800000"/>
            <a:headEnd/>
            <a:tailEnd/>
          </a:ln>
          <a:effectLst>
            <a:outerShdw dist="102391" dir="1784693" algn="ctr" rotWithShape="0">
              <a:schemeClr val="tx1"/>
            </a:outerShdw>
          </a:effec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2000">
                <a:solidFill>
                  <a:srgbClr val="FAFD00"/>
                </a:solidFill>
                <a:effectLst>
                  <a:outerShdw blurRad="38100" dist="38100" dir="2700000" algn="tl">
                    <a:srgbClr val="000000"/>
                  </a:outerShdw>
                </a:effectLst>
                <a:latin typeface="WinInnwa" charset="0"/>
              </a:rPr>
              <a:t>A Ministry of ScriptureTechnologies International</a:t>
            </a:r>
          </a:p>
        </p:txBody>
      </p:sp>
      <p:sp>
        <p:nvSpPr>
          <p:cNvPr id="5124" name="Freeform 4"/>
          <p:cNvSpPr>
            <a:spLocks/>
          </p:cNvSpPr>
          <p:nvPr/>
        </p:nvSpPr>
        <p:spPr bwMode="auto">
          <a:xfrm>
            <a:off x="654050" y="6175375"/>
            <a:ext cx="271463" cy="163513"/>
          </a:xfrm>
          <a:custGeom>
            <a:avLst/>
            <a:gdLst>
              <a:gd name="T0" fmla="*/ 30241932 w 171"/>
              <a:gd name="T1" fmla="*/ 45362950 h 103"/>
              <a:gd name="T2" fmla="*/ 50403212 w 171"/>
              <a:gd name="T3" fmla="*/ 35282297 h 103"/>
              <a:gd name="T4" fmla="*/ 75604825 w 171"/>
              <a:gd name="T5" fmla="*/ 30241971 h 103"/>
              <a:gd name="T6" fmla="*/ 105846769 w 171"/>
              <a:gd name="T7" fmla="*/ 15120985 h 103"/>
              <a:gd name="T8" fmla="*/ 151209649 w 171"/>
              <a:gd name="T9" fmla="*/ 10080656 h 103"/>
              <a:gd name="T10" fmla="*/ 211693539 w 171"/>
              <a:gd name="T11" fmla="*/ 0 h 103"/>
              <a:gd name="T12" fmla="*/ 262096738 w 171"/>
              <a:gd name="T13" fmla="*/ 0 h 103"/>
              <a:gd name="T14" fmla="*/ 302419298 w 171"/>
              <a:gd name="T15" fmla="*/ 0 h 103"/>
              <a:gd name="T16" fmla="*/ 332661218 w 171"/>
              <a:gd name="T17" fmla="*/ 10080656 h 103"/>
              <a:gd name="T18" fmla="*/ 357862818 w 171"/>
              <a:gd name="T19" fmla="*/ 25201638 h 103"/>
              <a:gd name="T20" fmla="*/ 388104738 w 171"/>
              <a:gd name="T21" fmla="*/ 45362950 h 103"/>
              <a:gd name="T22" fmla="*/ 413306338 w 171"/>
              <a:gd name="T23" fmla="*/ 65524268 h 103"/>
              <a:gd name="T24" fmla="*/ 428427397 w 171"/>
              <a:gd name="T25" fmla="*/ 85685574 h 103"/>
              <a:gd name="T26" fmla="*/ 428427397 w 171"/>
              <a:gd name="T27" fmla="*/ 105846904 h 103"/>
              <a:gd name="T28" fmla="*/ 428427397 w 171"/>
              <a:gd name="T29" fmla="*/ 146169516 h 103"/>
              <a:gd name="T30" fmla="*/ 423387077 w 171"/>
              <a:gd name="T31" fmla="*/ 181451801 h 103"/>
              <a:gd name="T32" fmla="*/ 413306338 w 171"/>
              <a:gd name="T33" fmla="*/ 206653433 h 103"/>
              <a:gd name="T34" fmla="*/ 408266018 w 171"/>
              <a:gd name="T35" fmla="*/ 226814788 h 103"/>
              <a:gd name="T36" fmla="*/ 388104738 w 171"/>
              <a:gd name="T37" fmla="*/ 246976094 h 103"/>
              <a:gd name="T38" fmla="*/ 357862818 w 171"/>
              <a:gd name="T39" fmla="*/ 257056747 h 103"/>
              <a:gd name="T40" fmla="*/ 327620898 w 171"/>
              <a:gd name="T41" fmla="*/ 257056747 h 103"/>
              <a:gd name="T42" fmla="*/ 302419298 w 171"/>
              <a:gd name="T43" fmla="*/ 257056747 h 103"/>
              <a:gd name="T44" fmla="*/ 262096738 w 171"/>
              <a:gd name="T45" fmla="*/ 252016420 h 103"/>
              <a:gd name="T46" fmla="*/ 236895138 w 171"/>
              <a:gd name="T47" fmla="*/ 241935767 h 103"/>
              <a:gd name="T48" fmla="*/ 201612849 w 171"/>
              <a:gd name="T49" fmla="*/ 226814788 h 103"/>
              <a:gd name="T50" fmla="*/ 181451569 w 171"/>
              <a:gd name="T51" fmla="*/ 211693809 h 103"/>
              <a:gd name="T52" fmla="*/ 156249969 w 171"/>
              <a:gd name="T53" fmla="*/ 196572780 h 103"/>
              <a:gd name="T54" fmla="*/ 126008049 w 171"/>
              <a:gd name="T55" fmla="*/ 181451801 h 103"/>
              <a:gd name="T56" fmla="*/ 95766105 w 171"/>
              <a:gd name="T57" fmla="*/ 166330821 h 103"/>
              <a:gd name="T58" fmla="*/ 75604825 w 171"/>
              <a:gd name="T59" fmla="*/ 151209842 h 103"/>
              <a:gd name="T60" fmla="*/ 55443545 w 171"/>
              <a:gd name="T61" fmla="*/ 131048537 h 103"/>
              <a:gd name="T62" fmla="*/ 25201606 w 171"/>
              <a:gd name="T63" fmla="*/ 115927557 h 103"/>
              <a:gd name="T64" fmla="*/ 5040322 w 171"/>
              <a:gd name="T65" fmla="*/ 110887231 h 103"/>
              <a:gd name="T66" fmla="*/ 0 w 171"/>
              <a:gd name="T67" fmla="*/ 90725900 h 103"/>
              <a:gd name="T68" fmla="*/ 15120966 w 171"/>
              <a:gd name="T69" fmla="*/ 75604921 h 103"/>
              <a:gd name="T70" fmla="*/ 35282252 w 171"/>
              <a:gd name="T71" fmla="*/ 60483942 h 103"/>
              <a:gd name="T72" fmla="*/ 55443545 w 171"/>
              <a:gd name="T73" fmla="*/ 45362950 h 103"/>
              <a:gd name="T74" fmla="*/ 70564505 w 171"/>
              <a:gd name="T75" fmla="*/ 30241971 h 103"/>
              <a:gd name="T76" fmla="*/ 70564505 w 171"/>
              <a:gd name="T77" fmla="*/ 10080656 h 103"/>
              <a:gd name="T78" fmla="*/ 90725785 w 171"/>
              <a:gd name="T79" fmla="*/ 35282297 h 103"/>
              <a:gd name="T80" fmla="*/ 65524185 w 171"/>
              <a:gd name="T81" fmla="*/ 5040328 h 1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1"/>
              <a:gd name="T124" fmla="*/ 0 h 103"/>
              <a:gd name="T125" fmla="*/ 171 w 171"/>
              <a:gd name="T126" fmla="*/ 103 h 1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1" h="103">
                <a:moveTo>
                  <a:pt x="4" y="20"/>
                </a:moveTo>
                <a:lnTo>
                  <a:pt x="12" y="18"/>
                </a:lnTo>
                <a:lnTo>
                  <a:pt x="16" y="18"/>
                </a:lnTo>
                <a:lnTo>
                  <a:pt x="20" y="14"/>
                </a:lnTo>
                <a:lnTo>
                  <a:pt x="26" y="12"/>
                </a:lnTo>
                <a:lnTo>
                  <a:pt x="30" y="12"/>
                </a:lnTo>
                <a:lnTo>
                  <a:pt x="36" y="10"/>
                </a:lnTo>
                <a:lnTo>
                  <a:pt x="42" y="6"/>
                </a:lnTo>
                <a:lnTo>
                  <a:pt x="52" y="6"/>
                </a:lnTo>
                <a:lnTo>
                  <a:pt x="60" y="4"/>
                </a:lnTo>
                <a:lnTo>
                  <a:pt x="74" y="2"/>
                </a:lnTo>
                <a:lnTo>
                  <a:pt x="84" y="0"/>
                </a:lnTo>
                <a:lnTo>
                  <a:pt x="94" y="0"/>
                </a:lnTo>
                <a:lnTo>
                  <a:pt x="104" y="0"/>
                </a:lnTo>
                <a:lnTo>
                  <a:pt x="114" y="0"/>
                </a:lnTo>
                <a:lnTo>
                  <a:pt x="120" y="0"/>
                </a:lnTo>
                <a:lnTo>
                  <a:pt x="126" y="2"/>
                </a:lnTo>
                <a:lnTo>
                  <a:pt x="132" y="4"/>
                </a:lnTo>
                <a:lnTo>
                  <a:pt x="138" y="6"/>
                </a:lnTo>
                <a:lnTo>
                  <a:pt x="142" y="10"/>
                </a:lnTo>
                <a:lnTo>
                  <a:pt x="148" y="14"/>
                </a:lnTo>
                <a:lnTo>
                  <a:pt x="154" y="18"/>
                </a:lnTo>
                <a:lnTo>
                  <a:pt x="160" y="22"/>
                </a:lnTo>
                <a:lnTo>
                  <a:pt x="164" y="26"/>
                </a:lnTo>
                <a:lnTo>
                  <a:pt x="168" y="28"/>
                </a:lnTo>
                <a:lnTo>
                  <a:pt x="170" y="34"/>
                </a:lnTo>
                <a:lnTo>
                  <a:pt x="170" y="38"/>
                </a:lnTo>
                <a:lnTo>
                  <a:pt x="170" y="42"/>
                </a:lnTo>
                <a:lnTo>
                  <a:pt x="170" y="50"/>
                </a:lnTo>
                <a:lnTo>
                  <a:pt x="170" y="58"/>
                </a:lnTo>
                <a:lnTo>
                  <a:pt x="170" y="66"/>
                </a:lnTo>
                <a:lnTo>
                  <a:pt x="168" y="72"/>
                </a:lnTo>
                <a:lnTo>
                  <a:pt x="166" y="78"/>
                </a:lnTo>
                <a:lnTo>
                  <a:pt x="164" y="82"/>
                </a:lnTo>
                <a:lnTo>
                  <a:pt x="162" y="86"/>
                </a:lnTo>
                <a:lnTo>
                  <a:pt x="162" y="90"/>
                </a:lnTo>
                <a:lnTo>
                  <a:pt x="158" y="92"/>
                </a:lnTo>
                <a:lnTo>
                  <a:pt x="154" y="98"/>
                </a:lnTo>
                <a:lnTo>
                  <a:pt x="150" y="100"/>
                </a:lnTo>
                <a:lnTo>
                  <a:pt x="142" y="102"/>
                </a:lnTo>
                <a:lnTo>
                  <a:pt x="136" y="102"/>
                </a:lnTo>
                <a:lnTo>
                  <a:pt x="130" y="102"/>
                </a:lnTo>
                <a:lnTo>
                  <a:pt x="124" y="102"/>
                </a:lnTo>
                <a:lnTo>
                  <a:pt x="120" y="102"/>
                </a:lnTo>
                <a:lnTo>
                  <a:pt x="110" y="102"/>
                </a:lnTo>
                <a:lnTo>
                  <a:pt x="104" y="100"/>
                </a:lnTo>
                <a:lnTo>
                  <a:pt x="98" y="98"/>
                </a:lnTo>
                <a:lnTo>
                  <a:pt x="94" y="96"/>
                </a:lnTo>
                <a:lnTo>
                  <a:pt x="86" y="92"/>
                </a:lnTo>
                <a:lnTo>
                  <a:pt x="80" y="90"/>
                </a:lnTo>
                <a:lnTo>
                  <a:pt x="76" y="88"/>
                </a:lnTo>
                <a:lnTo>
                  <a:pt x="72" y="84"/>
                </a:lnTo>
                <a:lnTo>
                  <a:pt x="68" y="82"/>
                </a:lnTo>
                <a:lnTo>
                  <a:pt x="62" y="78"/>
                </a:lnTo>
                <a:lnTo>
                  <a:pt x="54" y="74"/>
                </a:lnTo>
                <a:lnTo>
                  <a:pt x="50" y="72"/>
                </a:lnTo>
                <a:lnTo>
                  <a:pt x="44" y="70"/>
                </a:lnTo>
                <a:lnTo>
                  <a:pt x="38" y="66"/>
                </a:lnTo>
                <a:lnTo>
                  <a:pt x="34" y="62"/>
                </a:lnTo>
                <a:lnTo>
                  <a:pt x="30" y="60"/>
                </a:lnTo>
                <a:lnTo>
                  <a:pt x="26" y="56"/>
                </a:lnTo>
                <a:lnTo>
                  <a:pt x="22" y="52"/>
                </a:lnTo>
                <a:lnTo>
                  <a:pt x="16" y="48"/>
                </a:lnTo>
                <a:lnTo>
                  <a:pt x="10" y="46"/>
                </a:lnTo>
                <a:lnTo>
                  <a:pt x="6" y="44"/>
                </a:lnTo>
                <a:lnTo>
                  <a:pt x="2" y="44"/>
                </a:lnTo>
                <a:lnTo>
                  <a:pt x="0" y="40"/>
                </a:lnTo>
                <a:lnTo>
                  <a:pt x="0" y="36"/>
                </a:lnTo>
                <a:lnTo>
                  <a:pt x="2" y="32"/>
                </a:lnTo>
                <a:lnTo>
                  <a:pt x="6" y="30"/>
                </a:lnTo>
                <a:lnTo>
                  <a:pt x="10" y="26"/>
                </a:lnTo>
                <a:lnTo>
                  <a:pt x="14" y="24"/>
                </a:lnTo>
                <a:lnTo>
                  <a:pt x="18" y="20"/>
                </a:lnTo>
                <a:lnTo>
                  <a:pt x="22" y="18"/>
                </a:lnTo>
                <a:lnTo>
                  <a:pt x="26" y="16"/>
                </a:lnTo>
                <a:lnTo>
                  <a:pt x="28" y="12"/>
                </a:lnTo>
                <a:lnTo>
                  <a:pt x="28" y="8"/>
                </a:lnTo>
                <a:lnTo>
                  <a:pt x="28" y="4"/>
                </a:lnTo>
                <a:lnTo>
                  <a:pt x="28" y="8"/>
                </a:lnTo>
                <a:lnTo>
                  <a:pt x="36" y="14"/>
                </a:lnTo>
                <a:lnTo>
                  <a:pt x="28" y="12"/>
                </a:lnTo>
                <a:lnTo>
                  <a:pt x="26" y="2"/>
                </a:lnTo>
              </a:path>
            </a:pathLst>
          </a:custGeom>
          <a:solidFill>
            <a:schemeClr val="bg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th-TH">
              <a:latin typeface="WinInnwa" charset="0"/>
            </a:endParaRPr>
          </a:p>
        </p:txBody>
      </p:sp>
      <p:sp>
        <p:nvSpPr>
          <p:cNvPr id="5125" name="Rectangle 5"/>
          <p:cNvSpPr>
            <a:spLocks noChangeArrowheads="1"/>
          </p:cNvSpPr>
          <p:nvPr/>
        </p:nvSpPr>
        <p:spPr bwMode="auto">
          <a:xfrm>
            <a:off x="7073900" y="2476500"/>
            <a:ext cx="1993900" cy="850900"/>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th-TH">
              <a:latin typeface="WinInnwa" charset="0"/>
            </a:endParaRPr>
          </a:p>
        </p:txBody>
      </p:sp>
      <p:sp>
        <p:nvSpPr>
          <p:cNvPr id="5126" name="Rectangle 6"/>
          <p:cNvSpPr>
            <a:spLocks noChangeArrowheads="1"/>
          </p:cNvSpPr>
          <p:nvPr/>
        </p:nvSpPr>
        <p:spPr bwMode="auto">
          <a:xfrm rot="763286">
            <a:off x="381000" y="4343400"/>
            <a:ext cx="685800" cy="914400"/>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th-TH">
              <a:latin typeface="WinInnwa" charset="0"/>
            </a:endParaRPr>
          </a:p>
        </p:txBody>
      </p:sp>
      <p:sp>
        <p:nvSpPr>
          <p:cNvPr id="139271" name="Rectangle 7"/>
          <p:cNvSpPr>
            <a:spLocks noChangeArrowheads="1"/>
          </p:cNvSpPr>
          <p:nvPr/>
        </p:nvSpPr>
        <p:spPr bwMode="auto">
          <a:xfrm>
            <a:off x="0" y="0"/>
            <a:ext cx="9144000" cy="6858000"/>
          </a:xfrm>
          <a:prstGeom prst="rect">
            <a:avLst/>
          </a:prstGeom>
          <a:gradFill rotWithShape="0">
            <a:gsLst>
              <a:gs pos="0">
                <a:schemeClr val="accent1">
                  <a:gamma/>
                  <a:shade val="23922"/>
                  <a:invGamma/>
                </a:schemeClr>
              </a:gs>
              <a:gs pos="50000">
                <a:schemeClr val="accent1"/>
              </a:gs>
              <a:gs pos="100000">
                <a:schemeClr val="accent1">
                  <a:gamma/>
                  <a:shade val="23922"/>
                  <a:invGamma/>
                </a:schemeClr>
              </a:gs>
            </a:gsLst>
            <a:lin ang="5400000" scaled="1"/>
          </a:gradFill>
          <a:ln w="12700">
            <a:solidFill>
              <a:schemeClr val="tx1"/>
            </a:solidFill>
            <a:miter lim="800000"/>
            <a:headEnd/>
            <a:tailEnd/>
          </a:ln>
          <a:effectLst/>
        </p:spPr>
        <p:txBody>
          <a:bodyPr wrap="none" anchor="ctr"/>
          <a:lstStyle/>
          <a:p>
            <a:pPr>
              <a:defRPr/>
            </a:pPr>
            <a:endParaRPr lang="en-US">
              <a:latin typeface="WinInnwa" pitchFamily="2" charset="0"/>
              <a:ea typeface="+mn-ea"/>
            </a:endParaRPr>
          </a:p>
        </p:txBody>
      </p:sp>
      <p:sp>
        <p:nvSpPr>
          <p:cNvPr id="5128" name="Text Box 9"/>
          <p:cNvSpPr txBox="1">
            <a:spLocks noChangeArrowheads="1"/>
          </p:cNvSpPr>
          <p:nvPr/>
        </p:nvSpPr>
        <p:spPr bwMode="auto">
          <a:xfrm>
            <a:off x="8102600" y="5892800"/>
            <a:ext cx="952500"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endParaRPr lang="my-MM" sz="2000">
              <a:solidFill>
                <a:schemeClr val="bg1"/>
              </a:solidFill>
              <a:latin typeface="WinInnwa" charset="0"/>
            </a:endParaRPr>
          </a:p>
        </p:txBody>
      </p:sp>
      <p:sp>
        <p:nvSpPr>
          <p:cNvPr id="139275" name="Rectangle 11"/>
          <p:cNvSpPr>
            <a:spLocks noChangeArrowheads="1"/>
          </p:cNvSpPr>
          <p:nvPr/>
        </p:nvSpPr>
        <p:spPr bwMode="auto">
          <a:xfrm>
            <a:off x="854075" y="1493838"/>
            <a:ext cx="7299325" cy="948465"/>
          </a:xfrm>
          <a:prstGeom prst="rect">
            <a:avLst/>
          </a:prstGeom>
          <a:noFill/>
          <a:ln w="12700">
            <a:noFill/>
            <a:miter lim="800000"/>
            <a:headEnd/>
            <a:tailEnd/>
          </a:ln>
          <a:effectLst>
            <a:outerShdw dist="107763" dir="2700000" algn="ctr" rotWithShape="0">
              <a:schemeClr val="tx1"/>
            </a:outerShdw>
          </a:effectLst>
        </p:spPr>
        <p:txBody>
          <a:bodyPr lIns="90487" tIns="44450" rIns="90487" bIns="44450">
            <a:spAutoFit/>
          </a:bodyPr>
          <a:lstStyle/>
          <a:p>
            <a:pPr>
              <a:lnSpc>
                <a:spcPct val="70000"/>
              </a:lnSpc>
              <a:defRPr/>
            </a:pPr>
            <a:r>
              <a:rPr lang="en-US" sz="7200" dirty="0">
                <a:latin typeface="WinInnwa" pitchFamily="2" charset="0"/>
                <a:ea typeface="+mn-ea"/>
              </a:rPr>
              <a:t> </a:t>
            </a:r>
            <a:r>
              <a:rPr lang="en-US" sz="6600" dirty="0" err="1">
                <a:latin typeface="Pyidaungsu" panose="020B0502040204020203" pitchFamily="34" charset="0"/>
                <a:ea typeface="+mn-ea"/>
                <a:cs typeface="Pyidaungsu" panose="020B0502040204020203" pitchFamily="34" charset="0"/>
              </a:rPr>
              <a:t>ကျမ်းစာအဖွင</a:t>
            </a:r>
            <a:r>
              <a:rPr lang="en-US" sz="6600" dirty="0">
                <a:latin typeface="Pyidaungsu" panose="020B0502040204020203" pitchFamily="34" charset="0"/>
                <a:ea typeface="+mn-ea"/>
                <a:cs typeface="Pyidaungsu" panose="020B0502040204020203" pitchFamily="34" charset="0"/>
              </a:rPr>
              <a:t>့်</a:t>
            </a:r>
          </a:p>
        </p:txBody>
      </p:sp>
      <p:sp>
        <p:nvSpPr>
          <p:cNvPr id="139276" name="Line 12"/>
          <p:cNvSpPr>
            <a:spLocks noChangeShapeType="1"/>
          </p:cNvSpPr>
          <p:nvPr/>
        </p:nvSpPr>
        <p:spPr bwMode="auto">
          <a:xfrm>
            <a:off x="338138" y="330200"/>
            <a:ext cx="8577262" cy="0"/>
          </a:xfrm>
          <a:prstGeom prst="line">
            <a:avLst/>
          </a:prstGeom>
          <a:noFill/>
          <a:ln w="25400">
            <a:solidFill>
              <a:schemeClr val="hlink"/>
            </a:solidFill>
            <a:round/>
            <a:headEnd/>
            <a:tailEnd/>
          </a:ln>
          <a:effectLst>
            <a:outerShdw dist="35921" dir="2700000" algn="ctr" rotWithShape="0">
              <a:schemeClr val="tx1"/>
            </a:outerShdw>
          </a:effectLst>
        </p:spPr>
        <p:txBody>
          <a:bodyPr wrap="none" anchor="ctr"/>
          <a:lstStyle/>
          <a:p>
            <a:pPr>
              <a:defRPr/>
            </a:pPr>
            <a:endParaRPr lang="en-US">
              <a:latin typeface="WinInnwa" pitchFamily="2" charset="0"/>
              <a:ea typeface="+mn-ea"/>
            </a:endParaRPr>
          </a:p>
        </p:txBody>
      </p:sp>
      <p:sp>
        <p:nvSpPr>
          <p:cNvPr id="139277" name="Line 13"/>
          <p:cNvSpPr>
            <a:spLocks noChangeShapeType="1"/>
          </p:cNvSpPr>
          <p:nvPr/>
        </p:nvSpPr>
        <p:spPr bwMode="auto">
          <a:xfrm>
            <a:off x="338138" y="500063"/>
            <a:ext cx="8577262" cy="0"/>
          </a:xfrm>
          <a:prstGeom prst="line">
            <a:avLst/>
          </a:prstGeom>
          <a:noFill/>
          <a:ln w="25400">
            <a:solidFill>
              <a:schemeClr val="hlink"/>
            </a:solidFill>
            <a:round/>
            <a:headEnd/>
            <a:tailEnd/>
          </a:ln>
          <a:effectLst>
            <a:outerShdw dist="35921" dir="2700000" algn="ctr" rotWithShape="0">
              <a:schemeClr val="tx1"/>
            </a:outerShdw>
          </a:effectLst>
        </p:spPr>
        <p:txBody>
          <a:bodyPr wrap="none" anchor="ctr"/>
          <a:lstStyle/>
          <a:p>
            <a:pPr>
              <a:defRPr/>
            </a:pPr>
            <a:endParaRPr lang="en-US">
              <a:latin typeface="WinInnwa" pitchFamily="2" charset="0"/>
              <a:ea typeface="+mn-ea"/>
            </a:endParaRPr>
          </a:p>
        </p:txBody>
      </p:sp>
      <p:sp>
        <p:nvSpPr>
          <p:cNvPr id="139278" name="Line 14"/>
          <p:cNvSpPr>
            <a:spLocks noChangeShapeType="1"/>
          </p:cNvSpPr>
          <p:nvPr/>
        </p:nvSpPr>
        <p:spPr bwMode="auto">
          <a:xfrm>
            <a:off x="338138" y="668338"/>
            <a:ext cx="8577262" cy="0"/>
          </a:xfrm>
          <a:prstGeom prst="line">
            <a:avLst/>
          </a:prstGeom>
          <a:noFill/>
          <a:ln w="25400">
            <a:solidFill>
              <a:schemeClr val="hlink"/>
            </a:solidFill>
            <a:round/>
            <a:headEnd/>
            <a:tailEnd/>
          </a:ln>
          <a:effectLst>
            <a:outerShdw dist="35921" dir="2700000" algn="ctr" rotWithShape="0">
              <a:schemeClr val="tx1"/>
            </a:outerShdw>
          </a:effectLst>
        </p:spPr>
        <p:txBody>
          <a:bodyPr wrap="none" anchor="ctr"/>
          <a:lstStyle/>
          <a:p>
            <a:pPr>
              <a:defRPr/>
            </a:pPr>
            <a:endParaRPr lang="en-US">
              <a:latin typeface="WinInnwa" pitchFamily="2" charset="0"/>
              <a:ea typeface="+mn-ea"/>
            </a:endParaRPr>
          </a:p>
        </p:txBody>
      </p:sp>
      <p:sp>
        <p:nvSpPr>
          <p:cNvPr id="139280" name="Line 16"/>
          <p:cNvSpPr>
            <a:spLocks noChangeShapeType="1"/>
          </p:cNvSpPr>
          <p:nvPr/>
        </p:nvSpPr>
        <p:spPr bwMode="auto">
          <a:xfrm>
            <a:off x="522288" y="6426200"/>
            <a:ext cx="8407400" cy="0"/>
          </a:xfrm>
          <a:prstGeom prst="line">
            <a:avLst/>
          </a:prstGeom>
          <a:noFill/>
          <a:ln w="25400">
            <a:solidFill>
              <a:schemeClr val="hlink"/>
            </a:solidFill>
            <a:round/>
            <a:headEnd/>
            <a:tailEnd/>
          </a:ln>
          <a:effectLst>
            <a:outerShdw dist="35921" dir="2700000" algn="ctr" rotWithShape="0">
              <a:schemeClr val="tx1"/>
            </a:outerShdw>
          </a:effectLst>
        </p:spPr>
        <p:txBody>
          <a:bodyPr wrap="none" anchor="ctr"/>
          <a:lstStyle/>
          <a:p>
            <a:pPr>
              <a:defRPr/>
            </a:pPr>
            <a:endParaRPr lang="en-US">
              <a:latin typeface="WinInnwa" pitchFamily="2" charset="0"/>
              <a:ea typeface="+mn-ea"/>
            </a:endParaRPr>
          </a:p>
        </p:txBody>
      </p:sp>
      <p:sp>
        <p:nvSpPr>
          <p:cNvPr id="139281" name="Line 17"/>
          <p:cNvSpPr>
            <a:spLocks noChangeShapeType="1"/>
          </p:cNvSpPr>
          <p:nvPr/>
        </p:nvSpPr>
        <p:spPr bwMode="auto">
          <a:xfrm>
            <a:off x="522288" y="6256338"/>
            <a:ext cx="8407400" cy="0"/>
          </a:xfrm>
          <a:prstGeom prst="line">
            <a:avLst/>
          </a:prstGeom>
          <a:noFill/>
          <a:ln w="25400">
            <a:solidFill>
              <a:schemeClr val="hlink"/>
            </a:solidFill>
            <a:round/>
            <a:headEnd/>
            <a:tailEnd/>
          </a:ln>
          <a:effectLst>
            <a:outerShdw dist="35921" dir="2700000" algn="ctr" rotWithShape="0">
              <a:schemeClr val="tx1"/>
            </a:outerShdw>
          </a:effectLst>
        </p:spPr>
        <p:txBody>
          <a:bodyPr wrap="none" anchor="ctr"/>
          <a:lstStyle/>
          <a:p>
            <a:pPr>
              <a:defRPr/>
            </a:pPr>
            <a:endParaRPr lang="en-US">
              <a:latin typeface="WinInnwa" pitchFamily="2" charset="0"/>
              <a:ea typeface="+mn-ea"/>
            </a:endParaRPr>
          </a:p>
        </p:txBody>
      </p:sp>
      <p:sp>
        <p:nvSpPr>
          <p:cNvPr id="139282" name="Rectangle 18"/>
          <p:cNvSpPr>
            <a:spLocks noChangeArrowheads="1"/>
          </p:cNvSpPr>
          <p:nvPr/>
        </p:nvSpPr>
        <p:spPr bwMode="auto">
          <a:xfrm>
            <a:off x="862013" y="4005263"/>
            <a:ext cx="3314700" cy="434478"/>
          </a:xfrm>
          <a:prstGeom prst="rect">
            <a:avLst/>
          </a:prstGeom>
          <a:noFill/>
          <a:ln w="12700">
            <a:noFill/>
            <a:miter lim="800000"/>
            <a:headEnd/>
            <a:tailEnd/>
          </a:ln>
          <a:effectLst>
            <a:outerShdw dist="53882" dir="2700000" algn="ctr" rotWithShape="0">
              <a:schemeClr val="tx1"/>
            </a:outerShdw>
          </a:effectLst>
        </p:spPr>
        <p:txBody>
          <a:bodyPr lIns="90487" tIns="44450" rIns="90487" bIns="44450">
            <a:spAutoFit/>
          </a:bodyPr>
          <a:lstStyle/>
          <a:p>
            <a:pPr>
              <a:lnSpc>
                <a:spcPct val="60000"/>
              </a:lnSpc>
              <a:defRPr/>
            </a:pPr>
            <a:r>
              <a:rPr lang="en-US" sz="3200" dirty="0">
                <a:solidFill>
                  <a:srgbClr val="66FFFF"/>
                </a:solidFill>
                <a:latin typeface="WinInnwa" pitchFamily="2" charset="0"/>
                <a:ea typeface="+mn-ea"/>
              </a:rPr>
              <a:t> </a:t>
            </a:r>
            <a:r>
              <a:rPr lang="en-US" sz="2800" dirty="0" err="1">
                <a:solidFill>
                  <a:srgbClr val="66FFFF"/>
                </a:solidFill>
                <a:latin typeface="Pyidaungsu" panose="020B0502040204020203" pitchFamily="34" charset="0"/>
                <a:ea typeface="+mn-ea"/>
                <a:cs typeface="Pyidaungsu" panose="020B0502040204020203" pitchFamily="34" charset="0"/>
              </a:rPr>
              <a:t>အစိတ်အပိုင်း</a:t>
            </a:r>
            <a:endParaRPr lang="en-US" sz="2800" dirty="0">
              <a:solidFill>
                <a:srgbClr val="66FFFF"/>
              </a:solidFill>
              <a:latin typeface="Pyidaungsu" panose="020B0502040204020203" pitchFamily="34" charset="0"/>
              <a:ea typeface="+mn-ea"/>
              <a:cs typeface="Pyidaungsu" panose="020B0502040204020203" pitchFamily="34" charset="0"/>
            </a:endParaRPr>
          </a:p>
        </p:txBody>
      </p:sp>
      <p:pic>
        <p:nvPicPr>
          <p:cNvPr id="139286" name="Picture 2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40175" y="2243138"/>
            <a:ext cx="4703763" cy="3303587"/>
          </a:xfrm>
          <a:prstGeom prst="rect">
            <a:avLst/>
          </a:prstGeom>
          <a:noFill/>
          <a:ln w="9525">
            <a:noFill/>
            <a:miter lim="800000"/>
            <a:headEnd/>
            <a:tailEnd/>
          </a:ln>
          <a:effectLst>
            <a:outerShdw dist="81320" dir="2319588" algn="ctr" rotWithShape="0">
              <a:schemeClr val="tx1"/>
            </a:outerShdw>
          </a:effectLst>
        </p:spPr>
      </p:pic>
      <p:sp>
        <p:nvSpPr>
          <p:cNvPr id="139287" name="Text Box 23"/>
          <p:cNvSpPr txBox="1">
            <a:spLocks noChangeArrowheads="1"/>
          </p:cNvSpPr>
          <p:nvPr/>
        </p:nvSpPr>
        <p:spPr bwMode="auto">
          <a:xfrm>
            <a:off x="561975" y="5489575"/>
            <a:ext cx="8145463" cy="892552"/>
          </a:xfrm>
          <a:prstGeom prst="rect">
            <a:avLst/>
          </a:prstGeom>
          <a:noFill/>
          <a:ln w="12700">
            <a:noFill/>
            <a:miter lim="800000"/>
            <a:headEnd/>
            <a:tailEnd/>
          </a:ln>
          <a:effectLst>
            <a:outerShdw dist="81320" dir="3080412" algn="ctr" rotWithShape="0">
              <a:schemeClr val="tx1"/>
            </a:outerShdw>
          </a:effectLst>
        </p:spPr>
        <p:txBody>
          <a:bodyPr>
            <a:spAutoFit/>
          </a:bodyPr>
          <a:lstStyle/>
          <a:p>
            <a:pPr algn="ctr">
              <a:defRPr/>
            </a:pPr>
            <a:r>
              <a:rPr lang="en-US" sz="2800" i="1" dirty="0">
                <a:latin typeface="Pyidaungsu" panose="020B0502040204020203" pitchFamily="34" charset="0"/>
                <a:ea typeface="+mn-ea"/>
                <a:cs typeface="Pyidaungsu" panose="020B0502040204020203" pitchFamily="34" charset="0"/>
              </a:rPr>
              <a:t> </a:t>
            </a:r>
            <a:r>
              <a:rPr lang="my-MM" sz="2400" i="1" dirty="0">
                <a:latin typeface="Pyidaungsu" panose="020B0502040204020203" pitchFamily="34" charset="0"/>
                <a:ea typeface="+mn-ea"/>
                <a:cs typeface="Pyidaungsu" panose="020B0502040204020203" pitchFamily="34" charset="0"/>
              </a:rPr>
              <a:t>ကောင်းစွာဖွဲ့စည်းထားသော - - - တိုးတက်မှုရှိသော - - - အချိန်အကန့်အသတ်မရှိသော - - -</a:t>
            </a:r>
            <a:endParaRPr lang="en-US" sz="2400" i="1" dirty="0">
              <a:latin typeface="Pyidaungsu" panose="020B0502040204020203" pitchFamily="34" charset="0"/>
              <a:ea typeface="+mn-ea"/>
              <a:cs typeface="Pyidaungsu" panose="020B0502040204020203" pitchFamily="34" charset="0"/>
            </a:endParaRPr>
          </a:p>
        </p:txBody>
      </p:sp>
      <p:sp>
        <p:nvSpPr>
          <p:cNvPr id="5138" name="Text Box 24"/>
          <p:cNvSpPr txBox="1">
            <a:spLocks noChangeArrowheads="1"/>
          </p:cNvSpPr>
          <p:nvPr/>
        </p:nvSpPr>
        <p:spPr bwMode="auto">
          <a:xfrm>
            <a:off x="8720138" y="80963"/>
            <a:ext cx="261937" cy="4000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2000" b="0">
                <a:solidFill>
                  <a:srgbClr val="FFA27C"/>
                </a:solidFill>
                <a:latin typeface="WinInnwa" charset="0"/>
              </a:rPr>
              <a:t> </a:t>
            </a:r>
          </a:p>
        </p:txBody>
      </p:sp>
      <p:sp>
        <p:nvSpPr>
          <p:cNvPr id="139290" name="Line 26"/>
          <p:cNvSpPr>
            <a:spLocks noChangeShapeType="1"/>
          </p:cNvSpPr>
          <p:nvPr/>
        </p:nvSpPr>
        <p:spPr bwMode="auto">
          <a:xfrm>
            <a:off x="503238" y="6592888"/>
            <a:ext cx="8407400" cy="0"/>
          </a:xfrm>
          <a:prstGeom prst="line">
            <a:avLst/>
          </a:prstGeom>
          <a:noFill/>
          <a:ln w="25400">
            <a:solidFill>
              <a:schemeClr val="hlink"/>
            </a:solidFill>
            <a:round/>
            <a:headEnd/>
            <a:tailEnd/>
          </a:ln>
          <a:effectLst>
            <a:outerShdw dist="35921" dir="2700000" algn="ctr" rotWithShape="0">
              <a:schemeClr val="tx1"/>
            </a:outerShdw>
          </a:effectLst>
        </p:spPr>
        <p:txBody>
          <a:bodyPr wrap="none" anchor="ctr"/>
          <a:lstStyle/>
          <a:p>
            <a:pPr>
              <a:defRPr/>
            </a:pPr>
            <a:endParaRPr lang="en-US">
              <a:latin typeface="WinInnwa" pitchFamily="2" charset="0"/>
              <a:ea typeface="+mn-ea"/>
            </a:endParaRPr>
          </a:p>
        </p:txBody>
      </p:sp>
      <p:sp>
        <p:nvSpPr>
          <p:cNvPr id="5140" name="Text Box 33"/>
          <p:cNvSpPr txBox="1">
            <a:spLocks noChangeArrowheads="1"/>
          </p:cNvSpPr>
          <p:nvPr/>
        </p:nvSpPr>
        <p:spPr bwMode="auto">
          <a:xfrm>
            <a:off x="479425" y="6400800"/>
            <a:ext cx="461963" cy="230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900">
                <a:solidFill>
                  <a:srgbClr val="FFFFFF"/>
                </a:solidFill>
                <a:latin typeface="WinInnwa" charset="0"/>
              </a:rPr>
              <a:t>©2004 TBBMI</a:t>
            </a:r>
          </a:p>
        </p:txBody>
      </p:sp>
      <p:sp>
        <p:nvSpPr>
          <p:cNvPr id="139298" name="Rectangle 34"/>
          <p:cNvSpPr>
            <a:spLocks noChangeArrowheads="1"/>
          </p:cNvSpPr>
          <p:nvPr/>
        </p:nvSpPr>
        <p:spPr bwMode="auto">
          <a:xfrm>
            <a:off x="7620000" y="6383338"/>
            <a:ext cx="485775" cy="246062"/>
          </a:xfrm>
          <a:prstGeom prst="rect">
            <a:avLst/>
          </a:prstGeom>
          <a:noFill/>
          <a:ln w="12700">
            <a:noFill/>
            <a:miter lim="800000"/>
            <a:headEnd/>
            <a:tailEnd/>
          </a:ln>
          <a:effectLst/>
        </p:spPr>
        <p:txBody>
          <a:bodyPr wrap="none" anchor="ctr">
            <a:spAutoFit/>
          </a:bodyPr>
          <a:lstStyle/>
          <a:p>
            <a:pPr algn="ctr">
              <a:spcBef>
                <a:spcPct val="0"/>
              </a:spcBef>
              <a:defRPr/>
            </a:pPr>
            <a:r>
              <a:rPr lang="en-US" sz="1000">
                <a:solidFill>
                  <a:schemeClr val="bg1"/>
                </a:solidFill>
                <a:effectLst>
                  <a:outerShdw blurRad="38100" dist="38100" dir="2700000" algn="tl">
                    <a:srgbClr val="000000"/>
                  </a:outerShdw>
                </a:effectLst>
                <a:latin typeface="WinInnwa" pitchFamily="2" charset="0"/>
                <a:ea typeface="+mn-ea"/>
              </a:rPr>
              <a:t>8.0.06.</a:t>
            </a:r>
            <a:endParaRPr lang="en-US" sz="1000">
              <a:solidFill>
                <a:schemeClr val="tx1"/>
              </a:solidFill>
              <a:effectLst>
                <a:outerShdw blurRad="38100" dist="38100" dir="2700000" algn="tl">
                  <a:srgbClr val="FFFFFF"/>
                </a:outerShdw>
              </a:effectLst>
              <a:latin typeface="WinInnwa" pitchFamily="2" charset="0"/>
              <a:ea typeface="+mn-ea"/>
            </a:endParaRPr>
          </a:p>
        </p:txBody>
      </p:sp>
      <p:sp>
        <p:nvSpPr>
          <p:cNvPr id="139299" name="Rectangle 35"/>
          <p:cNvSpPr>
            <a:spLocks noChangeArrowheads="1"/>
          </p:cNvSpPr>
          <p:nvPr/>
        </p:nvSpPr>
        <p:spPr bwMode="auto">
          <a:xfrm>
            <a:off x="8091488" y="6383338"/>
            <a:ext cx="295275" cy="246062"/>
          </a:xfrm>
          <a:prstGeom prst="rect">
            <a:avLst/>
          </a:prstGeom>
          <a:noFill/>
          <a:ln w="12700">
            <a:noFill/>
            <a:miter lim="800000"/>
            <a:headEnd/>
            <a:tailEnd/>
          </a:ln>
          <a:effectLst/>
        </p:spPr>
        <p:txBody>
          <a:bodyPr wrap="none" anchor="ctr">
            <a:spAutoFit/>
          </a:bodyPr>
          <a:lstStyle/>
          <a:p>
            <a:pPr algn="ctr">
              <a:spcBef>
                <a:spcPct val="0"/>
              </a:spcBef>
              <a:defRPr/>
            </a:pPr>
            <a:r>
              <a:rPr lang="en-US" sz="1000">
                <a:solidFill>
                  <a:schemeClr val="bg1"/>
                </a:solidFill>
                <a:effectLst>
                  <a:outerShdw blurRad="38100" dist="38100" dir="2700000" algn="tl">
                    <a:srgbClr val="000000"/>
                  </a:outerShdw>
                </a:effectLst>
                <a:latin typeface="WinInnwa" pitchFamily="2" charset="0"/>
                <a:ea typeface="+mn-ea"/>
              </a:rPr>
              <a:t>04</a:t>
            </a:r>
            <a:endParaRPr lang="en-US" sz="1000">
              <a:solidFill>
                <a:schemeClr val="tx1"/>
              </a:solidFill>
              <a:effectLst>
                <a:outerShdw blurRad="38100" dist="38100" dir="2700000" algn="tl">
                  <a:srgbClr val="FFFFFF"/>
                </a:outerShdw>
              </a:effectLst>
              <a:latin typeface="WinInnwa" pitchFamily="2" charset="0"/>
              <a:ea typeface="+mn-ea"/>
            </a:endParaRPr>
          </a:p>
        </p:txBody>
      </p:sp>
      <p:sp>
        <p:nvSpPr>
          <p:cNvPr id="5143" name="Text Box 36"/>
          <p:cNvSpPr txBox="1">
            <a:spLocks noChangeArrowheads="1"/>
          </p:cNvSpPr>
          <p:nvPr/>
        </p:nvSpPr>
        <p:spPr bwMode="auto">
          <a:xfrm>
            <a:off x="8469313" y="6356350"/>
            <a:ext cx="582612" cy="33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1600">
                <a:solidFill>
                  <a:schemeClr val="bg1"/>
                </a:solidFill>
                <a:latin typeface="WinInnwa" charset="0"/>
              </a:rPr>
              <a:t>2</a:t>
            </a:r>
            <a:endParaRPr lang="en-US" sz="4000">
              <a:solidFill>
                <a:schemeClr val="tx1"/>
              </a:solidFill>
              <a:latin typeface="WinInnwa" charset="0"/>
            </a:endParaRP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39275"/>
                                        </p:tgtEl>
                                        <p:attrNameLst>
                                          <p:attrName>style.visibility</p:attrName>
                                        </p:attrNameLst>
                                      </p:cBhvr>
                                      <p:to>
                                        <p:strVal val="visible"/>
                                      </p:to>
                                    </p:set>
                                    <p:anim calcmode="lin" valueType="num">
                                      <p:cBhvr>
                                        <p:cTn id="7" dur="500" fill="hold"/>
                                        <p:tgtEl>
                                          <p:spTgt spid="139275"/>
                                        </p:tgtEl>
                                        <p:attrNameLst>
                                          <p:attrName>ppt_w</p:attrName>
                                        </p:attrNameLst>
                                      </p:cBhvr>
                                      <p:tavLst>
                                        <p:tav tm="0">
                                          <p:val>
                                            <p:fltVal val="0"/>
                                          </p:val>
                                        </p:tav>
                                        <p:tav tm="100000">
                                          <p:val>
                                            <p:strVal val="#ppt_w"/>
                                          </p:val>
                                        </p:tav>
                                      </p:tavLst>
                                    </p:anim>
                                    <p:anim calcmode="lin" valueType="num">
                                      <p:cBhvr>
                                        <p:cTn id="8" dur="500" fill="hold"/>
                                        <p:tgtEl>
                                          <p:spTgt spid="139275"/>
                                        </p:tgtEl>
                                        <p:attrNameLst>
                                          <p:attrName>ppt_h</p:attrName>
                                        </p:attrNameLst>
                                      </p:cBhvr>
                                      <p:tavLst>
                                        <p:tav tm="0">
                                          <p:val>
                                            <p:fltVal val="0"/>
                                          </p:val>
                                        </p:tav>
                                        <p:tav tm="100000">
                                          <p:val>
                                            <p:strVal val="#ppt_h"/>
                                          </p:val>
                                        </p:tav>
                                      </p:tavLst>
                                    </p:anim>
                                    <p:anim calcmode="lin" valueType="num">
                                      <p:cBhvr>
                                        <p:cTn id="9" dur="500" fill="hold"/>
                                        <p:tgtEl>
                                          <p:spTgt spid="139275"/>
                                        </p:tgtEl>
                                        <p:attrNameLst>
                                          <p:attrName>ppt_x</p:attrName>
                                        </p:attrNameLst>
                                      </p:cBhvr>
                                      <p:tavLst>
                                        <p:tav tm="0">
                                          <p:val>
                                            <p:fltVal val="0.5"/>
                                          </p:val>
                                        </p:tav>
                                        <p:tav tm="100000">
                                          <p:val>
                                            <p:strVal val="#ppt_x"/>
                                          </p:val>
                                        </p:tav>
                                      </p:tavLst>
                                    </p:anim>
                                    <p:anim calcmode="lin" valueType="num">
                                      <p:cBhvr>
                                        <p:cTn id="10" dur="500" fill="hold"/>
                                        <p:tgtEl>
                                          <p:spTgt spid="139275"/>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139282"/>
                                        </p:tgtEl>
                                        <p:attrNameLst>
                                          <p:attrName>style.visibility</p:attrName>
                                        </p:attrNameLst>
                                      </p:cBhvr>
                                      <p:to>
                                        <p:strVal val="visible"/>
                                      </p:to>
                                    </p:set>
                                    <p:anim calcmode="lin" valueType="num">
                                      <p:cBhvr>
                                        <p:cTn id="15" dur="500" fill="hold"/>
                                        <p:tgtEl>
                                          <p:spTgt spid="139282"/>
                                        </p:tgtEl>
                                        <p:attrNameLst>
                                          <p:attrName>ppt_w</p:attrName>
                                        </p:attrNameLst>
                                      </p:cBhvr>
                                      <p:tavLst>
                                        <p:tav tm="0">
                                          <p:val>
                                            <p:fltVal val="0"/>
                                          </p:val>
                                        </p:tav>
                                        <p:tav tm="100000">
                                          <p:val>
                                            <p:strVal val="#ppt_w"/>
                                          </p:val>
                                        </p:tav>
                                      </p:tavLst>
                                    </p:anim>
                                    <p:anim calcmode="lin" valueType="num">
                                      <p:cBhvr>
                                        <p:cTn id="16" dur="500" fill="hold"/>
                                        <p:tgtEl>
                                          <p:spTgt spid="139282"/>
                                        </p:tgtEl>
                                        <p:attrNameLst>
                                          <p:attrName>ppt_h</p:attrName>
                                        </p:attrNameLst>
                                      </p:cBhvr>
                                      <p:tavLst>
                                        <p:tav tm="0">
                                          <p:val>
                                            <p:fltVal val="0"/>
                                          </p:val>
                                        </p:tav>
                                        <p:tav tm="100000">
                                          <p:val>
                                            <p:strVal val="#ppt_h"/>
                                          </p:val>
                                        </p:tav>
                                      </p:tavLst>
                                    </p:anim>
                                    <p:anim calcmode="lin" valueType="num">
                                      <p:cBhvr>
                                        <p:cTn id="17" dur="500" fill="hold"/>
                                        <p:tgtEl>
                                          <p:spTgt spid="139282"/>
                                        </p:tgtEl>
                                        <p:attrNameLst>
                                          <p:attrName>ppt_x</p:attrName>
                                        </p:attrNameLst>
                                      </p:cBhvr>
                                      <p:tavLst>
                                        <p:tav tm="0">
                                          <p:val>
                                            <p:fltVal val="0.5"/>
                                          </p:val>
                                        </p:tav>
                                        <p:tav tm="100000">
                                          <p:val>
                                            <p:strVal val="#ppt_x"/>
                                          </p:val>
                                        </p:tav>
                                      </p:tavLst>
                                    </p:anim>
                                    <p:anim calcmode="lin" valueType="num">
                                      <p:cBhvr>
                                        <p:cTn id="18" dur="500" fill="hold"/>
                                        <p:tgtEl>
                                          <p:spTgt spid="139282"/>
                                        </p:tgtEl>
                                        <p:attrNameLst>
                                          <p:attrName>ppt_y</p:attrName>
                                        </p:attrNameLst>
                                      </p:cBhvr>
                                      <p:tavLst>
                                        <p:tav tm="0">
                                          <p:val>
                                            <p:fltVal val="0.5"/>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7" presetClass="entr" presetSubtype="2" fill="hold" grpId="0" nodeType="clickEffect">
                                  <p:stCondLst>
                                    <p:cond delay="0"/>
                                  </p:stCondLst>
                                  <p:childTnLst>
                                    <p:set>
                                      <p:cBhvr>
                                        <p:cTn id="22" dur="1" fill="hold">
                                          <p:stCondLst>
                                            <p:cond delay="0"/>
                                          </p:stCondLst>
                                        </p:cTn>
                                        <p:tgtEl>
                                          <p:spTgt spid="139287"/>
                                        </p:tgtEl>
                                        <p:attrNameLst>
                                          <p:attrName>style.visibility</p:attrName>
                                        </p:attrNameLst>
                                      </p:cBhvr>
                                      <p:to>
                                        <p:strVal val="visible"/>
                                      </p:to>
                                    </p:set>
                                    <p:anim calcmode="lin" valueType="num">
                                      <p:cBhvr additive="base">
                                        <p:cTn id="23" dur="5000" fill="hold"/>
                                        <p:tgtEl>
                                          <p:spTgt spid="139287"/>
                                        </p:tgtEl>
                                        <p:attrNameLst>
                                          <p:attrName>ppt_x</p:attrName>
                                        </p:attrNameLst>
                                      </p:cBhvr>
                                      <p:tavLst>
                                        <p:tav tm="0">
                                          <p:val>
                                            <p:strVal val="1+#ppt_w/2"/>
                                          </p:val>
                                        </p:tav>
                                        <p:tav tm="100000">
                                          <p:val>
                                            <p:strVal val="#ppt_x"/>
                                          </p:val>
                                        </p:tav>
                                      </p:tavLst>
                                    </p:anim>
                                    <p:anim calcmode="lin" valueType="num">
                                      <p:cBhvr additive="base">
                                        <p:cTn id="24" dur="5000" fill="hold"/>
                                        <p:tgtEl>
                                          <p:spTgt spid="1392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275" grpId="0" autoUpdateAnimBg="0"/>
      <p:bldP spid="139282" grpId="0" autoUpdateAnimBg="0"/>
      <p:bldP spid="139287"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grpSp>
        <p:nvGrpSpPr>
          <p:cNvPr id="6146" name="Group 147"/>
          <p:cNvGrpSpPr>
            <a:grpSpLocks/>
          </p:cNvGrpSpPr>
          <p:nvPr/>
        </p:nvGrpSpPr>
        <p:grpSpPr bwMode="auto">
          <a:xfrm>
            <a:off x="1588" y="303213"/>
            <a:ext cx="9142412" cy="6451600"/>
            <a:chOff x="1" y="191"/>
            <a:chExt cx="5759" cy="4064"/>
          </a:xfrm>
        </p:grpSpPr>
        <p:pic>
          <p:nvPicPr>
            <p:cNvPr id="6154" name="Picture 2"/>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43" y="651"/>
              <a:ext cx="4115" cy="2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pic>
        <p:sp>
          <p:nvSpPr>
            <p:cNvPr id="6155" name="Rectangle 3"/>
            <p:cNvSpPr>
              <a:spLocks noChangeArrowheads="1"/>
            </p:cNvSpPr>
            <p:nvPr/>
          </p:nvSpPr>
          <p:spPr bwMode="auto">
            <a:xfrm>
              <a:off x="2818" y="3512"/>
              <a:ext cx="1369" cy="403"/>
            </a:xfrm>
            <a:prstGeom prst="rect">
              <a:avLst/>
            </a:prstGeom>
            <a:noFill/>
            <a:ln w="25400">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th-TH"/>
            </a:p>
          </p:txBody>
        </p:sp>
        <p:sp>
          <p:nvSpPr>
            <p:cNvPr id="6156" name="Rectangle 4"/>
            <p:cNvSpPr>
              <a:spLocks noChangeArrowheads="1"/>
            </p:cNvSpPr>
            <p:nvPr/>
          </p:nvSpPr>
          <p:spPr bwMode="auto">
            <a:xfrm>
              <a:off x="3107" y="515"/>
              <a:ext cx="240" cy="384"/>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th-TH"/>
            </a:p>
          </p:txBody>
        </p:sp>
        <p:sp>
          <p:nvSpPr>
            <p:cNvPr id="6157" name="Oval 5"/>
            <p:cNvSpPr>
              <a:spLocks noChangeArrowheads="1"/>
            </p:cNvSpPr>
            <p:nvPr/>
          </p:nvSpPr>
          <p:spPr bwMode="auto">
            <a:xfrm>
              <a:off x="3215" y="639"/>
              <a:ext cx="249" cy="397"/>
            </a:xfrm>
            <a:prstGeom prst="ellipse">
              <a:avLst/>
            </a:prstGeom>
            <a:solidFill>
              <a:schemeClr val="bg1"/>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endParaRPr lang="th-TH"/>
            </a:p>
          </p:txBody>
        </p:sp>
        <p:sp>
          <p:nvSpPr>
            <p:cNvPr id="6158" name="Rectangle 6"/>
            <p:cNvSpPr>
              <a:spLocks noChangeArrowheads="1"/>
            </p:cNvSpPr>
            <p:nvPr/>
          </p:nvSpPr>
          <p:spPr bwMode="auto">
            <a:xfrm>
              <a:off x="3773" y="849"/>
              <a:ext cx="75" cy="424"/>
            </a:xfrm>
            <a:prstGeom prst="rect">
              <a:avLst/>
            </a:prstGeom>
            <a:solidFill>
              <a:schemeClr val="tx2"/>
            </a:solidFill>
            <a:ln w="12700">
              <a:solidFill>
                <a:schemeClr val="tx2"/>
              </a:solidFill>
              <a:miter lim="800000"/>
              <a:headEnd/>
              <a:tailEnd/>
            </a:ln>
          </p:spPr>
          <p:txBody>
            <a:bodyPr wrap="none" anchor="ctr"/>
            <a:lstStyle/>
            <a:p>
              <a:endParaRPr lang="th-TH"/>
            </a:p>
          </p:txBody>
        </p:sp>
        <p:sp>
          <p:nvSpPr>
            <p:cNvPr id="6159" name="Rectangle 7"/>
            <p:cNvSpPr>
              <a:spLocks noChangeArrowheads="1"/>
            </p:cNvSpPr>
            <p:nvPr/>
          </p:nvSpPr>
          <p:spPr bwMode="auto">
            <a:xfrm>
              <a:off x="3682" y="911"/>
              <a:ext cx="264" cy="93"/>
            </a:xfrm>
            <a:prstGeom prst="rect">
              <a:avLst/>
            </a:prstGeom>
            <a:solidFill>
              <a:schemeClr val="tx2"/>
            </a:solidFill>
            <a:ln w="12700">
              <a:solidFill>
                <a:schemeClr val="tx1"/>
              </a:solidFill>
              <a:miter lim="800000"/>
              <a:headEnd/>
              <a:tailEnd/>
            </a:ln>
          </p:spPr>
          <p:txBody>
            <a:bodyPr wrap="none" anchor="ctr"/>
            <a:lstStyle/>
            <a:p>
              <a:endParaRPr lang="th-TH"/>
            </a:p>
          </p:txBody>
        </p:sp>
        <p:sp>
          <p:nvSpPr>
            <p:cNvPr id="6160" name="Line 8"/>
            <p:cNvSpPr>
              <a:spLocks noChangeShapeType="1"/>
            </p:cNvSpPr>
            <p:nvPr/>
          </p:nvSpPr>
          <p:spPr bwMode="auto">
            <a:xfrm>
              <a:off x="602" y="765"/>
              <a:ext cx="1145"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161" name="Line 9"/>
            <p:cNvSpPr>
              <a:spLocks noChangeShapeType="1"/>
            </p:cNvSpPr>
            <p:nvPr/>
          </p:nvSpPr>
          <p:spPr bwMode="auto">
            <a:xfrm>
              <a:off x="2169" y="545"/>
              <a:ext cx="1145"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162" name="Line 10"/>
            <p:cNvSpPr>
              <a:spLocks noChangeShapeType="1"/>
            </p:cNvSpPr>
            <p:nvPr/>
          </p:nvSpPr>
          <p:spPr bwMode="auto">
            <a:xfrm>
              <a:off x="2177" y="974"/>
              <a:ext cx="1145"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163" name="Rectangle 11"/>
            <p:cNvSpPr>
              <a:spLocks noChangeArrowheads="1"/>
            </p:cNvSpPr>
            <p:nvPr/>
          </p:nvSpPr>
          <p:spPr bwMode="auto">
            <a:xfrm>
              <a:off x="2360" y="658"/>
              <a:ext cx="1062" cy="1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r>
                <a:rPr lang="en-US" sz="1200">
                  <a:solidFill>
                    <a:schemeClr val="tx1"/>
                  </a:solidFill>
                  <a:latin typeface="Times" charset="0"/>
                </a:rPr>
                <a:t>ONE THEME:</a:t>
              </a:r>
            </a:p>
          </p:txBody>
        </p:sp>
        <p:sp>
          <p:nvSpPr>
            <p:cNvPr id="6164" name="Line 12"/>
            <p:cNvSpPr>
              <a:spLocks noChangeShapeType="1"/>
            </p:cNvSpPr>
            <p:nvPr/>
          </p:nvSpPr>
          <p:spPr bwMode="auto">
            <a:xfrm>
              <a:off x="4171" y="760"/>
              <a:ext cx="1145"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165" name="Line 13"/>
            <p:cNvSpPr>
              <a:spLocks noChangeShapeType="1"/>
            </p:cNvSpPr>
            <p:nvPr/>
          </p:nvSpPr>
          <p:spPr bwMode="auto">
            <a:xfrm>
              <a:off x="345" y="1278"/>
              <a:ext cx="1145"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166" name="Line 14"/>
            <p:cNvSpPr>
              <a:spLocks noChangeShapeType="1"/>
            </p:cNvSpPr>
            <p:nvPr/>
          </p:nvSpPr>
          <p:spPr bwMode="auto">
            <a:xfrm>
              <a:off x="4286" y="1277"/>
              <a:ext cx="1145"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167" name="Line 15"/>
            <p:cNvSpPr>
              <a:spLocks noChangeShapeType="1"/>
            </p:cNvSpPr>
            <p:nvPr/>
          </p:nvSpPr>
          <p:spPr bwMode="auto">
            <a:xfrm>
              <a:off x="287" y="1629"/>
              <a:ext cx="1145"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168" name="Line 16"/>
            <p:cNvSpPr>
              <a:spLocks noChangeShapeType="1"/>
            </p:cNvSpPr>
            <p:nvPr/>
          </p:nvSpPr>
          <p:spPr bwMode="auto">
            <a:xfrm>
              <a:off x="4325" y="1630"/>
              <a:ext cx="1145"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169" name="Line 17"/>
            <p:cNvSpPr>
              <a:spLocks noChangeShapeType="1"/>
            </p:cNvSpPr>
            <p:nvPr/>
          </p:nvSpPr>
          <p:spPr bwMode="auto">
            <a:xfrm>
              <a:off x="130" y="2156"/>
              <a:ext cx="1145"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170" name="Line 18"/>
            <p:cNvSpPr>
              <a:spLocks noChangeShapeType="1"/>
            </p:cNvSpPr>
            <p:nvPr/>
          </p:nvSpPr>
          <p:spPr bwMode="auto">
            <a:xfrm>
              <a:off x="4364" y="2165"/>
              <a:ext cx="1145"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171" name="Line 19"/>
            <p:cNvSpPr>
              <a:spLocks noChangeShapeType="1"/>
            </p:cNvSpPr>
            <p:nvPr/>
          </p:nvSpPr>
          <p:spPr bwMode="auto">
            <a:xfrm>
              <a:off x="423" y="3609"/>
              <a:ext cx="1145"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172" name="Line 20"/>
            <p:cNvSpPr>
              <a:spLocks noChangeShapeType="1"/>
            </p:cNvSpPr>
            <p:nvPr/>
          </p:nvSpPr>
          <p:spPr bwMode="auto">
            <a:xfrm>
              <a:off x="4393" y="3619"/>
              <a:ext cx="1145"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173" name="Line 21"/>
            <p:cNvSpPr>
              <a:spLocks noChangeShapeType="1"/>
            </p:cNvSpPr>
            <p:nvPr/>
          </p:nvSpPr>
          <p:spPr bwMode="auto">
            <a:xfrm>
              <a:off x="1401" y="3795"/>
              <a:ext cx="1015"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174" name="Rectangle 22"/>
            <p:cNvSpPr>
              <a:spLocks noChangeArrowheads="1"/>
            </p:cNvSpPr>
            <p:nvPr/>
          </p:nvSpPr>
          <p:spPr bwMode="auto">
            <a:xfrm>
              <a:off x="221" y="610"/>
              <a:ext cx="515"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r>
                <a:rPr lang="en-US" sz="1400">
                  <a:solidFill>
                    <a:schemeClr val="tx1"/>
                  </a:solidFill>
                  <a:latin typeface="Times" charset="0"/>
                </a:rPr>
                <a:t>D(OT)</a:t>
              </a:r>
            </a:p>
          </p:txBody>
        </p:sp>
        <p:sp>
          <p:nvSpPr>
            <p:cNvPr id="6175" name="Rectangle 23"/>
            <p:cNvSpPr>
              <a:spLocks noChangeArrowheads="1"/>
            </p:cNvSpPr>
            <p:nvPr/>
          </p:nvSpPr>
          <p:spPr bwMode="auto">
            <a:xfrm>
              <a:off x="3809" y="614"/>
              <a:ext cx="515"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r>
                <a:rPr lang="en-US" sz="1400">
                  <a:solidFill>
                    <a:schemeClr val="tx1"/>
                  </a:solidFill>
                  <a:latin typeface="Times" charset="0"/>
                </a:rPr>
                <a:t>D(NT)</a:t>
              </a:r>
            </a:p>
          </p:txBody>
        </p:sp>
        <p:sp>
          <p:nvSpPr>
            <p:cNvPr id="6176" name="Rectangle 24"/>
            <p:cNvSpPr>
              <a:spLocks noChangeArrowheads="1"/>
            </p:cNvSpPr>
            <p:nvPr/>
          </p:nvSpPr>
          <p:spPr bwMode="auto">
            <a:xfrm>
              <a:off x="1992" y="191"/>
              <a:ext cx="181"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r>
                <a:rPr lang="en-US" sz="1400">
                  <a:solidFill>
                    <a:schemeClr val="tx1"/>
                  </a:solidFill>
                  <a:latin typeface="Times" charset="0"/>
                </a:rPr>
                <a:t>A</a:t>
              </a:r>
            </a:p>
          </p:txBody>
        </p:sp>
        <p:sp>
          <p:nvSpPr>
            <p:cNvPr id="6177" name="Rectangle 25"/>
            <p:cNvSpPr>
              <a:spLocks noChangeArrowheads="1"/>
            </p:cNvSpPr>
            <p:nvPr/>
          </p:nvSpPr>
          <p:spPr bwMode="auto">
            <a:xfrm>
              <a:off x="1993" y="396"/>
              <a:ext cx="200"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r>
                <a:rPr lang="en-US" sz="1400">
                  <a:solidFill>
                    <a:schemeClr val="tx1"/>
                  </a:solidFill>
                  <a:latin typeface="Times" charset="0"/>
                </a:rPr>
                <a:t>B</a:t>
              </a:r>
            </a:p>
          </p:txBody>
        </p:sp>
        <p:sp>
          <p:nvSpPr>
            <p:cNvPr id="6178" name="Rectangle 26"/>
            <p:cNvSpPr>
              <a:spLocks noChangeArrowheads="1"/>
            </p:cNvSpPr>
            <p:nvPr/>
          </p:nvSpPr>
          <p:spPr bwMode="auto">
            <a:xfrm>
              <a:off x="1990" y="638"/>
              <a:ext cx="192"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r>
                <a:rPr lang="en-US" sz="1400">
                  <a:solidFill>
                    <a:schemeClr val="tx1"/>
                  </a:solidFill>
                  <a:latin typeface="Times" charset="0"/>
                </a:rPr>
                <a:t>C</a:t>
              </a:r>
            </a:p>
          </p:txBody>
        </p:sp>
        <p:sp>
          <p:nvSpPr>
            <p:cNvPr id="6179" name="Rectangle 27"/>
            <p:cNvSpPr>
              <a:spLocks noChangeArrowheads="1"/>
            </p:cNvSpPr>
            <p:nvPr/>
          </p:nvSpPr>
          <p:spPr bwMode="auto">
            <a:xfrm>
              <a:off x="24" y="1125"/>
              <a:ext cx="515"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r>
                <a:rPr lang="en-US" sz="1400">
                  <a:solidFill>
                    <a:schemeClr val="tx1"/>
                  </a:solidFill>
                  <a:latin typeface="Times" charset="0"/>
                </a:rPr>
                <a:t>E(OT)</a:t>
              </a:r>
            </a:p>
          </p:txBody>
        </p:sp>
        <p:sp>
          <p:nvSpPr>
            <p:cNvPr id="6180" name="Rectangle 28"/>
            <p:cNvSpPr>
              <a:spLocks noChangeArrowheads="1"/>
            </p:cNvSpPr>
            <p:nvPr/>
          </p:nvSpPr>
          <p:spPr bwMode="auto">
            <a:xfrm>
              <a:off x="3954" y="1110"/>
              <a:ext cx="515"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r>
                <a:rPr lang="en-US" sz="1400">
                  <a:solidFill>
                    <a:schemeClr val="tx1"/>
                  </a:solidFill>
                  <a:latin typeface="Times" charset="0"/>
                </a:rPr>
                <a:t>E(NT)</a:t>
              </a:r>
            </a:p>
          </p:txBody>
        </p:sp>
        <p:sp>
          <p:nvSpPr>
            <p:cNvPr id="6181" name="Rectangle 29"/>
            <p:cNvSpPr>
              <a:spLocks noChangeArrowheads="1"/>
            </p:cNvSpPr>
            <p:nvPr/>
          </p:nvSpPr>
          <p:spPr bwMode="auto">
            <a:xfrm>
              <a:off x="4030" y="1460"/>
              <a:ext cx="515"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r>
                <a:rPr lang="en-US" sz="1400">
                  <a:solidFill>
                    <a:schemeClr val="tx1"/>
                  </a:solidFill>
                  <a:latin typeface="Times" charset="0"/>
                </a:rPr>
                <a:t>F(NT)</a:t>
              </a:r>
            </a:p>
          </p:txBody>
        </p:sp>
        <p:sp>
          <p:nvSpPr>
            <p:cNvPr id="6182" name="Rectangle 30"/>
            <p:cNvSpPr>
              <a:spLocks noChangeArrowheads="1"/>
            </p:cNvSpPr>
            <p:nvPr/>
          </p:nvSpPr>
          <p:spPr bwMode="auto">
            <a:xfrm>
              <a:off x="4128" y="2007"/>
              <a:ext cx="515"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r>
                <a:rPr lang="en-US" sz="1400">
                  <a:solidFill>
                    <a:schemeClr val="tx1"/>
                  </a:solidFill>
                  <a:latin typeface="Times" charset="0"/>
                </a:rPr>
                <a:t>G(NT)</a:t>
              </a:r>
            </a:p>
          </p:txBody>
        </p:sp>
        <p:sp>
          <p:nvSpPr>
            <p:cNvPr id="6183" name="Rectangle 31"/>
            <p:cNvSpPr>
              <a:spLocks noChangeArrowheads="1"/>
            </p:cNvSpPr>
            <p:nvPr/>
          </p:nvSpPr>
          <p:spPr bwMode="auto">
            <a:xfrm>
              <a:off x="32" y="1485"/>
              <a:ext cx="515"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r>
                <a:rPr lang="en-US" sz="1400">
                  <a:solidFill>
                    <a:schemeClr val="tx1"/>
                  </a:solidFill>
                  <a:latin typeface="Times" charset="0"/>
                </a:rPr>
                <a:t>F(OT)</a:t>
              </a:r>
            </a:p>
          </p:txBody>
        </p:sp>
        <p:sp>
          <p:nvSpPr>
            <p:cNvPr id="6184" name="Rectangle 32"/>
            <p:cNvSpPr>
              <a:spLocks noChangeArrowheads="1"/>
            </p:cNvSpPr>
            <p:nvPr/>
          </p:nvSpPr>
          <p:spPr bwMode="auto">
            <a:xfrm>
              <a:off x="1" y="2011"/>
              <a:ext cx="515"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r>
                <a:rPr lang="en-US" sz="1400">
                  <a:solidFill>
                    <a:schemeClr val="tx1"/>
                  </a:solidFill>
                  <a:latin typeface="Times" charset="0"/>
                </a:rPr>
                <a:t>G(OT)</a:t>
              </a:r>
            </a:p>
          </p:txBody>
        </p:sp>
        <p:sp>
          <p:nvSpPr>
            <p:cNvPr id="6185" name="Rectangle 33"/>
            <p:cNvSpPr>
              <a:spLocks noChangeArrowheads="1"/>
            </p:cNvSpPr>
            <p:nvPr/>
          </p:nvSpPr>
          <p:spPr bwMode="auto">
            <a:xfrm>
              <a:off x="58" y="3445"/>
              <a:ext cx="515"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r>
                <a:rPr lang="en-US" sz="1400">
                  <a:solidFill>
                    <a:schemeClr val="tx1"/>
                  </a:solidFill>
                  <a:latin typeface="Times" charset="0"/>
                </a:rPr>
                <a:t>H(OT)</a:t>
              </a:r>
            </a:p>
          </p:txBody>
        </p:sp>
        <p:sp>
          <p:nvSpPr>
            <p:cNvPr id="6186" name="Rectangle 34"/>
            <p:cNvSpPr>
              <a:spLocks noChangeArrowheads="1"/>
            </p:cNvSpPr>
            <p:nvPr/>
          </p:nvSpPr>
          <p:spPr bwMode="auto">
            <a:xfrm>
              <a:off x="4341" y="3460"/>
              <a:ext cx="515"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r>
                <a:rPr lang="en-US" sz="1400">
                  <a:solidFill>
                    <a:schemeClr val="tx1"/>
                  </a:solidFill>
                  <a:latin typeface="Times" charset="0"/>
                </a:rPr>
                <a:t>H(NT)</a:t>
              </a:r>
            </a:p>
          </p:txBody>
        </p:sp>
        <p:sp>
          <p:nvSpPr>
            <p:cNvPr id="6187" name="Rectangle 35"/>
            <p:cNvSpPr>
              <a:spLocks noChangeArrowheads="1"/>
            </p:cNvSpPr>
            <p:nvPr/>
          </p:nvSpPr>
          <p:spPr bwMode="auto">
            <a:xfrm>
              <a:off x="1176" y="3642"/>
              <a:ext cx="457"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r>
                <a:rPr lang="en-US" sz="1400">
                  <a:solidFill>
                    <a:schemeClr val="tx1"/>
                  </a:solidFill>
                  <a:latin typeface="Times" charset="0"/>
                </a:rPr>
                <a:t>I(OT)</a:t>
              </a:r>
            </a:p>
          </p:txBody>
        </p:sp>
        <p:sp>
          <p:nvSpPr>
            <p:cNvPr id="6188" name="Rectangle 36"/>
            <p:cNvSpPr>
              <a:spLocks noChangeArrowheads="1"/>
            </p:cNvSpPr>
            <p:nvPr/>
          </p:nvSpPr>
          <p:spPr bwMode="auto">
            <a:xfrm>
              <a:off x="2831" y="3607"/>
              <a:ext cx="215" cy="1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r>
                <a:rPr lang="en-US" sz="1400">
                  <a:solidFill>
                    <a:schemeClr val="tx1"/>
                  </a:solidFill>
                  <a:latin typeface="Times" charset="0"/>
                </a:rPr>
                <a:t>J</a:t>
              </a:r>
            </a:p>
          </p:txBody>
        </p:sp>
        <p:sp>
          <p:nvSpPr>
            <p:cNvPr id="6189" name="Rectangle 37"/>
            <p:cNvSpPr>
              <a:spLocks noChangeArrowheads="1"/>
            </p:cNvSpPr>
            <p:nvPr/>
          </p:nvSpPr>
          <p:spPr bwMode="auto">
            <a:xfrm>
              <a:off x="1813" y="3969"/>
              <a:ext cx="1837" cy="2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lgn="ctr">
                <a:spcBef>
                  <a:spcPct val="0"/>
                </a:spcBef>
              </a:pPr>
              <a:r>
                <a:rPr lang="en-US" sz="2400">
                  <a:solidFill>
                    <a:schemeClr val="tx1"/>
                  </a:solidFill>
                  <a:latin typeface="Times" charset="0"/>
                </a:rPr>
                <a:t> The </a:t>
              </a:r>
              <a:r>
                <a:rPr lang="ja-JP" altLang="en-US" sz="2400">
                  <a:solidFill>
                    <a:schemeClr val="tx1"/>
                  </a:solidFill>
                  <a:latin typeface="Times" charset="0"/>
                </a:rPr>
                <a:t>“</a:t>
              </a:r>
              <a:r>
                <a:rPr lang="en-US" sz="2400">
                  <a:solidFill>
                    <a:schemeClr val="tx1"/>
                  </a:solidFill>
                  <a:latin typeface="Times" charset="0"/>
                </a:rPr>
                <a:t>Opened</a:t>
              </a:r>
              <a:r>
                <a:rPr lang="ja-JP" altLang="en-US" sz="2400">
                  <a:solidFill>
                    <a:schemeClr val="tx1"/>
                  </a:solidFill>
                  <a:latin typeface="Times" charset="0"/>
                </a:rPr>
                <a:t>”</a:t>
              </a:r>
              <a:r>
                <a:rPr lang="en-US" sz="2400">
                  <a:solidFill>
                    <a:schemeClr val="tx1"/>
                  </a:solidFill>
                  <a:latin typeface="Times" charset="0"/>
                </a:rPr>
                <a:t> Bible</a:t>
              </a:r>
            </a:p>
          </p:txBody>
        </p:sp>
        <p:sp>
          <p:nvSpPr>
            <p:cNvPr id="6190" name="Rectangle 38"/>
            <p:cNvSpPr>
              <a:spLocks noChangeArrowheads="1"/>
            </p:cNvSpPr>
            <p:nvPr/>
          </p:nvSpPr>
          <p:spPr bwMode="auto">
            <a:xfrm>
              <a:off x="1209" y="2828"/>
              <a:ext cx="515" cy="2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r>
                <a:rPr lang="en-US" sz="2400">
                  <a:solidFill>
                    <a:schemeClr val="tx1"/>
                  </a:solidFill>
                  <a:latin typeface="Times" charset="0"/>
                </a:rPr>
                <a:t>1</a:t>
              </a:r>
            </a:p>
          </p:txBody>
        </p:sp>
        <p:sp>
          <p:nvSpPr>
            <p:cNvPr id="6191" name="Rectangle 39"/>
            <p:cNvSpPr>
              <a:spLocks noChangeArrowheads="1"/>
            </p:cNvSpPr>
            <p:nvPr/>
          </p:nvSpPr>
          <p:spPr bwMode="auto">
            <a:xfrm>
              <a:off x="1461" y="2252"/>
              <a:ext cx="515" cy="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r>
                <a:rPr lang="en-US" sz="2800">
                  <a:solidFill>
                    <a:schemeClr val="tx1"/>
                  </a:solidFill>
                  <a:latin typeface="Times" charset="0"/>
                </a:rPr>
                <a:t>2</a:t>
              </a:r>
            </a:p>
          </p:txBody>
        </p:sp>
        <p:sp>
          <p:nvSpPr>
            <p:cNvPr id="6192" name="Rectangle 40"/>
            <p:cNvSpPr>
              <a:spLocks noChangeArrowheads="1"/>
            </p:cNvSpPr>
            <p:nvPr/>
          </p:nvSpPr>
          <p:spPr bwMode="auto">
            <a:xfrm>
              <a:off x="1905" y="1804"/>
              <a:ext cx="515" cy="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r>
                <a:rPr lang="en-US" sz="2800">
                  <a:solidFill>
                    <a:schemeClr val="tx1"/>
                  </a:solidFill>
                  <a:latin typeface="Times" charset="0"/>
                </a:rPr>
                <a:t>3</a:t>
              </a:r>
            </a:p>
          </p:txBody>
        </p:sp>
        <p:sp>
          <p:nvSpPr>
            <p:cNvPr id="6193" name="Rectangle 41"/>
            <p:cNvSpPr>
              <a:spLocks noChangeArrowheads="1"/>
            </p:cNvSpPr>
            <p:nvPr/>
          </p:nvSpPr>
          <p:spPr bwMode="auto">
            <a:xfrm>
              <a:off x="2755" y="1574"/>
              <a:ext cx="515" cy="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r>
                <a:rPr lang="en-US" sz="2800">
                  <a:solidFill>
                    <a:schemeClr val="tx1"/>
                  </a:solidFill>
                  <a:latin typeface="Times" charset="0"/>
                </a:rPr>
                <a:t>4</a:t>
              </a:r>
            </a:p>
          </p:txBody>
        </p:sp>
        <p:sp>
          <p:nvSpPr>
            <p:cNvPr id="6194" name="Rectangle 42"/>
            <p:cNvSpPr>
              <a:spLocks noChangeArrowheads="1"/>
            </p:cNvSpPr>
            <p:nvPr/>
          </p:nvSpPr>
          <p:spPr bwMode="auto">
            <a:xfrm>
              <a:off x="3388" y="1773"/>
              <a:ext cx="515" cy="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r>
                <a:rPr lang="en-US" sz="2800">
                  <a:solidFill>
                    <a:schemeClr val="tx1"/>
                  </a:solidFill>
                  <a:latin typeface="Times" charset="0"/>
                </a:rPr>
                <a:t>5</a:t>
              </a:r>
            </a:p>
          </p:txBody>
        </p:sp>
        <p:sp>
          <p:nvSpPr>
            <p:cNvPr id="6195" name="Rectangle 43"/>
            <p:cNvSpPr>
              <a:spLocks noChangeArrowheads="1"/>
            </p:cNvSpPr>
            <p:nvPr/>
          </p:nvSpPr>
          <p:spPr bwMode="auto">
            <a:xfrm>
              <a:off x="3756" y="2062"/>
              <a:ext cx="515" cy="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r>
                <a:rPr lang="en-US" sz="2800">
                  <a:solidFill>
                    <a:schemeClr val="tx1"/>
                  </a:solidFill>
                  <a:latin typeface="Times" charset="0"/>
                </a:rPr>
                <a:t>6</a:t>
              </a:r>
            </a:p>
          </p:txBody>
        </p:sp>
        <p:sp>
          <p:nvSpPr>
            <p:cNvPr id="6196" name="Rectangle 44"/>
            <p:cNvSpPr>
              <a:spLocks noChangeArrowheads="1"/>
            </p:cNvSpPr>
            <p:nvPr/>
          </p:nvSpPr>
          <p:spPr bwMode="auto">
            <a:xfrm>
              <a:off x="4066" y="2450"/>
              <a:ext cx="515" cy="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r>
                <a:rPr lang="en-US" sz="2800">
                  <a:solidFill>
                    <a:schemeClr val="tx1"/>
                  </a:solidFill>
                  <a:latin typeface="Times" charset="0"/>
                </a:rPr>
                <a:t>7</a:t>
              </a:r>
            </a:p>
          </p:txBody>
        </p:sp>
        <p:sp>
          <p:nvSpPr>
            <p:cNvPr id="6197" name="Line 45"/>
            <p:cNvSpPr>
              <a:spLocks noChangeShapeType="1"/>
            </p:cNvSpPr>
            <p:nvPr/>
          </p:nvSpPr>
          <p:spPr bwMode="auto">
            <a:xfrm>
              <a:off x="1337" y="3134"/>
              <a:ext cx="920" cy="43"/>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198" name="Line 46"/>
            <p:cNvSpPr>
              <a:spLocks noChangeShapeType="1"/>
            </p:cNvSpPr>
            <p:nvPr/>
          </p:nvSpPr>
          <p:spPr bwMode="auto">
            <a:xfrm>
              <a:off x="1503" y="2627"/>
              <a:ext cx="852" cy="345"/>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199" name="Line 47"/>
            <p:cNvSpPr>
              <a:spLocks noChangeShapeType="1"/>
            </p:cNvSpPr>
            <p:nvPr/>
          </p:nvSpPr>
          <p:spPr bwMode="auto">
            <a:xfrm>
              <a:off x="1883" y="2139"/>
              <a:ext cx="638" cy="735"/>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200" name="Line 48"/>
            <p:cNvSpPr>
              <a:spLocks noChangeShapeType="1"/>
            </p:cNvSpPr>
            <p:nvPr/>
          </p:nvSpPr>
          <p:spPr bwMode="auto">
            <a:xfrm>
              <a:off x="2517" y="1905"/>
              <a:ext cx="248" cy="1018"/>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201" name="Line 49"/>
            <p:cNvSpPr>
              <a:spLocks noChangeShapeType="1"/>
            </p:cNvSpPr>
            <p:nvPr/>
          </p:nvSpPr>
          <p:spPr bwMode="auto">
            <a:xfrm flipH="1">
              <a:off x="3075" y="2119"/>
              <a:ext cx="527" cy="667"/>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202" name="Line 50"/>
            <p:cNvSpPr>
              <a:spLocks noChangeShapeType="1"/>
            </p:cNvSpPr>
            <p:nvPr/>
          </p:nvSpPr>
          <p:spPr bwMode="auto">
            <a:xfrm flipH="1">
              <a:off x="3231" y="2373"/>
              <a:ext cx="712" cy="501"/>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203" name="Line 51"/>
            <p:cNvSpPr>
              <a:spLocks noChangeShapeType="1"/>
            </p:cNvSpPr>
            <p:nvPr/>
          </p:nvSpPr>
          <p:spPr bwMode="auto">
            <a:xfrm flipV="1">
              <a:off x="3288" y="2843"/>
              <a:ext cx="1008" cy="224"/>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204" name="Line 52"/>
            <p:cNvSpPr>
              <a:spLocks noChangeShapeType="1"/>
            </p:cNvSpPr>
            <p:nvPr/>
          </p:nvSpPr>
          <p:spPr bwMode="auto">
            <a:xfrm flipV="1">
              <a:off x="3395" y="3218"/>
              <a:ext cx="899" cy="13"/>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205" name="Freeform 53"/>
            <p:cNvSpPr>
              <a:spLocks/>
            </p:cNvSpPr>
            <p:nvPr/>
          </p:nvSpPr>
          <p:spPr bwMode="auto">
            <a:xfrm>
              <a:off x="796" y="3236"/>
              <a:ext cx="97" cy="89"/>
            </a:xfrm>
            <a:custGeom>
              <a:avLst/>
              <a:gdLst>
                <a:gd name="T0" fmla="*/ 8 w 97"/>
                <a:gd name="T1" fmla="*/ 24 h 89"/>
                <a:gd name="T2" fmla="*/ 16 w 97"/>
                <a:gd name="T3" fmla="*/ 24 h 89"/>
                <a:gd name="T4" fmla="*/ 24 w 97"/>
                <a:gd name="T5" fmla="*/ 24 h 89"/>
                <a:gd name="T6" fmla="*/ 36 w 97"/>
                <a:gd name="T7" fmla="*/ 28 h 89"/>
                <a:gd name="T8" fmla="*/ 44 w 97"/>
                <a:gd name="T9" fmla="*/ 28 h 89"/>
                <a:gd name="T10" fmla="*/ 52 w 97"/>
                <a:gd name="T11" fmla="*/ 28 h 89"/>
                <a:gd name="T12" fmla="*/ 52 w 97"/>
                <a:gd name="T13" fmla="*/ 36 h 89"/>
                <a:gd name="T14" fmla="*/ 60 w 97"/>
                <a:gd name="T15" fmla="*/ 44 h 89"/>
                <a:gd name="T16" fmla="*/ 68 w 97"/>
                <a:gd name="T17" fmla="*/ 48 h 89"/>
                <a:gd name="T18" fmla="*/ 72 w 97"/>
                <a:gd name="T19" fmla="*/ 40 h 89"/>
                <a:gd name="T20" fmla="*/ 72 w 97"/>
                <a:gd name="T21" fmla="*/ 32 h 89"/>
                <a:gd name="T22" fmla="*/ 80 w 97"/>
                <a:gd name="T23" fmla="*/ 24 h 89"/>
                <a:gd name="T24" fmla="*/ 88 w 97"/>
                <a:gd name="T25" fmla="*/ 24 h 89"/>
                <a:gd name="T26" fmla="*/ 88 w 97"/>
                <a:gd name="T27" fmla="*/ 32 h 89"/>
                <a:gd name="T28" fmla="*/ 96 w 97"/>
                <a:gd name="T29" fmla="*/ 36 h 89"/>
                <a:gd name="T30" fmla="*/ 92 w 97"/>
                <a:gd name="T31" fmla="*/ 44 h 89"/>
                <a:gd name="T32" fmla="*/ 84 w 97"/>
                <a:gd name="T33" fmla="*/ 48 h 89"/>
                <a:gd name="T34" fmla="*/ 76 w 97"/>
                <a:gd name="T35" fmla="*/ 40 h 89"/>
                <a:gd name="T36" fmla="*/ 72 w 97"/>
                <a:gd name="T37" fmla="*/ 32 h 89"/>
                <a:gd name="T38" fmla="*/ 72 w 97"/>
                <a:gd name="T39" fmla="*/ 24 h 89"/>
                <a:gd name="T40" fmla="*/ 72 w 97"/>
                <a:gd name="T41" fmla="*/ 16 h 89"/>
                <a:gd name="T42" fmla="*/ 72 w 97"/>
                <a:gd name="T43" fmla="*/ 8 h 89"/>
                <a:gd name="T44" fmla="*/ 72 w 97"/>
                <a:gd name="T45" fmla="*/ 0 h 89"/>
                <a:gd name="T46" fmla="*/ 60 w 97"/>
                <a:gd name="T47" fmla="*/ 12 h 89"/>
                <a:gd name="T48" fmla="*/ 44 w 97"/>
                <a:gd name="T49" fmla="*/ 32 h 89"/>
                <a:gd name="T50" fmla="*/ 36 w 97"/>
                <a:gd name="T51" fmla="*/ 40 h 89"/>
                <a:gd name="T52" fmla="*/ 28 w 97"/>
                <a:gd name="T53" fmla="*/ 48 h 89"/>
                <a:gd name="T54" fmla="*/ 20 w 97"/>
                <a:gd name="T55" fmla="*/ 48 h 89"/>
                <a:gd name="T56" fmla="*/ 16 w 97"/>
                <a:gd name="T57" fmla="*/ 40 h 89"/>
                <a:gd name="T58" fmla="*/ 16 w 97"/>
                <a:gd name="T59" fmla="*/ 32 h 89"/>
                <a:gd name="T60" fmla="*/ 20 w 97"/>
                <a:gd name="T61" fmla="*/ 24 h 89"/>
                <a:gd name="T62" fmla="*/ 24 w 97"/>
                <a:gd name="T63" fmla="*/ 16 h 89"/>
                <a:gd name="T64" fmla="*/ 20 w 97"/>
                <a:gd name="T65" fmla="*/ 24 h 89"/>
                <a:gd name="T66" fmla="*/ 12 w 97"/>
                <a:gd name="T67" fmla="*/ 32 h 89"/>
                <a:gd name="T68" fmla="*/ 12 w 97"/>
                <a:gd name="T69" fmla="*/ 24 h 89"/>
                <a:gd name="T70" fmla="*/ 20 w 97"/>
                <a:gd name="T71" fmla="*/ 24 h 89"/>
                <a:gd name="T72" fmla="*/ 8 w 97"/>
                <a:gd name="T73" fmla="*/ 32 h 89"/>
                <a:gd name="T74" fmla="*/ 0 w 97"/>
                <a:gd name="T75" fmla="*/ 36 h 89"/>
                <a:gd name="T76" fmla="*/ 0 w 97"/>
                <a:gd name="T77" fmla="*/ 28 h 89"/>
                <a:gd name="T78" fmla="*/ 4 w 97"/>
                <a:gd name="T79" fmla="*/ 20 h 89"/>
                <a:gd name="T80" fmla="*/ 12 w 97"/>
                <a:gd name="T81" fmla="*/ 16 h 89"/>
                <a:gd name="T82" fmla="*/ 4 w 97"/>
                <a:gd name="T83" fmla="*/ 20 h 89"/>
                <a:gd name="T84" fmla="*/ 20 w 97"/>
                <a:gd name="T85" fmla="*/ 88 h 8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97"/>
                <a:gd name="T130" fmla="*/ 0 h 89"/>
                <a:gd name="T131" fmla="*/ 97 w 97"/>
                <a:gd name="T132" fmla="*/ 89 h 8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97" h="89">
                  <a:moveTo>
                    <a:pt x="8" y="24"/>
                  </a:moveTo>
                  <a:lnTo>
                    <a:pt x="16" y="24"/>
                  </a:lnTo>
                  <a:lnTo>
                    <a:pt x="24" y="24"/>
                  </a:lnTo>
                  <a:lnTo>
                    <a:pt x="36" y="28"/>
                  </a:lnTo>
                  <a:lnTo>
                    <a:pt x="44" y="28"/>
                  </a:lnTo>
                  <a:lnTo>
                    <a:pt x="52" y="28"/>
                  </a:lnTo>
                  <a:lnTo>
                    <a:pt x="52" y="36"/>
                  </a:lnTo>
                  <a:lnTo>
                    <a:pt x="60" y="44"/>
                  </a:lnTo>
                  <a:lnTo>
                    <a:pt x="68" y="48"/>
                  </a:lnTo>
                  <a:lnTo>
                    <a:pt x="72" y="40"/>
                  </a:lnTo>
                  <a:lnTo>
                    <a:pt x="72" y="32"/>
                  </a:lnTo>
                  <a:lnTo>
                    <a:pt x="80" y="24"/>
                  </a:lnTo>
                  <a:lnTo>
                    <a:pt x="88" y="24"/>
                  </a:lnTo>
                  <a:lnTo>
                    <a:pt x="88" y="32"/>
                  </a:lnTo>
                  <a:lnTo>
                    <a:pt x="96" y="36"/>
                  </a:lnTo>
                  <a:lnTo>
                    <a:pt x="92" y="44"/>
                  </a:lnTo>
                  <a:lnTo>
                    <a:pt x="84" y="48"/>
                  </a:lnTo>
                  <a:lnTo>
                    <a:pt x="76" y="40"/>
                  </a:lnTo>
                  <a:lnTo>
                    <a:pt x="72" y="32"/>
                  </a:lnTo>
                  <a:lnTo>
                    <a:pt x="72" y="24"/>
                  </a:lnTo>
                  <a:lnTo>
                    <a:pt x="72" y="16"/>
                  </a:lnTo>
                  <a:lnTo>
                    <a:pt x="72" y="8"/>
                  </a:lnTo>
                  <a:lnTo>
                    <a:pt x="72" y="0"/>
                  </a:lnTo>
                  <a:lnTo>
                    <a:pt x="60" y="12"/>
                  </a:lnTo>
                  <a:lnTo>
                    <a:pt x="44" y="32"/>
                  </a:lnTo>
                  <a:lnTo>
                    <a:pt x="36" y="40"/>
                  </a:lnTo>
                  <a:lnTo>
                    <a:pt x="28" y="48"/>
                  </a:lnTo>
                  <a:lnTo>
                    <a:pt x="20" y="48"/>
                  </a:lnTo>
                  <a:lnTo>
                    <a:pt x="16" y="40"/>
                  </a:lnTo>
                  <a:lnTo>
                    <a:pt x="16" y="32"/>
                  </a:lnTo>
                  <a:lnTo>
                    <a:pt x="20" y="24"/>
                  </a:lnTo>
                  <a:lnTo>
                    <a:pt x="24" y="16"/>
                  </a:lnTo>
                  <a:lnTo>
                    <a:pt x="20" y="24"/>
                  </a:lnTo>
                  <a:lnTo>
                    <a:pt x="12" y="32"/>
                  </a:lnTo>
                  <a:lnTo>
                    <a:pt x="12" y="24"/>
                  </a:lnTo>
                  <a:lnTo>
                    <a:pt x="20" y="24"/>
                  </a:lnTo>
                  <a:lnTo>
                    <a:pt x="8" y="32"/>
                  </a:lnTo>
                  <a:lnTo>
                    <a:pt x="0" y="36"/>
                  </a:lnTo>
                  <a:lnTo>
                    <a:pt x="0" y="28"/>
                  </a:lnTo>
                  <a:lnTo>
                    <a:pt x="4" y="20"/>
                  </a:lnTo>
                  <a:lnTo>
                    <a:pt x="12" y="16"/>
                  </a:lnTo>
                  <a:lnTo>
                    <a:pt x="4" y="20"/>
                  </a:lnTo>
                  <a:lnTo>
                    <a:pt x="20" y="88"/>
                  </a:lnTo>
                </a:path>
              </a:pathLst>
            </a:custGeom>
            <a:noFill/>
            <a:ln w="12700" cap="rnd">
              <a:solidFill>
                <a:schemeClr val="bg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th-TH"/>
            </a:p>
          </p:txBody>
        </p:sp>
        <p:sp>
          <p:nvSpPr>
            <p:cNvPr id="6206" name="Rectangle 54"/>
            <p:cNvSpPr>
              <a:spLocks noChangeArrowheads="1"/>
            </p:cNvSpPr>
            <p:nvPr/>
          </p:nvSpPr>
          <p:spPr bwMode="auto">
            <a:xfrm>
              <a:off x="4490" y="3036"/>
              <a:ext cx="515" cy="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r>
                <a:rPr lang="en-US" sz="2800">
                  <a:solidFill>
                    <a:schemeClr val="tx1"/>
                  </a:solidFill>
                  <a:latin typeface="Times" charset="0"/>
                </a:rPr>
                <a:t>8</a:t>
              </a:r>
            </a:p>
          </p:txBody>
        </p:sp>
        <p:sp>
          <p:nvSpPr>
            <p:cNvPr id="6207" name="Rectangle 55"/>
            <p:cNvSpPr>
              <a:spLocks noChangeArrowheads="1"/>
            </p:cNvSpPr>
            <p:nvPr/>
          </p:nvSpPr>
          <p:spPr bwMode="auto">
            <a:xfrm>
              <a:off x="766" y="1934"/>
              <a:ext cx="169" cy="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th-TH"/>
            </a:p>
          </p:txBody>
        </p:sp>
        <p:sp>
          <p:nvSpPr>
            <p:cNvPr id="6208" name="Rectangle 56"/>
            <p:cNvSpPr>
              <a:spLocks noChangeArrowheads="1"/>
            </p:cNvSpPr>
            <p:nvPr/>
          </p:nvSpPr>
          <p:spPr bwMode="auto">
            <a:xfrm>
              <a:off x="4815" y="1878"/>
              <a:ext cx="185" cy="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3200">
                  <a:solidFill>
                    <a:schemeClr val="tx1"/>
                  </a:solidFill>
                  <a:latin typeface="Times" charset="0"/>
                </a:rPr>
                <a:t>/</a:t>
              </a:r>
            </a:p>
          </p:txBody>
        </p:sp>
        <p:sp>
          <p:nvSpPr>
            <p:cNvPr id="6209" name="Rectangle 57"/>
            <p:cNvSpPr>
              <a:spLocks noChangeArrowheads="1"/>
            </p:cNvSpPr>
            <p:nvPr/>
          </p:nvSpPr>
          <p:spPr bwMode="auto">
            <a:xfrm>
              <a:off x="3288" y="712"/>
              <a:ext cx="136" cy="200"/>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th-TH"/>
            </a:p>
          </p:txBody>
        </p:sp>
        <p:sp>
          <p:nvSpPr>
            <p:cNvPr id="6210" name="Rectangle 58"/>
            <p:cNvSpPr>
              <a:spLocks noChangeArrowheads="1"/>
            </p:cNvSpPr>
            <p:nvPr/>
          </p:nvSpPr>
          <p:spPr bwMode="auto">
            <a:xfrm>
              <a:off x="600" y="536"/>
              <a:ext cx="510" cy="2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ja-JP" altLang="en-US">
                  <a:solidFill>
                    <a:schemeClr val="tx1"/>
                  </a:solidFill>
                  <a:latin typeface="Times" charset="0"/>
                </a:rPr>
                <a:t>“</a:t>
              </a:r>
              <a:r>
                <a:rPr lang="en-US">
                  <a:solidFill>
                    <a:schemeClr val="tx1"/>
                  </a:solidFill>
                  <a:latin typeface="Times" charset="0"/>
                </a:rPr>
                <a:t>       </a:t>
              </a:r>
              <a:r>
                <a:rPr lang="ja-JP" altLang="en-US">
                  <a:solidFill>
                    <a:schemeClr val="tx1"/>
                  </a:solidFill>
                  <a:latin typeface="Times" charset="0"/>
                </a:rPr>
                <a:t>”</a:t>
              </a:r>
              <a:endParaRPr lang="en-US">
                <a:solidFill>
                  <a:schemeClr val="tx1"/>
                </a:solidFill>
                <a:latin typeface="Times" charset="0"/>
              </a:endParaRPr>
            </a:p>
          </p:txBody>
        </p:sp>
        <p:sp>
          <p:nvSpPr>
            <p:cNvPr id="6211" name="Rectangle 59"/>
            <p:cNvSpPr>
              <a:spLocks noChangeArrowheads="1"/>
            </p:cNvSpPr>
            <p:nvPr/>
          </p:nvSpPr>
          <p:spPr bwMode="auto">
            <a:xfrm>
              <a:off x="4172" y="516"/>
              <a:ext cx="510" cy="2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ja-JP" altLang="en-US">
                  <a:solidFill>
                    <a:schemeClr val="tx1"/>
                  </a:solidFill>
                  <a:latin typeface="Times" charset="0"/>
                </a:rPr>
                <a:t>“</a:t>
              </a:r>
              <a:r>
                <a:rPr lang="en-US">
                  <a:solidFill>
                    <a:schemeClr val="tx1"/>
                  </a:solidFill>
                  <a:latin typeface="Times" charset="0"/>
                </a:rPr>
                <a:t>       </a:t>
              </a:r>
              <a:r>
                <a:rPr lang="ja-JP" altLang="en-US">
                  <a:solidFill>
                    <a:schemeClr val="tx1"/>
                  </a:solidFill>
                  <a:latin typeface="Times" charset="0"/>
                </a:rPr>
                <a:t>”</a:t>
              </a:r>
              <a:endParaRPr lang="en-US">
                <a:solidFill>
                  <a:schemeClr val="tx1"/>
                </a:solidFill>
                <a:latin typeface="Times" charset="0"/>
              </a:endParaRPr>
            </a:p>
          </p:txBody>
        </p:sp>
        <p:sp>
          <p:nvSpPr>
            <p:cNvPr id="6212" name="Rectangle 60"/>
            <p:cNvSpPr>
              <a:spLocks noChangeArrowheads="1"/>
            </p:cNvSpPr>
            <p:nvPr/>
          </p:nvSpPr>
          <p:spPr bwMode="auto">
            <a:xfrm>
              <a:off x="358" y="1050"/>
              <a:ext cx="510" cy="2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ja-JP" altLang="en-US">
                  <a:solidFill>
                    <a:schemeClr val="tx1"/>
                  </a:solidFill>
                  <a:latin typeface="Times" charset="0"/>
                </a:rPr>
                <a:t>“</a:t>
              </a:r>
              <a:r>
                <a:rPr lang="en-US">
                  <a:solidFill>
                    <a:schemeClr val="tx1"/>
                  </a:solidFill>
                  <a:latin typeface="Times" charset="0"/>
                </a:rPr>
                <a:t>       </a:t>
              </a:r>
              <a:r>
                <a:rPr lang="ja-JP" altLang="en-US">
                  <a:solidFill>
                    <a:schemeClr val="tx1"/>
                  </a:solidFill>
                  <a:latin typeface="Times" charset="0"/>
                </a:rPr>
                <a:t>”</a:t>
              </a:r>
              <a:endParaRPr lang="en-US">
                <a:solidFill>
                  <a:schemeClr val="tx1"/>
                </a:solidFill>
                <a:latin typeface="Times" charset="0"/>
              </a:endParaRPr>
            </a:p>
          </p:txBody>
        </p:sp>
        <p:sp>
          <p:nvSpPr>
            <p:cNvPr id="6213" name="Rectangle 61"/>
            <p:cNvSpPr>
              <a:spLocks noChangeArrowheads="1"/>
            </p:cNvSpPr>
            <p:nvPr/>
          </p:nvSpPr>
          <p:spPr bwMode="auto">
            <a:xfrm>
              <a:off x="4314" y="1041"/>
              <a:ext cx="510" cy="22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ja-JP" altLang="en-US">
                  <a:solidFill>
                    <a:schemeClr val="tx1"/>
                  </a:solidFill>
                  <a:latin typeface="Times" charset="0"/>
                </a:rPr>
                <a:t>“</a:t>
              </a:r>
              <a:r>
                <a:rPr lang="en-US">
                  <a:solidFill>
                    <a:schemeClr val="tx1"/>
                  </a:solidFill>
                  <a:latin typeface="Times" charset="0"/>
                </a:rPr>
                <a:t>       </a:t>
              </a:r>
              <a:r>
                <a:rPr lang="ja-JP" altLang="en-US">
                  <a:solidFill>
                    <a:schemeClr val="tx1"/>
                  </a:solidFill>
                  <a:latin typeface="Times" charset="0"/>
                </a:rPr>
                <a:t>”</a:t>
              </a:r>
              <a:endParaRPr lang="en-US">
                <a:solidFill>
                  <a:schemeClr val="tx1"/>
                </a:solidFill>
                <a:latin typeface="Times" charset="0"/>
              </a:endParaRPr>
            </a:p>
          </p:txBody>
        </p:sp>
        <p:sp>
          <p:nvSpPr>
            <p:cNvPr id="6214" name="Oval 62"/>
            <p:cNvSpPr>
              <a:spLocks noChangeArrowheads="1"/>
            </p:cNvSpPr>
            <p:nvPr/>
          </p:nvSpPr>
          <p:spPr bwMode="auto">
            <a:xfrm>
              <a:off x="77" y="3113"/>
              <a:ext cx="54" cy="179"/>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th-TH"/>
            </a:p>
          </p:txBody>
        </p:sp>
        <p:sp>
          <p:nvSpPr>
            <p:cNvPr id="6215" name="Oval 63"/>
            <p:cNvSpPr>
              <a:spLocks noChangeArrowheads="1"/>
            </p:cNvSpPr>
            <p:nvPr/>
          </p:nvSpPr>
          <p:spPr bwMode="auto">
            <a:xfrm>
              <a:off x="386" y="3113"/>
              <a:ext cx="54" cy="179"/>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p>
              <a:endParaRPr lang="th-TH"/>
            </a:p>
          </p:txBody>
        </p:sp>
        <p:sp>
          <p:nvSpPr>
            <p:cNvPr id="6216" name="Oval 64"/>
            <p:cNvSpPr>
              <a:spLocks noChangeArrowheads="1"/>
            </p:cNvSpPr>
            <p:nvPr/>
          </p:nvSpPr>
          <p:spPr bwMode="auto">
            <a:xfrm>
              <a:off x="647" y="3136"/>
              <a:ext cx="33" cy="133"/>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th-TH"/>
            </a:p>
          </p:txBody>
        </p:sp>
        <p:sp>
          <p:nvSpPr>
            <p:cNvPr id="6217" name="Oval 65"/>
            <p:cNvSpPr>
              <a:spLocks noChangeArrowheads="1"/>
            </p:cNvSpPr>
            <p:nvPr/>
          </p:nvSpPr>
          <p:spPr bwMode="auto">
            <a:xfrm>
              <a:off x="903" y="3183"/>
              <a:ext cx="12" cy="39"/>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th-TH"/>
            </a:p>
          </p:txBody>
        </p:sp>
        <p:sp>
          <p:nvSpPr>
            <p:cNvPr id="6218" name="Line 66"/>
            <p:cNvSpPr>
              <a:spLocks noChangeShapeType="1"/>
            </p:cNvSpPr>
            <p:nvPr/>
          </p:nvSpPr>
          <p:spPr bwMode="auto">
            <a:xfrm>
              <a:off x="111" y="3109"/>
              <a:ext cx="301"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219" name="Line 67"/>
            <p:cNvSpPr>
              <a:spLocks noChangeShapeType="1"/>
            </p:cNvSpPr>
            <p:nvPr/>
          </p:nvSpPr>
          <p:spPr bwMode="auto">
            <a:xfrm>
              <a:off x="106" y="3296"/>
              <a:ext cx="305"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220" name="Line 68"/>
            <p:cNvSpPr>
              <a:spLocks noChangeShapeType="1"/>
            </p:cNvSpPr>
            <p:nvPr/>
          </p:nvSpPr>
          <p:spPr bwMode="auto">
            <a:xfrm flipH="1">
              <a:off x="431" y="3132"/>
              <a:ext cx="227"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221" name="Line 69"/>
            <p:cNvSpPr>
              <a:spLocks noChangeShapeType="1"/>
            </p:cNvSpPr>
            <p:nvPr/>
          </p:nvSpPr>
          <p:spPr bwMode="auto">
            <a:xfrm flipH="1">
              <a:off x="431" y="3273"/>
              <a:ext cx="227"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222" name="Line 70"/>
            <p:cNvSpPr>
              <a:spLocks noChangeShapeType="1"/>
            </p:cNvSpPr>
            <p:nvPr/>
          </p:nvSpPr>
          <p:spPr bwMode="auto">
            <a:xfrm flipH="1">
              <a:off x="684" y="3179"/>
              <a:ext cx="227"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223" name="Line 71"/>
            <p:cNvSpPr>
              <a:spLocks noChangeShapeType="1"/>
            </p:cNvSpPr>
            <p:nvPr/>
          </p:nvSpPr>
          <p:spPr bwMode="auto">
            <a:xfrm flipH="1">
              <a:off x="684" y="3226"/>
              <a:ext cx="227"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224" name="Rectangle 72"/>
            <p:cNvSpPr>
              <a:spLocks noChangeArrowheads="1"/>
            </p:cNvSpPr>
            <p:nvPr/>
          </p:nvSpPr>
          <p:spPr bwMode="auto">
            <a:xfrm>
              <a:off x="111" y="3111"/>
              <a:ext cx="300" cy="183"/>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th-TH"/>
            </a:p>
          </p:txBody>
        </p:sp>
        <p:sp>
          <p:nvSpPr>
            <p:cNvPr id="6225" name="Rectangle 73"/>
            <p:cNvSpPr>
              <a:spLocks noChangeArrowheads="1"/>
            </p:cNvSpPr>
            <p:nvPr/>
          </p:nvSpPr>
          <p:spPr bwMode="auto">
            <a:xfrm>
              <a:off x="437" y="3134"/>
              <a:ext cx="229" cy="135"/>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th-TH"/>
            </a:p>
          </p:txBody>
        </p:sp>
        <p:sp>
          <p:nvSpPr>
            <p:cNvPr id="6226" name="Rectangle 74"/>
            <p:cNvSpPr>
              <a:spLocks noChangeArrowheads="1"/>
            </p:cNvSpPr>
            <p:nvPr/>
          </p:nvSpPr>
          <p:spPr bwMode="auto">
            <a:xfrm>
              <a:off x="684" y="3177"/>
              <a:ext cx="222" cy="49"/>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th-TH"/>
            </a:p>
          </p:txBody>
        </p:sp>
        <p:sp>
          <p:nvSpPr>
            <p:cNvPr id="6227" name="Oval 75"/>
            <p:cNvSpPr>
              <a:spLocks noChangeArrowheads="1"/>
            </p:cNvSpPr>
            <p:nvPr/>
          </p:nvSpPr>
          <p:spPr bwMode="auto">
            <a:xfrm>
              <a:off x="84" y="3127"/>
              <a:ext cx="35" cy="151"/>
            </a:xfrm>
            <a:prstGeom prst="ellipse">
              <a:avLst/>
            </a:prstGeom>
            <a:solidFill>
              <a:schemeClr val="bg1"/>
            </a:solidFill>
            <a:ln w="12700">
              <a:solidFill>
                <a:schemeClr val="tx1"/>
              </a:solidFill>
              <a:round/>
              <a:headEnd/>
              <a:tailEnd/>
            </a:ln>
          </p:spPr>
          <p:txBody>
            <a:bodyPr wrap="none" anchor="ctr"/>
            <a:lstStyle/>
            <a:p>
              <a:endParaRPr lang="th-TH"/>
            </a:p>
          </p:txBody>
        </p:sp>
        <p:sp>
          <p:nvSpPr>
            <p:cNvPr id="6228" name="Arc 76"/>
            <p:cNvSpPr>
              <a:spLocks/>
            </p:cNvSpPr>
            <p:nvPr/>
          </p:nvSpPr>
          <p:spPr bwMode="auto">
            <a:xfrm rot="-10500000">
              <a:off x="972" y="3128"/>
              <a:ext cx="117" cy="72"/>
            </a:xfrm>
            <a:custGeom>
              <a:avLst/>
              <a:gdLst>
                <a:gd name="T0" fmla="*/ 0 w 21785"/>
                <a:gd name="T1" fmla="*/ 0 h 21600"/>
                <a:gd name="T2" fmla="*/ 0 w 21785"/>
                <a:gd name="T3" fmla="*/ 0 h 21600"/>
                <a:gd name="T4" fmla="*/ 0 w 21785"/>
                <a:gd name="T5" fmla="*/ 0 h 21600"/>
                <a:gd name="T6" fmla="*/ 0 60000 65536"/>
                <a:gd name="T7" fmla="*/ 0 60000 65536"/>
                <a:gd name="T8" fmla="*/ 0 60000 65536"/>
                <a:gd name="T9" fmla="*/ 0 w 21785"/>
                <a:gd name="T10" fmla="*/ 0 h 21600"/>
                <a:gd name="T11" fmla="*/ 21785 w 21785"/>
                <a:gd name="T12" fmla="*/ 21600 h 21600"/>
              </a:gdLst>
              <a:ahLst/>
              <a:cxnLst>
                <a:cxn ang="T6">
                  <a:pos x="T0" y="T1"/>
                </a:cxn>
                <a:cxn ang="T7">
                  <a:pos x="T2" y="T3"/>
                </a:cxn>
                <a:cxn ang="T8">
                  <a:pos x="T4" y="T5"/>
                </a:cxn>
              </a:cxnLst>
              <a:rect l="T9" t="T10" r="T11" b="T12"/>
              <a:pathLst>
                <a:path w="21785" h="21600" fill="none" extrusionOk="0">
                  <a:moveTo>
                    <a:pt x="-1" y="0"/>
                  </a:moveTo>
                  <a:cubicBezTo>
                    <a:pt x="61" y="0"/>
                    <a:pt x="123" y="-1"/>
                    <a:pt x="185" y="0"/>
                  </a:cubicBezTo>
                  <a:cubicBezTo>
                    <a:pt x="12114" y="0"/>
                    <a:pt x="21785" y="9670"/>
                    <a:pt x="21785" y="21600"/>
                  </a:cubicBezTo>
                </a:path>
                <a:path w="21785" h="21600" stroke="0" extrusionOk="0">
                  <a:moveTo>
                    <a:pt x="-1" y="0"/>
                  </a:moveTo>
                  <a:cubicBezTo>
                    <a:pt x="61" y="0"/>
                    <a:pt x="123" y="-1"/>
                    <a:pt x="185" y="0"/>
                  </a:cubicBezTo>
                  <a:cubicBezTo>
                    <a:pt x="12114" y="0"/>
                    <a:pt x="21785" y="9670"/>
                    <a:pt x="21785" y="21600"/>
                  </a:cubicBezTo>
                  <a:lnTo>
                    <a:pt x="185" y="21600"/>
                  </a:lnTo>
                  <a:close/>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th-TH"/>
            </a:p>
          </p:txBody>
        </p:sp>
        <p:sp>
          <p:nvSpPr>
            <p:cNvPr id="6229" name="Arc 77"/>
            <p:cNvSpPr>
              <a:spLocks/>
            </p:cNvSpPr>
            <p:nvPr/>
          </p:nvSpPr>
          <p:spPr bwMode="auto">
            <a:xfrm rot="-420000">
              <a:off x="961" y="3222"/>
              <a:ext cx="120" cy="62"/>
            </a:xfrm>
            <a:custGeom>
              <a:avLst/>
              <a:gdLst>
                <a:gd name="T0" fmla="*/ 0 w 21597"/>
                <a:gd name="T1" fmla="*/ 0 h 21599"/>
                <a:gd name="T2" fmla="*/ 0 w 21597"/>
                <a:gd name="T3" fmla="*/ 0 h 21599"/>
                <a:gd name="T4" fmla="*/ 0 w 21597"/>
                <a:gd name="T5" fmla="*/ 0 h 21599"/>
                <a:gd name="T6" fmla="*/ 0 60000 65536"/>
                <a:gd name="T7" fmla="*/ 0 60000 65536"/>
                <a:gd name="T8" fmla="*/ 0 60000 65536"/>
                <a:gd name="T9" fmla="*/ 0 w 21597"/>
                <a:gd name="T10" fmla="*/ 0 h 21599"/>
                <a:gd name="T11" fmla="*/ 21597 w 21597"/>
                <a:gd name="T12" fmla="*/ 21599 h 21599"/>
              </a:gdLst>
              <a:ahLst/>
              <a:cxnLst>
                <a:cxn ang="T6">
                  <a:pos x="T0" y="T1"/>
                </a:cxn>
                <a:cxn ang="T7">
                  <a:pos x="T2" y="T3"/>
                </a:cxn>
                <a:cxn ang="T8">
                  <a:pos x="T4" y="T5"/>
                </a:cxn>
              </a:cxnLst>
              <a:rect l="T9" t="T10" r="T11" b="T12"/>
              <a:pathLst>
                <a:path w="21597" h="21599" fill="none" extrusionOk="0">
                  <a:moveTo>
                    <a:pt x="-1" y="21253"/>
                  </a:moveTo>
                  <a:cubicBezTo>
                    <a:pt x="187" y="9529"/>
                    <a:pt x="9693" y="96"/>
                    <a:pt x="21418" y="-1"/>
                  </a:cubicBezTo>
                </a:path>
                <a:path w="21597" h="21599" stroke="0" extrusionOk="0">
                  <a:moveTo>
                    <a:pt x="-1" y="21253"/>
                  </a:moveTo>
                  <a:cubicBezTo>
                    <a:pt x="187" y="9529"/>
                    <a:pt x="9693" y="96"/>
                    <a:pt x="21418" y="-1"/>
                  </a:cubicBezTo>
                  <a:lnTo>
                    <a:pt x="21597" y="21599"/>
                  </a:lnTo>
                  <a:close/>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th-TH"/>
            </a:p>
          </p:txBody>
        </p:sp>
        <p:sp>
          <p:nvSpPr>
            <p:cNvPr id="6230" name="Arc 78"/>
            <p:cNvSpPr>
              <a:spLocks/>
            </p:cNvSpPr>
            <p:nvPr/>
          </p:nvSpPr>
          <p:spPr bwMode="auto">
            <a:xfrm rot="10800000">
              <a:off x="936" y="3205"/>
              <a:ext cx="24" cy="63"/>
            </a:xfrm>
            <a:custGeom>
              <a:avLst/>
              <a:gdLst>
                <a:gd name="T0" fmla="*/ 0 w 22518"/>
                <a:gd name="T1" fmla="*/ 0 h 21600"/>
                <a:gd name="T2" fmla="*/ 0 w 22518"/>
                <a:gd name="T3" fmla="*/ 0 h 21600"/>
                <a:gd name="T4" fmla="*/ 0 w 22518"/>
                <a:gd name="T5" fmla="*/ 0 h 21600"/>
                <a:gd name="T6" fmla="*/ 0 60000 65536"/>
                <a:gd name="T7" fmla="*/ 0 60000 65536"/>
                <a:gd name="T8" fmla="*/ 0 60000 65536"/>
                <a:gd name="T9" fmla="*/ 0 w 22518"/>
                <a:gd name="T10" fmla="*/ 0 h 21600"/>
                <a:gd name="T11" fmla="*/ 22518 w 22518"/>
                <a:gd name="T12" fmla="*/ 21600 h 21600"/>
              </a:gdLst>
              <a:ahLst/>
              <a:cxnLst>
                <a:cxn ang="T6">
                  <a:pos x="T0" y="T1"/>
                </a:cxn>
                <a:cxn ang="T7">
                  <a:pos x="T2" y="T3"/>
                </a:cxn>
                <a:cxn ang="T8">
                  <a:pos x="T4" y="T5"/>
                </a:cxn>
              </a:cxnLst>
              <a:rect l="T9" t="T10" r="T11" b="T12"/>
              <a:pathLst>
                <a:path w="22518" h="21600" fill="none" extrusionOk="0">
                  <a:moveTo>
                    <a:pt x="-1" y="19"/>
                  </a:moveTo>
                  <a:cubicBezTo>
                    <a:pt x="305" y="6"/>
                    <a:pt x="611" y="-1"/>
                    <a:pt x="918" y="0"/>
                  </a:cubicBezTo>
                  <a:cubicBezTo>
                    <a:pt x="12847" y="0"/>
                    <a:pt x="22518" y="9670"/>
                    <a:pt x="22518" y="21600"/>
                  </a:cubicBezTo>
                </a:path>
                <a:path w="22518" h="21600" stroke="0" extrusionOk="0">
                  <a:moveTo>
                    <a:pt x="-1" y="19"/>
                  </a:moveTo>
                  <a:cubicBezTo>
                    <a:pt x="305" y="6"/>
                    <a:pt x="611" y="-1"/>
                    <a:pt x="918" y="0"/>
                  </a:cubicBezTo>
                  <a:cubicBezTo>
                    <a:pt x="12847" y="0"/>
                    <a:pt x="22518" y="9670"/>
                    <a:pt x="22518" y="21600"/>
                  </a:cubicBezTo>
                  <a:lnTo>
                    <a:pt x="918" y="21600"/>
                  </a:lnTo>
                  <a:close/>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th-TH"/>
            </a:p>
          </p:txBody>
        </p:sp>
        <p:sp>
          <p:nvSpPr>
            <p:cNvPr id="6231" name="Oval 79"/>
            <p:cNvSpPr>
              <a:spLocks noChangeArrowheads="1"/>
            </p:cNvSpPr>
            <p:nvPr/>
          </p:nvSpPr>
          <p:spPr bwMode="auto">
            <a:xfrm>
              <a:off x="947" y="3166"/>
              <a:ext cx="22" cy="77"/>
            </a:xfrm>
            <a:prstGeom prst="ellipse">
              <a:avLst/>
            </a:prstGeom>
            <a:solidFill>
              <a:schemeClr val="accent1"/>
            </a:solidFill>
            <a:ln w="12700">
              <a:solidFill>
                <a:schemeClr val="tx1"/>
              </a:solidFill>
              <a:round/>
              <a:headEnd/>
              <a:tailEnd/>
            </a:ln>
          </p:spPr>
          <p:txBody>
            <a:bodyPr wrap="none" anchor="ctr"/>
            <a:lstStyle/>
            <a:p>
              <a:endParaRPr lang="th-TH"/>
            </a:p>
          </p:txBody>
        </p:sp>
        <p:sp>
          <p:nvSpPr>
            <p:cNvPr id="6232" name="Arc 80"/>
            <p:cNvSpPr>
              <a:spLocks/>
            </p:cNvSpPr>
            <p:nvPr/>
          </p:nvSpPr>
          <p:spPr bwMode="auto">
            <a:xfrm>
              <a:off x="940" y="3144"/>
              <a:ext cx="29" cy="60"/>
            </a:xfrm>
            <a:custGeom>
              <a:avLst/>
              <a:gdLst>
                <a:gd name="T0" fmla="*/ 0 w 21600"/>
                <a:gd name="T1" fmla="*/ 0 h 21586"/>
                <a:gd name="T2" fmla="*/ 0 w 21600"/>
                <a:gd name="T3" fmla="*/ 0 h 21586"/>
                <a:gd name="T4" fmla="*/ 0 w 21600"/>
                <a:gd name="T5" fmla="*/ 0 h 21586"/>
                <a:gd name="T6" fmla="*/ 0 60000 65536"/>
                <a:gd name="T7" fmla="*/ 0 60000 65536"/>
                <a:gd name="T8" fmla="*/ 0 60000 65536"/>
                <a:gd name="T9" fmla="*/ 0 w 21600"/>
                <a:gd name="T10" fmla="*/ 0 h 21586"/>
                <a:gd name="T11" fmla="*/ 21600 w 21600"/>
                <a:gd name="T12" fmla="*/ 21586 h 21586"/>
              </a:gdLst>
              <a:ahLst/>
              <a:cxnLst>
                <a:cxn ang="T6">
                  <a:pos x="T0" y="T1"/>
                </a:cxn>
                <a:cxn ang="T7">
                  <a:pos x="T2" y="T3"/>
                </a:cxn>
                <a:cxn ang="T8">
                  <a:pos x="T4" y="T5"/>
                </a:cxn>
              </a:cxnLst>
              <a:rect l="T9" t="T10" r="T11" b="T12"/>
              <a:pathLst>
                <a:path w="21600" h="21586" fill="none" extrusionOk="0">
                  <a:moveTo>
                    <a:pt x="0" y="21586"/>
                  </a:moveTo>
                  <a:cubicBezTo>
                    <a:pt x="0" y="9951"/>
                    <a:pt x="9215" y="407"/>
                    <a:pt x="20842" y="-1"/>
                  </a:cubicBezTo>
                </a:path>
                <a:path w="21600" h="21586" stroke="0" extrusionOk="0">
                  <a:moveTo>
                    <a:pt x="0" y="21586"/>
                  </a:moveTo>
                  <a:cubicBezTo>
                    <a:pt x="0" y="9951"/>
                    <a:pt x="9215" y="407"/>
                    <a:pt x="20842" y="-1"/>
                  </a:cubicBezTo>
                  <a:lnTo>
                    <a:pt x="21600" y="21586"/>
                  </a:lnTo>
                  <a:close/>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th-TH"/>
            </a:p>
          </p:txBody>
        </p:sp>
        <p:sp>
          <p:nvSpPr>
            <p:cNvPr id="6233" name="Oval 81"/>
            <p:cNvSpPr>
              <a:spLocks noChangeArrowheads="1"/>
            </p:cNvSpPr>
            <p:nvPr/>
          </p:nvSpPr>
          <p:spPr bwMode="auto">
            <a:xfrm>
              <a:off x="957" y="3193"/>
              <a:ext cx="2" cy="23"/>
            </a:xfrm>
            <a:prstGeom prst="ellipse">
              <a:avLst/>
            </a:prstGeom>
            <a:solidFill>
              <a:schemeClr val="tx2"/>
            </a:solidFill>
            <a:ln w="12700">
              <a:solidFill>
                <a:schemeClr val="tx1"/>
              </a:solidFill>
              <a:round/>
              <a:headEnd/>
              <a:tailEnd/>
            </a:ln>
          </p:spPr>
          <p:txBody>
            <a:bodyPr wrap="none" anchor="ctr"/>
            <a:lstStyle/>
            <a:p>
              <a:endParaRPr lang="th-TH"/>
            </a:p>
          </p:txBody>
        </p:sp>
        <p:grpSp>
          <p:nvGrpSpPr>
            <p:cNvPr id="6234" name="Group 82"/>
            <p:cNvGrpSpPr>
              <a:grpSpLocks/>
            </p:cNvGrpSpPr>
            <p:nvPr/>
          </p:nvGrpSpPr>
          <p:grpSpPr bwMode="auto">
            <a:xfrm>
              <a:off x="4652" y="3084"/>
              <a:ext cx="954" cy="180"/>
              <a:chOff x="4652" y="3084"/>
              <a:chExt cx="954" cy="180"/>
            </a:xfrm>
          </p:grpSpPr>
          <p:sp>
            <p:nvSpPr>
              <p:cNvPr id="6279" name="Oval 83"/>
              <p:cNvSpPr>
                <a:spLocks noChangeArrowheads="1"/>
              </p:cNvSpPr>
              <p:nvPr/>
            </p:nvSpPr>
            <p:spPr bwMode="auto">
              <a:xfrm>
                <a:off x="5555" y="3088"/>
                <a:ext cx="51" cy="172"/>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th-TH"/>
              </a:p>
            </p:txBody>
          </p:sp>
          <p:sp>
            <p:nvSpPr>
              <p:cNvPr id="6280" name="Oval 84"/>
              <p:cNvSpPr>
                <a:spLocks noChangeArrowheads="1"/>
              </p:cNvSpPr>
              <p:nvPr/>
            </p:nvSpPr>
            <p:spPr bwMode="auto">
              <a:xfrm>
                <a:off x="5259" y="3088"/>
                <a:ext cx="51" cy="172"/>
              </a:xfrm>
              <a:prstGeom prst="ellipse">
                <a:avLst/>
              </a:prstGeom>
              <a:gradFill rotWithShape="0">
                <a:gsLst>
                  <a:gs pos="0">
                    <a:srgbClr val="1D2B4B"/>
                  </a:gs>
                  <a:gs pos="50000">
                    <a:srgbClr val="618FFD"/>
                  </a:gs>
                  <a:gs pos="100000">
                    <a:srgbClr val="1D2B4B"/>
                  </a:gs>
                </a:gsLst>
                <a:lin ang="5400000" scaled="1"/>
              </a:gradFill>
              <a:ln w="12700">
                <a:solidFill>
                  <a:schemeClr val="tx2"/>
                </a:solidFill>
                <a:round/>
                <a:headEnd/>
                <a:tailEnd/>
              </a:ln>
            </p:spPr>
            <p:txBody>
              <a:bodyPr wrap="none" anchor="ctr"/>
              <a:lstStyle/>
              <a:p>
                <a:endParaRPr lang="th-TH"/>
              </a:p>
            </p:txBody>
          </p:sp>
          <p:sp>
            <p:nvSpPr>
              <p:cNvPr id="6281" name="Oval 85"/>
              <p:cNvSpPr>
                <a:spLocks noChangeArrowheads="1"/>
              </p:cNvSpPr>
              <p:nvPr/>
            </p:nvSpPr>
            <p:spPr bwMode="auto">
              <a:xfrm>
                <a:off x="5030" y="3110"/>
                <a:ext cx="31" cy="12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th-TH"/>
              </a:p>
            </p:txBody>
          </p:sp>
          <p:sp>
            <p:nvSpPr>
              <p:cNvPr id="6282" name="Oval 86"/>
              <p:cNvSpPr>
                <a:spLocks noChangeArrowheads="1"/>
              </p:cNvSpPr>
              <p:nvPr/>
            </p:nvSpPr>
            <p:spPr bwMode="auto">
              <a:xfrm>
                <a:off x="4805" y="3155"/>
                <a:ext cx="11" cy="37"/>
              </a:xfrm>
              <a:prstGeom prst="ellipse">
                <a:avLst/>
              </a:prstGeom>
              <a:gradFill rotWithShape="0">
                <a:gsLst>
                  <a:gs pos="0">
                    <a:srgbClr val="1D2B4B"/>
                  </a:gs>
                  <a:gs pos="50000">
                    <a:srgbClr val="618FFD"/>
                  </a:gs>
                  <a:gs pos="100000">
                    <a:srgbClr val="1D2B4B"/>
                  </a:gs>
                </a:gsLst>
                <a:lin ang="5400000" scaled="1"/>
              </a:gradFill>
              <a:ln w="12700">
                <a:solidFill>
                  <a:schemeClr val="tx1"/>
                </a:solidFill>
                <a:round/>
                <a:headEnd/>
                <a:tailEnd/>
              </a:ln>
            </p:spPr>
            <p:txBody>
              <a:bodyPr wrap="none" anchor="ctr"/>
              <a:lstStyle/>
              <a:p>
                <a:endParaRPr lang="th-TH"/>
              </a:p>
            </p:txBody>
          </p:sp>
          <p:sp>
            <p:nvSpPr>
              <p:cNvPr id="6283" name="Line 87"/>
              <p:cNvSpPr>
                <a:spLocks noChangeShapeType="1"/>
              </p:cNvSpPr>
              <p:nvPr/>
            </p:nvSpPr>
            <p:spPr bwMode="auto">
              <a:xfrm flipH="1">
                <a:off x="5282" y="3264"/>
                <a:ext cx="295"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284" name="Line 88"/>
              <p:cNvSpPr>
                <a:spLocks noChangeShapeType="1"/>
              </p:cNvSpPr>
              <p:nvPr/>
            </p:nvSpPr>
            <p:spPr bwMode="auto">
              <a:xfrm flipH="1">
                <a:off x="5283" y="3084"/>
                <a:ext cx="29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285" name="Line 89"/>
              <p:cNvSpPr>
                <a:spLocks noChangeShapeType="1"/>
              </p:cNvSpPr>
              <p:nvPr/>
            </p:nvSpPr>
            <p:spPr bwMode="auto">
              <a:xfrm>
                <a:off x="5054" y="3241"/>
                <a:ext cx="20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286" name="Line 90"/>
              <p:cNvSpPr>
                <a:spLocks noChangeShapeType="1"/>
              </p:cNvSpPr>
              <p:nvPr/>
            </p:nvSpPr>
            <p:spPr bwMode="auto">
              <a:xfrm>
                <a:off x="5054" y="3106"/>
                <a:ext cx="20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287" name="Line 91"/>
              <p:cNvSpPr>
                <a:spLocks noChangeShapeType="1"/>
              </p:cNvSpPr>
              <p:nvPr/>
            </p:nvSpPr>
            <p:spPr bwMode="auto">
              <a:xfrm>
                <a:off x="4813" y="3196"/>
                <a:ext cx="20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288" name="Line 92"/>
              <p:cNvSpPr>
                <a:spLocks noChangeShapeType="1"/>
              </p:cNvSpPr>
              <p:nvPr/>
            </p:nvSpPr>
            <p:spPr bwMode="auto">
              <a:xfrm>
                <a:off x="4813" y="3151"/>
                <a:ext cx="209"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289" name="Rectangle 93"/>
              <p:cNvSpPr>
                <a:spLocks noChangeArrowheads="1"/>
              </p:cNvSpPr>
              <p:nvPr/>
            </p:nvSpPr>
            <p:spPr bwMode="auto">
              <a:xfrm>
                <a:off x="5286" y="3086"/>
                <a:ext cx="288" cy="176"/>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th-TH"/>
              </a:p>
            </p:txBody>
          </p:sp>
          <p:sp>
            <p:nvSpPr>
              <p:cNvPr id="6290" name="Rectangle 94"/>
              <p:cNvSpPr>
                <a:spLocks noChangeArrowheads="1"/>
              </p:cNvSpPr>
              <p:nvPr/>
            </p:nvSpPr>
            <p:spPr bwMode="auto">
              <a:xfrm>
                <a:off x="5043" y="3110"/>
                <a:ext cx="219" cy="129"/>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th-TH"/>
              </a:p>
            </p:txBody>
          </p:sp>
          <p:sp>
            <p:nvSpPr>
              <p:cNvPr id="6291" name="Rectangle 95"/>
              <p:cNvSpPr>
                <a:spLocks noChangeArrowheads="1"/>
              </p:cNvSpPr>
              <p:nvPr/>
            </p:nvSpPr>
            <p:spPr bwMode="auto">
              <a:xfrm>
                <a:off x="4814" y="3151"/>
                <a:ext cx="212" cy="47"/>
              </a:xfrm>
              <a:prstGeom prst="rect">
                <a:avLst/>
              </a:prstGeom>
              <a:gradFill rotWithShape="0">
                <a:gsLst>
                  <a:gs pos="0">
                    <a:srgbClr val="1D2B4B"/>
                  </a:gs>
                  <a:gs pos="50000">
                    <a:srgbClr val="618FFD"/>
                  </a:gs>
                  <a:gs pos="100000">
                    <a:srgbClr val="1D2B4B"/>
                  </a:gs>
                </a:gsLst>
                <a:lin ang="540000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th-TH"/>
              </a:p>
            </p:txBody>
          </p:sp>
          <p:sp>
            <p:nvSpPr>
              <p:cNvPr id="6292" name="Oval 96"/>
              <p:cNvSpPr>
                <a:spLocks noChangeArrowheads="1"/>
              </p:cNvSpPr>
              <p:nvPr/>
            </p:nvSpPr>
            <p:spPr bwMode="auto">
              <a:xfrm>
                <a:off x="5566" y="3101"/>
                <a:ext cx="34" cy="146"/>
              </a:xfrm>
              <a:prstGeom prst="ellipse">
                <a:avLst/>
              </a:prstGeom>
              <a:solidFill>
                <a:schemeClr val="bg1"/>
              </a:solidFill>
              <a:ln w="12700">
                <a:solidFill>
                  <a:schemeClr val="tx1"/>
                </a:solidFill>
                <a:round/>
                <a:headEnd/>
                <a:tailEnd/>
              </a:ln>
            </p:spPr>
            <p:txBody>
              <a:bodyPr wrap="none" anchor="ctr"/>
              <a:lstStyle/>
              <a:p>
                <a:endParaRPr lang="th-TH"/>
              </a:p>
            </p:txBody>
          </p:sp>
          <p:sp>
            <p:nvSpPr>
              <p:cNvPr id="6293" name="Arc 97"/>
              <p:cNvSpPr>
                <a:spLocks/>
              </p:cNvSpPr>
              <p:nvPr/>
            </p:nvSpPr>
            <p:spPr bwMode="auto">
              <a:xfrm rot="300000">
                <a:off x="4652" y="3182"/>
                <a:ext cx="111" cy="70"/>
              </a:xfrm>
              <a:custGeom>
                <a:avLst/>
                <a:gdLst>
                  <a:gd name="T0" fmla="*/ 0 w 21597"/>
                  <a:gd name="T1" fmla="*/ 0 h 21600"/>
                  <a:gd name="T2" fmla="*/ 0 w 21597"/>
                  <a:gd name="T3" fmla="*/ 0 h 21600"/>
                  <a:gd name="T4" fmla="*/ 0 w 21597"/>
                  <a:gd name="T5" fmla="*/ 0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0"/>
                    </a:moveTo>
                    <a:cubicBezTo>
                      <a:pt x="11808" y="0"/>
                      <a:pt x="21428" y="9482"/>
                      <a:pt x="21597" y="21289"/>
                    </a:cubicBezTo>
                  </a:path>
                  <a:path w="21597" h="21600" stroke="0" extrusionOk="0">
                    <a:moveTo>
                      <a:pt x="-1" y="0"/>
                    </a:moveTo>
                    <a:cubicBezTo>
                      <a:pt x="11808" y="0"/>
                      <a:pt x="21428" y="9482"/>
                      <a:pt x="21597" y="21289"/>
                    </a:cubicBezTo>
                    <a:lnTo>
                      <a:pt x="0" y="21600"/>
                    </a:lnTo>
                    <a:close/>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th-TH"/>
              </a:p>
            </p:txBody>
          </p:sp>
          <p:sp>
            <p:nvSpPr>
              <p:cNvPr id="6294" name="Arc 98"/>
              <p:cNvSpPr>
                <a:spLocks/>
              </p:cNvSpPr>
              <p:nvPr/>
            </p:nvSpPr>
            <p:spPr bwMode="auto">
              <a:xfrm rot="10380000">
                <a:off x="4660" y="3102"/>
                <a:ext cx="115" cy="60"/>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0" y="21599"/>
                    </a:moveTo>
                    <a:cubicBezTo>
                      <a:pt x="0" y="9743"/>
                      <a:pt x="9556" y="103"/>
                      <a:pt x="21411" y="-1"/>
                    </a:cubicBezTo>
                  </a:path>
                  <a:path w="21600" h="21599" stroke="0" extrusionOk="0">
                    <a:moveTo>
                      <a:pt x="0" y="21599"/>
                    </a:moveTo>
                    <a:cubicBezTo>
                      <a:pt x="0" y="9743"/>
                      <a:pt x="9556" y="103"/>
                      <a:pt x="21411" y="-1"/>
                    </a:cubicBezTo>
                    <a:lnTo>
                      <a:pt x="21600" y="21599"/>
                    </a:lnTo>
                    <a:close/>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th-TH"/>
              </a:p>
            </p:txBody>
          </p:sp>
          <p:sp>
            <p:nvSpPr>
              <p:cNvPr id="6295" name="Arc 99"/>
              <p:cNvSpPr>
                <a:spLocks/>
              </p:cNvSpPr>
              <p:nvPr/>
            </p:nvSpPr>
            <p:spPr bwMode="auto">
              <a:xfrm>
                <a:off x="4761" y="3117"/>
                <a:ext cx="23" cy="60"/>
              </a:xfrm>
              <a:custGeom>
                <a:avLst/>
                <a:gdLst>
                  <a:gd name="T0" fmla="*/ 0 w 22547"/>
                  <a:gd name="T1" fmla="*/ 0 h 21600"/>
                  <a:gd name="T2" fmla="*/ 0 w 22547"/>
                  <a:gd name="T3" fmla="*/ 0 h 21600"/>
                  <a:gd name="T4" fmla="*/ 0 w 22547"/>
                  <a:gd name="T5" fmla="*/ 0 h 21600"/>
                  <a:gd name="T6" fmla="*/ 0 60000 65536"/>
                  <a:gd name="T7" fmla="*/ 0 60000 65536"/>
                  <a:gd name="T8" fmla="*/ 0 60000 65536"/>
                  <a:gd name="T9" fmla="*/ 0 w 22547"/>
                  <a:gd name="T10" fmla="*/ 0 h 21600"/>
                  <a:gd name="T11" fmla="*/ 22547 w 22547"/>
                  <a:gd name="T12" fmla="*/ 21600 h 21600"/>
                </a:gdLst>
                <a:ahLst/>
                <a:cxnLst>
                  <a:cxn ang="T6">
                    <a:pos x="T0" y="T1"/>
                  </a:cxn>
                  <a:cxn ang="T7">
                    <a:pos x="T2" y="T3"/>
                  </a:cxn>
                  <a:cxn ang="T8">
                    <a:pos x="T4" y="T5"/>
                  </a:cxn>
                </a:cxnLst>
                <a:rect l="T9" t="T10" r="T11" b="T12"/>
                <a:pathLst>
                  <a:path w="22547" h="21600" fill="none" extrusionOk="0">
                    <a:moveTo>
                      <a:pt x="-1" y="20"/>
                    </a:moveTo>
                    <a:cubicBezTo>
                      <a:pt x="316" y="6"/>
                      <a:pt x="633" y="-1"/>
                      <a:pt x="951" y="0"/>
                    </a:cubicBezTo>
                    <a:cubicBezTo>
                      <a:pt x="12735" y="0"/>
                      <a:pt x="22345" y="9446"/>
                      <a:pt x="22547" y="21228"/>
                    </a:cubicBezTo>
                  </a:path>
                  <a:path w="22547" h="21600" stroke="0" extrusionOk="0">
                    <a:moveTo>
                      <a:pt x="-1" y="20"/>
                    </a:moveTo>
                    <a:cubicBezTo>
                      <a:pt x="316" y="6"/>
                      <a:pt x="633" y="-1"/>
                      <a:pt x="951" y="0"/>
                    </a:cubicBezTo>
                    <a:cubicBezTo>
                      <a:pt x="12735" y="0"/>
                      <a:pt x="22345" y="9446"/>
                      <a:pt x="22547" y="21228"/>
                    </a:cubicBezTo>
                    <a:lnTo>
                      <a:pt x="951" y="21600"/>
                    </a:lnTo>
                    <a:close/>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th-TH"/>
              </a:p>
            </p:txBody>
          </p:sp>
          <p:sp>
            <p:nvSpPr>
              <p:cNvPr id="6296" name="Oval 100"/>
              <p:cNvSpPr>
                <a:spLocks noChangeArrowheads="1"/>
              </p:cNvSpPr>
              <p:nvPr/>
            </p:nvSpPr>
            <p:spPr bwMode="auto">
              <a:xfrm>
                <a:off x="4754" y="3135"/>
                <a:ext cx="20" cy="74"/>
              </a:xfrm>
              <a:prstGeom prst="ellipse">
                <a:avLst/>
              </a:prstGeom>
              <a:solidFill>
                <a:schemeClr val="accent1"/>
              </a:solidFill>
              <a:ln w="12700">
                <a:solidFill>
                  <a:schemeClr val="tx1"/>
                </a:solidFill>
                <a:round/>
                <a:headEnd/>
                <a:tailEnd/>
              </a:ln>
            </p:spPr>
            <p:txBody>
              <a:bodyPr wrap="none" anchor="ctr"/>
              <a:lstStyle/>
              <a:p>
                <a:endParaRPr lang="th-TH"/>
              </a:p>
            </p:txBody>
          </p:sp>
          <p:sp>
            <p:nvSpPr>
              <p:cNvPr id="6297" name="Arc 101"/>
              <p:cNvSpPr>
                <a:spLocks/>
              </p:cNvSpPr>
              <p:nvPr/>
            </p:nvSpPr>
            <p:spPr bwMode="auto">
              <a:xfrm rot="10800000">
                <a:off x="4761" y="3180"/>
                <a:ext cx="27" cy="57"/>
              </a:xfrm>
              <a:custGeom>
                <a:avLst/>
                <a:gdLst>
                  <a:gd name="T0" fmla="*/ 0 w 21596"/>
                  <a:gd name="T1" fmla="*/ 0 h 21585"/>
                  <a:gd name="T2" fmla="*/ 0 w 21596"/>
                  <a:gd name="T3" fmla="*/ 0 h 21585"/>
                  <a:gd name="T4" fmla="*/ 0 w 21596"/>
                  <a:gd name="T5" fmla="*/ 0 h 21585"/>
                  <a:gd name="T6" fmla="*/ 0 60000 65536"/>
                  <a:gd name="T7" fmla="*/ 0 60000 65536"/>
                  <a:gd name="T8" fmla="*/ 0 60000 65536"/>
                  <a:gd name="T9" fmla="*/ 0 w 21596"/>
                  <a:gd name="T10" fmla="*/ 0 h 21585"/>
                  <a:gd name="T11" fmla="*/ 21596 w 21596"/>
                  <a:gd name="T12" fmla="*/ 21585 h 21585"/>
                </a:gdLst>
                <a:ahLst/>
                <a:cxnLst>
                  <a:cxn ang="T6">
                    <a:pos x="T0" y="T1"/>
                  </a:cxn>
                  <a:cxn ang="T7">
                    <a:pos x="T2" y="T3"/>
                  </a:cxn>
                  <a:cxn ang="T8">
                    <a:pos x="T4" y="T5"/>
                  </a:cxn>
                </a:cxnLst>
                <a:rect l="T9" t="T10" r="T11" b="T12"/>
                <a:pathLst>
                  <a:path w="21596" h="21585" fill="none" extrusionOk="0">
                    <a:moveTo>
                      <a:pt x="-1" y="21216"/>
                    </a:moveTo>
                    <a:cubicBezTo>
                      <a:pt x="194" y="9734"/>
                      <a:pt x="9341" y="412"/>
                      <a:pt x="20817" y="-1"/>
                    </a:cubicBezTo>
                  </a:path>
                  <a:path w="21596" h="21585" stroke="0" extrusionOk="0">
                    <a:moveTo>
                      <a:pt x="-1" y="21216"/>
                    </a:moveTo>
                    <a:cubicBezTo>
                      <a:pt x="194" y="9734"/>
                      <a:pt x="9341" y="412"/>
                      <a:pt x="20817" y="-1"/>
                    </a:cubicBezTo>
                    <a:lnTo>
                      <a:pt x="21596" y="21585"/>
                    </a:lnTo>
                    <a:close/>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th-TH"/>
              </a:p>
            </p:txBody>
          </p:sp>
          <p:sp>
            <p:nvSpPr>
              <p:cNvPr id="6298" name="Oval 102"/>
              <p:cNvSpPr>
                <a:spLocks noChangeArrowheads="1"/>
              </p:cNvSpPr>
              <p:nvPr/>
            </p:nvSpPr>
            <p:spPr bwMode="auto">
              <a:xfrm>
                <a:off x="4763" y="3161"/>
                <a:ext cx="2" cy="22"/>
              </a:xfrm>
              <a:prstGeom prst="ellipse">
                <a:avLst/>
              </a:prstGeom>
              <a:solidFill>
                <a:schemeClr val="tx2"/>
              </a:solidFill>
              <a:ln w="12700">
                <a:solidFill>
                  <a:schemeClr val="tx1"/>
                </a:solidFill>
                <a:round/>
                <a:headEnd/>
                <a:tailEnd/>
              </a:ln>
            </p:spPr>
            <p:txBody>
              <a:bodyPr wrap="none" anchor="ctr"/>
              <a:lstStyle/>
              <a:p>
                <a:endParaRPr lang="th-TH"/>
              </a:p>
            </p:txBody>
          </p:sp>
        </p:grpSp>
        <p:sp>
          <p:nvSpPr>
            <p:cNvPr id="6235" name="Freeform 103"/>
            <p:cNvSpPr>
              <a:spLocks/>
            </p:cNvSpPr>
            <p:nvPr/>
          </p:nvSpPr>
          <p:spPr bwMode="auto">
            <a:xfrm>
              <a:off x="3300" y="892"/>
              <a:ext cx="373" cy="859"/>
            </a:xfrm>
            <a:custGeom>
              <a:avLst/>
              <a:gdLst>
                <a:gd name="T0" fmla="*/ 186 w 373"/>
                <a:gd name="T1" fmla="*/ 26 h 859"/>
                <a:gd name="T2" fmla="*/ 174 w 373"/>
                <a:gd name="T3" fmla="*/ 56 h 859"/>
                <a:gd name="T4" fmla="*/ 160 w 373"/>
                <a:gd name="T5" fmla="*/ 86 h 859"/>
                <a:gd name="T6" fmla="*/ 146 w 373"/>
                <a:gd name="T7" fmla="*/ 118 h 859"/>
                <a:gd name="T8" fmla="*/ 134 w 373"/>
                <a:gd name="T9" fmla="*/ 150 h 859"/>
                <a:gd name="T10" fmla="*/ 122 w 373"/>
                <a:gd name="T11" fmla="*/ 182 h 859"/>
                <a:gd name="T12" fmla="*/ 108 w 373"/>
                <a:gd name="T13" fmla="*/ 214 h 859"/>
                <a:gd name="T14" fmla="*/ 94 w 373"/>
                <a:gd name="T15" fmla="*/ 246 h 859"/>
                <a:gd name="T16" fmla="*/ 78 w 373"/>
                <a:gd name="T17" fmla="*/ 278 h 859"/>
                <a:gd name="T18" fmla="*/ 66 w 373"/>
                <a:gd name="T19" fmla="*/ 310 h 859"/>
                <a:gd name="T20" fmla="*/ 54 w 373"/>
                <a:gd name="T21" fmla="*/ 342 h 859"/>
                <a:gd name="T22" fmla="*/ 40 w 373"/>
                <a:gd name="T23" fmla="*/ 374 h 859"/>
                <a:gd name="T24" fmla="*/ 26 w 373"/>
                <a:gd name="T25" fmla="*/ 406 h 859"/>
                <a:gd name="T26" fmla="*/ 14 w 373"/>
                <a:gd name="T27" fmla="*/ 438 h 859"/>
                <a:gd name="T28" fmla="*/ 0 w 373"/>
                <a:gd name="T29" fmla="*/ 470 h 859"/>
                <a:gd name="T30" fmla="*/ 10 w 373"/>
                <a:gd name="T31" fmla="*/ 502 h 859"/>
                <a:gd name="T32" fmla="*/ 20 w 373"/>
                <a:gd name="T33" fmla="*/ 534 h 859"/>
                <a:gd name="T34" fmla="*/ 26 w 373"/>
                <a:gd name="T35" fmla="*/ 566 h 859"/>
                <a:gd name="T36" fmla="*/ 36 w 373"/>
                <a:gd name="T37" fmla="*/ 598 h 859"/>
                <a:gd name="T38" fmla="*/ 46 w 373"/>
                <a:gd name="T39" fmla="*/ 630 h 859"/>
                <a:gd name="T40" fmla="*/ 54 w 373"/>
                <a:gd name="T41" fmla="*/ 664 h 859"/>
                <a:gd name="T42" fmla="*/ 62 w 373"/>
                <a:gd name="T43" fmla="*/ 696 h 859"/>
                <a:gd name="T44" fmla="*/ 68 w 373"/>
                <a:gd name="T45" fmla="*/ 728 h 859"/>
                <a:gd name="T46" fmla="*/ 78 w 373"/>
                <a:gd name="T47" fmla="*/ 760 h 859"/>
                <a:gd name="T48" fmla="*/ 88 w 373"/>
                <a:gd name="T49" fmla="*/ 792 h 859"/>
                <a:gd name="T50" fmla="*/ 100 w 373"/>
                <a:gd name="T51" fmla="*/ 824 h 859"/>
                <a:gd name="T52" fmla="*/ 118 w 373"/>
                <a:gd name="T53" fmla="*/ 856 h 859"/>
                <a:gd name="T54" fmla="*/ 134 w 373"/>
                <a:gd name="T55" fmla="*/ 832 h 859"/>
                <a:gd name="T56" fmla="*/ 148 w 373"/>
                <a:gd name="T57" fmla="*/ 800 h 859"/>
                <a:gd name="T58" fmla="*/ 164 w 373"/>
                <a:gd name="T59" fmla="*/ 768 h 859"/>
                <a:gd name="T60" fmla="*/ 178 w 373"/>
                <a:gd name="T61" fmla="*/ 736 h 859"/>
                <a:gd name="T62" fmla="*/ 192 w 373"/>
                <a:gd name="T63" fmla="*/ 704 h 859"/>
                <a:gd name="T64" fmla="*/ 206 w 373"/>
                <a:gd name="T65" fmla="*/ 672 h 859"/>
                <a:gd name="T66" fmla="*/ 220 w 373"/>
                <a:gd name="T67" fmla="*/ 640 h 859"/>
                <a:gd name="T68" fmla="*/ 234 w 373"/>
                <a:gd name="T69" fmla="*/ 608 h 859"/>
                <a:gd name="T70" fmla="*/ 248 w 373"/>
                <a:gd name="T71" fmla="*/ 576 h 859"/>
                <a:gd name="T72" fmla="*/ 262 w 373"/>
                <a:gd name="T73" fmla="*/ 544 h 859"/>
                <a:gd name="T74" fmla="*/ 278 w 373"/>
                <a:gd name="T75" fmla="*/ 512 h 859"/>
                <a:gd name="T76" fmla="*/ 290 w 373"/>
                <a:gd name="T77" fmla="*/ 480 h 859"/>
                <a:gd name="T78" fmla="*/ 304 w 373"/>
                <a:gd name="T79" fmla="*/ 448 h 859"/>
                <a:gd name="T80" fmla="*/ 320 w 373"/>
                <a:gd name="T81" fmla="*/ 418 h 859"/>
                <a:gd name="T82" fmla="*/ 336 w 373"/>
                <a:gd name="T83" fmla="*/ 388 h 859"/>
                <a:gd name="T84" fmla="*/ 352 w 373"/>
                <a:gd name="T85" fmla="*/ 356 h 859"/>
                <a:gd name="T86" fmla="*/ 364 w 373"/>
                <a:gd name="T87" fmla="*/ 324 h 859"/>
                <a:gd name="T88" fmla="*/ 372 w 373"/>
                <a:gd name="T89" fmla="*/ 292 h 859"/>
                <a:gd name="T90" fmla="*/ 346 w 373"/>
                <a:gd name="T91" fmla="*/ 268 h 859"/>
                <a:gd name="T92" fmla="*/ 356 w 373"/>
                <a:gd name="T93" fmla="*/ 276 h 859"/>
                <a:gd name="T94" fmla="*/ 364 w 373"/>
                <a:gd name="T95" fmla="*/ 282 h 859"/>
                <a:gd name="T96" fmla="*/ 350 w 373"/>
                <a:gd name="T97" fmla="*/ 252 h 859"/>
                <a:gd name="T98" fmla="*/ 334 w 373"/>
                <a:gd name="T99" fmla="*/ 226 h 859"/>
                <a:gd name="T100" fmla="*/ 314 w 373"/>
                <a:gd name="T101" fmla="*/ 198 h 859"/>
                <a:gd name="T102" fmla="*/ 302 w 373"/>
                <a:gd name="T103" fmla="*/ 166 h 859"/>
                <a:gd name="T104" fmla="*/ 280 w 373"/>
                <a:gd name="T105" fmla="*/ 136 h 859"/>
                <a:gd name="T106" fmla="*/ 264 w 373"/>
                <a:gd name="T107" fmla="*/ 104 h 859"/>
                <a:gd name="T108" fmla="*/ 248 w 373"/>
                <a:gd name="T109" fmla="*/ 72 h 859"/>
                <a:gd name="T110" fmla="*/ 230 w 373"/>
                <a:gd name="T111" fmla="*/ 44 h 859"/>
                <a:gd name="T112" fmla="*/ 210 w 373"/>
                <a:gd name="T113" fmla="*/ 16 h 85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73"/>
                <a:gd name="T172" fmla="*/ 0 h 859"/>
                <a:gd name="T173" fmla="*/ 373 w 373"/>
                <a:gd name="T174" fmla="*/ 859 h 85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73" h="859">
                  <a:moveTo>
                    <a:pt x="202" y="0"/>
                  </a:moveTo>
                  <a:lnTo>
                    <a:pt x="200" y="4"/>
                  </a:lnTo>
                  <a:lnTo>
                    <a:pt x="196" y="8"/>
                  </a:lnTo>
                  <a:lnTo>
                    <a:pt x="194" y="12"/>
                  </a:lnTo>
                  <a:lnTo>
                    <a:pt x="192" y="16"/>
                  </a:lnTo>
                  <a:lnTo>
                    <a:pt x="190" y="20"/>
                  </a:lnTo>
                  <a:lnTo>
                    <a:pt x="186" y="22"/>
                  </a:lnTo>
                  <a:lnTo>
                    <a:pt x="186" y="26"/>
                  </a:lnTo>
                  <a:lnTo>
                    <a:pt x="184" y="30"/>
                  </a:lnTo>
                  <a:lnTo>
                    <a:pt x="182" y="34"/>
                  </a:lnTo>
                  <a:lnTo>
                    <a:pt x="180" y="38"/>
                  </a:lnTo>
                  <a:lnTo>
                    <a:pt x="180" y="42"/>
                  </a:lnTo>
                  <a:lnTo>
                    <a:pt x="178" y="46"/>
                  </a:lnTo>
                  <a:lnTo>
                    <a:pt x="178" y="50"/>
                  </a:lnTo>
                  <a:lnTo>
                    <a:pt x="174" y="52"/>
                  </a:lnTo>
                  <a:lnTo>
                    <a:pt x="174" y="56"/>
                  </a:lnTo>
                  <a:lnTo>
                    <a:pt x="172" y="60"/>
                  </a:lnTo>
                  <a:lnTo>
                    <a:pt x="172" y="64"/>
                  </a:lnTo>
                  <a:lnTo>
                    <a:pt x="170" y="68"/>
                  </a:lnTo>
                  <a:lnTo>
                    <a:pt x="168" y="72"/>
                  </a:lnTo>
                  <a:lnTo>
                    <a:pt x="166" y="76"/>
                  </a:lnTo>
                  <a:lnTo>
                    <a:pt x="162" y="78"/>
                  </a:lnTo>
                  <a:lnTo>
                    <a:pt x="160" y="82"/>
                  </a:lnTo>
                  <a:lnTo>
                    <a:pt x="160" y="86"/>
                  </a:lnTo>
                  <a:lnTo>
                    <a:pt x="158" y="90"/>
                  </a:lnTo>
                  <a:lnTo>
                    <a:pt x="156" y="94"/>
                  </a:lnTo>
                  <a:lnTo>
                    <a:pt x="156" y="98"/>
                  </a:lnTo>
                  <a:lnTo>
                    <a:pt x="152" y="102"/>
                  </a:lnTo>
                  <a:lnTo>
                    <a:pt x="150" y="106"/>
                  </a:lnTo>
                  <a:lnTo>
                    <a:pt x="148" y="110"/>
                  </a:lnTo>
                  <a:lnTo>
                    <a:pt x="148" y="114"/>
                  </a:lnTo>
                  <a:lnTo>
                    <a:pt x="146" y="118"/>
                  </a:lnTo>
                  <a:lnTo>
                    <a:pt x="144" y="122"/>
                  </a:lnTo>
                  <a:lnTo>
                    <a:pt x="142" y="126"/>
                  </a:lnTo>
                  <a:lnTo>
                    <a:pt x="140" y="130"/>
                  </a:lnTo>
                  <a:lnTo>
                    <a:pt x="138" y="134"/>
                  </a:lnTo>
                  <a:lnTo>
                    <a:pt x="138" y="138"/>
                  </a:lnTo>
                  <a:lnTo>
                    <a:pt x="136" y="142"/>
                  </a:lnTo>
                  <a:lnTo>
                    <a:pt x="134" y="146"/>
                  </a:lnTo>
                  <a:lnTo>
                    <a:pt x="134" y="150"/>
                  </a:lnTo>
                  <a:lnTo>
                    <a:pt x="132" y="154"/>
                  </a:lnTo>
                  <a:lnTo>
                    <a:pt x="130" y="158"/>
                  </a:lnTo>
                  <a:lnTo>
                    <a:pt x="128" y="162"/>
                  </a:lnTo>
                  <a:lnTo>
                    <a:pt x="128" y="166"/>
                  </a:lnTo>
                  <a:lnTo>
                    <a:pt x="126" y="170"/>
                  </a:lnTo>
                  <a:lnTo>
                    <a:pt x="124" y="174"/>
                  </a:lnTo>
                  <a:lnTo>
                    <a:pt x="122" y="178"/>
                  </a:lnTo>
                  <a:lnTo>
                    <a:pt x="122" y="182"/>
                  </a:lnTo>
                  <a:lnTo>
                    <a:pt x="120" y="186"/>
                  </a:lnTo>
                  <a:lnTo>
                    <a:pt x="118" y="190"/>
                  </a:lnTo>
                  <a:lnTo>
                    <a:pt x="116" y="194"/>
                  </a:lnTo>
                  <a:lnTo>
                    <a:pt x="114" y="198"/>
                  </a:lnTo>
                  <a:lnTo>
                    <a:pt x="112" y="202"/>
                  </a:lnTo>
                  <a:lnTo>
                    <a:pt x="112" y="206"/>
                  </a:lnTo>
                  <a:lnTo>
                    <a:pt x="110" y="210"/>
                  </a:lnTo>
                  <a:lnTo>
                    <a:pt x="108" y="214"/>
                  </a:lnTo>
                  <a:lnTo>
                    <a:pt x="108" y="218"/>
                  </a:lnTo>
                  <a:lnTo>
                    <a:pt x="106" y="222"/>
                  </a:lnTo>
                  <a:lnTo>
                    <a:pt x="104" y="226"/>
                  </a:lnTo>
                  <a:lnTo>
                    <a:pt x="102" y="230"/>
                  </a:lnTo>
                  <a:lnTo>
                    <a:pt x="100" y="234"/>
                  </a:lnTo>
                  <a:lnTo>
                    <a:pt x="98" y="238"/>
                  </a:lnTo>
                  <a:lnTo>
                    <a:pt x="96" y="242"/>
                  </a:lnTo>
                  <a:lnTo>
                    <a:pt x="94" y="246"/>
                  </a:lnTo>
                  <a:lnTo>
                    <a:pt x="92" y="250"/>
                  </a:lnTo>
                  <a:lnTo>
                    <a:pt x="90" y="254"/>
                  </a:lnTo>
                  <a:lnTo>
                    <a:pt x="88" y="258"/>
                  </a:lnTo>
                  <a:lnTo>
                    <a:pt x="86" y="262"/>
                  </a:lnTo>
                  <a:lnTo>
                    <a:pt x="84" y="266"/>
                  </a:lnTo>
                  <a:lnTo>
                    <a:pt x="82" y="270"/>
                  </a:lnTo>
                  <a:lnTo>
                    <a:pt x="80" y="274"/>
                  </a:lnTo>
                  <a:lnTo>
                    <a:pt x="78" y="278"/>
                  </a:lnTo>
                  <a:lnTo>
                    <a:pt x="76" y="282"/>
                  </a:lnTo>
                  <a:lnTo>
                    <a:pt x="76" y="286"/>
                  </a:lnTo>
                  <a:lnTo>
                    <a:pt x="74" y="290"/>
                  </a:lnTo>
                  <a:lnTo>
                    <a:pt x="72" y="294"/>
                  </a:lnTo>
                  <a:lnTo>
                    <a:pt x="70" y="298"/>
                  </a:lnTo>
                  <a:lnTo>
                    <a:pt x="70" y="302"/>
                  </a:lnTo>
                  <a:lnTo>
                    <a:pt x="68" y="306"/>
                  </a:lnTo>
                  <a:lnTo>
                    <a:pt x="66" y="310"/>
                  </a:lnTo>
                  <a:lnTo>
                    <a:pt x="64" y="314"/>
                  </a:lnTo>
                  <a:lnTo>
                    <a:pt x="62" y="318"/>
                  </a:lnTo>
                  <a:lnTo>
                    <a:pt x="62" y="322"/>
                  </a:lnTo>
                  <a:lnTo>
                    <a:pt x="60" y="326"/>
                  </a:lnTo>
                  <a:lnTo>
                    <a:pt x="58" y="330"/>
                  </a:lnTo>
                  <a:lnTo>
                    <a:pt x="56" y="334"/>
                  </a:lnTo>
                  <a:lnTo>
                    <a:pt x="54" y="338"/>
                  </a:lnTo>
                  <a:lnTo>
                    <a:pt x="54" y="342"/>
                  </a:lnTo>
                  <a:lnTo>
                    <a:pt x="52" y="346"/>
                  </a:lnTo>
                  <a:lnTo>
                    <a:pt x="50" y="350"/>
                  </a:lnTo>
                  <a:lnTo>
                    <a:pt x="50" y="354"/>
                  </a:lnTo>
                  <a:lnTo>
                    <a:pt x="48" y="358"/>
                  </a:lnTo>
                  <a:lnTo>
                    <a:pt x="46" y="362"/>
                  </a:lnTo>
                  <a:lnTo>
                    <a:pt x="44" y="366"/>
                  </a:lnTo>
                  <a:lnTo>
                    <a:pt x="42" y="370"/>
                  </a:lnTo>
                  <a:lnTo>
                    <a:pt x="40" y="374"/>
                  </a:lnTo>
                  <a:lnTo>
                    <a:pt x="38" y="378"/>
                  </a:lnTo>
                  <a:lnTo>
                    <a:pt x="36" y="382"/>
                  </a:lnTo>
                  <a:lnTo>
                    <a:pt x="34" y="386"/>
                  </a:lnTo>
                  <a:lnTo>
                    <a:pt x="32" y="390"/>
                  </a:lnTo>
                  <a:lnTo>
                    <a:pt x="30" y="394"/>
                  </a:lnTo>
                  <a:lnTo>
                    <a:pt x="30" y="398"/>
                  </a:lnTo>
                  <a:lnTo>
                    <a:pt x="28" y="402"/>
                  </a:lnTo>
                  <a:lnTo>
                    <a:pt x="26" y="406"/>
                  </a:lnTo>
                  <a:lnTo>
                    <a:pt x="24" y="410"/>
                  </a:lnTo>
                  <a:lnTo>
                    <a:pt x="22" y="414"/>
                  </a:lnTo>
                  <a:lnTo>
                    <a:pt x="22" y="418"/>
                  </a:lnTo>
                  <a:lnTo>
                    <a:pt x="20" y="422"/>
                  </a:lnTo>
                  <a:lnTo>
                    <a:pt x="20" y="426"/>
                  </a:lnTo>
                  <a:lnTo>
                    <a:pt x="16" y="430"/>
                  </a:lnTo>
                  <a:lnTo>
                    <a:pt x="14" y="434"/>
                  </a:lnTo>
                  <a:lnTo>
                    <a:pt x="14" y="438"/>
                  </a:lnTo>
                  <a:lnTo>
                    <a:pt x="12" y="442"/>
                  </a:lnTo>
                  <a:lnTo>
                    <a:pt x="10" y="446"/>
                  </a:lnTo>
                  <a:lnTo>
                    <a:pt x="10" y="450"/>
                  </a:lnTo>
                  <a:lnTo>
                    <a:pt x="8" y="454"/>
                  </a:lnTo>
                  <a:lnTo>
                    <a:pt x="6" y="458"/>
                  </a:lnTo>
                  <a:lnTo>
                    <a:pt x="4" y="462"/>
                  </a:lnTo>
                  <a:lnTo>
                    <a:pt x="2" y="466"/>
                  </a:lnTo>
                  <a:lnTo>
                    <a:pt x="0" y="470"/>
                  </a:lnTo>
                  <a:lnTo>
                    <a:pt x="2" y="474"/>
                  </a:lnTo>
                  <a:lnTo>
                    <a:pt x="2" y="478"/>
                  </a:lnTo>
                  <a:lnTo>
                    <a:pt x="2" y="482"/>
                  </a:lnTo>
                  <a:lnTo>
                    <a:pt x="4" y="486"/>
                  </a:lnTo>
                  <a:lnTo>
                    <a:pt x="6" y="492"/>
                  </a:lnTo>
                  <a:lnTo>
                    <a:pt x="6" y="496"/>
                  </a:lnTo>
                  <a:lnTo>
                    <a:pt x="10" y="498"/>
                  </a:lnTo>
                  <a:lnTo>
                    <a:pt x="10" y="502"/>
                  </a:lnTo>
                  <a:lnTo>
                    <a:pt x="12" y="506"/>
                  </a:lnTo>
                  <a:lnTo>
                    <a:pt x="12" y="510"/>
                  </a:lnTo>
                  <a:lnTo>
                    <a:pt x="14" y="514"/>
                  </a:lnTo>
                  <a:lnTo>
                    <a:pt x="16" y="518"/>
                  </a:lnTo>
                  <a:lnTo>
                    <a:pt x="16" y="522"/>
                  </a:lnTo>
                  <a:lnTo>
                    <a:pt x="18" y="526"/>
                  </a:lnTo>
                  <a:lnTo>
                    <a:pt x="20" y="530"/>
                  </a:lnTo>
                  <a:lnTo>
                    <a:pt x="20" y="534"/>
                  </a:lnTo>
                  <a:lnTo>
                    <a:pt x="20" y="538"/>
                  </a:lnTo>
                  <a:lnTo>
                    <a:pt x="22" y="542"/>
                  </a:lnTo>
                  <a:lnTo>
                    <a:pt x="22" y="546"/>
                  </a:lnTo>
                  <a:lnTo>
                    <a:pt x="24" y="550"/>
                  </a:lnTo>
                  <a:lnTo>
                    <a:pt x="24" y="554"/>
                  </a:lnTo>
                  <a:lnTo>
                    <a:pt x="26" y="558"/>
                  </a:lnTo>
                  <a:lnTo>
                    <a:pt x="26" y="562"/>
                  </a:lnTo>
                  <a:lnTo>
                    <a:pt x="26" y="566"/>
                  </a:lnTo>
                  <a:lnTo>
                    <a:pt x="28" y="570"/>
                  </a:lnTo>
                  <a:lnTo>
                    <a:pt x="28" y="574"/>
                  </a:lnTo>
                  <a:lnTo>
                    <a:pt x="30" y="578"/>
                  </a:lnTo>
                  <a:lnTo>
                    <a:pt x="30" y="582"/>
                  </a:lnTo>
                  <a:lnTo>
                    <a:pt x="32" y="586"/>
                  </a:lnTo>
                  <a:lnTo>
                    <a:pt x="32" y="590"/>
                  </a:lnTo>
                  <a:lnTo>
                    <a:pt x="34" y="594"/>
                  </a:lnTo>
                  <a:lnTo>
                    <a:pt x="36" y="598"/>
                  </a:lnTo>
                  <a:lnTo>
                    <a:pt x="36" y="602"/>
                  </a:lnTo>
                  <a:lnTo>
                    <a:pt x="38" y="606"/>
                  </a:lnTo>
                  <a:lnTo>
                    <a:pt x="38" y="610"/>
                  </a:lnTo>
                  <a:lnTo>
                    <a:pt x="40" y="614"/>
                  </a:lnTo>
                  <a:lnTo>
                    <a:pt x="42" y="618"/>
                  </a:lnTo>
                  <a:lnTo>
                    <a:pt x="44" y="622"/>
                  </a:lnTo>
                  <a:lnTo>
                    <a:pt x="46" y="626"/>
                  </a:lnTo>
                  <a:lnTo>
                    <a:pt x="46" y="630"/>
                  </a:lnTo>
                  <a:lnTo>
                    <a:pt x="48" y="634"/>
                  </a:lnTo>
                  <a:lnTo>
                    <a:pt x="48" y="638"/>
                  </a:lnTo>
                  <a:lnTo>
                    <a:pt x="50" y="642"/>
                  </a:lnTo>
                  <a:lnTo>
                    <a:pt x="52" y="646"/>
                  </a:lnTo>
                  <a:lnTo>
                    <a:pt x="52" y="650"/>
                  </a:lnTo>
                  <a:lnTo>
                    <a:pt x="54" y="656"/>
                  </a:lnTo>
                  <a:lnTo>
                    <a:pt x="54" y="660"/>
                  </a:lnTo>
                  <a:lnTo>
                    <a:pt x="54" y="664"/>
                  </a:lnTo>
                  <a:lnTo>
                    <a:pt x="56" y="668"/>
                  </a:lnTo>
                  <a:lnTo>
                    <a:pt x="56" y="672"/>
                  </a:lnTo>
                  <a:lnTo>
                    <a:pt x="58" y="676"/>
                  </a:lnTo>
                  <a:lnTo>
                    <a:pt x="58" y="680"/>
                  </a:lnTo>
                  <a:lnTo>
                    <a:pt x="58" y="684"/>
                  </a:lnTo>
                  <a:lnTo>
                    <a:pt x="60" y="688"/>
                  </a:lnTo>
                  <a:lnTo>
                    <a:pt x="60" y="692"/>
                  </a:lnTo>
                  <a:lnTo>
                    <a:pt x="62" y="696"/>
                  </a:lnTo>
                  <a:lnTo>
                    <a:pt x="62" y="700"/>
                  </a:lnTo>
                  <a:lnTo>
                    <a:pt x="64" y="704"/>
                  </a:lnTo>
                  <a:lnTo>
                    <a:pt x="64" y="708"/>
                  </a:lnTo>
                  <a:lnTo>
                    <a:pt x="64" y="712"/>
                  </a:lnTo>
                  <a:lnTo>
                    <a:pt x="66" y="716"/>
                  </a:lnTo>
                  <a:lnTo>
                    <a:pt x="66" y="720"/>
                  </a:lnTo>
                  <a:lnTo>
                    <a:pt x="68" y="724"/>
                  </a:lnTo>
                  <a:lnTo>
                    <a:pt x="68" y="728"/>
                  </a:lnTo>
                  <a:lnTo>
                    <a:pt x="70" y="732"/>
                  </a:lnTo>
                  <a:lnTo>
                    <a:pt x="70" y="736"/>
                  </a:lnTo>
                  <a:lnTo>
                    <a:pt x="72" y="740"/>
                  </a:lnTo>
                  <a:lnTo>
                    <a:pt x="72" y="744"/>
                  </a:lnTo>
                  <a:lnTo>
                    <a:pt x="74" y="748"/>
                  </a:lnTo>
                  <a:lnTo>
                    <a:pt x="74" y="752"/>
                  </a:lnTo>
                  <a:lnTo>
                    <a:pt x="76" y="756"/>
                  </a:lnTo>
                  <a:lnTo>
                    <a:pt x="78" y="760"/>
                  </a:lnTo>
                  <a:lnTo>
                    <a:pt x="78" y="764"/>
                  </a:lnTo>
                  <a:lnTo>
                    <a:pt x="80" y="768"/>
                  </a:lnTo>
                  <a:lnTo>
                    <a:pt x="82" y="772"/>
                  </a:lnTo>
                  <a:lnTo>
                    <a:pt x="82" y="776"/>
                  </a:lnTo>
                  <a:lnTo>
                    <a:pt x="84" y="780"/>
                  </a:lnTo>
                  <a:lnTo>
                    <a:pt x="84" y="784"/>
                  </a:lnTo>
                  <a:lnTo>
                    <a:pt x="86" y="788"/>
                  </a:lnTo>
                  <a:lnTo>
                    <a:pt x="88" y="792"/>
                  </a:lnTo>
                  <a:lnTo>
                    <a:pt x="90" y="796"/>
                  </a:lnTo>
                  <a:lnTo>
                    <a:pt x="92" y="800"/>
                  </a:lnTo>
                  <a:lnTo>
                    <a:pt x="92" y="804"/>
                  </a:lnTo>
                  <a:lnTo>
                    <a:pt x="94" y="808"/>
                  </a:lnTo>
                  <a:lnTo>
                    <a:pt x="96" y="812"/>
                  </a:lnTo>
                  <a:lnTo>
                    <a:pt x="98" y="816"/>
                  </a:lnTo>
                  <a:lnTo>
                    <a:pt x="98" y="820"/>
                  </a:lnTo>
                  <a:lnTo>
                    <a:pt x="100" y="824"/>
                  </a:lnTo>
                  <a:lnTo>
                    <a:pt x="102" y="830"/>
                  </a:lnTo>
                  <a:lnTo>
                    <a:pt x="104" y="834"/>
                  </a:lnTo>
                  <a:lnTo>
                    <a:pt x="106" y="838"/>
                  </a:lnTo>
                  <a:lnTo>
                    <a:pt x="108" y="842"/>
                  </a:lnTo>
                  <a:lnTo>
                    <a:pt x="110" y="846"/>
                  </a:lnTo>
                  <a:lnTo>
                    <a:pt x="112" y="850"/>
                  </a:lnTo>
                  <a:lnTo>
                    <a:pt x="114" y="854"/>
                  </a:lnTo>
                  <a:lnTo>
                    <a:pt x="118" y="856"/>
                  </a:lnTo>
                  <a:lnTo>
                    <a:pt x="122" y="858"/>
                  </a:lnTo>
                  <a:lnTo>
                    <a:pt x="122" y="854"/>
                  </a:lnTo>
                  <a:lnTo>
                    <a:pt x="122" y="850"/>
                  </a:lnTo>
                  <a:lnTo>
                    <a:pt x="126" y="846"/>
                  </a:lnTo>
                  <a:lnTo>
                    <a:pt x="128" y="842"/>
                  </a:lnTo>
                  <a:lnTo>
                    <a:pt x="132" y="840"/>
                  </a:lnTo>
                  <a:lnTo>
                    <a:pt x="134" y="836"/>
                  </a:lnTo>
                  <a:lnTo>
                    <a:pt x="134" y="832"/>
                  </a:lnTo>
                  <a:lnTo>
                    <a:pt x="136" y="828"/>
                  </a:lnTo>
                  <a:lnTo>
                    <a:pt x="138" y="824"/>
                  </a:lnTo>
                  <a:lnTo>
                    <a:pt x="140" y="820"/>
                  </a:lnTo>
                  <a:lnTo>
                    <a:pt x="140" y="816"/>
                  </a:lnTo>
                  <a:lnTo>
                    <a:pt x="142" y="812"/>
                  </a:lnTo>
                  <a:lnTo>
                    <a:pt x="144" y="808"/>
                  </a:lnTo>
                  <a:lnTo>
                    <a:pt x="146" y="804"/>
                  </a:lnTo>
                  <a:lnTo>
                    <a:pt x="148" y="800"/>
                  </a:lnTo>
                  <a:lnTo>
                    <a:pt x="150" y="796"/>
                  </a:lnTo>
                  <a:lnTo>
                    <a:pt x="152" y="792"/>
                  </a:lnTo>
                  <a:lnTo>
                    <a:pt x="154" y="788"/>
                  </a:lnTo>
                  <a:lnTo>
                    <a:pt x="156" y="784"/>
                  </a:lnTo>
                  <a:lnTo>
                    <a:pt x="158" y="780"/>
                  </a:lnTo>
                  <a:lnTo>
                    <a:pt x="158" y="776"/>
                  </a:lnTo>
                  <a:lnTo>
                    <a:pt x="160" y="772"/>
                  </a:lnTo>
                  <a:lnTo>
                    <a:pt x="164" y="768"/>
                  </a:lnTo>
                  <a:lnTo>
                    <a:pt x="164" y="764"/>
                  </a:lnTo>
                  <a:lnTo>
                    <a:pt x="166" y="760"/>
                  </a:lnTo>
                  <a:lnTo>
                    <a:pt x="168" y="756"/>
                  </a:lnTo>
                  <a:lnTo>
                    <a:pt x="170" y="752"/>
                  </a:lnTo>
                  <a:lnTo>
                    <a:pt x="172" y="748"/>
                  </a:lnTo>
                  <a:lnTo>
                    <a:pt x="174" y="744"/>
                  </a:lnTo>
                  <a:lnTo>
                    <a:pt x="176" y="740"/>
                  </a:lnTo>
                  <a:lnTo>
                    <a:pt x="178" y="736"/>
                  </a:lnTo>
                  <a:lnTo>
                    <a:pt x="180" y="732"/>
                  </a:lnTo>
                  <a:lnTo>
                    <a:pt x="182" y="728"/>
                  </a:lnTo>
                  <a:lnTo>
                    <a:pt x="182" y="724"/>
                  </a:lnTo>
                  <a:lnTo>
                    <a:pt x="186" y="720"/>
                  </a:lnTo>
                  <a:lnTo>
                    <a:pt x="188" y="716"/>
                  </a:lnTo>
                  <a:lnTo>
                    <a:pt x="190" y="712"/>
                  </a:lnTo>
                  <a:lnTo>
                    <a:pt x="192" y="708"/>
                  </a:lnTo>
                  <a:lnTo>
                    <a:pt x="192" y="704"/>
                  </a:lnTo>
                  <a:lnTo>
                    <a:pt x="194" y="700"/>
                  </a:lnTo>
                  <a:lnTo>
                    <a:pt x="196" y="696"/>
                  </a:lnTo>
                  <a:lnTo>
                    <a:pt x="198" y="692"/>
                  </a:lnTo>
                  <a:lnTo>
                    <a:pt x="200" y="688"/>
                  </a:lnTo>
                  <a:lnTo>
                    <a:pt x="202" y="684"/>
                  </a:lnTo>
                  <a:lnTo>
                    <a:pt x="204" y="680"/>
                  </a:lnTo>
                  <a:lnTo>
                    <a:pt x="206" y="676"/>
                  </a:lnTo>
                  <a:lnTo>
                    <a:pt x="206" y="672"/>
                  </a:lnTo>
                  <a:lnTo>
                    <a:pt x="208" y="668"/>
                  </a:lnTo>
                  <a:lnTo>
                    <a:pt x="210" y="664"/>
                  </a:lnTo>
                  <a:lnTo>
                    <a:pt x="212" y="660"/>
                  </a:lnTo>
                  <a:lnTo>
                    <a:pt x="214" y="656"/>
                  </a:lnTo>
                  <a:lnTo>
                    <a:pt x="214" y="652"/>
                  </a:lnTo>
                  <a:lnTo>
                    <a:pt x="216" y="648"/>
                  </a:lnTo>
                  <a:lnTo>
                    <a:pt x="218" y="644"/>
                  </a:lnTo>
                  <a:lnTo>
                    <a:pt x="220" y="640"/>
                  </a:lnTo>
                  <a:lnTo>
                    <a:pt x="220" y="636"/>
                  </a:lnTo>
                  <a:lnTo>
                    <a:pt x="224" y="632"/>
                  </a:lnTo>
                  <a:lnTo>
                    <a:pt x="224" y="628"/>
                  </a:lnTo>
                  <a:lnTo>
                    <a:pt x="226" y="624"/>
                  </a:lnTo>
                  <a:lnTo>
                    <a:pt x="228" y="620"/>
                  </a:lnTo>
                  <a:lnTo>
                    <a:pt x="230" y="616"/>
                  </a:lnTo>
                  <a:lnTo>
                    <a:pt x="232" y="612"/>
                  </a:lnTo>
                  <a:lnTo>
                    <a:pt x="234" y="608"/>
                  </a:lnTo>
                  <a:lnTo>
                    <a:pt x="236" y="604"/>
                  </a:lnTo>
                  <a:lnTo>
                    <a:pt x="236" y="600"/>
                  </a:lnTo>
                  <a:lnTo>
                    <a:pt x="238" y="596"/>
                  </a:lnTo>
                  <a:lnTo>
                    <a:pt x="240" y="592"/>
                  </a:lnTo>
                  <a:lnTo>
                    <a:pt x="242" y="588"/>
                  </a:lnTo>
                  <a:lnTo>
                    <a:pt x="244" y="584"/>
                  </a:lnTo>
                  <a:lnTo>
                    <a:pt x="244" y="580"/>
                  </a:lnTo>
                  <a:lnTo>
                    <a:pt x="248" y="576"/>
                  </a:lnTo>
                  <a:lnTo>
                    <a:pt x="250" y="572"/>
                  </a:lnTo>
                  <a:lnTo>
                    <a:pt x="250" y="568"/>
                  </a:lnTo>
                  <a:lnTo>
                    <a:pt x="254" y="564"/>
                  </a:lnTo>
                  <a:lnTo>
                    <a:pt x="254" y="560"/>
                  </a:lnTo>
                  <a:lnTo>
                    <a:pt x="256" y="556"/>
                  </a:lnTo>
                  <a:lnTo>
                    <a:pt x="258" y="552"/>
                  </a:lnTo>
                  <a:lnTo>
                    <a:pt x="260" y="548"/>
                  </a:lnTo>
                  <a:lnTo>
                    <a:pt x="262" y="544"/>
                  </a:lnTo>
                  <a:lnTo>
                    <a:pt x="264" y="540"/>
                  </a:lnTo>
                  <a:lnTo>
                    <a:pt x="266" y="536"/>
                  </a:lnTo>
                  <a:lnTo>
                    <a:pt x="268" y="532"/>
                  </a:lnTo>
                  <a:lnTo>
                    <a:pt x="270" y="528"/>
                  </a:lnTo>
                  <a:lnTo>
                    <a:pt x="272" y="524"/>
                  </a:lnTo>
                  <a:lnTo>
                    <a:pt x="274" y="520"/>
                  </a:lnTo>
                  <a:lnTo>
                    <a:pt x="276" y="516"/>
                  </a:lnTo>
                  <a:lnTo>
                    <a:pt x="278" y="512"/>
                  </a:lnTo>
                  <a:lnTo>
                    <a:pt x="280" y="508"/>
                  </a:lnTo>
                  <a:lnTo>
                    <a:pt x="280" y="504"/>
                  </a:lnTo>
                  <a:lnTo>
                    <a:pt x="284" y="500"/>
                  </a:lnTo>
                  <a:lnTo>
                    <a:pt x="284" y="496"/>
                  </a:lnTo>
                  <a:lnTo>
                    <a:pt x="286" y="492"/>
                  </a:lnTo>
                  <a:lnTo>
                    <a:pt x="288" y="488"/>
                  </a:lnTo>
                  <a:lnTo>
                    <a:pt x="290" y="484"/>
                  </a:lnTo>
                  <a:lnTo>
                    <a:pt x="290" y="480"/>
                  </a:lnTo>
                  <a:lnTo>
                    <a:pt x="292" y="476"/>
                  </a:lnTo>
                  <a:lnTo>
                    <a:pt x="294" y="472"/>
                  </a:lnTo>
                  <a:lnTo>
                    <a:pt x="296" y="468"/>
                  </a:lnTo>
                  <a:lnTo>
                    <a:pt x="298" y="464"/>
                  </a:lnTo>
                  <a:lnTo>
                    <a:pt x="298" y="460"/>
                  </a:lnTo>
                  <a:lnTo>
                    <a:pt x="300" y="456"/>
                  </a:lnTo>
                  <a:lnTo>
                    <a:pt x="302" y="452"/>
                  </a:lnTo>
                  <a:lnTo>
                    <a:pt x="304" y="448"/>
                  </a:lnTo>
                  <a:lnTo>
                    <a:pt x="306" y="444"/>
                  </a:lnTo>
                  <a:lnTo>
                    <a:pt x="308" y="440"/>
                  </a:lnTo>
                  <a:lnTo>
                    <a:pt x="312" y="436"/>
                  </a:lnTo>
                  <a:lnTo>
                    <a:pt x="312" y="432"/>
                  </a:lnTo>
                  <a:lnTo>
                    <a:pt x="316" y="430"/>
                  </a:lnTo>
                  <a:lnTo>
                    <a:pt x="318" y="426"/>
                  </a:lnTo>
                  <a:lnTo>
                    <a:pt x="318" y="422"/>
                  </a:lnTo>
                  <a:lnTo>
                    <a:pt x="320" y="418"/>
                  </a:lnTo>
                  <a:lnTo>
                    <a:pt x="322" y="414"/>
                  </a:lnTo>
                  <a:lnTo>
                    <a:pt x="326" y="412"/>
                  </a:lnTo>
                  <a:lnTo>
                    <a:pt x="326" y="408"/>
                  </a:lnTo>
                  <a:lnTo>
                    <a:pt x="328" y="404"/>
                  </a:lnTo>
                  <a:lnTo>
                    <a:pt x="330" y="400"/>
                  </a:lnTo>
                  <a:lnTo>
                    <a:pt x="332" y="396"/>
                  </a:lnTo>
                  <a:lnTo>
                    <a:pt x="334" y="392"/>
                  </a:lnTo>
                  <a:lnTo>
                    <a:pt x="336" y="388"/>
                  </a:lnTo>
                  <a:lnTo>
                    <a:pt x="338" y="384"/>
                  </a:lnTo>
                  <a:lnTo>
                    <a:pt x="340" y="380"/>
                  </a:lnTo>
                  <a:lnTo>
                    <a:pt x="342" y="376"/>
                  </a:lnTo>
                  <a:lnTo>
                    <a:pt x="344" y="372"/>
                  </a:lnTo>
                  <a:lnTo>
                    <a:pt x="346" y="368"/>
                  </a:lnTo>
                  <a:lnTo>
                    <a:pt x="348" y="364"/>
                  </a:lnTo>
                  <a:lnTo>
                    <a:pt x="350" y="360"/>
                  </a:lnTo>
                  <a:lnTo>
                    <a:pt x="352" y="356"/>
                  </a:lnTo>
                  <a:lnTo>
                    <a:pt x="354" y="352"/>
                  </a:lnTo>
                  <a:lnTo>
                    <a:pt x="356" y="348"/>
                  </a:lnTo>
                  <a:lnTo>
                    <a:pt x="358" y="344"/>
                  </a:lnTo>
                  <a:lnTo>
                    <a:pt x="358" y="340"/>
                  </a:lnTo>
                  <a:lnTo>
                    <a:pt x="360" y="336"/>
                  </a:lnTo>
                  <a:lnTo>
                    <a:pt x="360" y="332"/>
                  </a:lnTo>
                  <a:lnTo>
                    <a:pt x="362" y="328"/>
                  </a:lnTo>
                  <a:lnTo>
                    <a:pt x="364" y="324"/>
                  </a:lnTo>
                  <a:lnTo>
                    <a:pt x="366" y="320"/>
                  </a:lnTo>
                  <a:lnTo>
                    <a:pt x="366" y="316"/>
                  </a:lnTo>
                  <a:lnTo>
                    <a:pt x="368" y="312"/>
                  </a:lnTo>
                  <a:lnTo>
                    <a:pt x="368" y="308"/>
                  </a:lnTo>
                  <a:lnTo>
                    <a:pt x="370" y="304"/>
                  </a:lnTo>
                  <a:lnTo>
                    <a:pt x="370" y="300"/>
                  </a:lnTo>
                  <a:lnTo>
                    <a:pt x="372" y="296"/>
                  </a:lnTo>
                  <a:lnTo>
                    <a:pt x="372" y="292"/>
                  </a:lnTo>
                  <a:lnTo>
                    <a:pt x="368" y="290"/>
                  </a:lnTo>
                  <a:lnTo>
                    <a:pt x="366" y="286"/>
                  </a:lnTo>
                  <a:lnTo>
                    <a:pt x="364" y="282"/>
                  </a:lnTo>
                  <a:lnTo>
                    <a:pt x="360" y="282"/>
                  </a:lnTo>
                  <a:lnTo>
                    <a:pt x="358" y="278"/>
                  </a:lnTo>
                  <a:lnTo>
                    <a:pt x="354" y="276"/>
                  </a:lnTo>
                  <a:lnTo>
                    <a:pt x="350" y="272"/>
                  </a:lnTo>
                  <a:lnTo>
                    <a:pt x="346" y="268"/>
                  </a:lnTo>
                  <a:lnTo>
                    <a:pt x="344" y="264"/>
                  </a:lnTo>
                  <a:lnTo>
                    <a:pt x="344" y="260"/>
                  </a:lnTo>
                  <a:lnTo>
                    <a:pt x="344" y="256"/>
                  </a:lnTo>
                  <a:lnTo>
                    <a:pt x="344" y="260"/>
                  </a:lnTo>
                  <a:lnTo>
                    <a:pt x="346" y="264"/>
                  </a:lnTo>
                  <a:lnTo>
                    <a:pt x="348" y="268"/>
                  </a:lnTo>
                  <a:lnTo>
                    <a:pt x="352" y="272"/>
                  </a:lnTo>
                  <a:lnTo>
                    <a:pt x="356" y="276"/>
                  </a:lnTo>
                  <a:lnTo>
                    <a:pt x="360" y="280"/>
                  </a:lnTo>
                  <a:lnTo>
                    <a:pt x="362" y="284"/>
                  </a:lnTo>
                  <a:lnTo>
                    <a:pt x="366" y="286"/>
                  </a:lnTo>
                  <a:lnTo>
                    <a:pt x="366" y="290"/>
                  </a:lnTo>
                  <a:lnTo>
                    <a:pt x="368" y="294"/>
                  </a:lnTo>
                  <a:lnTo>
                    <a:pt x="370" y="290"/>
                  </a:lnTo>
                  <a:lnTo>
                    <a:pt x="368" y="286"/>
                  </a:lnTo>
                  <a:lnTo>
                    <a:pt x="364" y="282"/>
                  </a:lnTo>
                  <a:lnTo>
                    <a:pt x="362" y="278"/>
                  </a:lnTo>
                  <a:lnTo>
                    <a:pt x="360" y="274"/>
                  </a:lnTo>
                  <a:lnTo>
                    <a:pt x="360" y="270"/>
                  </a:lnTo>
                  <a:lnTo>
                    <a:pt x="358" y="266"/>
                  </a:lnTo>
                  <a:lnTo>
                    <a:pt x="356" y="262"/>
                  </a:lnTo>
                  <a:lnTo>
                    <a:pt x="356" y="258"/>
                  </a:lnTo>
                  <a:lnTo>
                    <a:pt x="354" y="254"/>
                  </a:lnTo>
                  <a:lnTo>
                    <a:pt x="350" y="252"/>
                  </a:lnTo>
                  <a:lnTo>
                    <a:pt x="350" y="248"/>
                  </a:lnTo>
                  <a:lnTo>
                    <a:pt x="346" y="246"/>
                  </a:lnTo>
                  <a:lnTo>
                    <a:pt x="346" y="242"/>
                  </a:lnTo>
                  <a:lnTo>
                    <a:pt x="344" y="238"/>
                  </a:lnTo>
                  <a:lnTo>
                    <a:pt x="340" y="236"/>
                  </a:lnTo>
                  <a:lnTo>
                    <a:pt x="340" y="232"/>
                  </a:lnTo>
                  <a:lnTo>
                    <a:pt x="336" y="230"/>
                  </a:lnTo>
                  <a:lnTo>
                    <a:pt x="334" y="226"/>
                  </a:lnTo>
                  <a:lnTo>
                    <a:pt x="332" y="222"/>
                  </a:lnTo>
                  <a:lnTo>
                    <a:pt x="330" y="218"/>
                  </a:lnTo>
                  <a:lnTo>
                    <a:pt x="326" y="216"/>
                  </a:lnTo>
                  <a:lnTo>
                    <a:pt x="324" y="212"/>
                  </a:lnTo>
                  <a:lnTo>
                    <a:pt x="322" y="208"/>
                  </a:lnTo>
                  <a:lnTo>
                    <a:pt x="318" y="206"/>
                  </a:lnTo>
                  <a:lnTo>
                    <a:pt x="316" y="202"/>
                  </a:lnTo>
                  <a:lnTo>
                    <a:pt x="314" y="198"/>
                  </a:lnTo>
                  <a:lnTo>
                    <a:pt x="312" y="194"/>
                  </a:lnTo>
                  <a:lnTo>
                    <a:pt x="312" y="190"/>
                  </a:lnTo>
                  <a:lnTo>
                    <a:pt x="310" y="186"/>
                  </a:lnTo>
                  <a:lnTo>
                    <a:pt x="308" y="182"/>
                  </a:lnTo>
                  <a:lnTo>
                    <a:pt x="306" y="178"/>
                  </a:lnTo>
                  <a:lnTo>
                    <a:pt x="306" y="174"/>
                  </a:lnTo>
                  <a:lnTo>
                    <a:pt x="304" y="170"/>
                  </a:lnTo>
                  <a:lnTo>
                    <a:pt x="302" y="166"/>
                  </a:lnTo>
                  <a:lnTo>
                    <a:pt x="300" y="162"/>
                  </a:lnTo>
                  <a:lnTo>
                    <a:pt x="298" y="158"/>
                  </a:lnTo>
                  <a:lnTo>
                    <a:pt x="296" y="154"/>
                  </a:lnTo>
                  <a:lnTo>
                    <a:pt x="292" y="150"/>
                  </a:lnTo>
                  <a:lnTo>
                    <a:pt x="288" y="146"/>
                  </a:lnTo>
                  <a:lnTo>
                    <a:pt x="286" y="142"/>
                  </a:lnTo>
                  <a:lnTo>
                    <a:pt x="282" y="140"/>
                  </a:lnTo>
                  <a:lnTo>
                    <a:pt x="280" y="136"/>
                  </a:lnTo>
                  <a:lnTo>
                    <a:pt x="278" y="132"/>
                  </a:lnTo>
                  <a:lnTo>
                    <a:pt x="276" y="128"/>
                  </a:lnTo>
                  <a:lnTo>
                    <a:pt x="274" y="124"/>
                  </a:lnTo>
                  <a:lnTo>
                    <a:pt x="272" y="120"/>
                  </a:lnTo>
                  <a:lnTo>
                    <a:pt x="270" y="116"/>
                  </a:lnTo>
                  <a:lnTo>
                    <a:pt x="268" y="112"/>
                  </a:lnTo>
                  <a:lnTo>
                    <a:pt x="264" y="108"/>
                  </a:lnTo>
                  <a:lnTo>
                    <a:pt x="264" y="104"/>
                  </a:lnTo>
                  <a:lnTo>
                    <a:pt x="262" y="100"/>
                  </a:lnTo>
                  <a:lnTo>
                    <a:pt x="260" y="96"/>
                  </a:lnTo>
                  <a:lnTo>
                    <a:pt x="258" y="92"/>
                  </a:lnTo>
                  <a:lnTo>
                    <a:pt x="256" y="88"/>
                  </a:lnTo>
                  <a:lnTo>
                    <a:pt x="254" y="84"/>
                  </a:lnTo>
                  <a:lnTo>
                    <a:pt x="252" y="80"/>
                  </a:lnTo>
                  <a:lnTo>
                    <a:pt x="250" y="76"/>
                  </a:lnTo>
                  <a:lnTo>
                    <a:pt x="248" y="72"/>
                  </a:lnTo>
                  <a:lnTo>
                    <a:pt x="246" y="68"/>
                  </a:lnTo>
                  <a:lnTo>
                    <a:pt x="244" y="64"/>
                  </a:lnTo>
                  <a:lnTo>
                    <a:pt x="240" y="62"/>
                  </a:lnTo>
                  <a:lnTo>
                    <a:pt x="238" y="58"/>
                  </a:lnTo>
                  <a:lnTo>
                    <a:pt x="236" y="54"/>
                  </a:lnTo>
                  <a:lnTo>
                    <a:pt x="234" y="50"/>
                  </a:lnTo>
                  <a:lnTo>
                    <a:pt x="230" y="48"/>
                  </a:lnTo>
                  <a:lnTo>
                    <a:pt x="230" y="44"/>
                  </a:lnTo>
                  <a:lnTo>
                    <a:pt x="228" y="40"/>
                  </a:lnTo>
                  <a:lnTo>
                    <a:pt x="224" y="38"/>
                  </a:lnTo>
                  <a:lnTo>
                    <a:pt x="222" y="34"/>
                  </a:lnTo>
                  <a:lnTo>
                    <a:pt x="220" y="30"/>
                  </a:lnTo>
                  <a:lnTo>
                    <a:pt x="218" y="26"/>
                  </a:lnTo>
                  <a:lnTo>
                    <a:pt x="216" y="22"/>
                  </a:lnTo>
                  <a:lnTo>
                    <a:pt x="214" y="18"/>
                  </a:lnTo>
                  <a:lnTo>
                    <a:pt x="210" y="16"/>
                  </a:lnTo>
                  <a:lnTo>
                    <a:pt x="208" y="12"/>
                  </a:lnTo>
                  <a:lnTo>
                    <a:pt x="204" y="10"/>
                  </a:lnTo>
                  <a:lnTo>
                    <a:pt x="202" y="6"/>
                  </a:lnTo>
                  <a:lnTo>
                    <a:pt x="200" y="2"/>
                  </a:lnTo>
                  <a:lnTo>
                    <a:pt x="202" y="0"/>
                  </a:lnTo>
                </a:path>
              </a:pathLst>
            </a:custGeom>
            <a:solidFill>
              <a:schemeClr val="tx1"/>
            </a:solidFill>
            <a:ln w="12700" cap="rnd">
              <a:solidFill>
                <a:schemeClr val="tx1"/>
              </a:solidFill>
              <a:round/>
              <a:headEnd/>
              <a:tailEnd/>
            </a:ln>
          </p:spPr>
          <p:txBody>
            <a:bodyPr/>
            <a:lstStyle/>
            <a:p>
              <a:endParaRPr lang="th-TH"/>
            </a:p>
          </p:txBody>
        </p:sp>
        <p:sp>
          <p:nvSpPr>
            <p:cNvPr id="6236" name="Rectangle 104"/>
            <p:cNvSpPr>
              <a:spLocks noChangeArrowheads="1"/>
            </p:cNvSpPr>
            <p:nvPr/>
          </p:nvSpPr>
          <p:spPr bwMode="auto">
            <a:xfrm>
              <a:off x="4512" y="1760"/>
              <a:ext cx="744" cy="200"/>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th-TH"/>
            </a:p>
          </p:txBody>
        </p:sp>
        <p:sp>
          <p:nvSpPr>
            <p:cNvPr id="6237" name="Freeform 105"/>
            <p:cNvSpPr>
              <a:spLocks/>
            </p:cNvSpPr>
            <p:nvPr/>
          </p:nvSpPr>
          <p:spPr bwMode="auto">
            <a:xfrm>
              <a:off x="4336" y="2790"/>
              <a:ext cx="495" cy="355"/>
            </a:xfrm>
            <a:custGeom>
              <a:avLst/>
              <a:gdLst>
                <a:gd name="T0" fmla="*/ 18 w 495"/>
                <a:gd name="T1" fmla="*/ 354 h 355"/>
                <a:gd name="T2" fmla="*/ 36 w 495"/>
                <a:gd name="T3" fmla="*/ 344 h 355"/>
                <a:gd name="T4" fmla="*/ 54 w 495"/>
                <a:gd name="T5" fmla="*/ 336 h 355"/>
                <a:gd name="T6" fmla="*/ 74 w 495"/>
                <a:gd name="T7" fmla="*/ 326 h 355"/>
                <a:gd name="T8" fmla="*/ 94 w 495"/>
                <a:gd name="T9" fmla="*/ 318 h 355"/>
                <a:gd name="T10" fmla="*/ 114 w 495"/>
                <a:gd name="T11" fmla="*/ 308 h 355"/>
                <a:gd name="T12" fmla="*/ 134 w 495"/>
                <a:gd name="T13" fmla="*/ 302 h 355"/>
                <a:gd name="T14" fmla="*/ 154 w 495"/>
                <a:gd name="T15" fmla="*/ 296 h 355"/>
                <a:gd name="T16" fmla="*/ 174 w 495"/>
                <a:gd name="T17" fmla="*/ 290 h 355"/>
                <a:gd name="T18" fmla="*/ 194 w 495"/>
                <a:gd name="T19" fmla="*/ 282 h 355"/>
                <a:gd name="T20" fmla="*/ 206 w 495"/>
                <a:gd name="T21" fmla="*/ 262 h 355"/>
                <a:gd name="T22" fmla="*/ 228 w 495"/>
                <a:gd name="T23" fmla="*/ 242 h 355"/>
                <a:gd name="T24" fmla="*/ 262 w 495"/>
                <a:gd name="T25" fmla="*/ 220 h 355"/>
                <a:gd name="T26" fmla="*/ 288 w 495"/>
                <a:gd name="T27" fmla="*/ 202 h 355"/>
                <a:gd name="T28" fmla="*/ 316 w 495"/>
                <a:gd name="T29" fmla="*/ 184 h 355"/>
                <a:gd name="T30" fmla="*/ 340 w 495"/>
                <a:gd name="T31" fmla="*/ 170 h 355"/>
                <a:gd name="T32" fmla="*/ 370 w 495"/>
                <a:gd name="T33" fmla="*/ 152 h 355"/>
                <a:gd name="T34" fmla="*/ 394 w 495"/>
                <a:gd name="T35" fmla="*/ 138 h 355"/>
                <a:gd name="T36" fmla="*/ 422 w 495"/>
                <a:gd name="T37" fmla="*/ 122 h 355"/>
                <a:gd name="T38" fmla="*/ 442 w 495"/>
                <a:gd name="T39" fmla="*/ 118 h 355"/>
                <a:gd name="T40" fmla="*/ 464 w 495"/>
                <a:gd name="T41" fmla="*/ 108 h 355"/>
                <a:gd name="T42" fmla="*/ 484 w 495"/>
                <a:gd name="T43" fmla="*/ 98 h 355"/>
                <a:gd name="T44" fmla="*/ 494 w 495"/>
                <a:gd name="T45" fmla="*/ 78 h 355"/>
                <a:gd name="T46" fmla="*/ 468 w 495"/>
                <a:gd name="T47" fmla="*/ 60 h 355"/>
                <a:gd name="T48" fmla="*/ 440 w 495"/>
                <a:gd name="T49" fmla="*/ 46 h 355"/>
                <a:gd name="T50" fmla="*/ 416 w 495"/>
                <a:gd name="T51" fmla="*/ 28 h 355"/>
                <a:gd name="T52" fmla="*/ 392 w 495"/>
                <a:gd name="T53" fmla="*/ 12 h 355"/>
                <a:gd name="T54" fmla="*/ 364 w 495"/>
                <a:gd name="T55" fmla="*/ 2 h 355"/>
                <a:gd name="T56" fmla="*/ 338 w 495"/>
                <a:gd name="T57" fmla="*/ 0 h 355"/>
                <a:gd name="T58" fmla="*/ 320 w 495"/>
                <a:gd name="T59" fmla="*/ 18 h 355"/>
                <a:gd name="T60" fmla="*/ 298 w 495"/>
                <a:gd name="T61" fmla="*/ 32 h 355"/>
                <a:gd name="T62" fmla="*/ 278 w 495"/>
                <a:gd name="T63" fmla="*/ 46 h 355"/>
                <a:gd name="T64" fmla="*/ 252 w 495"/>
                <a:gd name="T65" fmla="*/ 62 h 355"/>
                <a:gd name="T66" fmla="*/ 226 w 495"/>
                <a:gd name="T67" fmla="*/ 76 h 355"/>
                <a:gd name="T68" fmla="*/ 204 w 495"/>
                <a:gd name="T69" fmla="*/ 86 h 355"/>
                <a:gd name="T70" fmla="*/ 190 w 495"/>
                <a:gd name="T71" fmla="*/ 100 h 355"/>
                <a:gd name="T72" fmla="*/ 172 w 495"/>
                <a:gd name="T73" fmla="*/ 118 h 355"/>
                <a:gd name="T74" fmla="*/ 158 w 495"/>
                <a:gd name="T75" fmla="*/ 136 h 355"/>
                <a:gd name="T76" fmla="*/ 144 w 495"/>
                <a:gd name="T77" fmla="*/ 154 h 355"/>
                <a:gd name="T78" fmla="*/ 132 w 495"/>
                <a:gd name="T79" fmla="*/ 174 h 355"/>
                <a:gd name="T80" fmla="*/ 126 w 495"/>
                <a:gd name="T81" fmla="*/ 194 h 355"/>
                <a:gd name="T82" fmla="*/ 110 w 495"/>
                <a:gd name="T83" fmla="*/ 208 h 355"/>
                <a:gd name="T84" fmla="*/ 92 w 495"/>
                <a:gd name="T85" fmla="*/ 212 h 355"/>
                <a:gd name="T86" fmla="*/ 76 w 495"/>
                <a:gd name="T87" fmla="*/ 198 h 355"/>
                <a:gd name="T88" fmla="*/ 58 w 495"/>
                <a:gd name="T89" fmla="*/ 210 h 355"/>
                <a:gd name="T90" fmla="*/ 46 w 495"/>
                <a:gd name="T91" fmla="*/ 228 h 355"/>
                <a:gd name="T92" fmla="*/ 38 w 495"/>
                <a:gd name="T93" fmla="*/ 244 h 355"/>
                <a:gd name="T94" fmla="*/ 28 w 495"/>
                <a:gd name="T95" fmla="*/ 264 h 355"/>
                <a:gd name="T96" fmla="*/ 18 w 495"/>
                <a:gd name="T97" fmla="*/ 284 h 355"/>
                <a:gd name="T98" fmla="*/ 12 w 495"/>
                <a:gd name="T99" fmla="*/ 306 h 355"/>
                <a:gd name="T100" fmla="*/ 6 w 495"/>
                <a:gd name="T101" fmla="*/ 326 h 355"/>
                <a:gd name="T102" fmla="*/ 0 w 495"/>
                <a:gd name="T103" fmla="*/ 346 h 35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495"/>
                <a:gd name="T157" fmla="*/ 0 h 355"/>
                <a:gd name="T158" fmla="*/ 495 w 495"/>
                <a:gd name="T159" fmla="*/ 355 h 35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495" h="355">
                  <a:moveTo>
                    <a:pt x="2" y="354"/>
                  </a:moveTo>
                  <a:lnTo>
                    <a:pt x="6" y="354"/>
                  </a:lnTo>
                  <a:lnTo>
                    <a:pt x="10" y="354"/>
                  </a:lnTo>
                  <a:lnTo>
                    <a:pt x="14" y="354"/>
                  </a:lnTo>
                  <a:lnTo>
                    <a:pt x="18" y="354"/>
                  </a:lnTo>
                  <a:lnTo>
                    <a:pt x="22" y="352"/>
                  </a:lnTo>
                  <a:lnTo>
                    <a:pt x="26" y="350"/>
                  </a:lnTo>
                  <a:lnTo>
                    <a:pt x="30" y="350"/>
                  </a:lnTo>
                  <a:lnTo>
                    <a:pt x="32" y="346"/>
                  </a:lnTo>
                  <a:lnTo>
                    <a:pt x="36" y="344"/>
                  </a:lnTo>
                  <a:lnTo>
                    <a:pt x="40" y="344"/>
                  </a:lnTo>
                  <a:lnTo>
                    <a:pt x="42" y="340"/>
                  </a:lnTo>
                  <a:lnTo>
                    <a:pt x="46" y="340"/>
                  </a:lnTo>
                  <a:lnTo>
                    <a:pt x="50" y="338"/>
                  </a:lnTo>
                  <a:lnTo>
                    <a:pt x="54" y="336"/>
                  </a:lnTo>
                  <a:lnTo>
                    <a:pt x="58" y="334"/>
                  </a:lnTo>
                  <a:lnTo>
                    <a:pt x="62" y="332"/>
                  </a:lnTo>
                  <a:lnTo>
                    <a:pt x="66" y="330"/>
                  </a:lnTo>
                  <a:lnTo>
                    <a:pt x="70" y="328"/>
                  </a:lnTo>
                  <a:lnTo>
                    <a:pt x="74" y="326"/>
                  </a:lnTo>
                  <a:lnTo>
                    <a:pt x="78" y="324"/>
                  </a:lnTo>
                  <a:lnTo>
                    <a:pt x="82" y="322"/>
                  </a:lnTo>
                  <a:lnTo>
                    <a:pt x="86" y="320"/>
                  </a:lnTo>
                  <a:lnTo>
                    <a:pt x="90" y="318"/>
                  </a:lnTo>
                  <a:lnTo>
                    <a:pt x="94" y="318"/>
                  </a:lnTo>
                  <a:lnTo>
                    <a:pt x="98" y="316"/>
                  </a:lnTo>
                  <a:lnTo>
                    <a:pt x="102" y="314"/>
                  </a:lnTo>
                  <a:lnTo>
                    <a:pt x="106" y="312"/>
                  </a:lnTo>
                  <a:lnTo>
                    <a:pt x="110" y="310"/>
                  </a:lnTo>
                  <a:lnTo>
                    <a:pt x="114" y="308"/>
                  </a:lnTo>
                  <a:lnTo>
                    <a:pt x="118" y="308"/>
                  </a:lnTo>
                  <a:lnTo>
                    <a:pt x="122" y="306"/>
                  </a:lnTo>
                  <a:lnTo>
                    <a:pt x="126" y="306"/>
                  </a:lnTo>
                  <a:lnTo>
                    <a:pt x="130" y="304"/>
                  </a:lnTo>
                  <a:lnTo>
                    <a:pt x="134" y="302"/>
                  </a:lnTo>
                  <a:lnTo>
                    <a:pt x="138" y="302"/>
                  </a:lnTo>
                  <a:lnTo>
                    <a:pt x="142" y="300"/>
                  </a:lnTo>
                  <a:lnTo>
                    <a:pt x="146" y="298"/>
                  </a:lnTo>
                  <a:lnTo>
                    <a:pt x="150" y="298"/>
                  </a:lnTo>
                  <a:lnTo>
                    <a:pt x="154" y="296"/>
                  </a:lnTo>
                  <a:lnTo>
                    <a:pt x="158" y="296"/>
                  </a:lnTo>
                  <a:lnTo>
                    <a:pt x="162" y="294"/>
                  </a:lnTo>
                  <a:lnTo>
                    <a:pt x="166" y="292"/>
                  </a:lnTo>
                  <a:lnTo>
                    <a:pt x="170" y="290"/>
                  </a:lnTo>
                  <a:lnTo>
                    <a:pt x="174" y="290"/>
                  </a:lnTo>
                  <a:lnTo>
                    <a:pt x="178" y="288"/>
                  </a:lnTo>
                  <a:lnTo>
                    <a:pt x="182" y="286"/>
                  </a:lnTo>
                  <a:lnTo>
                    <a:pt x="186" y="286"/>
                  </a:lnTo>
                  <a:lnTo>
                    <a:pt x="190" y="284"/>
                  </a:lnTo>
                  <a:lnTo>
                    <a:pt x="194" y="282"/>
                  </a:lnTo>
                  <a:lnTo>
                    <a:pt x="196" y="278"/>
                  </a:lnTo>
                  <a:lnTo>
                    <a:pt x="198" y="274"/>
                  </a:lnTo>
                  <a:lnTo>
                    <a:pt x="200" y="270"/>
                  </a:lnTo>
                  <a:lnTo>
                    <a:pt x="204" y="266"/>
                  </a:lnTo>
                  <a:lnTo>
                    <a:pt x="206" y="262"/>
                  </a:lnTo>
                  <a:lnTo>
                    <a:pt x="210" y="258"/>
                  </a:lnTo>
                  <a:lnTo>
                    <a:pt x="214" y="254"/>
                  </a:lnTo>
                  <a:lnTo>
                    <a:pt x="218" y="252"/>
                  </a:lnTo>
                  <a:lnTo>
                    <a:pt x="224" y="246"/>
                  </a:lnTo>
                  <a:lnTo>
                    <a:pt x="228" y="242"/>
                  </a:lnTo>
                  <a:lnTo>
                    <a:pt x="232" y="240"/>
                  </a:lnTo>
                  <a:lnTo>
                    <a:pt x="238" y="236"/>
                  </a:lnTo>
                  <a:lnTo>
                    <a:pt x="250" y="226"/>
                  </a:lnTo>
                  <a:lnTo>
                    <a:pt x="256" y="220"/>
                  </a:lnTo>
                  <a:lnTo>
                    <a:pt x="262" y="220"/>
                  </a:lnTo>
                  <a:lnTo>
                    <a:pt x="264" y="216"/>
                  </a:lnTo>
                  <a:lnTo>
                    <a:pt x="270" y="214"/>
                  </a:lnTo>
                  <a:lnTo>
                    <a:pt x="276" y="210"/>
                  </a:lnTo>
                  <a:lnTo>
                    <a:pt x="282" y="206"/>
                  </a:lnTo>
                  <a:lnTo>
                    <a:pt x="288" y="202"/>
                  </a:lnTo>
                  <a:lnTo>
                    <a:pt x="294" y="198"/>
                  </a:lnTo>
                  <a:lnTo>
                    <a:pt x="300" y="194"/>
                  </a:lnTo>
                  <a:lnTo>
                    <a:pt x="304" y="192"/>
                  </a:lnTo>
                  <a:lnTo>
                    <a:pt x="312" y="188"/>
                  </a:lnTo>
                  <a:lnTo>
                    <a:pt x="316" y="184"/>
                  </a:lnTo>
                  <a:lnTo>
                    <a:pt x="322" y="182"/>
                  </a:lnTo>
                  <a:lnTo>
                    <a:pt x="326" y="178"/>
                  </a:lnTo>
                  <a:lnTo>
                    <a:pt x="330" y="176"/>
                  </a:lnTo>
                  <a:lnTo>
                    <a:pt x="336" y="172"/>
                  </a:lnTo>
                  <a:lnTo>
                    <a:pt x="340" y="170"/>
                  </a:lnTo>
                  <a:lnTo>
                    <a:pt x="346" y="166"/>
                  </a:lnTo>
                  <a:lnTo>
                    <a:pt x="354" y="162"/>
                  </a:lnTo>
                  <a:lnTo>
                    <a:pt x="358" y="160"/>
                  </a:lnTo>
                  <a:lnTo>
                    <a:pt x="364" y="156"/>
                  </a:lnTo>
                  <a:lnTo>
                    <a:pt x="370" y="152"/>
                  </a:lnTo>
                  <a:lnTo>
                    <a:pt x="374" y="150"/>
                  </a:lnTo>
                  <a:lnTo>
                    <a:pt x="378" y="146"/>
                  </a:lnTo>
                  <a:lnTo>
                    <a:pt x="384" y="144"/>
                  </a:lnTo>
                  <a:lnTo>
                    <a:pt x="390" y="140"/>
                  </a:lnTo>
                  <a:lnTo>
                    <a:pt x="394" y="138"/>
                  </a:lnTo>
                  <a:lnTo>
                    <a:pt x="402" y="134"/>
                  </a:lnTo>
                  <a:lnTo>
                    <a:pt x="406" y="132"/>
                  </a:lnTo>
                  <a:lnTo>
                    <a:pt x="412" y="128"/>
                  </a:lnTo>
                  <a:lnTo>
                    <a:pt x="418" y="124"/>
                  </a:lnTo>
                  <a:lnTo>
                    <a:pt x="422" y="122"/>
                  </a:lnTo>
                  <a:lnTo>
                    <a:pt x="426" y="120"/>
                  </a:lnTo>
                  <a:lnTo>
                    <a:pt x="430" y="118"/>
                  </a:lnTo>
                  <a:lnTo>
                    <a:pt x="434" y="118"/>
                  </a:lnTo>
                  <a:lnTo>
                    <a:pt x="438" y="118"/>
                  </a:lnTo>
                  <a:lnTo>
                    <a:pt x="442" y="118"/>
                  </a:lnTo>
                  <a:lnTo>
                    <a:pt x="446" y="116"/>
                  </a:lnTo>
                  <a:lnTo>
                    <a:pt x="452" y="114"/>
                  </a:lnTo>
                  <a:lnTo>
                    <a:pt x="456" y="112"/>
                  </a:lnTo>
                  <a:lnTo>
                    <a:pt x="460" y="110"/>
                  </a:lnTo>
                  <a:lnTo>
                    <a:pt x="464" y="108"/>
                  </a:lnTo>
                  <a:lnTo>
                    <a:pt x="468" y="108"/>
                  </a:lnTo>
                  <a:lnTo>
                    <a:pt x="472" y="104"/>
                  </a:lnTo>
                  <a:lnTo>
                    <a:pt x="476" y="104"/>
                  </a:lnTo>
                  <a:lnTo>
                    <a:pt x="480" y="102"/>
                  </a:lnTo>
                  <a:lnTo>
                    <a:pt x="484" y="98"/>
                  </a:lnTo>
                  <a:lnTo>
                    <a:pt x="488" y="94"/>
                  </a:lnTo>
                  <a:lnTo>
                    <a:pt x="492" y="90"/>
                  </a:lnTo>
                  <a:lnTo>
                    <a:pt x="492" y="86"/>
                  </a:lnTo>
                  <a:lnTo>
                    <a:pt x="494" y="82"/>
                  </a:lnTo>
                  <a:lnTo>
                    <a:pt x="494" y="78"/>
                  </a:lnTo>
                  <a:lnTo>
                    <a:pt x="492" y="74"/>
                  </a:lnTo>
                  <a:lnTo>
                    <a:pt x="486" y="68"/>
                  </a:lnTo>
                  <a:lnTo>
                    <a:pt x="480" y="64"/>
                  </a:lnTo>
                  <a:lnTo>
                    <a:pt x="474" y="62"/>
                  </a:lnTo>
                  <a:lnTo>
                    <a:pt x="468" y="60"/>
                  </a:lnTo>
                  <a:lnTo>
                    <a:pt x="464" y="56"/>
                  </a:lnTo>
                  <a:lnTo>
                    <a:pt x="458" y="54"/>
                  </a:lnTo>
                  <a:lnTo>
                    <a:pt x="452" y="50"/>
                  </a:lnTo>
                  <a:lnTo>
                    <a:pt x="446" y="46"/>
                  </a:lnTo>
                  <a:lnTo>
                    <a:pt x="440" y="46"/>
                  </a:lnTo>
                  <a:lnTo>
                    <a:pt x="436" y="42"/>
                  </a:lnTo>
                  <a:lnTo>
                    <a:pt x="430" y="38"/>
                  </a:lnTo>
                  <a:lnTo>
                    <a:pt x="426" y="34"/>
                  </a:lnTo>
                  <a:lnTo>
                    <a:pt x="422" y="32"/>
                  </a:lnTo>
                  <a:lnTo>
                    <a:pt x="416" y="28"/>
                  </a:lnTo>
                  <a:lnTo>
                    <a:pt x="408" y="22"/>
                  </a:lnTo>
                  <a:lnTo>
                    <a:pt x="404" y="20"/>
                  </a:lnTo>
                  <a:lnTo>
                    <a:pt x="402" y="16"/>
                  </a:lnTo>
                  <a:lnTo>
                    <a:pt x="396" y="14"/>
                  </a:lnTo>
                  <a:lnTo>
                    <a:pt x="392" y="12"/>
                  </a:lnTo>
                  <a:lnTo>
                    <a:pt x="386" y="10"/>
                  </a:lnTo>
                  <a:lnTo>
                    <a:pt x="378" y="8"/>
                  </a:lnTo>
                  <a:lnTo>
                    <a:pt x="374" y="6"/>
                  </a:lnTo>
                  <a:lnTo>
                    <a:pt x="368" y="4"/>
                  </a:lnTo>
                  <a:lnTo>
                    <a:pt x="364" y="2"/>
                  </a:lnTo>
                  <a:lnTo>
                    <a:pt x="358" y="2"/>
                  </a:lnTo>
                  <a:lnTo>
                    <a:pt x="352" y="0"/>
                  </a:lnTo>
                  <a:lnTo>
                    <a:pt x="346" y="0"/>
                  </a:lnTo>
                  <a:lnTo>
                    <a:pt x="342" y="0"/>
                  </a:lnTo>
                  <a:lnTo>
                    <a:pt x="338" y="0"/>
                  </a:lnTo>
                  <a:lnTo>
                    <a:pt x="332" y="2"/>
                  </a:lnTo>
                  <a:lnTo>
                    <a:pt x="330" y="6"/>
                  </a:lnTo>
                  <a:lnTo>
                    <a:pt x="326" y="8"/>
                  </a:lnTo>
                  <a:lnTo>
                    <a:pt x="322" y="14"/>
                  </a:lnTo>
                  <a:lnTo>
                    <a:pt x="320" y="18"/>
                  </a:lnTo>
                  <a:lnTo>
                    <a:pt x="316" y="20"/>
                  </a:lnTo>
                  <a:lnTo>
                    <a:pt x="314" y="24"/>
                  </a:lnTo>
                  <a:lnTo>
                    <a:pt x="310" y="26"/>
                  </a:lnTo>
                  <a:lnTo>
                    <a:pt x="304" y="28"/>
                  </a:lnTo>
                  <a:lnTo>
                    <a:pt x="298" y="32"/>
                  </a:lnTo>
                  <a:lnTo>
                    <a:pt x="294" y="34"/>
                  </a:lnTo>
                  <a:lnTo>
                    <a:pt x="288" y="38"/>
                  </a:lnTo>
                  <a:lnTo>
                    <a:pt x="284" y="42"/>
                  </a:lnTo>
                  <a:lnTo>
                    <a:pt x="280" y="42"/>
                  </a:lnTo>
                  <a:lnTo>
                    <a:pt x="278" y="46"/>
                  </a:lnTo>
                  <a:lnTo>
                    <a:pt x="274" y="48"/>
                  </a:lnTo>
                  <a:lnTo>
                    <a:pt x="270" y="52"/>
                  </a:lnTo>
                  <a:lnTo>
                    <a:pt x="262" y="54"/>
                  </a:lnTo>
                  <a:lnTo>
                    <a:pt x="256" y="58"/>
                  </a:lnTo>
                  <a:lnTo>
                    <a:pt x="252" y="62"/>
                  </a:lnTo>
                  <a:lnTo>
                    <a:pt x="248" y="62"/>
                  </a:lnTo>
                  <a:lnTo>
                    <a:pt x="244" y="64"/>
                  </a:lnTo>
                  <a:lnTo>
                    <a:pt x="238" y="68"/>
                  </a:lnTo>
                  <a:lnTo>
                    <a:pt x="232" y="72"/>
                  </a:lnTo>
                  <a:lnTo>
                    <a:pt x="226" y="76"/>
                  </a:lnTo>
                  <a:lnTo>
                    <a:pt x="222" y="78"/>
                  </a:lnTo>
                  <a:lnTo>
                    <a:pt x="216" y="80"/>
                  </a:lnTo>
                  <a:lnTo>
                    <a:pt x="212" y="82"/>
                  </a:lnTo>
                  <a:lnTo>
                    <a:pt x="208" y="84"/>
                  </a:lnTo>
                  <a:lnTo>
                    <a:pt x="204" y="86"/>
                  </a:lnTo>
                  <a:lnTo>
                    <a:pt x="200" y="88"/>
                  </a:lnTo>
                  <a:lnTo>
                    <a:pt x="196" y="90"/>
                  </a:lnTo>
                  <a:lnTo>
                    <a:pt x="194" y="94"/>
                  </a:lnTo>
                  <a:lnTo>
                    <a:pt x="190" y="96"/>
                  </a:lnTo>
                  <a:lnTo>
                    <a:pt x="190" y="100"/>
                  </a:lnTo>
                  <a:lnTo>
                    <a:pt x="186" y="100"/>
                  </a:lnTo>
                  <a:lnTo>
                    <a:pt x="184" y="104"/>
                  </a:lnTo>
                  <a:lnTo>
                    <a:pt x="178" y="110"/>
                  </a:lnTo>
                  <a:lnTo>
                    <a:pt x="176" y="114"/>
                  </a:lnTo>
                  <a:lnTo>
                    <a:pt x="172" y="118"/>
                  </a:lnTo>
                  <a:lnTo>
                    <a:pt x="170" y="122"/>
                  </a:lnTo>
                  <a:lnTo>
                    <a:pt x="168" y="126"/>
                  </a:lnTo>
                  <a:lnTo>
                    <a:pt x="164" y="128"/>
                  </a:lnTo>
                  <a:lnTo>
                    <a:pt x="162" y="132"/>
                  </a:lnTo>
                  <a:lnTo>
                    <a:pt x="158" y="136"/>
                  </a:lnTo>
                  <a:lnTo>
                    <a:pt x="156" y="140"/>
                  </a:lnTo>
                  <a:lnTo>
                    <a:pt x="152" y="144"/>
                  </a:lnTo>
                  <a:lnTo>
                    <a:pt x="150" y="148"/>
                  </a:lnTo>
                  <a:lnTo>
                    <a:pt x="148" y="152"/>
                  </a:lnTo>
                  <a:lnTo>
                    <a:pt x="144" y="154"/>
                  </a:lnTo>
                  <a:lnTo>
                    <a:pt x="142" y="158"/>
                  </a:lnTo>
                  <a:lnTo>
                    <a:pt x="140" y="162"/>
                  </a:lnTo>
                  <a:lnTo>
                    <a:pt x="136" y="164"/>
                  </a:lnTo>
                  <a:lnTo>
                    <a:pt x="134" y="170"/>
                  </a:lnTo>
                  <a:lnTo>
                    <a:pt x="132" y="174"/>
                  </a:lnTo>
                  <a:lnTo>
                    <a:pt x="128" y="178"/>
                  </a:lnTo>
                  <a:lnTo>
                    <a:pt x="128" y="182"/>
                  </a:lnTo>
                  <a:lnTo>
                    <a:pt x="126" y="186"/>
                  </a:lnTo>
                  <a:lnTo>
                    <a:pt x="126" y="190"/>
                  </a:lnTo>
                  <a:lnTo>
                    <a:pt x="126" y="194"/>
                  </a:lnTo>
                  <a:lnTo>
                    <a:pt x="122" y="196"/>
                  </a:lnTo>
                  <a:lnTo>
                    <a:pt x="118" y="200"/>
                  </a:lnTo>
                  <a:lnTo>
                    <a:pt x="114" y="202"/>
                  </a:lnTo>
                  <a:lnTo>
                    <a:pt x="114" y="206"/>
                  </a:lnTo>
                  <a:lnTo>
                    <a:pt x="110" y="208"/>
                  </a:lnTo>
                  <a:lnTo>
                    <a:pt x="108" y="212"/>
                  </a:lnTo>
                  <a:lnTo>
                    <a:pt x="104" y="212"/>
                  </a:lnTo>
                  <a:lnTo>
                    <a:pt x="100" y="214"/>
                  </a:lnTo>
                  <a:lnTo>
                    <a:pt x="96" y="214"/>
                  </a:lnTo>
                  <a:lnTo>
                    <a:pt x="92" y="212"/>
                  </a:lnTo>
                  <a:lnTo>
                    <a:pt x="92" y="208"/>
                  </a:lnTo>
                  <a:lnTo>
                    <a:pt x="88" y="204"/>
                  </a:lnTo>
                  <a:lnTo>
                    <a:pt x="84" y="202"/>
                  </a:lnTo>
                  <a:lnTo>
                    <a:pt x="80" y="200"/>
                  </a:lnTo>
                  <a:lnTo>
                    <a:pt x="76" y="198"/>
                  </a:lnTo>
                  <a:lnTo>
                    <a:pt x="72" y="200"/>
                  </a:lnTo>
                  <a:lnTo>
                    <a:pt x="68" y="202"/>
                  </a:lnTo>
                  <a:lnTo>
                    <a:pt x="66" y="206"/>
                  </a:lnTo>
                  <a:lnTo>
                    <a:pt x="62" y="208"/>
                  </a:lnTo>
                  <a:lnTo>
                    <a:pt x="58" y="210"/>
                  </a:lnTo>
                  <a:lnTo>
                    <a:pt x="58" y="214"/>
                  </a:lnTo>
                  <a:lnTo>
                    <a:pt x="56" y="218"/>
                  </a:lnTo>
                  <a:lnTo>
                    <a:pt x="52" y="220"/>
                  </a:lnTo>
                  <a:lnTo>
                    <a:pt x="50" y="224"/>
                  </a:lnTo>
                  <a:lnTo>
                    <a:pt x="46" y="228"/>
                  </a:lnTo>
                  <a:lnTo>
                    <a:pt x="44" y="232"/>
                  </a:lnTo>
                  <a:lnTo>
                    <a:pt x="40" y="234"/>
                  </a:lnTo>
                  <a:lnTo>
                    <a:pt x="40" y="238"/>
                  </a:lnTo>
                  <a:lnTo>
                    <a:pt x="36" y="240"/>
                  </a:lnTo>
                  <a:lnTo>
                    <a:pt x="38" y="244"/>
                  </a:lnTo>
                  <a:lnTo>
                    <a:pt x="34" y="248"/>
                  </a:lnTo>
                  <a:lnTo>
                    <a:pt x="32" y="252"/>
                  </a:lnTo>
                  <a:lnTo>
                    <a:pt x="32" y="256"/>
                  </a:lnTo>
                  <a:lnTo>
                    <a:pt x="30" y="260"/>
                  </a:lnTo>
                  <a:lnTo>
                    <a:pt x="28" y="264"/>
                  </a:lnTo>
                  <a:lnTo>
                    <a:pt x="26" y="268"/>
                  </a:lnTo>
                  <a:lnTo>
                    <a:pt x="24" y="272"/>
                  </a:lnTo>
                  <a:lnTo>
                    <a:pt x="22" y="276"/>
                  </a:lnTo>
                  <a:lnTo>
                    <a:pt x="20" y="280"/>
                  </a:lnTo>
                  <a:lnTo>
                    <a:pt x="18" y="284"/>
                  </a:lnTo>
                  <a:lnTo>
                    <a:pt x="16" y="288"/>
                  </a:lnTo>
                  <a:lnTo>
                    <a:pt x="14" y="292"/>
                  </a:lnTo>
                  <a:lnTo>
                    <a:pt x="14" y="296"/>
                  </a:lnTo>
                  <a:lnTo>
                    <a:pt x="14" y="302"/>
                  </a:lnTo>
                  <a:lnTo>
                    <a:pt x="12" y="306"/>
                  </a:lnTo>
                  <a:lnTo>
                    <a:pt x="12" y="310"/>
                  </a:lnTo>
                  <a:lnTo>
                    <a:pt x="12" y="314"/>
                  </a:lnTo>
                  <a:lnTo>
                    <a:pt x="10" y="318"/>
                  </a:lnTo>
                  <a:lnTo>
                    <a:pt x="8" y="322"/>
                  </a:lnTo>
                  <a:lnTo>
                    <a:pt x="6" y="326"/>
                  </a:lnTo>
                  <a:lnTo>
                    <a:pt x="4" y="330"/>
                  </a:lnTo>
                  <a:lnTo>
                    <a:pt x="4" y="334"/>
                  </a:lnTo>
                  <a:lnTo>
                    <a:pt x="2" y="338"/>
                  </a:lnTo>
                  <a:lnTo>
                    <a:pt x="0" y="342"/>
                  </a:lnTo>
                  <a:lnTo>
                    <a:pt x="0" y="346"/>
                  </a:lnTo>
                  <a:lnTo>
                    <a:pt x="0" y="350"/>
                  </a:lnTo>
                  <a:lnTo>
                    <a:pt x="0" y="354"/>
                  </a:lnTo>
                  <a:lnTo>
                    <a:pt x="2" y="354"/>
                  </a:lnTo>
                </a:path>
              </a:pathLst>
            </a:custGeom>
            <a:solidFill>
              <a:schemeClr val="bg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th-TH"/>
            </a:p>
          </p:txBody>
        </p:sp>
        <p:sp>
          <p:nvSpPr>
            <p:cNvPr id="6238" name="Freeform 106"/>
            <p:cNvSpPr>
              <a:spLocks/>
            </p:cNvSpPr>
            <p:nvPr/>
          </p:nvSpPr>
          <p:spPr bwMode="auto">
            <a:xfrm>
              <a:off x="4354" y="3056"/>
              <a:ext cx="65" cy="11"/>
            </a:xfrm>
            <a:custGeom>
              <a:avLst/>
              <a:gdLst>
                <a:gd name="T0" fmla="*/ 0 w 65"/>
                <a:gd name="T1" fmla="*/ 10 h 11"/>
                <a:gd name="T2" fmla="*/ 4 w 65"/>
                <a:gd name="T3" fmla="*/ 10 h 11"/>
                <a:gd name="T4" fmla="*/ 8 w 65"/>
                <a:gd name="T5" fmla="*/ 10 h 11"/>
                <a:gd name="T6" fmla="*/ 12 w 65"/>
                <a:gd name="T7" fmla="*/ 8 h 11"/>
                <a:gd name="T8" fmla="*/ 16 w 65"/>
                <a:gd name="T9" fmla="*/ 6 h 11"/>
                <a:gd name="T10" fmla="*/ 20 w 65"/>
                <a:gd name="T11" fmla="*/ 6 h 11"/>
                <a:gd name="T12" fmla="*/ 24 w 65"/>
                <a:gd name="T13" fmla="*/ 6 h 11"/>
                <a:gd name="T14" fmla="*/ 28 w 65"/>
                <a:gd name="T15" fmla="*/ 4 h 11"/>
                <a:gd name="T16" fmla="*/ 32 w 65"/>
                <a:gd name="T17" fmla="*/ 4 h 11"/>
                <a:gd name="T18" fmla="*/ 36 w 65"/>
                <a:gd name="T19" fmla="*/ 4 h 11"/>
                <a:gd name="T20" fmla="*/ 40 w 65"/>
                <a:gd name="T21" fmla="*/ 4 h 11"/>
                <a:gd name="T22" fmla="*/ 44 w 65"/>
                <a:gd name="T23" fmla="*/ 4 h 11"/>
                <a:gd name="T24" fmla="*/ 48 w 65"/>
                <a:gd name="T25" fmla="*/ 2 h 11"/>
                <a:gd name="T26" fmla="*/ 52 w 65"/>
                <a:gd name="T27" fmla="*/ 2 h 11"/>
                <a:gd name="T28" fmla="*/ 56 w 65"/>
                <a:gd name="T29" fmla="*/ 2 h 11"/>
                <a:gd name="T30" fmla="*/ 60 w 65"/>
                <a:gd name="T31" fmla="*/ 2 h 11"/>
                <a:gd name="T32" fmla="*/ 64 w 65"/>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11"/>
                <a:gd name="T53" fmla="*/ 65 w 65"/>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11">
                  <a:moveTo>
                    <a:pt x="0" y="10"/>
                  </a:moveTo>
                  <a:lnTo>
                    <a:pt x="4" y="10"/>
                  </a:lnTo>
                  <a:lnTo>
                    <a:pt x="8" y="10"/>
                  </a:lnTo>
                  <a:lnTo>
                    <a:pt x="12" y="8"/>
                  </a:lnTo>
                  <a:lnTo>
                    <a:pt x="16" y="6"/>
                  </a:lnTo>
                  <a:lnTo>
                    <a:pt x="20" y="6"/>
                  </a:lnTo>
                  <a:lnTo>
                    <a:pt x="24" y="6"/>
                  </a:lnTo>
                  <a:lnTo>
                    <a:pt x="28" y="4"/>
                  </a:lnTo>
                  <a:lnTo>
                    <a:pt x="32" y="4"/>
                  </a:lnTo>
                  <a:lnTo>
                    <a:pt x="36" y="4"/>
                  </a:lnTo>
                  <a:lnTo>
                    <a:pt x="40" y="4"/>
                  </a:lnTo>
                  <a:lnTo>
                    <a:pt x="44" y="4"/>
                  </a:lnTo>
                  <a:lnTo>
                    <a:pt x="48" y="2"/>
                  </a:lnTo>
                  <a:lnTo>
                    <a:pt x="52" y="2"/>
                  </a:lnTo>
                  <a:lnTo>
                    <a:pt x="56" y="2"/>
                  </a:lnTo>
                  <a:lnTo>
                    <a:pt x="60" y="2"/>
                  </a:lnTo>
                  <a:lnTo>
                    <a:pt x="64" y="0"/>
                  </a:lnTo>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th-TH"/>
            </a:p>
          </p:txBody>
        </p:sp>
        <p:sp>
          <p:nvSpPr>
            <p:cNvPr id="6239" name="Freeform 107"/>
            <p:cNvSpPr>
              <a:spLocks/>
            </p:cNvSpPr>
            <p:nvPr/>
          </p:nvSpPr>
          <p:spPr bwMode="auto">
            <a:xfrm>
              <a:off x="4398" y="2982"/>
              <a:ext cx="47" cy="147"/>
            </a:xfrm>
            <a:custGeom>
              <a:avLst/>
              <a:gdLst>
                <a:gd name="T0" fmla="*/ 24 w 47"/>
                <a:gd name="T1" fmla="*/ 28 h 147"/>
                <a:gd name="T2" fmla="*/ 40 w 47"/>
                <a:gd name="T3" fmla="*/ 40 h 147"/>
                <a:gd name="T4" fmla="*/ 32 w 47"/>
                <a:gd name="T5" fmla="*/ 64 h 147"/>
                <a:gd name="T6" fmla="*/ 28 w 47"/>
                <a:gd name="T7" fmla="*/ 42 h 147"/>
                <a:gd name="T8" fmla="*/ 34 w 47"/>
                <a:gd name="T9" fmla="*/ 62 h 147"/>
                <a:gd name="T10" fmla="*/ 18 w 47"/>
                <a:gd name="T11" fmla="*/ 32 h 147"/>
                <a:gd name="T12" fmla="*/ 32 w 47"/>
                <a:gd name="T13" fmla="*/ 60 h 147"/>
                <a:gd name="T14" fmla="*/ 20 w 47"/>
                <a:gd name="T15" fmla="*/ 22 h 147"/>
                <a:gd name="T16" fmla="*/ 16 w 47"/>
                <a:gd name="T17" fmla="*/ 10 h 147"/>
                <a:gd name="T18" fmla="*/ 24 w 47"/>
                <a:gd name="T19" fmla="*/ 38 h 147"/>
                <a:gd name="T20" fmla="*/ 16 w 47"/>
                <a:gd name="T21" fmla="*/ 0 h 147"/>
                <a:gd name="T22" fmla="*/ 24 w 47"/>
                <a:gd name="T23" fmla="*/ 24 h 147"/>
                <a:gd name="T24" fmla="*/ 18 w 47"/>
                <a:gd name="T25" fmla="*/ 10 h 147"/>
                <a:gd name="T26" fmla="*/ 12 w 47"/>
                <a:gd name="T27" fmla="*/ 8 h 147"/>
                <a:gd name="T28" fmla="*/ 16 w 47"/>
                <a:gd name="T29" fmla="*/ 34 h 147"/>
                <a:gd name="T30" fmla="*/ 10 w 47"/>
                <a:gd name="T31" fmla="*/ 18 h 147"/>
                <a:gd name="T32" fmla="*/ 14 w 47"/>
                <a:gd name="T33" fmla="*/ 18 h 147"/>
                <a:gd name="T34" fmla="*/ 6 w 47"/>
                <a:gd name="T35" fmla="*/ 8 h 147"/>
                <a:gd name="T36" fmla="*/ 18 w 47"/>
                <a:gd name="T37" fmla="*/ 26 h 147"/>
                <a:gd name="T38" fmla="*/ 14 w 47"/>
                <a:gd name="T39" fmla="*/ 16 h 147"/>
                <a:gd name="T40" fmla="*/ 18 w 47"/>
                <a:gd name="T41" fmla="*/ 42 h 147"/>
                <a:gd name="T42" fmla="*/ 30 w 47"/>
                <a:gd name="T43" fmla="*/ 64 h 147"/>
                <a:gd name="T44" fmla="*/ 26 w 47"/>
                <a:gd name="T45" fmla="*/ 78 h 147"/>
                <a:gd name="T46" fmla="*/ 18 w 47"/>
                <a:gd name="T47" fmla="*/ 54 h 147"/>
                <a:gd name="T48" fmla="*/ 18 w 47"/>
                <a:gd name="T49" fmla="*/ 28 h 147"/>
                <a:gd name="T50" fmla="*/ 8 w 47"/>
                <a:gd name="T51" fmla="*/ 10 h 147"/>
                <a:gd name="T52" fmla="*/ 8 w 47"/>
                <a:gd name="T53" fmla="*/ 10 h 147"/>
                <a:gd name="T54" fmla="*/ 20 w 47"/>
                <a:gd name="T55" fmla="*/ 34 h 147"/>
                <a:gd name="T56" fmla="*/ 24 w 47"/>
                <a:gd name="T57" fmla="*/ 60 h 147"/>
                <a:gd name="T58" fmla="*/ 32 w 47"/>
                <a:gd name="T59" fmla="*/ 86 h 147"/>
                <a:gd name="T60" fmla="*/ 36 w 47"/>
                <a:gd name="T61" fmla="*/ 110 h 147"/>
                <a:gd name="T62" fmla="*/ 32 w 47"/>
                <a:gd name="T63" fmla="*/ 132 h 147"/>
                <a:gd name="T64" fmla="*/ 40 w 47"/>
                <a:gd name="T65" fmla="*/ 132 h 147"/>
                <a:gd name="T66" fmla="*/ 36 w 47"/>
                <a:gd name="T67" fmla="*/ 108 h 147"/>
                <a:gd name="T68" fmla="*/ 26 w 47"/>
                <a:gd name="T69" fmla="*/ 86 h 147"/>
                <a:gd name="T70" fmla="*/ 18 w 47"/>
                <a:gd name="T71" fmla="*/ 68 h 147"/>
                <a:gd name="T72" fmla="*/ 26 w 47"/>
                <a:gd name="T73" fmla="*/ 84 h 147"/>
                <a:gd name="T74" fmla="*/ 34 w 47"/>
                <a:gd name="T75" fmla="*/ 110 h 147"/>
                <a:gd name="T76" fmla="*/ 42 w 47"/>
                <a:gd name="T77" fmla="*/ 134 h 147"/>
                <a:gd name="T78" fmla="*/ 34 w 47"/>
                <a:gd name="T79" fmla="*/ 106 h 147"/>
                <a:gd name="T80" fmla="*/ 30 w 47"/>
                <a:gd name="T81" fmla="*/ 94 h 147"/>
                <a:gd name="T82" fmla="*/ 34 w 47"/>
                <a:gd name="T83" fmla="*/ 118 h 147"/>
                <a:gd name="T84" fmla="*/ 38 w 47"/>
                <a:gd name="T85" fmla="*/ 90 h 147"/>
                <a:gd name="T86" fmla="*/ 34 w 47"/>
                <a:gd name="T87" fmla="*/ 68 h 147"/>
                <a:gd name="T88" fmla="*/ 26 w 47"/>
                <a:gd name="T89" fmla="*/ 46 h 147"/>
                <a:gd name="T90" fmla="*/ 18 w 47"/>
                <a:gd name="T91" fmla="*/ 16 h 147"/>
                <a:gd name="T92" fmla="*/ 30 w 47"/>
                <a:gd name="T93" fmla="*/ 34 h 147"/>
                <a:gd name="T94" fmla="*/ 42 w 47"/>
                <a:gd name="T95" fmla="*/ 68 h 147"/>
                <a:gd name="T96" fmla="*/ 36 w 47"/>
                <a:gd name="T97" fmla="*/ 46 h 147"/>
                <a:gd name="T98" fmla="*/ 28 w 47"/>
                <a:gd name="T99" fmla="*/ 24 h 147"/>
                <a:gd name="T100" fmla="*/ 26 w 47"/>
                <a:gd name="T101" fmla="*/ 34 h 147"/>
                <a:gd name="T102" fmla="*/ 38 w 47"/>
                <a:gd name="T103" fmla="*/ 64 h 147"/>
                <a:gd name="T104" fmla="*/ 42 w 47"/>
                <a:gd name="T105" fmla="*/ 92 h 147"/>
                <a:gd name="T106" fmla="*/ 42 w 47"/>
                <a:gd name="T107" fmla="*/ 62 h 147"/>
                <a:gd name="T108" fmla="*/ 42 w 47"/>
                <a:gd name="T109" fmla="*/ 82 h 147"/>
                <a:gd name="T110" fmla="*/ 42 w 47"/>
                <a:gd name="T111" fmla="*/ 110 h 147"/>
                <a:gd name="T112" fmla="*/ 46 w 47"/>
                <a:gd name="T113" fmla="*/ 132 h 147"/>
                <a:gd name="T114" fmla="*/ 42 w 47"/>
                <a:gd name="T115" fmla="*/ 136 h 147"/>
                <a:gd name="T116" fmla="*/ 34 w 47"/>
                <a:gd name="T117" fmla="*/ 116 h 147"/>
                <a:gd name="T118" fmla="*/ 30 w 47"/>
                <a:gd name="T119" fmla="*/ 90 h 147"/>
                <a:gd name="T120" fmla="*/ 26 w 47"/>
                <a:gd name="T121" fmla="*/ 64 h 147"/>
                <a:gd name="T122" fmla="*/ 26 w 47"/>
                <a:gd name="T123" fmla="*/ 44 h 14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7"/>
                <a:gd name="T187" fmla="*/ 0 h 147"/>
                <a:gd name="T188" fmla="*/ 47 w 47"/>
                <a:gd name="T189" fmla="*/ 147 h 14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7" h="147">
                  <a:moveTo>
                    <a:pt x="12" y="10"/>
                  </a:moveTo>
                  <a:lnTo>
                    <a:pt x="16" y="14"/>
                  </a:lnTo>
                  <a:lnTo>
                    <a:pt x="20" y="16"/>
                  </a:lnTo>
                  <a:lnTo>
                    <a:pt x="20" y="20"/>
                  </a:lnTo>
                  <a:lnTo>
                    <a:pt x="24" y="24"/>
                  </a:lnTo>
                  <a:lnTo>
                    <a:pt x="24" y="28"/>
                  </a:lnTo>
                  <a:lnTo>
                    <a:pt x="28" y="28"/>
                  </a:lnTo>
                  <a:lnTo>
                    <a:pt x="28" y="32"/>
                  </a:lnTo>
                  <a:lnTo>
                    <a:pt x="32" y="32"/>
                  </a:lnTo>
                  <a:lnTo>
                    <a:pt x="36" y="36"/>
                  </a:lnTo>
                  <a:lnTo>
                    <a:pt x="36" y="40"/>
                  </a:lnTo>
                  <a:lnTo>
                    <a:pt x="40" y="40"/>
                  </a:lnTo>
                  <a:lnTo>
                    <a:pt x="40" y="48"/>
                  </a:lnTo>
                  <a:lnTo>
                    <a:pt x="44" y="52"/>
                  </a:lnTo>
                  <a:lnTo>
                    <a:pt x="40" y="56"/>
                  </a:lnTo>
                  <a:lnTo>
                    <a:pt x="36" y="60"/>
                  </a:lnTo>
                  <a:lnTo>
                    <a:pt x="36" y="64"/>
                  </a:lnTo>
                  <a:lnTo>
                    <a:pt x="32" y="64"/>
                  </a:lnTo>
                  <a:lnTo>
                    <a:pt x="32" y="60"/>
                  </a:lnTo>
                  <a:lnTo>
                    <a:pt x="32" y="56"/>
                  </a:lnTo>
                  <a:lnTo>
                    <a:pt x="32" y="50"/>
                  </a:lnTo>
                  <a:lnTo>
                    <a:pt x="28" y="50"/>
                  </a:lnTo>
                  <a:lnTo>
                    <a:pt x="28" y="46"/>
                  </a:lnTo>
                  <a:lnTo>
                    <a:pt x="28" y="42"/>
                  </a:lnTo>
                  <a:lnTo>
                    <a:pt x="28" y="46"/>
                  </a:lnTo>
                  <a:lnTo>
                    <a:pt x="32" y="54"/>
                  </a:lnTo>
                  <a:lnTo>
                    <a:pt x="32" y="58"/>
                  </a:lnTo>
                  <a:lnTo>
                    <a:pt x="32" y="62"/>
                  </a:lnTo>
                  <a:lnTo>
                    <a:pt x="36" y="66"/>
                  </a:lnTo>
                  <a:lnTo>
                    <a:pt x="34" y="62"/>
                  </a:lnTo>
                  <a:lnTo>
                    <a:pt x="30" y="54"/>
                  </a:lnTo>
                  <a:lnTo>
                    <a:pt x="30" y="46"/>
                  </a:lnTo>
                  <a:lnTo>
                    <a:pt x="26" y="46"/>
                  </a:lnTo>
                  <a:lnTo>
                    <a:pt x="20" y="32"/>
                  </a:lnTo>
                  <a:lnTo>
                    <a:pt x="20" y="28"/>
                  </a:lnTo>
                  <a:lnTo>
                    <a:pt x="18" y="32"/>
                  </a:lnTo>
                  <a:lnTo>
                    <a:pt x="22" y="36"/>
                  </a:lnTo>
                  <a:lnTo>
                    <a:pt x="22" y="44"/>
                  </a:lnTo>
                  <a:lnTo>
                    <a:pt x="26" y="50"/>
                  </a:lnTo>
                  <a:lnTo>
                    <a:pt x="28" y="56"/>
                  </a:lnTo>
                  <a:lnTo>
                    <a:pt x="28" y="60"/>
                  </a:lnTo>
                  <a:lnTo>
                    <a:pt x="32" y="60"/>
                  </a:lnTo>
                  <a:lnTo>
                    <a:pt x="32" y="56"/>
                  </a:lnTo>
                  <a:lnTo>
                    <a:pt x="28" y="48"/>
                  </a:lnTo>
                  <a:lnTo>
                    <a:pt x="28" y="38"/>
                  </a:lnTo>
                  <a:lnTo>
                    <a:pt x="24" y="34"/>
                  </a:lnTo>
                  <a:lnTo>
                    <a:pt x="24" y="26"/>
                  </a:lnTo>
                  <a:lnTo>
                    <a:pt x="20" y="22"/>
                  </a:lnTo>
                  <a:lnTo>
                    <a:pt x="20" y="18"/>
                  </a:lnTo>
                  <a:lnTo>
                    <a:pt x="20" y="14"/>
                  </a:lnTo>
                  <a:lnTo>
                    <a:pt x="20" y="10"/>
                  </a:lnTo>
                  <a:lnTo>
                    <a:pt x="16" y="10"/>
                  </a:lnTo>
                  <a:lnTo>
                    <a:pt x="16" y="6"/>
                  </a:lnTo>
                  <a:lnTo>
                    <a:pt x="16" y="10"/>
                  </a:lnTo>
                  <a:lnTo>
                    <a:pt x="20" y="14"/>
                  </a:lnTo>
                  <a:lnTo>
                    <a:pt x="20" y="18"/>
                  </a:lnTo>
                  <a:lnTo>
                    <a:pt x="24" y="22"/>
                  </a:lnTo>
                  <a:lnTo>
                    <a:pt x="24" y="26"/>
                  </a:lnTo>
                  <a:lnTo>
                    <a:pt x="24" y="34"/>
                  </a:lnTo>
                  <a:lnTo>
                    <a:pt x="24" y="38"/>
                  </a:lnTo>
                  <a:lnTo>
                    <a:pt x="24" y="34"/>
                  </a:lnTo>
                  <a:lnTo>
                    <a:pt x="24" y="20"/>
                  </a:lnTo>
                  <a:lnTo>
                    <a:pt x="20" y="12"/>
                  </a:lnTo>
                  <a:lnTo>
                    <a:pt x="20" y="8"/>
                  </a:lnTo>
                  <a:lnTo>
                    <a:pt x="16" y="4"/>
                  </a:lnTo>
                  <a:lnTo>
                    <a:pt x="16" y="0"/>
                  </a:lnTo>
                  <a:lnTo>
                    <a:pt x="16" y="4"/>
                  </a:lnTo>
                  <a:lnTo>
                    <a:pt x="16" y="8"/>
                  </a:lnTo>
                  <a:lnTo>
                    <a:pt x="16" y="12"/>
                  </a:lnTo>
                  <a:lnTo>
                    <a:pt x="20" y="20"/>
                  </a:lnTo>
                  <a:lnTo>
                    <a:pt x="20" y="24"/>
                  </a:lnTo>
                  <a:lnTo>
                    <a:pt x="24" y="24"/>
                  </a:lnTo>
                  <a:lnTo>
                    <a:pt x="24" y="28"/>
                  </a:lnTo>
                  <a:lnTo>
                    <a:pt x="24" y="24"/>
                  </a:lnTo>
                  <a:lnTo>
                    <a:pt x="20" y="24"/>
                  </a:lnTo>
                  <a:lnTo>
                    <a:pt x="20" y="20"/>
                  </a:lnTo>
                  <a:lnTo>
                    <a:pt x="20" y="16"/>
                  </a:lnTo>
                  <a:lnTo>
                    <a:pt x="18" y="10"/>
                  </a:lnTo>
                  <a:lnTo>
                    <a:pt x="16" y="6"/>
                  </a:lnTo>
                  <a:lnTo>
                    <a:pt x="16" y="12"/>
                  </a:lnTo>
                  <a:lnTo>
                    <a:pt x="16" y="16"/>
                  </a:lnTo>
                  <a:lnTo>
                    <a:pt x="22" y="26"/>
                  </a:lnTo>
                  <a:lnTo>
                    <a:pt x="16" y="20"/>
                  </a:lnTo>
                  <a:lnTo>
                    <a:pt x="12" y="8"/>
                  </a:lnTo>
                  <a:lnTo>
                    <a:pt x="12" y="4"/>
                  </a:lnTo>
                  <a:lnTo>
                    <a:pt x="12" y="8"/>
                  </a:lnTo>
                  <a:lnTo>
                    <a:pt x="12" y="12"/>
                  </a:lnTo>
                  <a:lnTo>
                    <a:pt x="12" y="26"/>
                  </a:lnTo>
                  <a:lnTo>
                    <a:pt x="16" y="30"/>
                  </a:lnTo>
                  <a:lnTo>
                    <a:pt x="16" y="34"/>
                  </a:lnTo>
                  <a:lnTo>
                    <a:pt x="12" y="30"/>
                  </a:lnTo>
                  <a:lnTo>
                    <a:pt x="12" y="26"/>
                  </a:lnTo>
                  <a:lnTo>
                    <a:pt x="12" y="22"/>
                  </a:lnTo>
                  <a:lnTo>
                    <a:pt x="8" y="22"/>
                  </a:lnTo>
                  <a:lnTo>
                    <a:pt x="8" y="14"/>
                  </a:lnTo>
                  <a:lnTo>
                    <a:pt x="10" y="18"/>
                  </a:lnTo>
                  <a:lnTo>
                    <a:pt x="10" y="22"/>
                  </a:lnTo>
                  <a:lnTo>
                    <a:pt x="14" y="26"/>
                  </a:lnTo>
                  <a:lnTo>
                    <a:pt x="18" y="28"/>
                  </a:lnTo>
                  <a:lnTo>
                    <a:pt x="14" y="26"/>
                  </a:lnTo>
                  <a:lnTo>
                    <a:pt x="14" y="22"/>
                  </a:lnTo>
                  <a:lnTo>
                    <a:pt x="14" y="18"/>
                  </a:lnTo>
                  <a:lnTo>
                    <a:pt x="14" y="14"/>
                  </a:lnTo>
                  <a:lnTo>
                    <a:pt x="10" y="14"/>
                  </a:lnTo>
                  <a:lnTo>
                    <a:pt x="10" y="10"/>
                  </a:lnTo>
                  <a:lnTo>
                    <a:pt x="6" y="8"/>
                  </a:lnTo>
                  <a:lnTo>
                    <a:pt x="6" y="4"/>
                  </a:lnTo>
                  <a:lnTo>
                    <a:pt x="6" y="8"/>
                  </a:lnTo>
                  <a:lnTo>
                    <a:pt x="10" y="12"/>
                  </a:lnTo>
                  <a:lnTo>
                    <a:pt x="10" y="16"/>
                  </a:lnTo>
                  <a:lnTo>
                    <a:pt x="14" y="20"/>
                  </a:lnTo>
                  <a:lnTo>
                    <a:pt x="18" y="26"/>
                  </a:lnTo>
                  <a:lnTo>
                    <a:pt x="18" y="30"/>
                  </a:lnTo>
                  <a:lnTo>
                    <a:pt x="18" y="26"/>
                  </a:lnTo>
                  <a:lnTo>
                    <a:pt x="14" y="20"/>
                  </a:lnTo>
                  <a:lnTo>
                    <a:pt x="14" y="10"/>
                  </a:lnTo>
                  <a:lnTo>
                    <a:pt x="14" y="6"/>
                  </a:lnTo>
                  <a:lnTo>
                    <a:pt x="10" y="2"/>
                  </a:lnTo>
                  <a:lnTo>
                    <a:pt x="10" y="12"/>
                  </a:lnTo>
                  <a:lnTo>
                    <a:pt x="14" y="16"/>
                  </a:lnTo>
                  <a:lnTo>
                    <a:pt x="14" y="20"/>
                  </a:lnTo>
                  <a:lnTo>
                    <a:pt x="18" y="26"/>
                  </a:lnTo>
                  <a:lnTo>
                    <a:pt x="18" y="30"/>
                  </a:lnTo>
                  <a:lnTo>
                    <a:pt x="18" y="34"/>
                  </a:lnTo>
                  <a:lnTo>
                    <a:pt x="18" y="38"/>
                  </a:lnTo>
                  <a:lnTo>
                    <a:pt x="18" y="42"/>
                  </a:lnTo>
                  <a:lnTo>
                    <a:pt x="22" y="42"/>
                  </a:lnTo>
                  <a:lnTo>
                    <a:pt x="26" y="48"/>
                  </a:lnTo>
                  <a:lnTo>
                    <a:pt x="26" y="52"/>
                  </a:lnTo>
                  <a:lnTo>
                    <a:pt x="30" y="56"/>
                  </a:lnTo>
                  <a:lnTo>
                    <a:pt x="30" y="60"/>
                  </a:lnTo>
                  <a:lnTo>
                    <a:pt x="30" y="64"/>
                  </a:lnTo>
                  <a:lnTo>
                    <a:pt x="34" y="64"/>
                  </a:lnTo>
                  <a:lnTo>
                    <a:pt x="34" y="68"/>
                  </a:lnTo>
                  <a:lnTo>
                    <a:pt x="34" y="74"/>
                  </a:lnTo>
                  <a:lnTo>
                    <a:pt x="30" y="78"/>
                  </a:lnTo>
                  <a:lnTo>
                    <a:pt x="26" y="82"/>
                  </a:lnTo>
                  <a:lnTo>
                    <a:pt x="26" y="78"/>
                  </a:lnTo>
                  <a:lnTo>
                    <a:pt x="22" y="72"/>
                  </a:lnTo>
                  <a:lnTo>
                    <a:pt x="22" y="68"/>
                  </a:lnTo>
                  <a:lnTo>
                    <a:pt x="22" y="64"/>
                  </a:lnTo>
                  <a:lnTo>
                    <a:pt x="22" y="60"/>
                  </a:lnTo>
                  <a:lnTo>
                    <a:pt x="18" y="60"/>
                  </a:lnTo>
                  <a:lnTo>
                    <a:pt x="18" y="54"/>
                  </a:lnTo>
                  <a:lnTo>
                    <a:pt x="18" y="50"/>
                  </a:lnTo>
                  <a:lnTo>
                    <a:pt x="18" y="46"/>
                  </a:lnTo>
                  <a:lnTo>
                    <a:pt x="18" y="42"/>
                  </a:lnTo>
                  <a:lnTo>
                    <a:pt x="18" y="36"/>
                  </a:lnTo>
                  <a:lnTo>
                    <a:pt x="18" y="32"/>
                  </a:lnTo>
                  <a:lnTo>
                    <a:pt x="18" y="28"/>
                  </a:lnTo>
                  <a:lnTo>
                    <a:pt x="14" y="28"/>
                  </a:lnTo>
                  <a:lnTo>
                    <a:pt x="14" y="24"/>
                  </a:lnTo>
                  <a:lnTo>
                    <a:pt x="12" y="18"/>
                  </a:lnTo>
                  <a:lnTo>
                    <a:pt x="8" y="18"/>
                  </a:lnTo>
                  <a:lnTo>
                    <a:pt x="8" y="14"/>
                  </a:lnTo>
                  <a:lnTo>
                    <a:pt x="8" y="10"/>
                  </a:lnTo>
                  <a:lnTo>
                    <a:pt x="8" y="6"/>
                  </a:lnTo>
                  <a:lnTo>
                    <a:pt x="4" y="2"/>
                  </a:lnTo>
                  <a:lnTo>
                    <a:pt x="0" y="2"/>
                  </a:lnTo>
                  <a:lnTo>
                    <a:pt x="4" y="2"/>
                  </a:lnTo>
                  <a:lnTo>
                    <a:pt x="4" y="6"/>
                  </a:lnTo>
                  <a:lnTo>
                    <a:pt x="8" y="10"/>
                  </a:lnTo>
                  <a:lnTo>
                    <a:pt x="8" y="14"/>
                  </a:lnTo>
                  <a:lnTo>
                    <a:pt x="12" y="18"/>
                  </a:lnTo>
                  <a:lnTo>
                    <a:pt x="16" y="22"/>
                  </a:lnTo>
                  <a:lnTo>
                    <a:pt x="16" y="26"/>
                  </a:lnTo>
                  <a:lnTo>
                    <a:pt x="16" y="30"/>
                  </a:lnTo>
                  <a:lnTo>
                    <a:pt x="20" y="34"/>
                  </a:lnTo>
                  <a:lnTo>
                    <a:pt x="20" y="38"/>
                  </a:lnTo>
                  <a:lnTo>
                    <a:pt x="20" y="44"/>
                  </a:lnTo>
                  <a:lnTo>
                    <a:pt x="20" y="48"/>
                  </a:lnTo>
                  <a:lnTo>
                    <a:pt x="24" y="52"/>
                  </a:lnTo>
                  <a:lnTo>
                    <a:pt x="24" y="56"/>
                  </a:lnTo>
                  <a:lnTo>
                    <a:pt x="24" y="60"/>
                  </a:lnTo>
                  <a:lnTo>
                    <a:pt x="24" y="66"/>
                  </a:lnTo>
                  <a:lnTo>
                    <a:pt x="28" y="70"/>
                  </a:lnTo>
                  <a:lnTo>
                    <a:pt x="28" y="74"/>
                  </a:lnTo>
                  <a:lnTo>
                    <a:pt x="28" y="78"/>
                  </a:lnTo>
                  <a:lnTo>
                    <a:pt x="32" y="82"/>
                  </a:lnTo>
                  <a:lnTo>
                    <a:pt x="32" y="86"/>
                  </a:lnTo>
                  <a:lnTo>
                    <a:pt x="32" y="92"/>
                  </a:lnTo>
                  <a:lnTo>
                    <a:pt x="32" y="96"/>
                  </a:lnTo>
                  <a:lnTo>
                    <a:pt x="36" y="96"/>
                  </a:lnTo>
                  <a:lnTo>
                    <a:pt x="36" y="100"/>
                  </a:lnTo>
                  <a:lnTo>
                    <a:pt x="36" y="104"/>
                  </a:lnTo>
                  <a:lnTo>
                    <a:pt x="36" y="110"/>
                  </a:lnTo>
                  <a:lnTo>
                    <a:pt x="36" y="114"/>
                  </a:lnTo>
                  <a:lnTo>
                    <a:pt x="36" y="118"/>
                  </a:lnTo>
                  <a:lnTo>
                    <a:pt x="36" y="122"/>
                  </a:lnTo>
                  <a:lnTo>
                    <a:pt x="32" y="122"/>
                  </a:lnTo>
                  <a:lnTo>
                    <a:pt x="32" y="128"/>
                  </a:lnTo>
                  <a:lnTo>
                    <a:pt x="32" y="132"/>
                  </a:lnTo>
                  <a:lnTo>
                    <a:pt x="32" y="136"/>
                  </a:lnTo>
                  <a:lnTo>
                    <a:pt x="36" y="140"/>
                  </a:lnTo>
                  <a:lnTo>
                    <a:pt x="40" y="144"/>
                  </a:lnTo>
                  <a:lnTo>
                    <a:pt x="40" y="140"/>
                  </a:lnTo>
                  <a:lnTo>
                    <a:pt x="40" y="136"/>
                  </a:lnTo>
                  <a:lnTo>
                    <a:pt x="40" y="132"/>
                  </a:lnTo>
                  <a:lnTo>
                    <a:pt x="40" y="126"/>
                  </a:lnTo>
                  <a:lnTo>
                    <a:pt x="40" y="122"/>
                  </a:lnTo>
                  <a:lnTo>
                    <a:pt x="40" y="118"/>
                  </a:lnTo>
                  <a:lnTo>
                    <a:pt x="40" y="114"/>
                  </a:lnTo>
                  <a:lnTo>
                    <a:pt x="40" y="108"/>
                  </a:lnTo>
                  <a:lnTo>
                    <a:pt x="36" y="108"/>
                  </a:lnTo>
                  <a:lnTo>
                    <a:pt x="36" y="104"/>
                  </a:lnTo>
                  <a:lnTo>
                    <a:pt x="36" y="100"/>
                  </a:lnTo>
                  <a:lnTo>
                    <a:pt x="32" y="96"/>
                  </a:lnTo>
                  <a:lnTo>
                    <a:pt x="30" y="92"/>
                  </a:lnTo>
                  <a:lnTo>
                    <a:pt x="26" y="90"/>
                  </a:lnTo>
                  <a:lnTo>
                    <a:pt x="26" y="86"/>
                  </a:lnTo>
                  <a:lnTo>
                    <a:pt x="22" y="86"/>
                  </a:lnTo>
                  <a:lnTo>
                    <a:pt x="22" y="82"/>
                  </a:lnTo>
                  <a:lnTo>
                    <a:pt x="22" y="78"/>
                  </a:lnTo>
                  <a:lnTo>
                    <a:pt x="18" y="78"/>
                  </a:lnTo>
                  <a:lnTo>
                    <a:pt x="18" y="74"/>
                  </a:lnTo>
                  <a:lnTo>
                    <a:pt x="18" y="68"/>
                  </a:lnTo>
                  <a:lnTo>
                    <a:pt x="18" y="64"/>
                  </a:lnTo>
                  <a:lnTo>
                    <a:pt x="22" y="64"/>
                  </a:lnTo>
                  <a:lnTo>
                    <a:pt x="22" y="68"/>
                  </a:lnTo>
                  <a:lnTo>
                    <a:pt x="26" y="72"/>
                  </a:lnTo>
                  <a:lnTo>
                    <a:pt x="26" y="76"/>
                  </a:lnTo>
                  <a:lnTo>
                    <a:pt x="26" y="84"/>
                  </a:lnTo>
                  <a:lnTo>
                    <a:pt x="30" y="88"/>
                  </a:lnTo>
                  <a:lnTo>
                    <a:pt x="30" y="92"/>
                  </a:lnTo>
                  <a:lnTo>
                    <a:pt x="30" y="96"/>
                  </a:lnTo>
                  <a:lnTo>
                    <a:pt x="34" y="100"/>
                  </a:lnTo>
                  <a:lnTo>
                    <a:pt x="34" y="104"/>
                  </a:lnTo>
                  <a:lnTo>
                    <a:pt x="34" y="110"/>
                  </a:lnTo>
                  <a:lnTo>
                    <a:pt x="38" y="114"/>
                  </a:lnTo>
                  <a:lnTo>
                    <a:pt x="38" y="118"/>
                  </a:lnTo>
                  <a:lnTo>
                    <a:pt x="38" y="122"/>
                  </a:lnTo>
                  <a:lnTo>
                    <a:pt x="42" y="126"/>
                  </a:lnTo>
                  <a:lnTo>
                    <a:pt x="42" y="130"/>
                  </a:lnTo>
                  <a:lnTo>
                    <a:pt x="42" y="134"/>
                  </a:lnTo>
                  <a:lnTo>
                    <a:pt x="38" y="128"/>
                  </a:lnTo>
                  <a:lnTo>
                    <a:pt x="38" y="122"/>
                  </a:lnTo>
                  <a:lnTo>
                    <a:pt x="38" y="118"/>
                  </a:lnTo>
                  <a:lnTo>
                    <a:pt x="38" y="114"/>
                  </a:lnTo>
                  <a:lnTo>
                    <a:pt x="34" y="110"/>
                  </a:lnTo>
                  <a:lnTo>
                    <a:pt x="34" y="106"/>
                  </a:lnTo>
                  <a:lnTo>
                    <a:pt x="34" y="98"/>
                  </a:lnTo>
                  <a:lnTo>
                    <a:pt x="34" y="94"/>
                  </a:lnTo>
                  <a:lnTo>
                    <a:pt x="30" y="90"/>
                  </a:lnTo>
                  <a:lnTo>
                    <a:pt x="30" y="86"/>
                  </a:lnTo>
                  <a:lnTo>
                    <a:pt x="30" y="90"/>
                  </a:lnTo>
                  <a:lnTo>
                    <a:pt x="30" y="94"/>
                  </a:lnTo>
                  <a:lnTo>
                    <a:pt x="30" y="102"/>
                  </a:lnTo>
                  <a:lnTo>
                    <a:pt x="30" y="106"/>
                  </a:lnTo>
                  <a:lnTo>
                    <a:pt x="34" y="106"/>
                  </a:lnTo>
                  <a:lnTo>
                    <a:pt x="34" y="110"/>
                  </a:lnTo>
                  <a:lnTo>
                    <a:pt x="34" y="114"/>
                  </a:lnTo>
                  <a:lnTo>
                    <a:pt x="34" y="118"/>
                  </a:lnTo>
                  <a:lnTo>
                    <a:pt x="38" y="118"/>
                  </a:lnTo>
                  <a:lnTo>
                    <a:pt x="38" y="108"/>
                  </a:lnTo>
                  <a:lnTo>
                    <a:pt x="38" y="104"/>
                  </a:lnTo>
                  <a:lnTo>
                    <a:pt x="38" y="98"/>
                  </a:lnTo>
                  <a:lnTo>
                    <a:pt x="38" y="94"/>
                  </a:lnTo>
                  <a:lnTo>
                    <a:pt x="38" y="90"/>
                  </a:lnTo>
                  <a:lnTo>
                    <a:pt x="38" y="86"/>
                  </a:lnTo>
                  <a:lnTo>
                    <a:pt x="34" y="86"/>
                  </a:lnTo>
                  <a:lnTo>
                    <a:pt x="34" y="80"/>
                  </a:lnTo>
                  <a:lnTo>
                    <a:pt x="34" y="76"/>
                  </a:lnTo>
                  <a:lnTo>
                    <a:pt x="34" y="72"/>
                  </a:lnTo>
                  <a:lnTo>
                    <a:pt x="34" y="68"/>
                  </a:lnTo>
                  <a:lnTo>
                    <a:pt x="30" y="62"/>
                  </a:lnTo>
                  <a:lnTo>
                    <a:pt x="30" y="58"/>
                  </a:lnTo>
                  <a:lnTo>
                    <a:pt x="30" y="54"/>
                  </a:lnTo>
                  <a:lnTo>
                    <a:pt x="30" y="50"/>
                  </a:lnTo>
                  <a:lnTo>
                    <a:pt x="30" y="46"/>
                  </a:lnTo>
                  <a:lnTo>
                    <a:pt x="26" y="46"/>
                  </a:lnTo>
                  <a:lnTo>
                    <a:pt x="26" y="38"/>
                  </a:lnTo>
                  <a:lnTo>
                    <a:pt x="26" y="34"/>
                  </a:lnTo>
                  <a:lnTo>
                    <a:pt x="22" y="30"/>
                  </a:lnTo>
                  <a:lnTo>
                    <a:pt x="22" y="26"/>
                  </a:lnTo>
                  <a:lnTo>
                    <a:pt x="18" y="20"/>
                  </a:lnTo>
                  <a:lnTo>
                    <a:pt x="18" y="16"/>
                  </a:lnTo>
                  <a:lnTo>
                    <a:pt x="18" y="12"/>
                  </a:lnTo>
                  <a:lnTo>
                    <a:pt x="18" y="16"/>
                  </a:lnTo>
                  <a:lnTo>
                    <a:pt x="18" y="20"/>
                  </a:lnTo>
                  <a:lnTo>
                    <a:pt x="26" y="24"/>
                  </a:lnTo>
                  <a:lnTo>
                    <a:pt x="26" y="28"/>
                  </a:lnTo>
                  <a:lnTo>
                    <a:pt x="30" y="34"/>
                  </a:lnTo>
                  <a:lnTo>
                    <a:pt x="30" y="44"/>
                  </a:lnTo>
                  <a:lnTo>
                    <a:pt x="30" y="48"/>
                  </a:lnTo>
                  <a:lnTo>
                    <a:pt x="34" y="52"/>
                  </a:lnTo>
                  <a:lnTo>
                    <a:pt x="38" y="58"/>
                  </a:lnTo>
                  <a:lnTo>
                    <a:pt x="38" y="68"/>
                  </a:lnTo>
                  <a:lnTo>
                    <a:pt x="42" y="68"/>
                  </a:lnTo>
                  <a:lnTo>
                    <a:pt x="42" y="72"/>
                  </a:lnTo>
                  <a:lnTo>
                    <a:pt x="42" y="66"/>
                  </a:lnTo>
                  <a:lnTo>
                    <a:pt x="42" y="62"/>
                  </a:lnTo>
                  <a:lnTo>
                    <a:pt x="42" y="58"/>
                  </a:lnTo>
                  <a:lnTo>
                    <a:pt x="36" y="50"/>
                  </a:lnTo>
                  <a:lnTo>
                    <a:pt x="36" y="46"/>
                  </a:lnTo>
                  <a:lnTo>
                    <a:pt x="36" y="42"/>
                  </a:lnTo>
                  <a:lnTo>
                    <a:pt x="32" y="38"/>
                  </a:lnTo>
                  <a:lnTo>
                    <a:pt x="32" y="32"/>
                  </a:lnTo>
                  <a:lnTo>
                    <a:pt x="32" y="28"/>
                  </a:lnTo>
                  <a:lnTo>
                    <a:pt x="28" y="28"/>
                  </a:lnTo>
                  <a:lnTo>
                    <a:pt x="28" y="24"/>
                  </a:lnTo>
                  <a:lnTo>
                    <a:pt x="28" y="20"/>
                  </a:lnTo>
                  <a:lnTo>
                    <a:pt x="26" y="14"/>
                  </a:lnTo>
                  <a:lnTo>
                    <a:pt x="26" y="18"/>
                  </a:lnTo>
                  <a:lnTo>
                    <a:pt x="26" y="26"/>
                  </a:lnTo>
                  <a:lnTo>
                    <a:pt x="26" y="30"/>
                  </a:lnTo>
                  <a:lnTo>
                    <a:pt x="26" y="34"/>
                  </a:lnTo>
                  <a:lnTo>
                    <a:pt x="26" y="40"/>
                  </a:lnTo>
                  <a:lnTo>
                    <a:pt x="30" y="44"/>
                  </a:lnTo>
                  <a:lnTo>
                    <a:pt x="30" y="48"/>
                  </a:lnTo>
                  <a:lnTo>
                    <a:pt x="34" y="52"/>
                  </a:lnTo>
                  <a:lnTo>
                    <a:pt x="34" y="56"/>
                  </a:lnTo>
                  <a:lnTo>
                    <a:pt x="38" y="64"/>
                  </a:lnTo>
                  <a:lnTo>
                    <a:pt x="38" y="68"/>
                  </a:lnTo>
                  <a:lnTo>
                    <a:pt x="38" y="72"/>
                  </a:lnTo>
                  <a:lnTo>
                    <a:pt x="38" y="76"/>
                  </a:lnTo>
                  <a:lnTo>
                    <a:pt x="38" y="80"/>
                  </a:lnTo>
                  <a:lnTo>
                    <a:pt x="38" y="88"/>
                  </a:lnTo>
                  <a:lnTo>
                    <a:pt x="42" y="92"/>
                  </a:lnTo>
                  <a:lnTo>
                    <a:pt x="42" y="96"/>
                  </a:lnTo>
                  <a:lnTo>
                    <a:pt x="42" y="90"/>
                  </a:lnTo>
                  <a:lnTo>
                    <a:pt x="42" y="80"/>
                  </a:lnTo>
                  <a:lnTo>
                    <a:pt x="42" y="74"/>
                  </a:lnTo>
                  <a:lnTo>
                    <a:pt x="42" y="68"/>
                  </a:lnTo>
                  <a:lnTo>
                    <a:pt x="42" y="62"/>
                  </a:lnTo>
                  <a:lnTo>
                    <a:pt x="42" y="58"/>
                  </a:lnTo>
                  <a:lnTo>
                    <a:pt x="42" y="62"/>
                  </a:lnTo>
                  <a:lnTo>
                    <a:pt x="42" y="66"/>
                  </a:lnTo>
                  <a:lnTo>
                    <a:pt x="42" y="74"/>
                  </a:lnTo>
                  <a:lnTo>
                    <a:pt x="42" y="78"/>
                  </a:lnTo>
                  <a:lnTo>
                    <a:pt x="42" y="82"/>
                  </a:lnTo>
                  <a:lnTo>
                    <a:pt x="42" y="86"/>
                  </a:lnTo>
                  <a:lnTo>
                    <a:pt x="42" y="92"/>
                  </a:lnTo>
                  <a:lnTo>
                    <a:pt x="42" y="96"/>
                  </a:lnTo>
                  <a:lnTo>
                    <a:pt x="42" y="100"/>
                  </a:lnTo>
                  <a:lnTo>
                    <a:pt x="42" y="104"/>
                  </a:lnTo>
                  <a:lnTo>
                    <a:pt x="42" y="110"/>
                  </a:lnTo>
                  <a:lnTo>
                    <a:pt x="42" y="114"/>
                  </a:lnTo>
                  <a:lnTo>
                    <a:pt x="42" y="118"/>
                  </a:lnTo>
                  <a:lnTo>
                    <a:pt x="42" y="122"/>
                  </a:lnTo>
                  <a:lnTo>
                    <a:pt x="46" y="122"/>
                  </a:lnTo>
                  <a:lnTo>
                    <a:pt x="46" y="128"/>
                  </a:lnTo>
                  <a:lnTo>
                    <a:pt x="46" y="132"/>
                  </a:lnTo>
                  <a:lnTo>
                    <a:pt x="46" y="136"/>
                  </a:lnTo>
                  <a:lnTo>
                    <a:pt x="46" y="140"/>
                  </a:lnTo>
                  <a:lnTo>
                    <a:pt x="46" y="146"/>
                  </a:lnTo>
                  <a:lnTo>
                    <a:pt x="42" y="146"/>
                  </a:lnTo>
                  <a:lnTo>
                    <a:pt x="42" y="142"/>
                  </a:lnTo>
                  <a:lnTo>
                    <a:pt x="42" y="136"/>
                  </a:lnTo>
                  <a:lnTo>
                    <a:pt x="38" y="136"/>
                  </a:lnTo>
                  <a:lnTo>
                    <a:pt x="38" y="132"/>
                  </a:lnTo>
                  <a:lnTo>
                    <a:pt x="38" y="128"/>
                  </a:lnTo>
                  <a:lnTo>
                    <a:pt x="34" y="124"/>
                  </a:lnTo>
                  <a:lnTo>
                    <a:pt x="34" y="120"/>
                  </a:lnTo>
                  <a:lnTo>
                    <a:pt x="34" y="116"/>
                  </a:lnTo>
                  <a:lnTo>
                    <a:pt x="30" y="114"/>
                  </a:lnTo>
                  <a:lnTo>
                    <a:pt x="30" y="110"/>
                  </a:lnTo>
                  <a:lnTo>
                    <a:pt x="30" y="106"/>
                  </a:lnTo>
                  <a:lnTo>
                    <a:pt x="30" y="102"/>
                  </a:lnTo>
                  <a:lnTo>
                    <a:pt x="30" y="94"/>
                  </a:lnTo>
                  <a:lnTo>
                    <a:pt x="30" y="90"/>
                  </a:lnTo>
                  <a:lnTo>
                    <a:pt x="26" y="86"/>
                  </a:lnTo>
                  <a:lnTo>
                    <a:pt x="26" y="82"/>
                  </a:lnTo>
                  <a:lnTo>
                    <a:pt x="26" y="76"/>
                  </a:lnTo>
                  <a:lnTo>
                    <a:pt x="26" y="72"/>
                  </a:lnTo>
                  <a:lnTo>
                    <a:pt x="26" y="68"/>
                  </a:lnTo>
                  <a:lnTo>
                    <a:pt x="26" y="64"/>
                  </a:lnTo>
                  <a:lnTo>
                    <a:pt x="22" y="60"/>
                  </a:lnTo>
                  <a:lnTo>
                    <a:pt x="22" y="56"/>
                  </a:lnTo>
                  <a:lnTo>
                    <a:pt x="22" y="50"/>
                  </a:lnTo>
                  <a:lnTo>
                    <a:pt x="22" y="40"/>
                  </a:lnTo>
                  <a:lnTo>
                    <a:pt x="22" y="44"/>
                  </a:lnTo>
                  <a:lnTo>
                    <a:pt x="26" y="44"/>
                  </a:lnTo>
                  <a:lnTo>
                    <a:pt x="26" y="48"/>
                  </a:lnTo>
                  <a:lnTo>
                    <a:pt x="46" y="64"/>
                  </a:lnTo>
                  <a:lnTo>
                    <a:pt x="36" y="64"/>
                  </a:lnTo>
                  <a:lnTo>
                    <a:pt x="30" y="62"/>
                  </a:lnTo>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th-TH"/>
            </a:p>
          </p:txBody>
        </p:sp>
        <p:sp>
          <p:nvSpPr>
            <p:cNvPr id="6240" name="Freeform 108"/>
            <p:cNvSpPr>
              <a:spLocks/>
            </p:cNvSpPr>
            <p:nvPr/>
          </p:nvSpPr>
          <p:spPr bwMode="auto">
            <a:xfrm>
              <a:off x="4336" y="3006"/>
              <a:ext cx="75" cy="65"/>
            </a:xfrm>
            <a:custGeom>
              <a:avLst/>
              <a:gdLst>
                <a:gd name="T0" fmla="*/ 42 w 75"/>
                <a:gd name="T1" fmla="*/ 36 h 65"/>
                <a:gd name="T2" fmla="*/ 28 w 75"/>
                <a:gd name="T3" fmla="*/ 40 h 65"/>
                <a:gd name="T4" fmla="*/ 52 w 75"/>
                <a:gd name="T5" fmla="*/ 36 h 65"/>
                <a:gd name="T6" fmla="*/ 58 w 75"/>
                <a:gd name="T7" fmla="*/ 32 h 65"/>
                <a:gd name="T8" fmla="*/ 44 w 75"/>
                <a:gd name="T9" fmla="*/ 40 h 65"/>
                <a:gd name="T10" fmla="*/ 28 w 75"/>
                <a:gd name="T11" fmla="*/ 48 h 65"/>
                <a:gd name="T12" fmla="*/ 32 w 75"/>
                <a:gd name="T13" fmla="*/ 48 h 65"/>
                <a:gd name="T14" fmla="*/ 52 w 75"/>
                <a:gd name="T15" fmla="*/ 44 h 65"/>
                <a:gd name="T16" fmla="*/ 64 w 75"/>
                <a:gd name="T17" fmla="*/ 32 h 65"/>
                <a:gd name="T18" fmla="*/ 50 w 75"/>
                <a:gd name="T19" fmla="*/ 38 h 65"/>
                <a:gd name="T20" fmla="*/ 22 w 75"/>
                <a:gd name="T21" fmla="*/ 48 h 65"/>
                <a:gd name="T22" fmla="*/ 40 w 75"/>
                <a:gd name="T23" fmla="*/ 46 h 65"/>
                <a:gd name="T24" fmla="*/ 58 w 75"/>
                <a:gd name="T25" fmla="*/ 38 h 65"/>
                <a:gd name="T26" fmla="*/ 68 w 75"/>
                <a:gd name="T27" fmla="*/ 34 h 65"/>
                <a:gd name="T28" fmla="*/ 44 w 75"/>
                <a:gd name="T29" fmla="*/ 46 h 65"/>
                <a:gd name="T30" fmla="*/ 24 w 75"/>
                <a:gd name="T31" fmla="*/ 50 h 65"/>
                <a:gd name="T32" fmla="*/ 34 w 75"/>
                <a:gd name="T33" fmla="*/ 54 h 65"/>
                <a:gd name="T34" fmla="*/ 58 w 75"/>
                <a:gd name="T35" fmla="*/ 44 h 65"/>
                <a:gd name="T36" fmla="*/ 74 w 75"/>
                <a:gd name="T37" fmla="*/ 40 h 65"/>
                <a:gd name="T38" fmla="*/ 58 w 75"/>
                <a:gd name="T39" fmla="*/ 44 h 65"/>
                <a:gd name="T40" fmla="*/ 42 w 75"/>
                <a:gd name="T41" fmla="*/ 48 h 65"/>
                <a:gd name="T42" fmla="*/ 66 w 75"/>
                <a:gd name="T43" fmla="*/ 44 h 65"/>
                <a:gd name="T44" fmla="*/ 60 w 75"/>
                <a:gd name="T45" fmla="*/ 54 h 65"/>
                <a:gd name="T46" fmla="*/ 38 w 75"/>
                <a:gd name="T47" fmla="*/ 58 h 65"/>
                <a:gd name="T48" fmla="*/ 20 w 75"/>
                <a:gd name="T49" fmla="*/ 58 h 65"/>
                <a:gd name="T50" fmla="*/ 8 w 75"/>
                <a:gd name="T51" fmla="*/ 64 h 65"/>
                <a:gd name="T52" fmla="*/ 12 w 75"/>
                <a:gd name="T53" fmla="*/ 56 h 65"/>
                <a:gd name="T54" fmla="*/ 28 w 75"/>
                <a:gd name="T55" fmla="*/ 48 h 65"/>
                <a:gd name="T56" fmla="*/ 50 w 75"/>
                <a:gd name="T57" fmla="*/ 44 h 65"/>
                <a:gd name="T58" fmla="*/ 34 w 75"/>
                <a:gd name="T59" fmla="*/ 44 h 65"/>
                <a:gd name="T60" fmla="*/ 38 w 75"/>
                <a:gd name="T61" fmla="*/ 54 h 65"/>
                <a:gd name="T62" fmla="*/ 38 w 75"/>
                <a:gd name="T63" fmla="*/ 12 h 65"/>
                <a:gd name="T64" fmla="*/ 28 w 75"/>
                <a:gd name="T65" fmla="*/ 18 h 65"/>
                <a:gd name="T66" fmla="*/ 48 w 75"/>
                <a:gd name="T67" fmla="*/ 18 h 65"/>
                <a:gd name="T68" fmla="*/ 38 w 75"/>
                <a:gd name="T69" fmla="*/ 38 h 65"/>
                <a:gd name="T70" fmla="*/ 50 w 75"/>
                <a:gd name="T71" fmla="*/ 50 h 65"/>
                <a:gd name="T72" fmla="*/ 52 w 75"/>
                <a:gd name="T73" fmla="*/ 42 h 65"/>
                <a:gd name="T74" fmla="*/ 40 w 75"/>
                <a:gd name="T75" fmla="*/ 42 h 65"/>
                <a:gd name="T76" fmla="*/ 44 w 75"/>
                <a:gd name="T77" fmla="*/ 28 h 65"/>
                <a:gd name="T78" fmla="*/ 28 w 75"/>
                <a:gd name="T79" fmla="*/ 24 h 65"/>
                <a:gd name="T80" fmla="*/ 34 w 75"/>
                <a:gd name="T81" fmla="*/ 16 h 65"/>
                <a:gd name="T82" fmla="*/ 56 w 75"/>
                <a:gd name="T83" fmla="*/ 8 h 65"/>
                <a:gd name="T84" fmla="*/ 66 w 75"/>
                <a:gd name="T85" fmla="*/ 4 h 65"/>
                <a:gd name="T86" fmla="*/ 50 w 75"/>
                <a:gd name="T87" fmla="*/ 8 h 65"/>
                <a:gd name="T88" fmla="*/ 58 w 75"/>
                <a:gd name="T89" fmla="*/ 8 h 65"/>
                <a:gd name="T90" fmla="*/ 58 w 75"/>
                <a:gd name="T91" fmla="*/ 2 h 65"/>
                <a:gd name="T92" fmla="*/ 34 w 75"/>
                <a:gd name="T93" fmla="*/ 12 h 65"/>
                <a:gd name="T94" fmla="*/ 42 w 75"/>
                <a:gd name="T95" fmla="*/ 12 h 65"/>
                <a:gd name="T96" fmla="*/ 62 w 75"/>
                <a:gd name="T97" fmla="*/ 18 h 65"/>
                <a:gd name="T98" fmla="*/ 50 w 75"/>
                <a:gd name="T99" fmla="*/ 12 h 65"/>
                <a:gd name="T100" fmla="*/ 50 w 75"/>
                <a:gd name="T101" fmla="*/ 20 h 65"/>
                <a:gd name="T102" fmla="*/ 46 w 75"/>
                <a:gd name="T103" fmla="*/ 24 h 65"/>
                <a:gd name="T104" fmla="*/ 50 w 75"/>
                <a:gd name="T105" fmla="*/ 30 h 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5"/>
                <a:gd name="T160" fmla="*/ 0 h 65"/>
                <a:gd name="T161" fmla="*/ 75 w 75"/>
                <a:gd name="T162" fmla="*/ 65 h 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5" h="65">
                  <a:moveTo>
                    <a:pt x="58" y="32"/>
                  </a:moveTo>
                  <a:lnTo>
                    <a:pt x="52" y="32"/>
                  </a:lnTo>
                  <a:lnTo>
                    <a:pt x="48" y="32"/>
                  </a:lnTo>
                  <a:lnTo>
                    <a:pt x="42" y="36"/>
                  </a:lnTo>
                  <a:lnTo>
                    <a:pt x="36" y="36"/>
                  </a:lnTo>
                  <a:lnTo>
                    <a:pt x="32" y="36"/>
                  </a:lnTo>
                  <a:lnTo>
                    <a:pt x="32" y="40"/>
                  </a:lnTo>
                  <a:lnTo>
                    <a:pt x="28" y="40"/>
                  </a:lnTo>
                  <a:lnTo>
                    <a:pt x="24" y="40"/>
                  </a:lnTo>
                  <a:lnTo>
                    <a:pt x="34" y="40"/>
                  </a:lnTo>
                  <a:lnTo>
                    <a:pt x="42" y="40"/>
                  </a:lnTo>
                  <a:lnTo>
                    <a:pt x="52" y="36"/>
                  </a:lnTo>
                  <a:lnTo>
                    <a:pt x="58" y="36"/>
                  </a:lnTo>
                  <a:lnTo>
                    <a:pt x="58" y="32"/>
                  </a:lnTo>
                  <a:lnTo>
                    <a:pt x="62" y="32"/>
                  </a:lnTo>
                  <a:lnTo>
                    <a:pt x="58" y="32"/>
                  </a:lnTo>
                  <a:lnTo>
                    <a:pt x="54" y="36"/>
                  </a:lnTo>
                  <a:lnTo>
                    <a:pt x="50" y="36"/>
                  </a:lnTo>
                  <a:lnTo>
                    <a:pt x="50" y="40"/>
                  </a:lnTo>
                  <a:lnTo>
                    <a:pt x="44" y="40"/>
                  </a:lnTo>
                  <a:lnTo>
                    <a:pt x="40" y="40"/>
                  </a:lnTo>
                  <a:lnTo>
                    <a:pt x="36" y="40"/>
                  </a:lnTo>
                  <a:lnTo>
                    <a:pt x="28" y="44"/>
                  </a:lnTo>
                  <a:lnTo>
                    <a:pt x="28" y="48"/>
                  </a:lnTo>
                  <a:lnTo>
                    <a:pt x="24" y="48"/>
                  </a:lnTo>
                  <a:lnTo>
                    <a:pt x="24" y="52"/>
                  </a:lnTo>
                  <a:lnTo>
                    <a:pt x="28" y="48"/>
                  </a:lnTo>
                  <a:lnTo>
                    <a:pt x="32" y="48"/>
                  </a:lnTo>
                  <a:lnTo>
                    <a:pt x="40" y="48"/>
                  </a:lnTo>
                  <a:lnTo>
                    <a:pt x="44" y="44"/>
                  </a:lnTo>
                  <a:lnTo>
                    <a:pt x="48" y="44"/>
                  </a:lnTo>
                  <a:lnTo>
                    <a:pt x="52" y="44"/>
                  </a:lnTo>
                  <a:lnTo>
                    <a:pt x="56" y="40"/>
                  </a:lnTo>
                  <a:lnTo>
                    <a:pt x="64" y="34"/>
                  </a:lnTo>
                  <a:lnTo>
                    <a:pt x="68" y="34"/>
                  </a:lnTo>
                  <a:lnTo>
                    <a:pt x="64" y="32"/>
                  </a:lnTo>
                  <a:lnTo>
                    <a:pt x="62" y="38"/>
                  </a:lnTo>
                  <a:lnTo>
                    <a:pt x="58" y="38"/>
                  </a:lnTo>
                  <a:lnTo>
                    <a:pt x="54" y="38"/>
                  </a:lnTo>
                  <a:lnTo>
                    <a:pt x="50" y="38"/>
                  </a:lnTo>
                  <a:lnTo>
                    <a:pt x="42" y="42"/>
                  </a:lnTo>
                  <a:lnTo>
                    <a:pt x="32" y="42"/>
                  </a:lnTo>
                  <a:lnTo>
                    <a:pt x="28" y="42"/>
                  </a:lnTo>
                  <a:lnTo>
                    <a:pt x="22" y="48"/>
                  </a:lnTo>
                  <a:lnTo>
                    <a:pt x="18" y="48"/>
                  </a:lnTo>
                  <a:lnTo>
                    <a:pt x="22" y="48"/>
                  </a:lnTo>
                  <a:lnTo>
                    <a:pt x="34" y="46"/>
                  </a:lnTo>
                  <a:lnTo>
                    <a:pt x="40" y="46"/>
                  </a:lnTo>
                  <a:lnTo>
                    <a:pt x="46" y="42"/>
                  </a:lnTo>
                  <a:lnTo>
                    <a:pt x="50" y="38"/>
                  </a:lnTo>
                  <a:lnTo>
                    <a:pt x="54" y="38"/>
                  </a:lnTo>
                  <a:lnTo>
                    <a:pt x="58" y="38"/>
                  </a:lnTo>
                  <a:lnTo>
                    <a:pt x="62" y="38"/>
                  </a:lnTo>
                  <a:lnTo>
                    <a:pt x="66" y="34"/>
                  </a:lnTo>
                  <a:lnTo>
                    <a:pt x="72" y="34"/>
                  </a:lnTo>
                  <a:lnTo>
                    <a:pt x="68" y="34"/>
                  </a:lnTo>
                  <a:lnTo>
                    <a:pt x="68" y="38"/>
                  </a:lnTo>
                  <a:lnTo>
                    <a:pt x="62" y="42"/>
                  </a:lnTo>
                  <a:lnTo>
                    <a:pt x="56" y="46"/>
                  </a:lnTo>
                  <a:lnTo>
                    <a:pt x="44" y="46"/>
                  </a:lnTo>
                  <a:lnTo>
                    <a:pt x="36" y="46"/>
                  </a:lnTo>
                  <a:lnTo>
                    <a:pt x="32" y="50"/>
                  </a:lnTo>
                  <a:lnTo>
                    <a:pt x="28" y="50"/>
                  </a:lnTo>
                  <a:lnTo>
                    <a:pt x="24" y="50"/>
                  </a:lnTo>
                  <a:lnTo>
                    <a:pt x="20" y="50"/>
                  </a:lnTo>
                  <a:lnTo>
                    <a:pt x="18" y="54"/>
                  </a:lnTo>
                  <a:lnTo>
                    <a:pt x="24" y="54"/>
                  </a:lnTo>
                  <a:lnTo>
                    <a:pt x="34" y="54"/>
                  </a:lnTo>
                  <a:lnTo>
                    <a:pt x="42" y="50"/>
                  </a:lnTo>
                  <a:lnTo>
                    <a:pt x="46" y="50"/>
                  </a:lnTo>
                  <a:lnTo>
                    <a:pt x="50" y="50"/>
                  </a:lnTo>
                  <a:lnTo>
                    <a:pt x="58" y="44"/>
                  </a:lnTo>
                  <a:lnTo>
                    <a:pt x="62" y="40"/>
                  </a:lnTo>
                  <a:lnTo>
                    <a:pt x="66" y="40"/>
                  </a:lnTo>
                  <a:lnTo>
                    <a:pt x="70" y="40"/>
                  </a:lnTo>
                  <a:lnTo>
                    <a:pt x="74" y="40"/>
                  </a:lnTo>
                  <a:lnTo>
                    <a:pt x="70" y="40"/>
                  </a:lnTo>
                  <a:lnTo>
                    <a:pt x="66" y="40"/>
                  </a:lnTo>
                  <a:lnTo>
                    <a:pt x="66" y="44"/>
                  </a:lnTo>
                  <a:lnTo>
                    <a:pt x="58" y="44"/>
                  </a:lnTo>
                  <a:lnTo>
                    <a:pt x="54" y="48"/>
                  </a:lnTo>
                  <a:lnTo>
                    <a:pt x="50" y="48"/>
                  </a:lnTo>
                  <a:lnTo>
                    <a:pt x="46" y="48"/>
                  </a:lnTo>
                  <a:lnTo>
                    <a:pt x="42" y="48"/>
                  </a:lnTo>
                  <a:lnTo>
                    <a:pt x="52" y="48"/>
                  </a:lnTo>
                  <a:lnTo>
                    <a:pt x="56" y="48"/>
                  </a:lnTo>
                  <a:lnTo>
                    <a:pt x="62" y="44"/>
                  </a:lnTo>
                  <a:lnTo>
                    <a:pt x="66" y="44"/>
                  </a:lnTo>
                  <a:lnTo>
                    <a:pt x="70" y="44"/>
                  </a:lnTo>
                  <a:lnTo>
                    <a:pt x="74" y="44"/>
                  </a:lnTo>
                  <a:lnTo>
                    <a:pt x="64" y="48"/>
                  </a:lnTo>
                  <a:lnTo>
                    <a:pt x="60" y="54"/>
                  </a:lnTo>
                  <a:lnTo>
                    <a:pt x="56" y="54"/>
                  </a:lnTo>
                  <a:lnTo>
                    <a:pt x="52" y="54"/>
                  </a:lnTo>
                  <a:lnTo>
                    <a:pt x="44" y="54"/>
                  </a:lnTo>
                  <a:lnTo>
                    <a:pt x="38" y="58"/>
                  </a:lnTo>
                  <a:lnTo>
                    <a:pt x="34" y="58"/>
                  </a:lnTo>
                  <a:lnTo>
                    <a:pt x="30" y="58"/>
                  </a:lnTo>
                  <a:lnTo>
                    <a:pt x="26" y="58"/>
                  </a:lnTo>
                  <a:lnTo>
                    <a:pt x="20" y="58"/>
                  </a:lnTo>
                  <a:lnTo>
                    <a:pt x="16" y="60"/>
                  </a:lnTo>
                  <a:lnTo>
                    <a:pt x="12" y="60"/>
                  </a:lnTo>
                  <a:lnTo>
                    <a:pt x="8" y="60"/>
                  </a:lnTo>
                  <a:lnTo>
                    <a:pt x="8" y="64"/>
                  </a:lnTo>
                  <a:lnTo>
                    <a:pt x="4" y="64"/>
                  </a:lnTo>
                  <a:lnTo>
                    <a:pt x="0" y="64"/>
                  </a:lnTo>
                  <a:lnTo>
                    <a:pt x="8" y="56"/>
                  </a:lnTo>
                  <a:lnTo>
                    <a:pt x="12" y="56"/>
                  </a:lnTo>
                  <a:lnTo>
                    <a:pt x="16" y="52"/>
                  </a:lnTo>
                  <a:lnTo>
                    <a:pt x="20" y="52"/>
                  </a:lnTo>
                  <a:lnTo>
                    <a:pt x="24" y="48"/>
                  </a:lnTo>
                  <a:lnTo>
                    <a:pt x="28" y="48"/>
                  </a:lnTo>
                  <a:lnTo>
                    <a:pt x="36" y="44"/>
                  </a:lnTo>
                  <a:lnTo>
                    <a:pt x="40" y="44"/>
                  </a:lnTo>
                  <a:lnTo>
                    <a:pt x="44" y="44"/>
                  </a:lnTo>
                  <a:lnTo>
                    <a:pt x="50" y="44"/>
                  </a:lnTo>
                  <a:lnTo>
                    <a:pt x="50" y="40"/>
                  </a:lnTo>
                  <a:lnTo>
                    <a:pt x="46" y="40"/>
                  </a:lnTo>
                  <a:lnTo>
                    <a:pt x="42" y="44"/>
                  </a:lnTo>
                  <a:lnTo>
                    <a:pt x="34" y="44"/>
                  </a:lnTo>
                  <a:lnTo>
                    <a:pt x="28" y="48"/>
                  </a:lnTo>
                  <a:lnTo>
                    <a:pt x="32" y="48"/>
                  </a:lnTo>
                  <a:lnTo>
                    <a:pt x="42" y="48"/>
                  </a:lnTo>
                  <a:lnTo>
                    <a:pt x="38" y="54"/>
                  </a:lnTo>
                  <a:lnTo>
                    <a:pt x="34" y="54"/>
                  </a:lnTo>
                  <a:lnTo>
                    <a:pt x="40" y="54"/>
                  </a:lnTo>
                  <a:lnTo>
                    <a:pt x="44" y="12"/>
                  </a:lnTo>
                  <a:lnTo>
                    <a:pt x="38" y="12"/>
                  </a:lnTo>
                  <a:lnTo>
                    <a:pt x="34" y="12"/>
                  </a:lnTo>
                  <a:lnTo>
                    <a:pt x="28" y="12"/>
                  </a:lnTo>
                  <a:lnTo>
                    <a:pt x="24" y="12"/>
                  </a:lnTo>
                  <a:lnTo>
                    <a:pt x="28" y="18"/>
                  </a:lnTo>
                  <a:lnTo>
                    <a:pt x="32" y="18"/>
                  </a:lnTo>
                  <a:lnTo>
                    <a:pt x="40" y="18"/>
                  </a:lnTo>
                  <a:lnTo>
                    <a:pt x="44" y="18"/>
                  </a:lnTo>
                  <a:lnTo>
                    <a:pt x="48" y="18"/>
                  </a:lnTo>
                  <a:lnTo>
                    <a:pt x="52" y="18"/>
                  </a:lnTo>
                  <a:lnTo>
                    <a:pt x="46" y="24"/>
                  </a:lnTo>
                  <a:lnTo>
                    <a:pt x="38" y="34"/>
                  </a:lnTo>
                  <a:lnTo>
                    <a:pt x="38" y="38"/>
                  </a:lnTo>
                  <a:lnTo>
                    <a:pt x="38" y="42"/>
                  </a:lnTo>
                  <a:lnTo>
                    <a:pt x="42" y="44"/>
                  </a:lnTo>
                  <a:lnTo>
                    <a:pt x="46" y="50"/>
                  </a:lnTo>
                  <a:lnTo>
                    <a:pt x="50" y="50"/>
                  </a:lnTo>
                  <a:lnTo>
                    <a:pt x="52" y="46"/>
                  </a:lnTo>
                  <a:lnTo>
                    <a:pt x="48" y="42"/>
                  </a:lnTo>
                  <a:lnTo>
                    <a:pt x="50" y="46"/>
                  </a:lnTo>
                  <a:lnTo>
                    <a:pt x="52" y="42"/>
                  </a:lnTo>
                  <a:lnTo>
                    <a:pt x="48" y="46"/>
                  </a:lnTo>
                  <a:lnTo>
                    <a:pt x="36" y="46"/>
                  </a:lnTo>
                  <a:lnTo>
                    <a:pt x="36" y="42"/>
                  </a:lnTo>
                  <a:lnTo>
                    <a:pt x="40" y="42"/>
                  </a:lnTo>
                  <a:lnTo>
                    <a:pt x="40" y="38"/>
                  </a:lnTo>
                  <a:lnTo>
                    <a:pt x="44" y="38"/>
                  </a:lnTo>
                  <a:lnTo>
                    <a:pt x="44" y="34"/>
                  </a:lnTo>
                  <a:lnTo>
                    <a:pt x="44" y="28"/>
                  </a:lnTo>
                  <a:lnTo>
                    <a:pt x="40" y="28"/>
                  </a:lnTo>
                  <a:lnTo>
                    <a:pt x="36" y="24"/>
                  </a:lnTo>
                  <a:lnTo>
                    <a:pt x="32" y="24"/>
                  </a:lnTo>
                  <a:lnTo>
                    <a:pt x="28" y="24"/>
                  </a:lnTo>
                  <a:lnTo>
                    <a:pt x="28" y="20"/>
                  </a:lnTo>
                  <a:lnTo>
                    <a:pt x="24" y="20"/>
                  </a:lnTo>
                  <a:lnTo>
                    <a:pt x="26" y="16"/>
                  </a:lnTo>
                  <a:lnTo>
                    <a:pt x="34" y="16"/>
                  </a:lnTo>
                  <a:lnTo>
                    <a:pt x="38" y="16"/>
                  </a:lnTo>
                  <a:lnTo>
                    <a:pt x="38" y="12"/>
                  </a:lnTo>
                  <a:lnTo>
                    <a:pt x="52" y="8"/>
                  </a:lnTo>
                  <a:lnTo>
                    <a:pt x="56" y="8"/>
                  </a:lnTo>
                  <a:lnTo>
                    <a:pt x="60" y="8"/>
                  </a:lnTo>
                  <a:lnTo>
                    <a:pt x="64" y="4"/>
                  </a:lnTo>
                  <a:lnTo>
                    <a:pt x="72" y="0"/>
                  </a:lnTo>
                  <a:lnTo>
                    <a:pt x="66" y="4"/>
                  </a:lnTo>
                  <a:lnTo>
                    <a:pt x="58" y="4"/>
                  </a:lnTo>
                  <a:lnTo>
                    <a:pt x="54" y="4"/>
                  </a:lnTo>
                  <a:lnTo>
                    <a:pt x="54" y="8"/>
                  </a:lnTo>
                  <a:lnTo>
                    <a:pt x="50" y="8"/>
                  </a:lnTo>
                  <a:lnTo>
                    <a:pt x="46" y="8"/>
                  </a:lnTo>
                  <a:lnTo>
                    <a:pt x="50" y="8"/>
                  </a:lnTo>
                  <a:lnTo>
                    <a:pt x="54" y="8"/>
                  </a:lnTo>
                  <a:lnTo>
                    <a:pt x="58" y="8"/>
                  </a:lnTo>
                  <a:lnTo>
                    <a:pt x="62" y="8"/>
                  </a:lnTo>
                  <a:lnTo>
                    <a:pt x="66" y="2"/>
                  </a:lnTo>
                  <a:lnTo>
                    <a:pt x="62" y="2"/>
                  </a:lnTo>
                  <a:lnTo>
                    <a:pt x="58" y="2"/>
                  </a:lnTo>
                  <a:lnTo>
                    <a:pt x="54" y="8"/>
                  </a:lnTo>
                  <a:lnTo>
                    <a:pt x="50" y="8"/>
                  </a:lnTo>
                  <a:lnTo>
                    <a:pt x="38" y="8"/>
                  </a:lnTo>
                  <a:lnTo>
                    <a:pt x="34" y="12"/>
                  </a:lnTo>
                  <a:lnTo>
                    <a:pt x="30" y="12"/>
                  </a:lnTo>
                  <a:lnTo>
                    <a:pt x="34" y="12"/>
                  </a:lnTo>
                  <a:lnTo>
                    <a:pt x="38" y="12"/>
                  </a:lnTo>
                  <a:lnTo>
                    <a:pt x="42" y="12"/>
                  </a:lnTo>
                  <a:lnTo>
                    <a:pt x="46" y="12"/>
                  </a:lnTo>
                  <a:lnTo>
                    <a:pt x="54" y="8"/>
                  </a:lnTo>
                  <a:lnTo>
                    <a:pt x="56" y="10"/>
                  </a:lnTo>
                  <a:lnTo>
                    <a:pt x="62" y="18"/>
                  </a:lnTo>
                  <a:lnTo>
                    <a:pt x="58" y="14"/>
                  </a:lnTo>
                  <a:lnTo>
                    <a:pt x="58" y="18"/>
                  </a:lnTo>
                  <a:lnTo>
                    <a:pt x="54" y="12"/>
                  </a:lnTo>
                  <a:lnTo>
                    <a:pt x="50" y="12"/>
                  </a:lnTo>
                  <a:lnTo>
                    <a:pt x="46" y="12"/>
                  </a:lnTo>
                  <a:lnTo>
                    <a:pt x="46" y="16"/>
                  </a:lnTo>
                  <a:lnTo>
                    <a:pt x="46" y="20"/>
                  </a:lnTo>
                  <a:lnTo>
                    <a:pt x="50" y="20"/>
                  </a:lnTo>
                  <a:lnTo>
                    <a:pt x="50" y="24"/>
                  </a:lnTo>
                  <a:lnTo>
                    <a:pt x="46" y="24"/>
                  </a:lnTo>
                  <a:lnTo>
                    <a:pt x="46" y="20"/>
                  </a:lnTo>
                  <a:lnTo>
                    <a:pt x="46" y="24"/>
                  </a:lnTo>
                  <a:lnTo>
                    <a:pt x="50" y="30"/>
                  </a:lnTo>
                  <a:lnTo>
                    <a:pt x="50" y="34"/>
                  </a:lnTo>
                  <a:lnTo>
                    <a:pt x="54" y="40"/>
                  </a:lnTo>
                  <a:lnTo>
                    <a:pt x="50" y="30"/>
                  </a:lnTo>
                  <a:lnTo>
                    <a:pt x="50" y="26"/>
                  </a:lnTo>
                  <a:lnTo>
                    <a:pt x="58" y="32"/>
                  </a:lnTo>
                </a:path>
              </a:pathLst>
            </a:custGeom>
            <a:solidFill>
              <a:schemeClr val="accent1"/>
            </a:solidFill>
            <a:ln w="12700" cap="rnd">
              <a:solidFill>
                <a:schemeClr val="tx1"/>
              </a:solidFill>
              <a:round/>
              <a:headEnd/>
              <a:tailEnd/>
            </a:ln>
          </p:spPr>
          <p:txBody>
            <a:bodyPr/>
            <a:lstStyle/>
            <a:p>
              <a:endParaRPr lang="th-TH"/>
            </a:p>
          </p:txBody>
        </p:sp>
        <p:sp>
          <p:nvSpPr>
            <p:cNvPr id="6241" name="Freeform 109"/>
            <p:cNvSpPr>
              <a:spLocks/>
            </p:cNvSpPr>
            <p:nvPr/>
          </p:nvSpPr>
          <p:spPr bwMode="auto">
            <a:xfrm>
              <a:off x="4440" y="2988"/>
              <a:ext cx="77" cy="149"/>
            </a:xfrm>
            <a:custGeom>
              <a:avLst/>
              <a:gdLst>
                <a:gd name="T0" fmla="*/ 16 w 77"/>
                <a:gd name="T1" fmla="*/ 0 h 149"/>
                <a:gd name="T2" fmla="*/ 16 w 77"/>
                <a:gd name="T3" fmla="*/ 14 h 149"/>
                <a:gd name="T4" fmla="*/ 22 w 77"/>
                <a:gd name="T5" fmla="*/ 22 h 149"/>
                <a:gd name="T6" fmla="*/ 26 w 77"/>
                <a:gd name="T7" fmla="*/ 32 h 149"/>
                <a:gd name="T8" fmla="*/ 26 w 77"/>
                <a:gd name="T9" fmla="*/ 44 h 149"/>
                <a:gd name="T10" fmla="*/ 30 w 77"/>
                <a:gd name="T11" fmla="*/ 58 h 149"/>
                <a:gd name="T12" fmla="*/ 38 w 77"/>
                <a:gd name="T13" fmla="*/ 66 h 149"/>
                <a:gd name="T14" fmla="*/ 42 w 77"/>
                <a:gd name="T15" fmla="*/ 78 h 149"/>
                <a:gd name="T16" fmla="*/ 46 w 77"/>
                <a:gd name="T17" fmla="*/ 92 h 149"/>
                <a:gd name="T18" fmla="*/ 50 w 77"/>
                <a:gd name="T19" fmla="*/ 102 h 149"/>
                <a:gd name="T20" fmla="*/ 60 w 77"/>
                <a:gd name="T21" fmla="*/ 110 h 149"/>
                <a:gd name="T22" fmla="*/ 56 w 77"/>
                <a:gd name="T23" fmla="*/ 110 h 149"/>
                <a:gd name="T24" fmla="*/ 50 w 77"/>
                <a:gd name="T25" fmla="*/ 100 h 149"/>
                <a:gd name="T26" fmla="*/ 50 w 77"/>
                <a:gd name="T27" fmla="*/ 88 h 149"/>
                <a:gd name="T28" fmla="*/ 42 w 77"/>
                <a:gd name="T29" fmla="*/ 78 h 149"/>
                <a:gd name="T30" fmla="*/ 38 w 77"/>
                <a:gd name="T31" fmla="*/ 70 h 149"/>
                <a:gd name="T32" fmla="*/ 34 w 77"/>
                <a:gd name="T33" fmla="*/ 62 h 149"/>
                <a:gd name="T34" fmla="*/ 32 w 77"/>
                <a:gd name="T35" fmla="*/ 48 h 149"/>
                <a:gd name="T36" fmla="*/ 24 w 77"/>
                <a:gd name="T37" fmla="*/ 36 h 149"/>
                <a:gd name="T38" fmla="*/ 12 w 77"/>
                <a:gd name="T39" fmla="*/ 26 h 149"/>
                <a:gd name="T40" fmla="*/ 4 w 77"/>
                <a:gd name="T41" fmla="*/ 22 h 149"/>
                <a:gd name="T42" fmla="*/ 0 w 77"/>
                <a:gd name="T43" fmla="*/ 14 h 149"/>
                <a:gd name="T44" fmla="*/ 8 w 77"/>
                <a:gd name="T45" fmla="*/ 10 h 149"/>
                <a:gd name="T46" fmla="*/ 24 w 77"/>
                <a:gd name="T47" fmla="*/ 36 h 149"/>
                <a:gd name="T48" fmla="*/ 30 w 77"/>
                <a:gd name="T49" fmla="*/ 48 h 149"/>
                <a:gd name="T50" fmla="*/ 34 w 77"/>
                <a:gd name="T51" fmla="*/ 56 h 149"/>
                <a:gd name="T52" fmla="*/ 38 w 77"/>
                <a:gd name="T53" fmla="*/ 70 h 149"/>
                <a:gd name="T54" fmla="*/ 42 w 77"/>
                <a:gd name="T55" fmla="*/ 82 h 149"/>
                <a:gd name="T56" fmla="*/ 50 w 77"/>
                <a:gd name="T57" fmla="*/ 100 h 149"/>
                <a:gd name="T58" fmla="*/ 54 w 77"/>
                <a:gd name="T59" fmla="*/ 108 h 149"/>
                <a:gd name="T60" fmla="*/ 62 w 77"/>
                <a:gd name="T61" fmla="*/ 114 h 149"/>
                <a:gd name="T62" fmla="*/ 66 w 77"/>
                <a:gd name="T63" fmla="*/ 122 h 149"/>
                <a:gd name="T64" fmla="*/ 72 w 77"/>
                <a:gd name="T65" fmla="*/ 134 h 149"/>
                <a:gd name="T66" fmla="*/ 76 w 77"/>
                <a:gd name="T67" fmla="*/ 148 h 149"/>
                <a:gd name="T68" fmla="*/ 46 w 77"/>
                <a:gd name="T69" fmla="*/ 140 h 149"/>
                <a:gd name="T70" fmla="*/ 36 w 77"/>
                <a:gd name="T71" fmla="*/ 126 h 149"/>
                <a:gd name="T72" fmla="*/ 36 w 77"/>
                <a:gd name="T73" fmla="*/ 114 h 149"/>
                <a:gd name="T74" fmla="*/ 28 w 77"/>
                <a:gd name="T75" fmla="*/ 104 h 149"/>
                <a:gd name="T76" fmla="*/ 24 w 77"/>
                <a:gd name="T77" fmla="*/ 96 h 149"/>
                <a:gd name="T78" fmla="*/ 24 w 77"/>
                <a:gd name="T79" fmla="*/ 82 h 149"/>
                <a:gd name="T80" fmla="*/ 24 w 77"/>
                <a:gd name="T81" fmla="*/ 70 h 149"/>
                <a:gd name="T82" fmla="*/ 20 w 77"/>
                <a:gd name="T83" fmla="*/ 56 h 149"/>
                <a:gd name="T84" fmla="*/ 16 w 77"/>
                <a:gd name="T85" fmla="*/ 48 h 149"/>
                <a:gd name="T86" fmla="*/ 10 w 77"/>
                <a:gd name="T87" fmla="*/ 54 h 149"/>
                <a:gd name="T88" fmla="*/ 22 w 77"/>
                <a:gd name="T89" fmla="*/ 62 h 149"/>
                <a:gd name="T90" fmla="*/ 26 w 77"/>
                <a:gd name="T91" fmla="*/ 72 h 149"/>
                <a:gd name="T92" fmla="*/ 30 w 77"/>
                <a:gd name="T93" fmla="*/ 88 h 149"/>
                <a:gd name="T94" fmla="*/ 32 w 77"/>
                <a:gd name="T95" fmla="*/ 102 h 149"/>
                <a:gd name="T96" fmla="*/ 40 w 77"/>
                <a:gd name="T97" fmla="*/ 106 h 149"/>
                <a:gd name="T98" fmla="*/ 48 w 77"/>
                <a:gd name="T99" fmla="*/ 110 h 149"/>
                <a:gd name="T100" fmla="*/ 36 w 77"/>
                <a:gd name="T101" fmla="*/ 106 h 149"/>
                <a:gd name="T102" fmla="*/ 32 w 77"/>
                <a:gd name="T103" fmla="*/ 94 h 149"/>
                <a:gd name="T104" fmla="*/ 28 w 77"/>
                <a:gd name="T105" fmla="*/ 84 h 149"/>
                <a:gd name="T106" fmla="*/ 26 w 77"/>
                <a:gd name="T107" fmla="*/ 70 h 149"/>
                <a:gd name="T108" fmla="*/ 26 w 77"/>
                <a:gd name="T109" fmla="*/ 58 h 149"/>
                <a:gd name="T110" fmla="*/ 18 w 77"/>
                <a:gd name="T111" fmla="*/ 52 h 149"/>
                <a:gd name="T112" fmla="*/ 10 w 77"/>
                <a:gd name="T113" fmla="*/ 48 h 149"/>
                <a:gd name="T114" fmla="*/ 4 w 77"/>
                <a:gd name="T115" fmla="*/ 40 h 149"/>
                <a:gd name="T116" fmla="*/ 8 w 77"/>
                <a:gd name="T117" fmla="*/ 40 h 149"/>
                <a:gd name="T118" fmla="*/ 60 w 77"/>
                <a:gd name="T119" fmla="*/ 142 h 1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
                <a:gd name="T181" fmla="*/ 0 h 149"/>
                <a:gd name="T182" fmla="*/ 77 w 77"/>
                <a:gd name="T183" fmla="*/ 149 h 1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 h="149">
                  <a:moveTo>
                    <a:pt x="16" y="0"/>
                  </a:moveTo>
                  <a:lnTo>
                    <a:pt x="12" y="0"/>
                  </a:lnTo>
                  <a:lnTo>
                    <a:pt x="16" y="0"/>
                  </a:lnTo>
                  <a:lnTo>
                    <a:pt x="16" y="4"/>
                  </a:lnTo>
                  <a:lnTo>
                    <a:pt x="16" y="8"/>
                  </a:lnTo>
                  <a:lnTo>
                    <a:pt x="16" y="14"/>
                  </a:lnTo>
                  <a:lnTo>
                    <a:pt x="18" y="18"/>
                  </a:lnTo>
                  <a:lnTo>
                    <a:pt x="22" y="18"/>
                  </a:lnTo>
                  <a:lnTo>
                    <a:pt x="22" y="22"/>
                  </a:lnTo>
                  <a:lnTo>
                    <a:pt x="22" y="26"/>
                  </a:lnTo>
                  <a:lnTo>
                    <a:pt x="26" y="28"/>
                  </a:lnTo>
                  <a:lnTo>
                    <a:pt x="26" y="32"/>
                  </a:lnTo>
                  <a:lnTo>
                    <a:pt x="26" y="36"/>
                  </a:lnTo>
                  <a:lnTo>
                    <a:pt x="26" y="40"/>
                  </a:lnTo>
                  <a:lnTo>
                    <a:pt x="26" y="44"/>
                  </a:lnTo>
                  <a:lnTo>
                    <a:pt x="30" y="48"/>
                  </a:lnTo>
                  <a:lnTo>
                    <a:pt x="30" y="54"/>
                  </a:lnTo>
                  <a:lnTo>
                    <a:pt x="30" y="58"/>
                  </a:lnTo>
                  <a:lnTo>
                    <a:pt x="34" y="62"/>
                  </a:lnTo>
                  <a:lnTo>
                    <a:pt x="34" y="66"/>
                  </a:lnTo>
                  <a:lnTo>
                    <a:pt x="38" y="66"/>
                  </a:lnTo>
                  <a:lnTo>
                    <a:pt x="38" y="70"/>
                  </a:lnTo>
                  <a:lnTo>
                    <a:pt x="42" y="74"/>
                  </a:lnTo>
                  <a:lnTo>
                    <a:pt x="42" y="78"/>
                  </a:lnTo>
                  <a:lnTo>
                    <a:pt x="42" y="84"/>
                  </a:lnTo>
                  <a:lnTo>
                    <a:pt x="42" y="88"/>
                  </a:lnTo>
                  <a:lnTo>
                    <a:pt x="46" y="92"/>
                  </a:lnTo>
                  <a:lnTo>
                    <a:pt x="46" y="96"/>
                  </a:lnTo>
                  <a:lnTo>
                    <a:pt x="50" y="98"/>
                  </a:lnTo>
                  <a:lnTo>
                    <a:pt x="50" y="102"/>
                  </a:lnTo>
                  <a:lnTo>
                    <a:pt x="56" y="106"/>
                  </a:lnTo>
                  <a:lnTo>
                    <a:pt x="56" y="110"/>
                  </a:lnTo>
                  <a:lnTo>
                    <a:pt x="60" y="110"/>
                  </a:lnTo>
                  <a:lnTo>
                    <a:pt x="60" y="114"/>
                  </a:lnTo>
                  <a:lnTo>
                    <a:pt x="56" y="114"/>
                  </a:lnTo>
                  <a:lnTo>
                    <a:pt x="56" y="110"/>
                  </a:lnTo>
                  <a:lnTo>
                    <a:pt x="56" y="106"/>
                  </a:lnTo>
                  <a:lnTo>
                    <a:pt x="56" y="102"/>
                  </a:lnTo>
                  <a:lnTo>
                    <a:pt x="50" y="100"/>
                  </a:lnTo>
                  <a:lnTo>
                    <a:pt x="50" y="96"/>
                  </a:lnTo>
                  <a:lnTo>
                    <a:pt x="50" y="92"/>
                  </a:lnTo>
                  <a:lnTo>
                    <a:pt x="50" y="88"/>
                  </a:lnTo>
                  <a:lnTo>
                    <a:pt x="46" y="88"/>
                  </a:lnTo>
                  <a:lnTo>
                    <a:pt x="46" y="84"/>
                  </a:lnTo>
                  <a:lnTo>
                    <a:pt x="42" y="78"/>
                  </a:lnTo>
                  <a:lnTo>
                    <a:pt x="42" y="74"/>
                  </a:lnTo>
                  <a:lnTo>
                    <a:pt x="42" y="70"/>
                  </a:lnTo>
                  <a:lnTo>
                    <a:pt x="38" y="70"/>
                  </a:lnTo>
                  <a:lnTo>
                    <a:pt x="38" y="66"/>
                  </a:lnTo>
                  <a:lnTo>
                    <a:pt x="38" y="62"/>
                  </a:lnTo>
                  <a:lnTo>
                    <a:pt x="34" y="62"/>
                  </a:lnTo>
                  <a:lnTo>
                    <a:pt x="34" y="56"/>
                  </a:lnTo>
                  <a:lnTo>
                    <a:pt x="32" y="52"/>
                  </a:lnTo>
                  <a:lnTo>
                    <a:pt x="32" y="48"/>
                  </a:lnTo>
                  <a:lnTo>
                    <a:pt x="32" y="44"/>
                  </a:lnTo>
                  <a:lnTo>
                    <a:pt x="28" y="42"/>
                  </a:lnTo>
                  <a:lnTo>
                    <a:pt x="24" y="36"/>
                  </a:lnTo>
                  <a:lnTo>
                    <a:pt x="20" y="36"/>
                  </a:lnTo>
                  <a:lnTo>
                    <a:pt x="16" y="32"/>
                  </a:lnTo>
                  <a:lnTo>
                    <a:pt x="12" y="26"/>
                  </a:lnTo>
                  <a:lnTo>
                    <a:pt x="12" y="22"/>
                  </a:lnTo>
                  <a:lnTo>
                    <a:pt x="8" y="22"/>
                  </a:lnTo>
                  <a:lnTo>
                    <a:pt x="4" y="22"/>
                  </a:lnTo>
                  <a:lnTo>
                    <a:pt x="4" y="18"/>
                  </a:lnTo>
                  <a:lnTo>
                    <a:pt x="4" y="14"/>
                  </a:lnTo>
                  <a:lnTo>
                    <a:pt x="0" y="14"/>
                  </a:lnTo>
                  <a:lnTo>
                    <a:pt x="0" y="10"/>
                  </a:lnTo>
                  <a:lnTo>
                    <a:pt x="4" y="10"/>
                  </a:lnTo>
                  <a:lnTo>
                    <a:pt x="8" y="10"/>
                  </a:lnTo>
                  <a:lnTo>
                    <a:pt x="12" y="8"/>
                  </a:lnTo>
                  <a:lnTo>
                    <a:pt x="16" y="8"/>
                  </a:lnTo>
                  <a:lnTo>
                    <a:pt x="24" y="36"/>
                  </a:lnTo>
                  <a:lnTo>
                    <a:pt x="28" y="40"/>
                  </a:lnTo>
                  <a:lnTo>
                    <a:pt x="28" y="44"/>
                  </a:lnTo>
                  <a:lnTo>
                    <a:pt x="30" y="48"/>
                  </a:lnTo>
                  <a:lnTo>
                    <a:pt x="30" y="52"/>
                  </a:lnTo>
                  <a:lnTo>
                    <a:pt x="34" y="52"/>
                  </a:lnTo>
                  <a:lnTo>
                    <a:pt x="34" y="56"/>
                  </a:lnTo>
                  <a:lnTo>
                    <a:pt x="38" y="60"/>
                  </a:lnTo>
                  <a:lnTo>
                    <a:pt x="38" y="66"/>
                  </a:lnTo>
                  <a:lnTo>
                    <a:pt x="38" y="70"/>
                  </a:lnTo>
                  <a:lnTo>
                    <a:pt x="42" y="74"/>
                  </a:lnTo>
                  <a:lnTo>
                    <a:pt x="42" y="78"/>
                  </a:lnTo>
                  <a:lnTo>
                    <a:pt x="42" y="82"/>
                  </a:lnTo>
                  <a:lnTo>
                    <a:pt x="46" y="90"/>
                  </a:lnTo>
                  <a:lnTo>
                    <a:pt x="46" y="96"/>
                  </a:lnTo>
                  <a:lnTo>
                    <a:pt x="50" y="100"/>
                  </a:lnTo>
                  <a:lnTo>
                    <a:pt x="54" y="100"/>
                  </a:lnTo>
                  <a:lnTo>
                    <a:pt x="54" y="104"/>
                  </a:lnTo>
                  <a:lnTo>
                    <a:pt x="54" y="108"/>
                  </a:lnTo>
                  <a:lnTo>
                    <a:pt x="58" y="108"/>
                  </a:lnTo>
                  <a:lnTo>
                    <a:pt x="58" y="112"/>
                  </a:lnTo>
                  <a:lnTo>
                    <a:pt x="62" y="114"/>
                  </a:lnTo>
                  <a:lnTo>
                    <a:pt x="62" y="118"/>
                  </a:lnTo>
                  <a:lnTo>
                    <a:pt x="62" y="122"/>
                  </a:lnTo>
                  <a:lnTo>
                    <a:pt x="66" y="122"/>
                  </a:lnTo>
                  <a:lnTo>
                    <a:pt x="66" y="126"/>
                  </a:lnTo>
                  <a:lnTo>
                    <a:pt x="68" y="130"/>
                  </a:lnTo>
                  <a:lnTo>
                    <a:pt x="72" y="134"/>
                  </a:lnTo>
                  <a:lnTo>
                    <a:pt x="76" y="140"/>
                  </a:lnTo>
                  <a:lnTo>
                    <a:pt x="76" y="144"/>
                  </a:lnTo>
                  <a:lnTo>
                    <a:pt x="76" y="148"/>
                  </a:lnTo>
                  <a:lnTo>
                    <a:pt x="50" y="148"/>
                  </a:lnTo>
                  <a:lnTo>
                    <a:pt x="50" y="144"/>
                  </a:lnTo>
                  <a:lnTo>
                    <a:pt x="46" y="140"/>
                  </a:lnTo>
                  <a:lnTo>
                    <a:pt x="46" y="136"/>
                  </a:lnTo>
                  <a:lnTo>
                    <a:pt x="38" y="132"/>
                  </a:lnTo>
                  <a:lnTo>
                    <a:pt x="36" y="126"/>
                  </a:lnTo>
                  <a:lnTo>
                    <a:pt x="36" y="122"/>
                  </a:lnTo>
                  <a:lnTo>
                    <a:pt x="36" y="118"/>
                  </a:lnTo>
                  <a:lnTo>
                    <a:pt x="36" y="114"/>
                  </a:lnTo>
                  <a:lnTo>
                    <a:pt x="32" y="112"/>
                  </a:lnTo>
                  <a:lnTo>
                    <a:pt x="28" y="108"/>
                  </a:lnTo>
                  <a:lnTo>
                    <a:pt x="28" y="104"/>
                  </a:lnTo>
                  <a:lnTo>
                    <a:pt x="28" y="100"/>
                  </a:lnTo>
                  <a:lnTo>
                    <a:pt x="28" y="96"/>
                  </a:lnTo>
                  <a:lnTo>
                    <a:pt x="24" y="96"/>
                  </a:lnTo>
                  <a:lnTo>
                    <a:pt x="24" y="92"/>
                  </a:lnTo>
                  <a:lnTo>
                    <a:pt x="24" y="88"/>
                  </a:lnTo>
                  <a:lnTo>
                    <a:pt x="24" y="82"/>
                  </a:lnTo>
                  <a:lnTo>
                    <a:pt x="24" y="78"/>
                  </a:lnTo>
                  <a:lnTo>
                    <a:pt x="24" y="74"/>
                  </a:lnTo>
                  <a:lnTo>
                    <a:pt x="24" y="70"/>
                  </a:lnTo>
                  <a:lnTo>
                    <a:pt x="20" y="66"/>
                  </a:lnTo>
                  <a:lnTo>
                    <a:pt x="20" y="60"/>
                  </a:lnTo>
                  <a:lnTo>
                    <a:pt x="20" y="56"/>
                  </a:lnTo>
                  <a:lnTo>
                    <a:pt x="20" y="52"/>
                  </a:lnTo>
                  <a:lnTo>
                    <a:pt x="20" y="48"/>
                  </a:lnTo>
                  <a:lnTo>
                    <a:pt x="16" y="48"/>
                  </a:lnTo>
                  <a:lnTo>
                    <a:pt x="12" y="44"/>
                  </a:lnTo>
                  <a:lnTo>
                    <a:pt x="8" y="44"/>
                  </a:lnTo>
                  <a:lnTo>
                    <a:pt x="10" y="54"/>
                  </a:lnTo>
                  <a:lnTo>
                    <a:pt x="14" y="58"/>
                  </a:lnTo>
                  <a:lnTo>
                    <a:pt x="18" y="62"/>
                  </a:lnTo>
                  <a:lnTo>
                    <a:pt x="22" y="62"/>
                  </a:lnTo>
                  <a:lnTo>
                    <a:pt x="22" y="66"/>
                  </a:lnTo>
                  <a:lnTo>
                    <a:pt x="22" y="70"/>
                  </a:lnTo>
                  <a:lnTo>
                    <a:pt x="26" y="72"/>
                  </a:lnTo>
                  <a:lnTo>
                    <a:pt x="26" y="76"/>
                  </a:lnTo>
                  <a:lnTo>
                    <a:pt x="30" y="84"/>
                  </a:lnTo>
                  <a:lnTo>
                    <a:pt x="30" y="88"/>
                  </a:lnTo>
                  <a:lnTo>
                    <a:pt x="30" y="92"/>
                  </a:lnTo>
                  <a:lnTo>
                    <a:pt x="32" y="98"/>
                  </a:lnTo>
                  <a:lnTo>
                    <a:pt x="32" y="102"/>
                  </a:lnTo>
                  <a:lnTo>
                    <a:pt x="36" y="102"/>
                  </a:lnTo>
                  <a:lnTo>
                    <a:pt x="36" y="106"/>
                  </a:lnTo>
                  <a:lnTo>
                    <a:pt x="40" y="106"/>
                  </a:lnTo>
                  <a:lnTo>
                    <a:pt x="44" y="106"/>
                  </a:lnTo>
                  <a:lnTo>
                    <a:pt x="44" y="110"/>
                  </a:lnTo>
                  <a:lnTo>
                    <a:pt x="48" y="110"/>
                  </a:lnTo>
                  <a:lnTo>
                    <a:pt x="44" y="112"/>
                  </a:lnTo>
                  <a:lnTo>
                    <a:pt x="40" y="112"/>
                  </a:lnTo>
                  <a:lnTo>
                    <a:pt x="36" y="106"/>
                  </a:lnTo>
                  <a:lnTo>
                    <a:pt x="36" y="102"/>
                  </a:lnTo>
                  <a:lnTo>
                    <a:pt x="36" y="98"/>
                  </a:lnTo>
                  <a:lnTo>
                    <a:pt x="32" y="94"/>
                  </a:lnTo>
                  <a:lnTo>
                    <a:pt x="32" y="88"/>
                  </a:lnTo>
                  <a:lnTo>
                    <a:pt x="32" y="84"/>
                  </a:lnTo>
                  <a:lnTo>
                    <a:pt x="28" y="84"/>
                  </a:lnTo>
                  <a:lnTo>
                    <a:pt x="28" y="80"/>
                  </a:lnTo>
                  <a:lnTo>
                    <a:pt x="28" y="76"/>
                  </a:lnTo>
                  <a:lnTo>
                    <a:pt x="26" y="70"/>
                  </a:lnTo>
                  <a:lnTo>
                    <a:pt x="26" y="66"/>
                  </a:lnTo>
                  <a:lnTo>
                    <a:pt x="26" y="62"/>
                  </a:lnTo>
                  <a:lnTo>
                    <a:pt x="26" y="58"/>
                  </a:lnTo>
                  <a:lnTo>
                    <a:pt x="22" y="58"/>
                  </a:lnTo>
                  <a:lnTo>
                    <a:pt x="22" y="52"/>
                  </a:lnTo>
                  <a:lnTo>
                    <a:pt x="18" y="52"/>
                  </a:lnTo>
                  <a:lnTo>
                    <a:pt x="14" y="52"/>
                  </a:lnTo>
                  <a:lnTo>
                    <a:pt x="14" y="48"/>
                  </a:lnTo>
                  <a:lnTo>
                    <a:pt x="10" y="48"/>
                  </a:lnTo>
                  <a:lnTo>
                    <a:pt x="8" y="44"/>
                  </a:lnTo>
                  <a:lnTo>
                    <a:pt x="4" y="44"/>
                  </a:lnTo>
                  <a:lnTo>
                    <a:pt x="4" y="40"/>
                  </a:lnTo>
                  <a:lnTo>
                    <a:pt x="0" y="40"/>
                  </a:lnTo>
                  <a:lnTo>
                    <a:pt x="4" y="40"/>
                  </a:lnTo>
                  <a:lnTo>
                    <a:pt x="8" y="40"/>
                  </a:lnTo>
                  <a:lnTo>
                    <a:pt x="12" y="44"/>
                  </a:lnTo>
                  <a:lnTo>
                    <a:pt x="42" y="120"/>
                  </a:lnTo>
                  <a:lnTo>
                    <a:pt x="60" y="142"/>
                  </a:lnTo>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th-TH"/>
            </a:p>
          </p:txBody>
        </p:sp>
        <p:sp>
          <p:nvSpPr>
            <p:cNvPr id="6242" name="Freeform 110"/>
            <p:cNvSpPr>
              <a:spLocks/>
            </p:cNvSpPr>
            <p:nvPr/>
          </p:nvSpPr>
          <p:spPr bwMode="auto">
            <a:xfrm>
              <a:off x="4104" y="3306"/>
              <a:ext cx="45" cy="39"/>
            </a:xfrm>
            <a:custGeom>
              <a:avLst/>
              <a:gdLst>
                <a:gd name="T0" fmla="*/ 24 w 45"/>
                <a:gd name="T1" fmla="*/ 25 h 39"/>
                <a:gd name="T2" fmla="*/ 12 w 45"/>
                <a:gd name="T3" fmla="*/ 34 h 39"/>
                <a:gd name="T4" fmla="*/ 8 w 45"/>
                <a:gd name="T5" fmla="*/ 34 h 39"/>
                <a:gd name="T6" fmla="*/ 5 w 45"/>
                <a:gd name="T7" fmla="*/ 34 h 39"/>
                <a:gd name="T8" fmla="*/ 0 w 45"/>
                <a:gd name="T9" fmla="*/ 34 h 39"/>
                <a:gd name="T10" fmla="*/ 3 w 45"/>
                <a:gd name="T11" fmla="*/ 34 h 39"/>
                <a:gd name="T12" fmla="*/ 8 w 45"/>
                <a:gd name="T13" fmla="*/ 34 h 39"/>
                <a:gd name="T14" fmla="*/ 8 w 45"/>
                <a:gd name="T15" fmla="*/ 25 h 39"/>
                <a:gd name="T16" fmla="*/ 14 w 45"/>
                <a:gd name="T17" fmla="*/ 25 h 39"/>
                <a:gd name="T18" fmla="*/ 14 w 45"/>
                <a:gd name="T19" fmla="*/ 17 h 39"/>
                <a:gd name="T20" fmla="*/ 19 w 45"/>
                <a:gd name="T21" fmla="*/ 17 h 39"/>
                <a:gd name="T22" fmla="*/ 27 w 45"/>
                <a:gd name="T23" fmla="*/ 4 h 39"/>
                <a:gd name="T24" fmla="*/ 30 w 45"/>
                <a:gd name="T25" fmla="*/ 4 h 39"/>
                <a:gd name="T26" fmla="*/ 36 w 45"/>
                <a:gd name="T27" fmla="*/ 4 h 39"/>
                <a:gd name="T28" fmla="*/ 39 w 45"/>
                <a:gd name="T29" fmla="*/ 0 h 39"/>
                <a:gd name="T30" fmla="*/ 36 w 45"/>
                <a:gd name="T31" fmla="*/ 0 h 39"/>
                <a:gd name="T32" fmla="*/ 24 w 45"/>
                <a:gd name="T33" fmla="*/ 21 h 39"/>
                <a:gd name="T34" fmla="*/ 19 w 45"/>
                <a:gd name="T35" fmla="*/ 25 h 39"/>
                <a:gd name="T36" fmla="*/ 14 w 45"/>
                <a:gd name="T37" fmla="*/ 34 h 39"/>
                <a:gd name="T38" fmla="*/ 7 w 45"/>
                <a:gd name="T39" fmla="*/ 38 h 39"/>
                <a:gd name="T40" fmla="*/ 3 w 45"/>
                <a:gd name="T41" fmla="*/ 38 h 39"/>
                <a:gd name="T42" fmla="*/ 7 w 45"/>
                <a:gd name="T43" fmla="*/ 38 h 39"/>
                <a:gd name="T44" fmla="*/ 10 w 45"/>
                <a:gd name="T45" fmla="*/ 38 h 39"/>
                <a:gd name="T46" fmla="*/ 15 w 45"/>
                <a:gd name="T47" fmla="*/ 38 h 39"/>
                <a:gd name="T48" fmla="*/ 19 w 45"/>
                <a:gd name="T49" fmla="*/ 38 h 39"/>
                <a:gd name="T50" fmla="*/ 22 w 45"/>
                <a:gd name="T51" fmla="*/ 30 h 39"/>
                <a:gd name="T52" fmla="*/ 25 w 45"/>
                <a:gd name="T53" fmla="*/ 30 h 39"/>
                <a:gd name="T54" fmla="*/ 29 w 45"/>
                <a:gd name="T55" fmla="*/ 30 h 39"/>
                <a:gd name="T56" fmla="*/ 32 w 45"/>
                <a:gd name="T57" fmla="*/ 30 h 39"/>
                <a:gd name="T58" fmla="*/ 36 w 45"/>
                <a:gd name="T59" fmla="*/ 25 h 39"/>
                <a:gd name="T60" fmla="*/ 39 w 45"/>
                <a:gd name="T61" fmla="*/ 25 h 39"/>
                <a:gd name="T62" fmla="*/ 42 w 45"/>
                <a:gd name="T63" fmla="*/ 25 h 39"/>
                <a:gd name="T64" fmla="*/ 39 w 45"/>
                <a:gd name="T65" fmla="*/ 25 h 39"/>
                <a:gd name="T66" fmla="*/ 36 w 45"/>
                <a:gd name="T67" fmla="*/ 25 h 39"/>
                <a:gd name="T68" fmla="*/ 32 w 45"/>
                <a:gd name="T69" fmla="*/ 34 h 39"/>
                <a:gd name="T70" fmla="*/ 29 w 45"/>
                <a:gd name="T71" fmla="*/ 34 h 39"/>
                <a:gd name="T72" fmla="*/ 22 w 45"/>
                <a:gd name="T73" fmla="*/ 34 h 39"/>
                <a:gd name="T74" fmla="*/ 14 w 45"/>
                <a:gd name="T75" fmla="*/ 34 h 39"/>
                <a:gd name="T76" fmla="*/ 17 w 45"/>
                <a:gd name="T77" fmla="*/ 34 h 39"/>
                <a:gd name="T78" fmla="*/ 20 w 45"/>
                <a:gd name="T79" fmla="*/ 25 h 39"/>
                <a:gd name="T80" fmla="*/ 24 w 45"/>
                <a:gd name="T81" fmla="*/ 25 h 39"/>
                <a:gd name="T82" fmla="*/ 27 w 45"/>
                <a:gd name="T83" fmla="*/ 25 h 39"/>
                <a:gd name="T84" fmla="*/ 30 w 45"/>
                <a:gd name="T85" fmla="*/ 25 h 39"/>
                <a:gd name="T86" fmla="*/ 34 w 45"/>
                <a:gd name="T87" fmla="*/ 25 h 39"/>
                <a:gd name="T88" fmla="*/ 44 w 45"/>
                <a:gd name="T89" fmla="*/ 13 h 39"/>
                <a:gd name="T90" fmla="*/ 24 w 45"/>
                <a:gd name="T91" fmla="*/ 25 h 3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5"/>
                <a:gd name="T139" fmla="*/ 0 h 39"/>
                <a:gd name="T140" fmla="*/ 45 w 45"/>
                <a:gd name="T141" fmla="*/ 39 h 3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5" h="39">
                  <a:moveTo>
                    <a:pt x="24" y="25"/>
                  </a:moveTo>
                  <a:lnTo>
                    <a:pt x="12" y="34"/>
                  </a:lnTo>
                  <a:lnTo>
                    <a:pt x="8" y="34"/>
                  </a:lnTo>
                  <a:lnTo>
                    <a:pt x="5" y="34"/>
                  </a:lnTo>
                  <a:lnTo>
                    <a:pt x="0" y="34"/>
                  </a:lnTo>
                  <a:lnTo>
                    <a:pt x="3" y="34"/>
                  </a:lnTo>
                  <a:lnTo>
                    <a:pt x="8" y="34"/>
                  </a:lnTo>
                  <a:lnTo>
                    <a:pt x="8" y="25"/>
                  </a:lnTo>
                  <a:lnTo>
                    <a:pt x="14" y="25"/>
                  </a:lnTo>
                  <a:lnTo>
                    <a:pt x="14" y="17"/>
                  </a:lnTo>
                  <a:lnTo>
                    <a:pt x="19" y="17"/>
                  </a:lnTo>
                  <a:lnTo>
                    <a:pt x="27" y="4"/>
                  </a:lnTo>
                  <a:lnTo>
                    <a:pt x="30" y="4"/>
                  </a:lnTo>
                  <a:lnTo>
                    <a:pt x="36" y="4"/>
                  </a:lnTo>
                  <a:lnTo>
                    <a:pt x="39" y="0"/>
                  </a:lnTo>
                  <a:lnTo>
                    <a:pt x="36" y="0"/>
                  </a:lnTo>
                  <a:lnTo>
                    <a:pt x="24" y="21"/>
                  </a:lnTo>
                  <a:lnTo>
                    <a:pt x="19" y="25"/>
                  </a:lnTo>
                  <a:lnTo>
                    <a:pt x="14" y="34"/>
                  </a:lnTo>
                  <a:lnTo>
                    <a:pt x="7" y="38"/>
                  </a:lnTo>
                  <a:lnTo>
                    <a:pt x="3" y="38"/>
                  </a:lnTo>
                  <a:lnTo>
                    <a:pt x="7" y="38"/>
                  </a:lnTo>
                  <a:lnTo>
                    <a:pt x="10" y="38"/>
                  </a:lnTo>
                  <a:lnTo>
                    <a:pt x="15" y="38"/>
                  </a:lnTo>
                  <a:lnTo>
                    <a:pt x="19" y="38"/>
                  </a:lnTo>
                  <a:lnTo>
                    <a:pt x="22" y="30"/>
                  </a:lnTo>
                  <a:lnTo>
                    <a:pt x="25" y="30"/>
                  </a:lnTo>
                  <a:lnTo>
                    <a:pt x="29" y="30"/>
                  </a:lnTo>
                  <a:lnTo>
                    <a:pt x="32" y="30"/>
                  </a:lnTo>
                  <a:lnTo>
                    <a:pt x="36" y="25"/>
                  </a:lnTo>
                  <a:lnTo>
                    <a:pt x="39" y="25"/>
                  </a:lnTo>
                  <a:lnTo>
                    <a:pt x="42" y="25"/>
                  </a:lnTo>
                  <a:lnTo>
                    <a:pt x="39" y="25"/>
                  </a:lnTo>
                  <a:lnTo>
                    <a:pt x="36" y="25"/>
                  </a:lnTo>
                  <a:lnTo>
                    <a:pt x="32" y="34"/>
                  </a:lnTo>
                  <a:lnTo>
                    <a:pt x="29" y="34"/>
                  </a:lnTo>
                  <a:lnTo>
                    <a:pt x="22" y="34"/>
                  </a:lnTo>
                  <a:lnTo>
                    <a:pt x="14" y="34"/>
                  </a:lnTo>
                  <a:lnTo>
                    <a:pt x="17" y="34"/>
                  </a:lnTo>
                  <a:lnTo>
                    <a:pt x="20" y="25"/>
                  </a:lnTo>
                  <a:lnTo>
                    <a:pt x="24" y="25"/>
                  </a:lnTo>
                  <a:lnTo>
                    <a:pt x="27" y="25"/>
                  </a:lnTo>
                  <a:lnTo>
                    <a:pt x="30" y="25"/>
                  </a:lnTo>
                  <a:lnTo>
                    <a:pt x="34" y="25"/>
                  </a:lnTo>
                  <a:lnTo>
                    <a:pt x="44" y="13"/>
                  </a:lnTo>
                  <a:lnTo>
                    <a:pt x="24" y="25"/>
                  </a:lnTo>
                </a:path>
              </a:pathLst>
            </a:custGeom>
            <a:solidFill>
              <a:schemeClr val="accent1"/>
            </a:solidFill>
            <a:ln w="12700" cap="rnd">
              <a:solidFill>
                <a:schemeClr val="tx1"/>
              </a:solidFill>
              <a:round/>
              <a:headEnd/>
              <a:tailEnd/>
            </a:ln>
          </p:spPr>
          <p:txBody>
            <a:bodyPr/>
            <a:lstStyle/>
            <a:p>
              <a:endParaRPr lang="th-TH"/>
            </a:p>
          </p:txBody>
        </p:sp>
        <p:sp>
          <p:nvSpPr>
            <p:cNvPr id="6243" name="Freeform 111"/>
            <p:cNvSpPr>
              <a:spLocks/>
            </p:cNvSpPr>
            <p:nvPr/>
          </p:nvSpPr>
          <p:spPr bwMode="auto">
            <a:xfrm>
              <a:off x="4232" y="3040"/>
              <a:ext cx="35" cy="25"/>
            </a:xfrm>
            <a:custGeom>
              <a:avLst/>
              <a:gdLst>
                <a:gd name="T0" fmla="*/ 0 w 35"/>
                <a:gd name="T1" fmla="*/ 24 h 25"/>
                <a:gd name="T2" fmla="*/ 8 w 35"/>
                <a:gd name="T3" fmla="*/ 16 h 25"/>
                <a:gd name="T4" fmla="*/ 12 w 35"/>
                <a:gd name="T5" fmla="*/ 16 h 25"/>
                <a:gd name="T6" fmla="*/ 12 w 35"/>
                <a:gd name="T7" fmla="*/ 20 h 25"/>
                <a:gd name="T8" fmla="*/ 8 w 35"/>
                <a:gd name="T9" fmla="*/ 20 h 25"/>
                <a:gd name="T10" fmla="*/ 4 w 35"/>
                <a:gd name="T11" fmla="*/ 20 h 25"/>
                <a:gd name="T12" fmla="*/ 4 w 35"/>
                <a:gd name="T13" fmla="*/ 16 h 25"/>
                <a:gd name="T14" fmla="*/ 4 w 35"/>
                <a:gd name="T15" fmla="*/ 12 h 25"/>
                <a:gd name="T16" fmla="*/ 8 w 35"/>
                <a:gd name="T17" fmla="*/ 12 h 25"/>
                <a:gd name="T18" fmla="*/ 12 w 35"/>
                <a:gd name="T19" fmla="*/ 8 h 25"/>
                <a:gd name="T20" fmla="*/ 16 w 35"/>
                <a:gd name="T21" fmla="*/ 8 h 25"/>
                <a:gd name="T22" fmla="*/ 16 w 35"/>
                <a:gd name="T23" fmla="*/ 12 h 25"/>
                <a:gd name="T24" fmla="*/ 12 w 35"/>
                <a:gd name="T25" fmla="*/ 16 h 25"/>
                <a:gd name="T26" fmla="*/ 8 w 35"/>
                <a:gd name="T27" fmla="*/ 16 h 25"/>
                <a:gd name="T28" fmla="*/ 4 w 35"/>
                <a:gd name="T29" fmla="*/ 16 h 25"/>
                <a:gd name="T30" fmla="*/ 4 w 35"/>
                <a:gd name="T31" fmla="*/ 20 h 25"/>
                <a:gd name="T32" fmla="*/ 0 w 35"/>
                <a:gd name="T33" fmla="*/ 20 h 25"/>
                <a:gd name="T34" fmla="*/ 0 w 35"/>
                <a:gd name="T35" fmla="*/ 16 h 25"/>
                <a:gd name="T36" fmla="*/ 4 w 35"/>
                <a:gd name="T37" fmla="*/ 12 h 25"/>
                <a:gd name="T38" fmla="*/ 8 w 35"/>
                <a:gd name="T39" fmla="*/ 12 h 25"/>
                <a:gd name="T40" fmla="*/ 8 w 35"/>
                <a:gd name="T41" fmla="*/ 16 h 25"/>
                <a:gd name="T42" fmla="*/ 4 w 35"/>
                <a:gd name="T43" fmla="*/ 16 h 25"/>
                <a:gd name="T44" fmla="*/ 6 w 35"/>
                <a:gd name="T45" fmla="*/ 12 h 25"/>
                <a:gd name="T46" fmla="*/ 12 w 35"/>
                <a:gd name="T47" fmla="*/ 12 h 25"/>
                <a:gd name="T48" fmla="*/ 16 w 35"/>
                <a:gd name="T49" fmla="*/ 12 h 25"/>
                <a:gd name="T50" fmla="*/ 12 w 35"/>
                <a:gd name="T51" fmla="*/ 16 h 25"/>
                <a:gd name="T52" fmla="*/ 8 w 35"/>
                <a:gd name="T53" fmla="*/ 20 h 25"/>
                <a:gd name="T54" fmla="*/ 8 w 35"/>
                <a:gd name="T55" fmla="*/ 16 h 25"/>
                <a:gd name="T56" fmla="*/ 12 w 35"/>
                <a:gd name="T57" fmla="*/ 12 h 25"/>
                <a:gd name="T58" fmla="*/ 16 w 35"/>
                <a:gd name="T59" fmla="*/ 8 h 25"/>
                <a:gd name="T60" fmla="*/ 20 w 35"/>
                <a:gd name="T61" fmla="*/ 8 h 25"/>
                <a:gd name="T62" fmla="*/ 24 w 35"/>
                <a:gd name="T63" fmla="*/ 8 h 25"/>
                <a:gd name="T64" fmla="*/ 30 w 35"/>
                <a:gd name="T65" fmla="*/ 8 h 25"/>
                <a:gd name="T66" fmla="*/ 34 w 35"/>
                <a:gd name="T67" fmla="*/ 8 h 25"/>
                <a:gd name="T68" fmla="*/ 30 w 35"/>
                <a:gd name="T69" fmla="*/ 8 h 25"/>
                <a:gd name="T70" fmla="*/ 26 w 35"/>
                <a:gd name="T71" fmla="*/ 12 h 25"/>
                <a:gd name="T72" fmla="*/ 22 w 35"/>
                <a:gd name="T73" fmla="*/ 12 h 25"/>
                <a:gd name="T74" fmla="*/ 18 w 35"/>
                <a:gd name="T75" fmla="*/ 12 h 25"/>
                <a:gd name="T76" fmla="*/ 18 w 35"/>
                <a:gd name="T77" fmla="*/ 16 h 25"/>
                <a:gd name="T78" fmla="*/ 14 w 35"/>
                <a:gd name="T79" fmla="*/ 16 h 25"/>
                <a:gd name="T80" fmla="*/ 12 w 35"/>
                <a:gd name="T81" fmla="*/ 12 h 25"/>
                <a:gd name="T82" fmla="*/ 16 w 35"/>
                <a:gd name="T83" fmla="*/ 12 h 25"/>
                <a:gd name="T84" fmla="*/ 20 w 35"/>
                <a:gd name="T85" fmla="*/ 8 h 25"/>
                <a:gd name="T86" fmla="*/ 24 w 35"/>
                <a:gd name="T87" fmla="*/ 8 h 25"/>
                <a:gd name="T88" fmla="*/ 26 w 35"/>
                <a:gd name="T89" fmla="*/ 4 h 25"/>
                <a:gd name="T90" fmla="*/ 20 w 35"/>
                <a:gd name="T91" fmla="*/ 8 h 25"/>
                <a:gd name="T92" fmla="*/ 16 w 35"/>
                <a:gd name="T93" fmla="*/ 8 h 25"/>
                <a:gd name="T94" fmla="*/ 12 w 35"/>
                <a:gd name="T95" fmla="*/ 8 h 25"/>
                <a:gd name="T96" fmla="*/ 16 w 35"/>
                <a:gd name="T97" fmla="*/ 8 h 25"/>
                <a:gd name="T98" fmla="*/ 20 w 35"/>
                <a:gd name="T99" fmla="*/ 6 h 25"/>
                <a:gd name="T100" fmla="*/ 24 w 35"/>
                <a:gd name="T101" fmla="*/ 0 h 25"/>
                <a:gd name="T102" fmla="*/ 24 w 35"/>
                <a:gd name="T103" fmla="*/ 4 h 25"/>
                <a:gd name="T104" fmla="*/ 26 w 35"/>
                <a:gd name="T105" fmla="*/ 0 h 25"/>
                <a:gd name="T106" fmla="*/ 20 w 35"/>
                <a:gd name="T107" fmla="*/ 6 h 25"/>
                <a:gd name="T108" fmla="*/ 16 w 35"/>
                <a:gd name="T109" fmla="*/ 8 h 25"/>
                <a:gd name="T110" fmla="*/ 16 w 35"/>
                <a:gd name="T111" fmla="*/ 12 h 25"/>
                <a:gd name="T112" fmla="*/ 12 w 35"/>
                <a:gd name="T113" fmla="*/ 16 h 25"/>
                <a:gd name="T114" fmla="*/ 8 w 35"/>
                <a:gd name="T115" fmla="*/ 16 h 25"/>
                <a:gd name="T116" fmla="*/ 12 w 35"/>
                <a:gd name="T117" fmla="*/ 16 h 25"/>
                <a:gd name="T118" fmla="*/ 0 w 35"/>
                <a:gd name="T119" fmla="*/ 24 h 2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5"/>
                <a:gd name="T181" fmla="*/ 0 h 25"/>
                <a:gd name="T182" fmla="*/ 35 w 35"/>
                <a:gd name="T183" fmla="*/ 25 h 2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5" h="25">
                  <a:moveTo>
                    <a:pt x="0" y="24"/>
                  </a:moveTo>
                  <a:lnTo>
                    <a:pt x="8" y="16"/>
                  </a:lnTo>
                  <a:lnTo>
                    <a:pt x="12" y="16"/>
                  </a:lnTo>
                  <a:lnTo>
                    <a:pt x="12" y="20"/>
                  </a:lnTo>
                  <a:lnTo>
                    <a:pt x="8" y="20"/>
                  </a:lnTo>
                  <a:lnTo>
                    <a:pt x="4" y="20"/>
                  </a:lnTo>
                  <a:lnTo>
                    <a:pt x="4" y="16"/>
                  </a:lnTo>
                  <a:lnTo>
                    <a:pt x="4" y="12"/>
                  </a:lnTo>
                  <a:lnTo>
                    <a:pt x="8" y="12"/>
                  </a:lnTo>
                  <a:lnTo>
                    <a:pt x="12" y="8"/>
                  </a:lnTo>
                  <a:lnTo>
                    <a:pt x="16" y="8"/>
                  </a:lnTo>
                  <a:lnTo>
                    <a:pt x="16" y="12"/>
                  </a:lnTo>
                  <a:lnTo>
                    <a:pt x="12" y="16"/>
                  </a:lnTo>
                  <a:lnTo>
                    <a:pt x="8" y="16"/>
                  </a:lnTo>
                  <a:lnTo>
                    <a:pt x="4" y="16"/>
                  </a:lnTo>
                  <a:lnTo>
                    <a:pt x="4" y="20"/>
                  </a:lnTo>
                  <a:lnTo>
                    <a:pt x="0" y="20"/>
                  </a:lnTo>
                  <a:lnTo>
                    <a:pt x="0" y="16"/>
                  </a:lnTo>
                  <a:lnTo>
                    <a:pt x="4" y="12"/>
                  </a:lnTo>
                  <a:lnTo>
                    <a:pt x="8" y="12"/>
                  </a:lnTo>
                  <a:lnTo>
                    <a:pt x="8" y="16"/>
                  </a:lnTo>
                  <a:lnTo>
                    <a:pt x="4" y="16"/>
                  </a:lnTo>
                  <a:lnTo>
                    <a:pt x="6" y="12"/>
                  </a:lnTo>
                  <a:lnTo>
                    <a:pt x="12" y="12"/>
                  </a:lnTo>
                  <a:lnTo>
                    <a:pt x="16" y="12"/>
                  </a:lnTo>
                  <a:lnTo>
                    <a:pt x="12" y="16"/>
                  </a:lnTo>
                  <a:lnTo>
                    <a:pt x="8" y="20"/>
                  </a:lnTo>
                  <a:lnTo>
                    <a:pt x="8" y="16"/>
                  </a:lnTo>
                  <a:lnTo>
                    <a:pt x="12" y="12"/>
                  </a:lnTo>
                  <a:lnTo>
                    <a:pt x="16" y="8"/>
                  </a:lnTo>
                  <a:lnTo>
                    <a:pt x="20" y="8"/>
                  </a:lnTo>
                  <a:lnTo>
                    <a:pt x="24" y="8"/>
                  </a:lnTo>
                  <a:lnTo>
                    <a:pt x="30" y="8"/>
                  </a:lnTo>
                  <a:lnTo>
                    <a:pt x="34" y="8"/>
                  </a:lnTo>
                  <a:lnTo>
                    <a:pt x="30" y="8"/>
                  </a:lnTo>
                  <a:lnTo>
                    <a:pt x="26" y="12"/>
                  </a:lnTo>
                  <a:lnTo>
                    <a:pt x="22" y="12"/>
                  </a:lnTo>
                  <a:lnTo>
                    <a:pt x="18" y="12"/>
                  </a:lnTo>
                  <a:lnTo>
                    <a:pt x="18" y="16"/>
                  </a:lnTo>
                  <a:lnTo>
                    <a:pt x="14" y="16"/>
                  </a:lnTo>
                  <a:lnTo>
                    <a:pt x="12" y="12"/>
                  </a:lnTo>
                  <a:lnTo>
                    <a:pt x="16" y="12"/>
                  </a:lnTo>
                  <a:lnTo>
                    <a:pt x="20" y="8"/>
                  </a:lnTo>
                  <a:lnTo>
                    <a:pt x="24" y="8"/>
                  </a:lnTo>
                  <a:lnTo>
                    <a:pt x="26" y="4"/>
                  </a:lnTo>
                  <a:lnTo>
                    <a:pt x="20" y="8"/>
                  </a:lnTo>
                  <a:lnTo>
                    <a:pt x="16" y="8"/>
                  </a:lnTo>
                  <a:lnTo>
                    <a:pt x="12" y="8"/>
                  </a:lnTo>
                  <a:lnTo>
                    <a:pt x="16" y="8"/>
                  </a:lnTo>
                  <a:lnTo>
                    <a:pt x="20" y="6"/>
                  </a:lnTo>
                  <a:lnTo>
                    <a:pt x="24" y="0"/>
                  </a:lnTo>
                  <a:lnTo>
                    <a:pt x="24" y="4"/>
                  </a:lnTo>
                  <a:lnTo>
                    <a:pt x="26" y="0"/>
                  </a:lnTo>
                  <a:lnTo>
                    <a:pt x="20" y="6"/>
                  </a:lnTo>
                  <a:lnTo>
                    <a:pt x="16" y="8"/>
                  </a:lnTo>
                  <a:lnTo>
                    <a:pt x="16" y="12"/>
                  </a:lnTo>
                  <a:lnTo>
                    <a:pt x="12" y="16"/>
                  </a:lnTo>
                  <a:lnTo>
                    <a:pt x="8" y="16"/>
                  </a:lnTo>
                  <a:lnTo>
                    <a:pt x="12" y="16"/>
                  </a:lnTo>
                  <a:lnTo>
                    <a:pt x="0" y="24"/>
                  </a:lnTo>
                </a:path>
              </a:pathLst>
            </a:custGeom>
            <a:solidFill>
              <a:schemeClr val="accent1"/>
            </a:solidFill>
            <a:ln w="12700" cap="rnd">
              <a:solidFill>
                <a:schemeClr val="tx1"/>
              </a:solidFill>
              <a:round/>
              <a:headEnd/>
              <a:tailEnd/>
            </a:ln>
          </p:spPr>
          <p:txBody>
            <a:bodyPr/>
            <a:lstStyle/>
            <a:p>
              <a:endParaRPr lang="th-TH"/>
            </a:p>
          </p:txBody>
        </p:sp>
        <p:sp>
          <p:nvSpPr>
            <p:cNvPr id="6244" name="Freeform 112"/>
            <p:cNvSpPr>
              <a:spLocks/>
            </p:cNvSpPr>
            <p:nvPr/>
          </p:nvSpPr>
          <p:spPr bwMode="auto">
            <a:xfrm>
              <a:off x="4154" y="3030"/>
              <a:ext cx="83" cy="49"/>
            </a:xfrm>
            <a:custGeom>
              <a:avLst/>
              <a:gdLst>
                <a:gd name="T0" fmla="*/ 48 w 83"/>
                <a:gd name="T1" fmla="*/ 30 h 49"/>
                <a:gd name="T2" fmla="*/ 60 w 83"/>
                <a:gd name="T3" fmla="*/ 26 h 49"/>
                <a:gd name="T4" fmla="*/ 60 w 83"/>
                <a:gd name="T5" fmla="*/ 30 h 49"/>
                <a:gd name="T6" fmla="*/ 48 w 83"/>
                <a:gd name="T7" fmla="*/ 30 h 49"/>
                <a:gd name="T8" fmla="*/ 58 w 83"/>
                <a:gd name="T9" fmla="*/ 22 h 49"/>
                <a:gd name="T10" fmla="*/ 64 w 83"/>
                <a:gd name="T11" fmla="*/ 22 h 49"/>
                <a:gd name="T12" fmla="*/ 52 w 83"/>
                <a:gd name="T13" fmla="*/ 30 h 49"/>
                <a:gd name="T14" fmla="*/ 54 w 83"/>
                <a:gd name="T15" fmla="*/ 22 h 49"/>
                <a:gd name="T16" fmla="*/ 68 w 83"/>
                <a:gd name="T17" fmla="*/ 18 h 49"/>
                <a:gd name="T18" fmla="*/ 56 w 83"/>
                <a:gd name="T19" fmla="*/ 26 h 49"/>
                <a:gd name="T20" fmla="*/ 44 w 83"/>
                <a:gd name="T21" fmla="*/ 22 h 49"/>
                <a:gd name="T22" fmla="*/ 56 w 83"/>
                <a:gd name="T23" fmla="*/ 14 h 49"/>
                <a:gd name="T24" fmla="*/ 66 w 83"/>
                <a:gd name="T25" fmla="*/ 10 h 49"/>
                <a:gd name="T26" fmla="*/ 58 w 83"/>
                <a:gd name="T27" fmla="*/ 20 h 49"/>
                <a:gd name="T28" fmla="*/ 48 w 83"/>
                <a:gd name="T29" fmla="*/ 12 h 49"/>
                <a:gd name="T30" fmla="*/ 60 w 83"/>
                <a:gd name="T31" fmla="*/ 0 h 49"/>
                <a:gd name="T32" fmla="*/ 64 w 83"/>
                <a:gd name="T33" fmla="*/ 8 h 49"/>
                <a:gd name="T34" fmla="*/ 52 w 83"/>
                <a:gd name="T35" fmla="*/ 14 h 49"/>
                <a:gd name="T36" fmla="*/ 56 w 83"/>
                <a:gd name="T37" fmla="*/ 14 h 49"/>
                <a:gd name="T38" fmla="*/ 68 w 83"/>
                <a:gd name="T39" fmla="*/ 10 h 49"/>
                <a:gd name="T40" fmla="*/ 56 w 83"/>
                <a:gd name="T41" fmla="*/ 18 h 49"/>
                <a:gd name="T42" fmla="*/ 68 w 83"/>
                <a:gd name="T43" fmla="*/ 18 h 49"/>
                <a:gd name="T44" fmla="*/ 56 w 83"/>
                <a:gd name="T45" fmla="*/ 24 h 49"/>
                <a:gd name="T46" fmla="*/ 52 w 83"/>
                <a:gd name="T47" fmla="*/ 28 h 49"/>
                <a:gd name="T48" fmla="*/ 48 w 83"/>
                <a:gd name="T49" fmla="*/ 30 h 49"/>
                <a:gd name="T50" fmla="*/ 56 w 83"/>
                <a:gd name="T51" fmla="*/ 34 h 49"/>
                <a:gd name="T52" fmla="*/ 56 w 83"/>
                <a:gd name="T53" fmla="*/ 38 h 49"/>
                <a:gd name="T54" fmla="*/ 56 w 83"/>
                <a:gd name="T55" fmla="*/ 38 h 49"/>
                <a:gd name="T56" fmla="*/ 48 w 83"/>
                <a:gd name="T57" fmla="*/ 40 h 49"/>
                <a:gd name="T58" fmla="*/ 36 w 83"/>
                <a:gd name="T59" fmla="*/ 40 h 49"/>
                <a:gd name="T60" fmla="*/ 18 w 83"/>
                <a:gd name="T61" fmla="*/ 40 h 49"/>
                <a:gd name="T62" fmla="*/ 0 w 83"/>
                <a:gd name="T63" fmla="*/ 44 h 49"/>
                <a:gd name="T64" fmla="*/ 12 w 83"/>
                <a:gd name="T65" fmla="*/ 44 h 49"/>
                <a:gd name="T66" fmla="*/ 20 w 83"/>
                <a:gd name="T67" fmla="*/ 44 h 49"/>
                <a:gd name="T68" fmla="*/ 22 w 83"/>
                <a:gd name="T69" fmla="*/ 46 h 49"/>
                <a:gd name="T70" fmla="*/ 12 w 83"/>
                <a:gd name="T71" fmla="*/ 48 h 49"/>
                <a:gd name="T72" fmla="*/ 20 w 83"/>
                <a:gd name="T73" fmla="*/ 44 h 49"/>
                <a:gd name="T74" fmla="*/ 30 w 83"/>
                <a:gd name="T75" fmla="*/ 36 h 49"/>
                <a:gd name="T76" fmla="*/ 20 w 83"/>
                <a:gd name="T77" fmla="*/ 38 h 49"/>
                <a:gd name="T78" fmla="*/ 24 w 83"/>
                <a:gd name="T79" fmla="*/ 30 h 49"/>
                <a:gd name="T80" fmla="*/ 20 w 83"/>
                <a:gd name="T81" fmla="*/ 38 h 49"/>
                <a:gd name="T82" fmla="*/ 26 w 83"/>
                <a:gd name="T83" fmla="*/ 38 h 49"/>
                <a:gd name="T84" fmla="*/ 44 w 83"/>
                <a:gd name="T85" fmla="*/ 36 h 49"/>
                <a:gd name="T86" fmla="*/ 58 w 83"/>
                <a:gd name="T87" fmla="*/ 34 h 49"/>
                <a:gd name="T88" fmla="*/ 72 w 83"/>
                <a:gd name="T89" fmla="*/ 34 h 49"/>
                <a:gd name="T90" fmla="*/ 82 w 83"/>
                <a:gd name="T91" fmla="*/ 30 h 4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3"/>
                <a:gd name="T139" fmla="*/ 0 h 49"/>
                <a:gd name="T140" fmla="*/ 83 w 83"/>
                <a:gd name="T141" fmla="*/ 49 h 4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3" h="49">
                  <a:moveTo>
                    <a:pt x="36" y="30"/>
                  </a:moveTo>
                  <a:lnTo>
                    <a:pt x="44" y="30"/>
                  </a:lnTo>
                  <a:lnTo>
                    <a:pt x="48" y="30"/>
                  </a:lnTo>
                  <a:lnTo>
                    <a:pt x="52" y="30"/>
                  </a:lnTo>
                  <a:lnTo>
                    <a:pt x="56" y="30"/>
                  </a:lnTo>
                  <a:lnTo>
                    <a:pt x="60" y="26"/>
                  </a:lnTo>
                  <a:lnTo>
                    <a:pt x="64" y="26"/>
                  </a:lnTo>
                  <a:lnTo>
                    <a:pt x="64" y="30"/>
                  </a:lnTo>
                  <a:lnTo>
                    <a:pt x="60" y="30"/>
                  </a:lnTo>
                  <a:lnTo>
                    <a:pt x="56" y="30"/>
                  </a:lnTo>
                  <a:lnTo>
                    <a:pt x="52" y="30"/>
                  </a:lnTo>
                  <a:lnTo>
                    <a:pt x="48" y="30"/>
                  </a:lnTo>
                  <a:lnTo>
                    <a:pt x="50" y="26"/>
                  </a:lnTo>
                  <a:lnTo>
                    <a:pt x="54" y="26"/>
                  </a:lnTo>
                  <a:lnTo>
                    <a:pt x="58" y="22"/>
                  </a:lnTo>
                  <a:lnTo>
                    <a:pt x="60" y="18"/>
                  </a:lnTo>
                  <a:lnTo>
                    <a:pt x="64" y="18"/>
                  </a:lnTo>
                  <a:lnTo>
                    <a:pt x="64" y="22"/>
                  </a:lnTo>
                  <a:lnTo>
                    <a:pt x="60" y="26"/>
                  </a:lnTo>
                  <a:lnTo>
                    <a:pt x="56" y="26"/>
                  </a:lnTo>
                  <a:lnTo>
                    <a:pt x="52" y="30"/>
                  </a:lnTo>
                  <a:lnTo>
                    <a:pt x="48" y="30"/>
                  </a:lnTo>
                  <a:lnTo>
                    <a:pt x="48" y="26"/>
                  </a:lnTo>
                  <a:lnTo>
                    <a:pt x="54" y="22"/>
                  </a:lnTo>
                  <a:lnTo>
                    <a:pt x="60" y="18"/>
                  </a:lnTo>
                  <a:lnTo>
                    <a:pt x="64" y="18"/>
                  </a:lnTo>
                  <a:lnTo>
                    <a:pt x="68" y="18"/>
                  </a:lnTo>
                  <a:lnTo>
                    <a:pt x="68" y="22"/>
                  </a:lnTo>
                  <a:lnTo>
                    <a:pt x="64" y="26"/>
                  </a:lnTo>
                  <a:lnTo>
                    <a:pt x="56" y="26"/>
                  </a:lnTo>
                  <a:lnTo>
                    <a:pt x="52" y="26"/>
                  </a:lnTo>
                  <a:lnTo>
                    <a:pt x="48" y="26"/>
                  </a:lnTo>
                  <a:lnTo>
                    <a:pt x="44" y="22"/>
                  </a:lnTo>
                  <a:lnTo>
                    <a:pt x="48" y="22"/>
                  </a:lnTo>
                  <a:lnTo>
                    <a:pt x="52" y="18"/>
                  </a:lnTo>
                  <a:lnTo>
                    <a:pt x="56" y="14"/>
                  </a:lnTo>
                  <a:lnTo>
                    <a:pt x="56" y="10"/>
                  </a:lnTo>
                  <a:lnTo>
                    <a:pt x="60" y="10"/>
                  </a:lnTo>
                  <a:lnTo>
                    <a:pt x="66" y="10"/>
                  </a:lnTo>
                  <a:lnTo>
                    <a:pt x="66" y="14"/>
                  </a:lnTo>
                  <a:lnTo>
                    <a:pt x="62" y="16"/>
                  </a:lnTo>
                  <a:lnTo>
                    <a:pt x="58" y="20"/>
                  </a:lnTo>
                  <a:lnTo>
                    <a:pt x="52" y="20"/>
                  </a:lnTo>
                  <a:lnTo>
                    <a:pt x="48" y="20"/>
                  </a:lnTo>
                  <a:lnTo>
                    <a:pt x="48" y="12"/>
                  </a:lnTo>
                  <a:lnTo>
                    <a:pt x="52" y="8"/>
                  </a:lnTo>
                  <a:lnTo>
                    <a:pt x="56" y="4"/>
                  </a:lnTo>
                  <a:lnTo>
                    <a:pt x="60" y="0"/>
                  </a:lnTo>
                  <a:lnTo>
                    <a:pt x="64" y="0"/>
                  </a:lnTo>
                  <a:lnTo>
                    <a:pt x="64" y="4"/>
                  </a:lnTo>
                  <a:lnTo>
                    <a:pt x="64" y="8"/>
                  </a:lnTo>
                  <a:lnTo>
                    <a:pt x="60" y="14"/>
                  </a:lnTo>
                  <a:lnTo>
                    <a:pt x="56" y="14"/>
                  </a:lnTo>
                  <a:lnTo>
                    <a:pt x="52" y="14"/>
                  </a:lnTo>
                  <a:lnTo>
                    <a:pt x="48" y="14"/>
                  </a:lnTo>
                  <a:lnTo>
                    <a:pt x="52" y="14"/>
                  </a:lnTo>
                  <a:lnTo>
                    <a:pt x="56" y="14"/>
                  </a:lnTo>
                  <a:lnTo>
                    <a:pt x="60" y="14"/>
                  </a:lnTo>
                  <a:lnTo>
                    <a:pt x="64" y="14"/>
                  </a:lnTo>
                  <a:lnTo>
                    <a:pt x="68" y="10"/>
                  </a:lnTo>
                  <a:lnTo>
                    <a:pt x="72" y="10"/>
                  </a:lnTo>
                  <a:lnTo>
                    <a:pt x="72" y="14"/>
                  </a:lnTo>
                  <a:lnTo>
                    <a:pt x="56" y="18"/>
                  </a:lnTo>
                  <a:lnTo>
                    <a:pt x="60" y="18"/>
                  </a:lnTo>
                  <a:lnTo>
                    <a:pt x="64" y="18"/>
                  </a:lnTo>
                  <a:lnTo>
                    <a:pt x="68" y="18"/>
                  </a:lnTo>
                  <a:lnTo>
                    <a:pt x="64" y="18"/>
                  </a:lnTo>
                  <a:lnTo>
                    <a:pt x="60" y="24"/>
                  </a:lnTo>
                  <a:lnTo>
                    <a:pt x="56" y="24"/>
                  </a:lnTo>
                  <a:lnTo>
                    <a:pt x="52" y="24"/>
                  </a:lnTo>
                  <a:lnTo>
                    <a:pt x="46" y="28"/>
                  </a:lnTo>
                  <a:lnTo>
                    <a:pt x="52" y="28"/>
                  </a:lnTo>
                  <a:lnTo>
                    <a:pt x="56" y="24"/>
                  </a:lnTo>
                  <a:lnTo>
                    <a:pt x="52" y="30"/>
                  </a:lnTo>
                  <a:lnTo>
                    <a:pt x="48" y="30"/>
                  </a:lnTo>
                  <a:lnTo>
                    <a:pt x="52" y="30"/>
                  </a:lnTo>
                  <a:lnTo>
                    <a:pt x="56" y="30"/>
                  </a:lnTo>
                  <a:lnTo>
                    <a:pt x="56" y="34"/>
                  </a:lnTo>
                  <a:lnTo>
                    <a:pt x="60" y="34"/>
                  </a:lnTo>
                  <a:lnTo>
                    <a:pt x="60" y="38"/>
                  </a:lnTo>
                  <a:lnTo>
                    <a:pt x="56" y="38"/>
                  </a:lnTo>
                  <a:lnTo>
                    <a:pt x="52" y="42"/>
                  </a:lnTo>
                  <a:lnTo>
                    <a:pt x="56" y="42"/>
                  </a:lnTo>
                  <a:lnTo>
                    <a:pt x="56" y="38"/>
                  </a:lnTo>
                  <a:lnTo>
                    <a:pt x="56" y="34"/>
                  </a:lnTo>
                  <a:lnTo>
                    <a:pt x="52" y="34"/>
                  </a:lnTo>
                  <a:lnTo>
                    <a:pt x="48" y="40"/>
                  </a:lnTo>
                  <a:lnTo>
                    <a:pt x="44" y="40"/>
                  </a:lnTo>
                  <a:lnTo>
                    <a:pt x="40" y="42"/>
                  </a:lnTo>
                  <a:lnTo>
                    <a:pt x="36" y="40"/>
                  </a:lnTo>
                  <a:lnTo>
                    <a:pt x="30" y="40"/>
                  </a:lnTo>
                  <a:lnTo>
                    <a:pt x="26" y="40"/>
                  </a:lnTo>
                  <a:lnTo>
                    <a:pt x="18" y="40"/>
                  </a:lnTo>
                  <a:lnTo>
                    <a:pt x="14" y="40"/>
                  </a:lnTo>
                  <a:lnTo>
                    <a:pt x="10" y="40"/>
                  </a:lnTo>
                  <a:lnTo>
                    <a:pt x="0" y="44"/>
                  </a:lnTo>
                  <a:lnTo>
                    <a:pt x="4" y="44"/>
                  </a:lnTo>
                  <a:lnTo>
                    <a:pt x="8" y="44"/>
                  </a:lnTo>
                  <a:lnTo>
                    <a:pt x="12" y="44"/>
                  </a:lnTo>
                  <a:lnTo>
                    <a:pt x="20" y="44"/>
                  </a:lnTo>
                  <a:lnTo>
                    <a:pt x="24" y="44"/>
                  </a:lnTo>
                  <a:lnTo>
                    <a:pt x="20" y="44"/>
                  </a:lnTo>
                  <a:lnTo>
                    <a:pt x="16" y="44"/>
                  </a:lnTo>
                  <a:lnTo>
                    <a:pt x="18" y="48"/>
                  </a:lnTo>
                  <a:lnTo>
                    <a:pt x="22" y="46"/>
                  </a:lnTo>
                  <a:lnTo>
                    <a:pt x="26" y="46"/>
                  </a:lnTo>
                  <a:lnTo>
                    <a:pt x="16" y="44"/>
                  </a:lnTo>
                  <a:lnTo>
                    <a:pt x="12" y="48"/>
                  </a:lnTo>
                  <a:lnTo>
                    <a:pt x="16" y="48"/>
                  </a:lnTo>
                  <a:lnTo>
                    <a:pt x="16" y="44"/>
                  </a:lnTo>
                  <a:lnTo>
                    <a:pt x="20" y="44"/>
                  </a:lnTo>
                  <a:lnTo>
                    <a:pt x="24" y="44"/>
                  </a:lnTo>
                  <a:lnTo>
                    <a:pt x="30" y="40"/>
                  </a:lnTo>
                  <a:lnTo>
                    <a:pt x="30" y="36"/>
                  </a:lnTo>
                  <a:lnTo>
                    <a:pt x="24" y="42"/>
                  </a:lnTo>
                  <a:lnTo>
                    <a:pt x="20" y="42"/>
                  </a:lnTo>
                  <a:lnTo>
                    <a:pt x="20" y="38"/>
                  </a:lnTo>
                  <a:lnTo>
                    <a:pt x="20" y="34"/>
                  </a:lnTo>
                  <a:lnTo>
                    <a:pt x="24" y="34"/>
                  </a:lnTo>
                  <a:lnTo>
                    <a:pt x="24" y="30"/>
                  </a:lnTo>
                  <a:lnTo>
                    <a:pt x="20" y="30"/>
                  </a:lnTo>
                  <a:lnTo>
                    <a:pt x="20" y="34"/>
                  </a:lnTo>
                  <a:lnTo>
                    <a:pt x="20" y="38"/>
                  </a:lnTo>
                  <a:lnTo>
                    <a:pt x="24" y="38"/>
                  </a:lnTo>
                  <a:lnTo>
                    <a:pt x="28" y="34"/>
                  </a:lnTo>
                  <a:lnTo>
                    <a:pt x="26" y="38"/>
                  </a:lnTo>
                  <a:lnTo>
                    <a:pt x="30" y="38"/>
                  </a:lnTo>
                  <a:lnTo>
                    <a:pt x="34" y="36"/>
                  </a:lnTo>
                  <a:lnTo>
                    <a:pt x="44" y="36"/>
                  </a:lnTo>
                  <a:lnTo>
                    <a:pt x="48" y="36"/>
                  </a:lnTo>
                  <a:lnTo>
                    <a:pt x="54" y="34"/>
                  </a:lnTo>
                  <a:lnTo>
                    <a:pt x="58" y="34"/>
                  </a:lnTo>
                  <a:lnTo>
                    <a:pt x="62" y="34"/>
                  </a:lnTo>
                  <a:lnTo>
                    <a:pt x="66" y="34"/>
                  </a:lnTo>
                  <a:lnTo>
                    <a:pt x="72" y="34"/>
                  </a:lnTo>
                  <a:lnTo>
                    <a:pt x="76" y="34"/>
                  </a:lnTo>
                  <a:lnTo>
                    <a:pt x="80" y="34"/>
                  </a:lnTo>
                  <a:lnTo>
                    <a:pt x="82" y="30"/>
                  </a:lnTo>
                  <a:lnTo>
                    <a:pt x="82" y="26"/>
                  </a:lnTo>
                  <a:lnTo>
                    <a:pt x="80" y="30"/>
                  </a:lnTo>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th-TH"/>
            </a:p>
          </p:txBody>
        </p:sp>
        <p:sp>
          <p:nvSpPr>
            <p:cNvPr id="6245" name="Freeform 113"/>
            <p:cNvSpPr>
              <a:spLocks/>
            </p:cNvSpPr>
            <p:nvPr/>
          </p:nvSpPr>
          <p:spPr bwMode="auto">
            <a:xfrm>
              <a:off x="1742" y="3364"/>
              <a:ext cx="167" cy="113"/>
            </a:xfrm>
            <a:custGeom>
              <a:avLst/>
              <a:gdLst>
                <a:gd name="T0" fmla="*/ 80 w 167"/>
                <a:gd name="T1" fmla="*/ 4 h 113"/>
                <a:gd name="T2" fmla="*/ 88 w 167"/>
                <a:gd name="T3" fmla="*/ 6 h 113"/>
                <a:gd name="T4" fmla="*/ 96 w 167"/>
                <a:gd name="T5" fmla="*/ 4 h 113"/>
                <a:gd name="T6" fmla="*/ 104 w 167"/>
                <a:gd name="T7" fmla="*/ 4 h 113"/>
                <a:gd name="T8" fmla="*/ 112 w 167"/>
                <a:gd name="T9" fmla="*/ 6 h 113"/>
                <a:gd name="T10" fmla="*/ 120 w 167"/>
                <a:gd name="T11" fmla="*/ 8 h 113"/>
                <a:gd name="T12" fmla="*/ 128 w 167"/>
                <a:gd name="T13" fmla="*/ 8 h 113"/>
                <a:gd name="T14" fmla="*/ 128 w 167"/>
                <a:gd name="T15" fmla="*/ 6 h 113"/>
                <a:gd name="T16" fmla="*/ 116 w 167"/>
                <a:gd name="T17" fmla="*/ 6 h 113"/>
                <a:gd name="T18" fmla="*/ 108 w 167"/>
                <a:gd name="T19" fmla="*/ 4 h 113"/>
                <a:gd name="T20" fmla="*/ 100 w 167"/>
                <a:gd name="T21" fmla="*/ 2 h 113"/>
                <a:gd name="T22" fmla="*/ 108 w 167"/>
                <a:gd name="T23" fmla="*/ 0 h 113"/>
                <a:gd name="T24" fmla="*/ 116 w 167"/>
                <a:gd name="T25" fmla="*/ 0 h 113"/>
                <a:gd name="T26" fmla="*/ 124 w 167"/>
                <a:gd name="T27" fmla="*/ 2 h 113"/>
                <a:gd name="T28" fmla="*/ 132 w 167"/>
                <a:gd name="T29" fmla="*/ 2 h 113"/>
                <a:gd name="T30" fmla="*/ 140 w 167"/>
                <a:gd name="T31" fmla="*/ 4 h 113"/>
                <a:gd name="T32" fmla="*/ 148 w 167"/>
                <a:gd name="T33" fmla="*/ 2 h 113"/>
                <a:gd name="T34" fmla="*/ 156 w 167"/>
                <a:gd name="T35" fmla="*/ 4 h 113"/>
                <a:gd name="T36" fmla="*/ 164 w 167"/>
                <a:gd name="T37" fmla="*/ 6 h 113"/>
                <a:gd name="T38" fmla="*/ 164 w 167"/>
                <a:gd name="T39" fmla="*/ 14 h 113"/>
                <a:gd name="T40" fmla="*/ 162 w 167"/>
                <a:gd name="T41" fmla="*/ 22 h 113"/>
                <a:gd name="T42" fmla="*/ 160 w 167"/>
                <a:gd name="T43" fmla="*/ 32 h 113"/>
                <a:gd name="T44" fmla="*/ 158 w 167"/>
                <a:gd name="T45" fmla="*/ 44 h 113"/>
                <a:gd name="T46" fmla="*/ 154 w 167"/>
                <a:gd name="T47" fmla="*/ 54 h 113"/>
                <a:gd name="T48" fmla="*/ 150 w 167"/>
                <a:gd name="T49" fmla="*/ 62 h 113"/>
                <a:gd name="T50" fmla="*/ 148 w 167"/>
                <a:gd name="T51" fmla="*/ 70 h 113"/>
                <a:gd name="T52" fmla="*/ 144 w 167"/>
                <a:gd name="T53" fmla="*/ 78 h 113"/>
                <a:gd name="T54" fmla="*/ 140 w 167"/>
                <a:gd name="T55" fmla="*/ 88 h 113"/>
                <a:gd name="T56" fmla="*/ 136 w 167"/>
                <a:gd name="T57" fmla="*/ 96 h 113"/>
                <a:gd name="T58" fmla="*/ 132 w 167"/>
                <a:gd name="T59" fmla="*/ 104 h 113"/>
                <a:gd name="T60" fmla="*/ 124 w 167"/>
                <a:gd name="T61" fmla="*/ 110 h 113"/>
                <a:gd name="T62" fmla="*/ 116 w 167"/>
                <a:gd name="T63" fmla="*/ 110 h 113"/>
                <a:gd name="T64" fmla="*/ 108 w 167"/>
                <a:gd name="T65" fmla="*/ 112 h 113"/>
                <a:gd name="T66" fmla="*/ 98 w 167"/>
                <a:gd name="T67" fmla="*/ 112 h 113"/>
                <a:gd name="T68" fmla="*/ 90 w 167"/>
                <a:gd name="T69" fmla="*/ 112 h 113"/>
                <a:gd name="T70" fmla="*/ 78 w 167"/>
                <a:gd name="T71" fmla="*/ 110 h 113"/>
                <a:gd name="T72" fmla="*/ 68 w 167"/>
                <a:gd name="T73" fmla="*/ 110 h 113"/>
                <a:gd name="T74" fmla="*/ 60 w 167"/>
                <a:gd name="T75" fmla="*/ 110 h 113"/>
                <a:gd name="T76" fmla="*/ 52 w 167"/>
                <a:gd name="T77" fmla="*/ 110 h 113"/>
                <a:gd name="T78" fmla="*/ 44 w 167"/>
                <a:gd name="T79" fmla="*/ 108 h 113"/>
                <a:gd name="T80" fmla="*/ 36 w 167"/>
                <a:gd name="T81" fmla="*/ 108 h 113"/>
                <a:gd name="T82" fmla="*/ 28 w 167"/>
                <a:gd name="T83" fmla="*/ 108 h 113"/>
                <a:gd name="T84" fmla="*/ 20 w 167"/>
                <a:gd name="T85" fmla="*/ 108 h 113"/>
                <a:gd name="T86" fmla="*/ 12 w 167"/>
                <a:gd name="T87" fmla="*/ 108 h 113"/>
                <a:gd name="T88" fmla="*/ 4 w 167"/>
                <a:gd name="T89" fmla="*/ 106 h 113"/>
                <a:gd name="T90" fmla="*/ 0 w 167"/>
                <a:gd name="T91" fmla="*/ 98 h 113"/>
                <a:gd name="T92" fmla="*/ 2 w 167"/>
                <a:gd name="T93" fmla="*/ 90 h 113"/>
                <a:gd name="T94" fmla="*/ 4 w 167"/>
                <a:gd name="T95" fmla="*/ 78 h 113"/>
                <a:gd name="T96" fmla="*/ 10 w 167"/>
                <a:gd name="T97" fmla="*/ 70 h 113"/>
                <a:gd name="T98" fmla="*/ 16 w 167"/>
                <a:gd name="T99" fmla="*/ 64 h 113"/>
                <a:gd name="T100" fmla="*/ 26 w 167"/>
                <a:gd name="T101" fmla="*/ 58 h 113"/>
                <a:gd name="T102" fmla="*/ 34 w 167"/>
                <a:gd name="T103" fmla="*/ 54 h 113"/>
                <a:gd name="T104" fmla="*/ 42 w 167"/>
                <a:gd name="T105" fmla="*/ 46 h 113"/>
                <a:gd name="T106" fmla="*/ 48 w 167"/>
                <a:gd name="T107" fmla="*/ 38 h 113"/>
                <a:gd name="T108" fmla="*/ 54 w 167"/>
                <a:gd name="T109" fmla="*/ 32 h 113"/>
                <a:gd name="T110" fmla="*/ 60 w 167"/>
                <a:gd name="T111" fmla="*/ 24 h 113"/>
                <a:gd name="T112" fmla="*/ 64 w 167"/>
                <a:gd name="T113" fmla="*/ 16 h 113"/>
                <a:gd name="T114" fmla="*/ 72 w 167"/>
                <a:gd name="T115" fmla="*/ 10 h 113"/>
                <a:gd name="T116" fmla="*/ 78 w 167"/>
                <a:gd name="T117" fmla="*/ 4 h 113"/>
                <a:gd name="T118" fmla="*/ 76 w 167"/>
                <a:gd name="T119" fmla="*/ 2 h 11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67"/>
                <a:gd name="T181" fmla="*/ 0 h 113"/>
                <a:gd name="T182" fmla="*/ 167 w 167"/>
                <a:gd name="T183" fmla="*/ 113 h 11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67" h="113">
                  <a:moveTo>
                    <a:pt x="76" y="2"/>
                  </a:moveTo>
                  <a:lnTo>
                    <a:pt x="80" y="4"/>
                  </a:lnTo>
                  <a:lnTo>
                    <a:pt x="84" y="4"/>
                  </a:lnTo>
                  <a:lnTo>
                    <a:pt x="88" y="6"/>
                  </a:lnTo>
                  <a:lnTo>
                    <a:pt x="92" y="6"/>
                  </a:lnTo>
                  <a:lnTo>
                    <a:pt x="96" y="4"/>
                  </a:lnTo>
                  <a:lnTo>
                    <a:pt x="100" y="4"/>
                  </a:lnTo>
                  <a:lnTo>
                    <a:pt x="104" y="4"/>
                  </a:lnTo>
                  <a:lnTo>
                    <a:pt x="108" y="6"/>
                  </a:lnTo>
                  <a:lnTo>
                    <a:pt x="112" y="6"/>
                  </a:lnTo>
                  <a:lnTo>
                    <a:pt x="116" y="8"/>
                  </a:lnTo>
                  <a:lnTo>
                    <a:pt x="120" y="8"/>
                  </a:lnTo>
                  <a:lnTo>
                    <a:pt x="124" y="8"/>
                  </a:lnTo>
                  <a:lnTo>
                    <a:pt x="128" y="8"/>
                  </a:lnTo>
                  <a:lnTo>
                    <a:pt x="132" y="6"/>
                  </a:lnTo>
                  <a:lnTo>
                    <a:pt x="128" y="6"/>
                  </a:lnTo>
                  <a:lnTo>
                    <a:pt x="122" y="6"/>
                  </a:lnTo>
                  <a:lnTo>
                    <a:pt x="116" y="6"/>
                  </a:lnTo>
                  <a:lnTo>
                    <a:pt x="112" y="4"/>
                  </a:lnTo>
                  <a:lnTo>
                    <a:pt x="108" y="4"/>
                  </a:lnTo>
                  <a:lnTo>
                    <a:pt x="104" y="2"/>
                  </a:lnTo>
                  <a:lnTo>
                    <a:pt x="100" y="2"/>
                  </a:lnTo>
                  <a:lnTo>
                    <a:pt x="104" y="0"/>
                  </a:lnTo>
                  <a:lnTo>
                    <a:pt x="108" y="0"/>
                  </a:lnTo>
                  <a:lnTo>
                    <a:pt x="112" y="0"/>
                  </a:lnTo>
                  <a:lnTo>
                    <a:pt x="116" y="0"/>
                  </a:lnTo>
                  <a:lnTo>
                    <a:pt x="120" y="2"/>
                  </a:lnTo>
                  <a:lnTo>
                    <a:pt x="124" y="2"/>
                  </a:lnTo>
                  <a:lnTo>
                    <a:pt x="128" y="2"/>
                  </a:lnTo>
                  <a:lnTo>
                    <a:pt x="132" y="2"/>
                  </a:lnTo>
                  <a:lnTo>
                    <a:pt x="136" y="2"/>
                  </a:lnTo>
                  <a:lnTo>
                    <a:pt x="140" y="4"/>
                  </a:lnTo>
                  <a:lnTo>
                    <a:pt x="144" y="2"/>
                  </a:lnTo>
                  <a:lnTo>
                    <a:pt x="148" y="2"/>
                  </a:lnTo>
                  <a:lnTo>
                    <a:pt x="152" y="2"/>
                  </a:lnTo>
                  <a:lnTo>
                    <a:pt x="156" y="4"/>
                  </a:lnTo>
                  <a:lnTo>
                    <a:pt x="160" y="4"/>
                  </a:lnTo>
                  <a:lnTo>
                    <a:pt x="164" y="6"/>
                  </a:lnTo>
                  <a:lnTo>
                    <a:pt x="166" y="10"/>
                  </a:lnTo>
                  <a:lnTo>
                    <a:pt x="164" y="14"/>
                  </a:lnTo>
                  <a:lnTo>
                    <a:pt x="162" y="18"/>
                  </a:lnTo>
                  <a:lnTo>
                    <a:pt x="162" y="22"/>
                  </a:lnTo>
                  <a:lnTo>
                    <a:pt x="160" y="28"/>
                  </a:lnTo>
                  <a:lnTo>
                    <a:pt x="160" y="32"/>
                  </a:lnTo>
                  <a:lnTo>
                    <a:pt x="158" y="36"/>
                  </a:lnTo>
                  <a:lnTo>
                    <a:pt x="158" y="44"/>
                  </a:lnTo>
                  <a:lnTo>
                    <a:pt x="156" y="50"/>
                  </a:lnTo>
                  <a:lnTo>
                    <a:pt x="154" y="54"/>
                  </a:lnTo>
                  <a:lnTo>
                    <a:pt x="152" y="58"/>
                  </a:lnTo>
                  <a:lnTo>
                    <a:pt x="150" y="62"/>
                  </a:lnTo>
                  <a:lnTo>
                    <a:pt x="150" y="66"/>
                  </a:lnTo>
                  <a:lnTo>
                    <a:pt x="148" y="70"/>
                  </a:lnTo>
                  <a:lnTo>
                    <a:pt x="146" y="74"/>
                  </a:lnTo>
                  <a:lnTo>
                    <a:pt x="144" y="78"/>
                  </a:lnTo>
                  <a:lnTo>
                    <a:pt x="142" y="84"/>
                  </a:lnTo>
                  <a:lnTo>
                    <a:pt x="140" y="88"/>
                  </a:lnTo>
                  <a:lnTo>
                    <a:pt x="138" y="92"/>
                  </a:lnTo>
                  <a:lnTo>
                    <a:pt x="136" y="96"/>
                  </a:lnTo>
                  <a:lnTo>
                    <a:pt x="134" y="100"/>
                  </a:lnTo>
                  <a:lnTo>
                    <a:pt x="132" y="104"/>
                  </a:lnTo>
                  <a:lnTo>
                    <a:pt x="128" y="106"/>
                  </a:lnTo>
                  <a:lnTo>
                    <a:pt x="124" y="110"/>
                  </a:lnTo>
                  <a:lnTo>
                    <a:pt x="120" y="110"/>
                  </a:lnTo>
                  <a:lnTo>
                    <a:pt x="116" y="110"/>
                  </a:lnTo>
                  <a:lnTo>
                    <a:pt x="112" y="112"/>
                  </a:lnTo>
                  <a:lnTo>
                    <a:pt x="108" y="112"/>
                  </a:lnTo>
                  <a:lnTo>
                    <a:pt x="104" y="112"/>
                  </a:lnTo>
                  <a:lnTo>
                    <a:pt x="98" y="112"/>
                  </a:lnTo>
                  <a:lnTo>
                    <a:pt x="94" y="112"/>
                  </a:lnTo>
                  <a:lnTo>
                    <a:pt x="90" y="112"/>
                  </a:lnTo>
                  <a:lnTo>
                    <a:pt x="84" y="110"/>
                  </a:lnTo>
                  <a:lnTo>
                    <a:pt x="78" y="110"/>
                  </a:lnTo>
                  <a:lnTo>
                    <a:pt x="74" y="110"/>
                  </a:lnTo>
                  <a:lnTo>
                    <a:pt x="68" y="110"/>
                  </a:lnTo>
                  <a:lnTo>
                    <a:pt x="64" y="110"/>
                  </a:lnTo>
                  <a:lnTo>
                    <a:pt x="60" y="110"/>
                  </a:lnTo>
                  <a:lnTo>
                    <a:pt x="56" y="110"/>
                  </a:lnTo>
                  <a:lnTo>
                    <a:pt x="52" y="110"/>
                  </a:lnTo>
                  <a:lnTo>
                    <a:pt x="48" y="110"/>
                  </a:lnTo>
                  <a:lnTo>
                    <a:pt x="44" y="108"/>
                  </a:lnTo>
                  <a:lnTo>
                    <a:pt x="40" y="108"/>
                  </a:lnTo>
                  <a:lnTo>
                    <a:pt x="36" y="108"/>
                  </a:lnTo>
                  <a:lnTo>
                    <a:pt x="32" y="108"/>
                  </a:lnTo>
                  <a:lnTo>
                    <a:pt x="28" y="108"/>
                  </a:lnTo>
                  <a:lnTo>
                    <a:pt x="24" y="108"/>
                  </a:lnTo>
                  <a:lnTo>
                    <a:pt x="20" y="108"/>
                  </a:lnTo>
                  <a:lnTo>
                    <a:pt x="16" y="108"/>
                  </a:lnTo>
                  <a:lnTo>
                    <a:pt x="12" y="108"/>
                  </a:lnTo>
                  <a:lnTo>
                    <a:pt x="8" y="108"/>
                  </a:lnTo>
                  <a:lnTo>
                    <a:pt x="4" y="106"/>
                  </a:lnTo>
                  <a:lnTo>
                    <a:pt x="2" y="102"/>
                  </a:lnTo>
                  <a:lnTo>
                    <a:pt x="0" y="98"/>
                  </a:lnTo>
                  <a:lnTo>
                    <a:pt x="0" y="94"/>
                  </a:lnTo>
                  <a:lnTo>
                    <a:pt x="2" y="90"/>
                  </a:lnTo>
                  <a:lnTo>
                    <a:pt x="2" y="86"/>
                  </a:lnTo>
                  <a:lnTo>
                    <a:pt x="4" y="78"/>
                  </a:lnTo>
                  <a:lnTo>
                    <a:pt x="6" y="72"/>
                  </a:lnTo>
                  <a:lnTo>
                    <a:pt x="10" y="70"/>
                  </a:lnTo>
                  <a:lnTo>
                    <a:pt x="12" y="66"/>
                  </a:lnTo>
                  <a:lnTo>
                    <a:pt x="16" y="64"/>
                  </a:lnTo>
                  <a:lnTo>
                    <a:pt x="20" y="62"/>
                  </a:lnTo>
                  <a:lnTo>
                    <a:pt x="26" y="58"/>
                  </a:lnTo>
                  <a:lnTo>
                    <a:pt x="30" y="56"/>
                  </a:lnTo>
                  <a:lnTo>
                    <a:pt x="34" y="54"/>
                  </a:lnTo>
                  <a:lnTo>
                    <a:pt x="38" y="50"/>
                  </a:lnTo>
                  <a:lnTo>
                    <a:pt x="42" y="46"/>
                  </a:lnTo>
                  <a:lnTo>
                    <a:pt x="44" y="42"/>
                  </a:lnTo>
                  <a:lnTo>
                    <a:pt x="48" y="38"/>
                  </a:lnTo>
                  <a:lnTo>
                    <a:pt x="50" y="34"/>
                  </a:lnTo>
                  <a:lnTo>
                    <a:pt x="54" y="32"/>
                  </a:lnTo>
                  <a:lnTo>
                    <a:pt x="56" y="28"/>
                  </a:lnTo>
                  <a:lnTo>
                    <a:pt x="60" y="24"/>
                  </a:lnTo>
                  <a:lnTo>
                    <a:pt x="62" y="20"/>
                  </a:lnTo>
                  <a:lnTo>
                    <a:pt x="64" y="16"/>
                  </a:lnTo>
                  <a:lnTo>
                    <a:pt x="68" y="14"/>
                  </a:lnTo>
                  <a:lnTo>
                    <a:pt x="72" y="10"/>
                  </a:lnTo>
                  <a:lnTo>
                    <a:pt x="76" y="8"/>
                  </a:lnTo>
                  <a:lnTo>
                    <a:pt x="78" y="4"/>
                  </a:lnTo>
                  <a:lnTo>
                    <a:pt x="82" y="4"/>
                  </a:lnTo>
                  <a:lnTo>
                    <a:pt x="76" y="2"/>
                  </a:lnTo>
                </a:path>
              </a:pathLst>
            </a:custGeom>
            <a:solidFill>
              <a:schemeClr val="bg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th-TH"/>
            </a:p>
          </p:txBody>
        </p:sp>
        <p:sp>
          <p:nvSpPr>
            <p:cNvPr id="6246" name="Freeform 114"/>
            <p:cNvSpPr>
              <a:spLocks/>
            </p:cNvSpPr>
            <p:nvPr/>
          </p:nvSpPr>
          <p:spPr bwMode="auto">
            <a:xfrm>
              <a:off x="1886" y="3222"/>
              <a:ext cx="73" cy="21"/>
            </a:xfrm>
            <a:custGeom>
              <a:avLst/>
              <a:gdLst>
                <a:gd name="T0" fmla="*/ 4 w 73"/>
                <a:gd name="T1" fmla="*/ 16 h 21"/>
                <a:gd name="T2" fmla="*/ 8 w 73"/>
                <a:gd name="T3" fmla="*/ 16 h 21"/>
                <a:gd name="T4" fmla="*/ 12 w 73"/>
                <a:gd name="T5" fmla="*/ 16 h 21"/>
                <a:gd name="T6" fmla="*/ 16 w 73"/>
                <a:gd name="T7" fmla="*/ 18 h 21"/>
                <a:gd name="T8" fmla="*/ 20 w 73"/>
                <a:gd name="T9" fmla="*/ 18 h 21"/>
                <a:gd name="T10" fmla="*/ 24 w 73"/>
                <a:gd name="T11" fmla="*/ 20 h 21"/>
                <a:gd name="T12" fmla="*/ 28 w 73"/>
                <a:gd name="T13" fmla="*/ 20 h 21"/>
                <a:gd name="T14" fmla="*/ 32 w 73"/>
                <a:gd name="T15" fmla="*/ 20 h 21"/>
                <a:gd name="T16" fmla="*/ 36 w 73"/>
                <a:gd name="T17" fmla="*/ 20 h 21"/>
                <a:gd name="T18" fmla="*/ 40 w 73"/>
                <a:gd name="T19" fmla="*/ 20 h 21"/>
                <a:gd name="T20" fmla="*/ 44 w 73"/>
                <a:gd name="T21" fmla="*/ 20 h 21"/>
                <a:gd name="T22" fmla="*/ 48 w 73"/>
                <a:gd name="T23" fmla="*/ 18 h 21"/>
                <a:gd name="T24" fmla="*/ 52 w 73"/>
                <a:gd name="T25" fmla="*/ 18 h 21"/>
                <a:gd name="T26" fmla="*/ 56 w 73"/>
                <a:gd name="T27" fmla="*/ 18 h 21"/>
                <a:gd name="T28" fmla="*/ 60 w 73"/>
                <a:gd name="T29" fmla="*/ 18 h 21"/>
                <a:gd name="T30" fmla="*/ 64 w 73"/>
                <a:gd name="T31" fmla="*/ 18 h 21"/>
                <a:gd name="T32" fmla="*/ 68 w 73"/>
                <a:gd name="T33" fmla="*/ 18 h 21"/>
                <a:gd name="T34" fmla="*/ 70 w 73"/>
                <a:gd name="T35" fmla="*/ 14 h 21"/>
                <a:gd name="T36" fmla="*/ 72 w 73"/>
                <a:gd name="T37" fmla="*/ 10 h 21"/>
                <a:gd name="T38" fmla="*/ 72 w 73"/>
                <a:gd name="T39" fmla="*/ 6 h 21"/>
                <a:gd name="T40" fmla="*/ 68 w 73"/>
                <a:gd name="T41" fmla="*/ 6 h 21"/>
                <a:gd name="T42" fmla="*/ 64 w 73"/>
                <a:gd name="T43" fmla="*/ 4 h 21"/>
                <a:gd name="T44" fmla="*/ 60 w 73"/>
                <a:gd name="T45" fmla="*/ 4 h 21"/>
                <a:gd name="T46" fmla="*/ 56 w 73"/>
                <a:gd name="T47" fmla="*/ 2 h 21"/>
                <a:gd name="T48" fmla="*/ 52 w 73"/>
                <a:gd name="T49" fmla="*/ 2 h 21"/>
                <a:gd name="T50" fmla="*/ 48 w 73"/>
                <a:gd name="T51" fmla="*/ 0 h 21"/>
                <a:gd name="T52" fmla="*/ 44 w 73"/>
                <a:gd name="T53" fmla="*/ 0 h 21"/>
                <a:gd name="T54" fmla="*/ 40 w 73"/>
                <a:gd name="T55" fmla="*/ 0 h 21"/>
                <a:gd name="T56" fmla="*/ 36 w 73"/>
                <a:gd name="T57" fmla="*/ 0 h 21"/>
                <a:gd name="T58" fmla="*/ 32 w 73"/>
                <a:gd name="T59" fmla="*/ 0 h 21"/>
                <a:gd name="T60" fmla="*/ 28 w 73"/>
                <a:gd name="T61" fmla="*/ 0 h 21"/>
                <a:gd name="T62" fmla="*/ 24 w 73"/>
                <a:gd name="T63" fmla="*/ 0 h 21"/>
                <a:gd name="T64" fmla="*/ 20 w 73"/>
                <a:gd name="T65" fmla="*/ 0 h 21"/>
                <a:gd name="T66" fmla="*/ 16 w 73"/>
                <a:gd name="T67" fmla="*/ 0 h 21"/>
                <a:gd name="T68" fmla="*/ 12 w 73"/>
                <a:gd name="T69" fmla="*/ 0 h 21"/>
                <a:gd name="T70" fmla="*/ 8 w 73"/>
                <a:gd name="T71" fmla="*/ 0 h 21"/>
                <a:gd name="T72" fmla="*/ 4 w 73"/>
                <a:gd name="T73" fmla="*/ 2 h 21"/>
                <a:gd name="T74" fmla="*/ 2 w 73"/>
                <a:gd name="T75" fmla="*/ 6 h 21"/>
                <a:gd name="T76" fmla="*/ 0 w 73"/>
                <a:gd name="T77" fmla="*/ 10 h 21"/>
                <a:gd name="T78" fmla="*/ 0 w 73"/>
                <a:gd name="T79" fmla="*/ 14 h 21"/>
                <a:gd name="T80" fmla="*/ 4 w 73"/>
                <a:gd name="T81" fmla="*/ 16 h 21"/>
                <a:gd name="T82" fmla="*/ 4 w 73"/>
                <a:gd name="T83" fmla="*/ 16 h 2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73"/>
                <a:gd name="T127" fmla="*/ 0 h 21"/>
                <a:gd name="T128" fmla="*/ 73 w 73"/>
                <a:gd name="T129" fmla="*/ 21 h 2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73" h="21">
                  <a:moveTo>
                    <a:pt x="4" y="16"/>
                  </a:moveTo>
                  <a:lnTo>
                    <a:pt x="8" y="16"/>
                  </a:lnTo>
                  <a:lnTo>
                    <a:pt x="12" y="16"/>
                  </a:lnTo>
                  <a:lnTo>
                    <a:pt x="16" y="18"/>
                  </a:lnTo>
                  <a:lnTo>
                    <a:pt x="20" y="18"/>
                  </a:lnTo>
                  <a:lnTo>
                    <a:pt x="24" y="20"/>
                  </a:lnTo>
                  <a:lnTo>
                    <a:pt x="28" y="20"/>
                  </a:lnTo>
                  <a:lnTo>
                    <a:pt x="32" y="20"/>
                  </a:lnTo>
                  <a:lnTo>
                    <a:pt x="36" y="20"/>
                  </a:lnTo>
                  <a:lnTo>
                    <a:pt x="40" y="20"/>
                  </a:lnTo>
                  <a:lnTo>
                    <a:pt x="44" y="20"/>
                  </a:lnTo>
                  <a:lnTo>
                    <a:pt x="48" y="18"/>
                  </a:lnTo>
                  <a:lnTo>
                    <a:pt x="52" y="18"/>
                  </a:lnTo>
                  <a:lnTo>
                    <a:pt x="56" y="18"/>
                  </a:lnTo>
                  <a:lnTo>
                    <a:pt x="60" y="18"/>
                  </a:lnTo>
                  <a:lnTo>
                    <a:pt x="64" y="18"/>
                  </a:lnTo>
                  <a:lnTo>
                    <a:pt x="68" y="18"/>
                  </a:lnTo>
                  <a:lnTo>
                    <a:pt x="70" y="14"/>
                  </a:lnTo>
                  <a:lnTo>
                    <a:pt x="72" y="10"/>
                  </a:lnTo>
                  <a:lnTo>
                    <a:pt x="72" y="6"/>
                  </a:lnTo>
                  <a:lnTo>
                    <a:pt x="68" y="6"/>
                  </a:lnTo>
                  <a:lnTo>
                    <a:pt x="64" y="4"/>
                  </a:lnTo>
                  <a:lnTo>
                    <a:pt x="60" y="4"/>
                  </a:lnTo>
                  <a:lnTo>
                    <a:pt x="56" y="2"/>
                  </a:lnTo>
                  <a:lnTo>
                    <a:pt x="52" y="2"/>
                  </a:lnTo>
                  <a:lnTo>
                    <a:pt x="48" y="0"/>
                  </a:lnTo>
                  <a:lnTo>
                    <a:pt x="44" y="0"/>
                  </a:lnTo>
                  <a:lnTo>
                    <a:pt x="40" y="0"/>
                  </a:lnTo>
                  <a:lnTo>
                    <a:pt x="36" y="0"/>
                  </a:lnTo>
                  <a:lnTo>
                    <a:pt x="32" y="0"/>
                  </a:lnTo>
                  <a:lnTo>
                    <a:pt x="28" y="0"/>
                  </a:lnTo>
                  <a:lnTo>
                    <a:pt x="24" y="0"/>
                  </a:lnTo>
                  <a:lnTo>
                    <a:pt x="20" y="0"/>
                  </a:lnTo>
                  <a:lnTo>
                    <a:pt x="16" y="0"/>
                  </a:lnTo>
                  <a:lnTo>
                    <a:pt x="12" y="0"/>
                  </a:lnTo>
                  <a:lnTo>
                    <a:pt x="8" y="0"/>
                  </a:lnTo>
                  <a:lnTo>
                    <a:pt x="4" y="2"/>
                  </a:lnTo>
                  <a:lnTo>
                    <a:pt x="2" y="6"/>
                  </a:lnTo>
                  <a:lnTo>
                    <a:pt x="0" y="10"/>
                  </a:lnTo>
                  <a:lnTo>
                    <a:pt x="0" y="14"/>
                  </a:lnTo>
                  <a:lnTo>
                    <a:pt x="4" y="16"/>
                  </a:lnTo>
                </a:path>
              </a:pathLst>
            </a:custGeom>
            <a:solidFill>
              <a:schemeClr val="bg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th-TH"/>
            </a:p>
          </p:txBody>
        </p:sp>
        <p:sp>
          <p:nvSpPr>
            <p:cNvPr id="6247" name="Freeform 115"/>
            <p:cNvSpPr>
              <a:spLocks/>
            </p:cNvSpPr>
            <p:nvPr/>
          </p:nvSpPr>
          <p:spPr bwMode="auto">
            <a:xfrm>
              <a:off x="1904" y="3196"/>
              <a:ext cx="61" cy="15"/>
            </a:xfrm>
            <a:custGeom>
              <a:avLst/>
              <a:gdLst>
                <a:gd name="T0" fmla="*/ 16 w 61"/>
                <a:gd name="T1" fmla="*/ 8 h 15"/>
                <a:gd name="T2" fmla="*/ 16 w 61"/>
                <a:gd name="T3" fmla="*/ 10 h 15"/>
                <a:gd name="T4" fmla="*/ 16 w 61"/>
                <a:gd name="T5" fmla="*/ 12 h 15"/>
                <a:gd name="T6" fmla="*/ 24 w 61"/>
                <a:gd name="T7" fmla="*/ 12 h 15"/>
                <a:gd name="T8" fmla="*/ 32 w 61"/>
                <a:gd name="T9" fmla="*/ 12 h 15"/>
                <a:gd name="T10" fmla="*/ 40 w 61"/>
                <a:gd name="T11" fmla="*/ 10 h 15"/>
                <a:gd name="T12" fmla="*/ 40 w 61"/>
                <a:gd name="T13" fmla="*/ 10 h 15"/>
                <a:gd name="T14" fmla="*/ 32 w 61"/>
                <a:gd name="T15" fmla="*/ 10 h 15"/>
                <a:gd name="T16" fmla="*/ 24 w 61"/>
                <a:gd name="T17" fmla="*/ 8 h 15"/>
                <a:gd name="T18" fmla="*/ 32 w 61"/>
                <a:gd name="T19" fmla="*/ 8 h 15"/>
                <a:gd name="T20" fmla="*/ 30 w 61"/>
                <a:gd name="T21" fmla="*/ 2 h 15"/>
                <a:gd name="T22" fmla="*/ 38 w 61"/>
                <a:gd name="T23" fmla="*/ 2 h 15"/>
                <a:gd name="T24" fmla="*/ 28 w 61"/>
                <a:gd name="T25" fmla="*/ 4 h 15"/>
                <a:gd name="T26" fmla="*/ 18 w 61"/>
                <a:gd name="T27" fmla="*/ 4 h 15"/>
                <a:gd name="T28" fmla="*/ 26 w 61"/>
                <a:gd name="T29" fmla="*/ 6 h 15"/>
                <a:gd name="T30" fmla="*/ 18 w 61"/>
                <a:gd name="T31" fmla="*/ 6 h 15"/>
                <a:gd name="T32" fmla="*/ 26 w 61"/>
                <a:gd name="T33" fmla="*/ 8 h 15"/>
                <a:gd name="T34" fmla="*/ 26 w 61"/>
                <a:gd name="T35" fmla="*/ 10 h 15"/>
                <a:gd name="T36" fmla="*/ 18 w 61"/>
                <a:gd name="T37" fmla="*/ 12 h 15"/>
                <a:gd name="T38" fmla="*/ 10 w 61"/>
                <a:gd name="T39" fmla="*/ 12 h 15"/>
                <a:gd name="T40" fmla="*/ 18 w 61"/>
                <a:gd name="T41" fmla="*/ 8 h 15"/>
                <a:gd name="T42" fmla="*/ 8 w 61"/>
                <a:gd name="T43" fmla="*/ 8 h 15"/>
                <a:gd name="T44" fmla="*/ 0 w 61"/>
                <a:gd name="T45" fmla="*/ 8 h 15"/>
                <a:gd name="T46" fmla="*/ 10 w 61"/>
                <a:gd name="T47" fmla="*/ 8 h 15"/>
                <a:gd name="T48" fmla="*/ 18 w 61"/>
                <a:gd name="T49" fmla="*/ 10 h 15"/>
                <a:gd name="T50" fmla="*/ 26 w 61"/>
                <a:gd name="T51" fmla="*/ 10 h 15"/>
                <a:gd name="T52" fmla="*/ 34 w 61"/>
                <a:gd name="T53" fmla="*/ 12 h 15"/>
                <a:gd name="T54" fmla="*/ 42 w 61"/>
                <a:gd name="T55" fmla="*/ 14 h 15"/>
                <a:gd name="T56" fmla="*/ 48 w 61"/>
                <a:gd name="T57" fmla="*/ 10 h 15"/>
                <a:gd name="T58" fmla="*/ 40 w 61"/>
                <a:gd name="T59" fmla="*/ 10 h 15"/>
                <a:gd name="T60" fmla="*/ 32 w 61"/>
                <a:gd name="T61" fmla="*/ 8 h 15"/>
                <a:gd name="T62" fmla="*/ 20 w 61"/>
                <a:gd name="T63" fmla="*/ 6 h 15"/>
                <a:gd name="T64" fmla="*/ 12 w 61"/>
                <a:gd name="T65" fmla="*/ 4 h 15"/>
                <a:gd name="T66" fmla="*/ 4 w 61"/>
                <a:gd name="T67" fmla="*/ 4 h 15"/>
                <a:gd name="T68" fmla="*/ 4 w 61"/>
                <a:gd name="T69" fmla="*/ 8 h 15"/>
                <a:gd name="T70" fmla="*/ 12 w 61"/>
                <a:gd name="T71" fmla="*/ 8 h 15"/>
                <a:gd name="T72" fmla="*/ 20 w 61"/>
                <a:gd name="T73" fmla="*/ 8 h 15"/>
                <a:gd name="T74" fmla="*/ 28 w 61"/>
                <a:gd name="T75" fmla="*/ 8 h 15"/>
                <a:gd name="T76" fmla="*/ 36 w 61"/>
                <a:gd name="T77" fmla="*/ 8 h 15"/>
                <a:gd name="T78" fmla="*/ 44 w 61"/>
                <a:gd name="T79" fmla="*/ 6 h 15"/>
                <a:gd name="T80" fmla="*/ 52 w 61"/>
                <a:gd name="T81" fmla="*/ 6 h 15"/>
                <a:gd name="T82" fmla="*/ 60 w 61"/>
                <a:gd name="T83" fmla="*/ 6 h 15"/>
                <a:gd name="T84" fmla="*/ 50 w 61"/>
                <a:gd name="T85" fmla="*/ 8 h 15"/>
                <a:gd name="T86" fmla="*/ 42 w 61"/>
                <a:gd name="T87" fmla="*/ 8 h 15"/>
                <a:gd name="T88" fmla="*/ 38 w 61"/>
                <a:gd name="T89" fmla="*/ 2 h 15"/>
                <a:gd name="T90" fmla="*/ 30 w 61"/>
                <a:gd name="T91" fmla="*/ 2 h 1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61"/>
                <a:gd name="T139" fmla="*/ 0 h 15"/>
                <a:gd name="T140" fmla="*/ 61 w 61"/>
                <a:gd name="T141" fmla="*/ 15 h 1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61" h="15">
                  <a:moveTo>
                    <a:pt x="12" y="8"/>
                  </a:moveTo>
                  <a:lnTo>
                    <a:pt x="16" y="8"/>
                  </a:lnTo>
                  <a:lnTo>
                    <a:pt x="20" y="10"/>
                  </a:lnTo>
                  <a:lnTo>
                    <a:pt x="16" y="10"/>
                  </a:lnTo>
                  <a:lnTo>
                    <a:pt x="12" y="10"/>
                  </a:lnTo>
                  <a:lnTo>
                    <a:pt x="16" y="12"/>
                  </a:lnTo>
                  <a:lnTo>
                    <a:pt x="20" y="12"/>
                  </a:lnTo>
                  <a:lnTo>
                    <a:pt x="24" y="12"/>
                  </a:lnTo>
                  <a:lnTo>
                    <a:pt x="28" y="12"/>
                  </a:lnTo>
                  <a:lnTo>
                    <a:pt x="32" y="12"/>
                  </a:lnTo>
                  <a:lnTo>
                    <a:pt x="36" y="10"/>
                  </a:lnTo>
                  <a:lnTo>
                    <a:pt x="40" y="10"/>
                  </a:lnTo>
                  <a:lnTo>
                    <a:pt x="44" y="10"/>
                  </a:lnTo>
                  <a:lnTo>
                    <a:pt x="40" y="10"/>
                  </a:lnTo>
                  <a:lnTo>
                    <a:pt x="36" y="10"/>
                  </a:lnTo>
                  <a:lnTo>
                    <a:pt x="32" y="10"/>
                  </a:lnTo>
                  <a:lnTo>
                    <a:pt x="28" y="10"/>
                  </a:lnTo>
                  <a:lnTo>
                    <a:pt x="24" y="8"/>
                  </a:lnTo>
                  <a:lnTo>
                    <a:pt x="28" y="8"/>
                  </a:lnTo>
                  <a:lnTo>
                    <a:pt x="32" y="8"/>
                  </a:lnTo>
                  <a:lnTo>
                    <a:pt x="26" y="6"/>
                  </a:lnTo>
                  <a:lnTo>
                    <a:pt x="30" y="2"/>
                  </a:lnTo>
                  <a:lnTo>
                    <a:pt x="34" y="2"/>
                  </a:lnTo>
                  <a:lnTo>
                    <a:pt x="38" y="2"/>
                  </a:lnTo>
                  <a:lnTo>
                    <a:pt x="34" y="4"/>
                  </a:lnTo>
                  <a:lnTo>
                    <a:pt x="28" y="4"/>
                  </a:lnTo>
                  <a:lnTo>
                    <a:pt x="22" y="4"/>
                  </a:lnTo>
                  <a:lnTo>
                    <a:pt x="18" y="4"/>
                  </a:lnTo>
                  <a:lnTo>
                    <a:pt x="22" y="6"/>
                  </a:lnTo>
                  <a:lnTo>
                    <a:pt x="26" y="6"/>
                  </a:lnTo>
                  <a:lnTo>
                    <a:pt x="22" y="6"/>
                  </a:lnTo>
                  <a:lnTo>
                    <a:pt x="18" y="6"/>
                  </a:lnTo>
                  <a:lnTo>
                    <a:pt x="22" y="6"/>
                  </a:lnTo>
                  <a:lnTo>
                    <a:pt x="26" y="8"/>
                  </a:lnTo>
                  <a:lnTo>
                    <a:pt x="30" y="10"/>
                  </a:lnTo>
                  <a:lnTo>
                    <a:pt x="26" y="10"/>
                  </a:lnTo>
                  <a:lnTo>
                    <a:pt x="22" y="12"/>
                  </a:lnTo>
                  <a:lnTo>
                    <a:pt x="18" y="12"/>
                  </a:lnTo>
                  <a:lnTo>
                    <a:pt x="14" y="12"/>
                  </a:lnTo>
                  <a:lnTo>
                    <a:pt x="10" y="12"/>
                  </a:lnTo>
                  <a:lnTo>
                    <a:pt x="14" y="10"/>
                  </a:lnTo>
                  <a:lnTo>
                    <a:pt x="18" y="8"/>
                  </a:lnTo>
                  <a:lnTo>
                    <a:pt x="12" y="8"/>
                  </a:lnTo>
                  <a:lnTo>
                    <a:pt x="8" y="8"/>
                  </a:lnTo>
                  <a:lnTo>
                    <a:pt x="4" y="8"/>
                  </a:lnTo>
                  <a:lnTo>
                    <a:pt x="0" y="8"/>
                  </a:lnTo>
                  <a:lnTo>
                    <a:pt x="6" y="8"/>
                  </a:lnTo>
                  <a:lnTo>
                    <a:pt x="10" y="8"/>
                  </a:lnTo>
                  <a:lnTo>
                    <a:pt x="14" y="10"/>
                  </a:lnTo>
                  <a:lnTo>
                    <a:pt x="18" y="10"/>
                  </a:lnTo>
                  <a:lnTo>
                    <a:pt x="22" y="10"/>
                  </a:lnTo>
                  <a:lnTo>
                    <a:pt x="26" y="10"/>
                  </a:lnTo>
                  <a:lnTo>
                    <a:pt x="30" y="10"/>
                  </a:lnTo>
                  <a:lnTo>
                    <a:pt x="34" y="12"/>
                  </a:lnTo>
                  <a:lnTo>
                    <a:pt x="38" y="12"/>
                  </a:lnTo>
                  <a:lnTo>
                    <a:pt x="42" y="14"/>
                  </a:lnTo>
                  <a:lnTo>
                    <a:pt x="46" y="14"/>
                  </a:lnTo>
                  <a:lnTo>
                    <a:pt x="48" y="10"/>
                  </a:lnTo>
                  <a:lnTo>
                    <a:pt x="44" y="10"/>
                  </a:lnTo>
                  <a:lnTo>
                    <a:pt x="40" y="10"/>
                  </a:lnTo>
                  <a:lnTo>
                    <a:pt x="36" y="10"/>
                  </a:lnTo>
                  <a:lnTo>
                    <a:pt x="32" y="8"/>
                  </a:lnTo>
                  <a:lnTo>
                    <a:pt x="24" y="6"/>
                  </a:lnTo>
                  <a:lnTo>
                    <a:pt x="20" y="6"/>
                  </a:lnTo>
                  <a:lnTo>
                    <a:pt x="16" y="6"/>
                  </a:lnTo>
                  <a:lnTo>
                    <a:pt x="12" y="4"/>
                  </a:lnTo>
                  <a:lnTo>
                    <a:pt x="8" y="4"/>
                  </a:lnTo>
                  <a:lnTo>
                    <a:pt x="4" y="4"/>
                  </a:lnTo>
                  <a:lnTo>
                    <a:pt x="0" y="6"/>
                  </a:lnTo>
                  <a:lnTo>
                    <a:pt x="4" y="8"/>
                  </a:lnTo>
                  <a:lnTo>
                    <a:pt x="8" y="8"/>
                  </a:lnTo>
                  <a:lnTo>
                    <a:pt x="12" y="8"/>
                  </a:lnTo>
                  <a:lnTo>
                    <a:pt x="16" y="8"/>
                  </a:lnTo>
                  <a:lnTo>
                    <a:pt x="20" y="8"/>
                  </a:lnTo>
                  <a:lnTo>
                    <a:pt x="24" y="8"/>
                  </a:lnTo>
                  <a:lnTo>
                    <a:pt x="28" y="8"/>
                  </a:lnTo>
                  <a:lnTo>
                    <a:pt x="32" y="8"/>
                  </a:lnTo>
                  <a:lnTo>
                    <a:pt x="36" y="8"/>
                  </a:lnTo>
                  <a:lnTo>
                    <a:pt x="40" y="6"/>
                  </a:lnTo>
                  <a:lnTo>
                    <a:pt x="44" y="6"/>
                  </a:lnTo>
                  <a:lnTo>
                    <a:pt x="48" y="6"/>
                  </a:lnTo>
                  <a:lnTo>
                    <a:pt x="52" y="6"/>
                  </a:lnTo>
                  <a:lnTo>
                    <a:pt x="56" y="6"/>
                  </a:lnTo>
                  <a:lnTo>
                    <a:pt x="60" y="6"/>
                  </a:lnTo>
                  <a:lnTo>
                    <a:pt x="56" y="8"/>
                  </a:lnTo>
                  <a:lnTo>
                    <a:pt x="50" y="8"/>
                  </a:lnTo>
                  <a:lnTo>
                    <a:pt x="46" y="10"/>
                  </a:lnTo>
                  <a:lnTo>
                    <a:pt x="42" y="8"/>
                  </a:lnTo>
                  <a:lnTo>
                    <a:pt x="42" y="4"/>
                  </a:lnTo>
                  <a:lnTo>
                    <a:pt x="38" y="2"/>
                  </a:lnTo>
                  <a:lnTo>
                    <a:pt x="34" y="2"/>
                  </a:lnTo>
                  <a:lnTo>
                    <a:pt x="30" y="2"/>
                  </a:lnTo>
                  <a:lnTo>
                    <a:pt x="26" y="0"/>
                  </a:lnTo>
                </a:path>
              </a:pathLst>
            </a:custGeom>
            <a:solidFill>
              <a:schemeClr val="bg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th-TH"/>
            </a:p>
          </p:txBody>
        </p:sp>
        <p:sp>
          <p:nvSpPr>
            <p:cNvPr id="6248" name="Freeform 116"/>
            <p:cNvSpPr>
              <a:spLocks/>
            </p:cNvSpPr>
            <p:nvPr/>
          </p:nvSpPr>
          <p:spPr bwMode="auto">
            <a:xfrm>
              <a:off x="1802" y="3254"/>
              <a:ext cx="161" cy="73"/>
            </a:xfrm>
            <a:custGeom>
              <a:avLst/>
              <a:gdLst>
                <a:gd name="T0" fmla="*/ 78 w 161"/>
                <a:gd name="T1" fmla="*/ 4 h 73"/>
                <a:gd name="T2" fmla="*/ 86 w 161"/>
                <a:gd name="T3" fmla="*/ 6 h 73"/>
                <a:gd name="T4" fmla="*/ 86 w 161"/>
                <a:gd name="T5" fmla="*/ 4 h 73"/>
                <a:gd name="T6" fmla="*/ 78 w 161"/>
                <a:gd name="T7" fmla="*/ 4 h 73"/>
                <a:gd name="T8" fmla="*/ 84 w 161"/>
                <a:gd name="T9" fmla="*/ 0 h 73"/>
                <a:gd name="T10" fmla="*/ 92 w 161"/>
                <a:gd name="T11" fmla="*/ 2 h 73"/>
                <a:gd name="T12" fmla="*/ 100 w 161"/>
                <a:gd name="T13" fmla="*/ 0 h 73"/>
                <a:gd name="T14" fmla="*/ 108 w 161"/>
                <a:gd name="T15" fmla="*/ 0 h 73"/>
                <a:gd name="T16" fmla="*/ 116 w 161"/>
                <a:gd name="T17" fmla="*/ 0 h 73"/>
                <a:gd name="T18" fmla="*/ 124 w 161"/>
                <a:gd name="T19" fmla="*/ 0 h 73"/>
                <a:gd name="T20" fmla="*/ 132 w 161"/>
                <a:gd name="T21" fmla="*/ 2 h 73"/>
                <a:gd name="T22" fmla="*/ 140 w 161"/>
                <a:gd name="T23" fmla="*/ 2 h 73"/>
                <a:gd name="T24" fmla="*/ 148 w 161"/>
                <a:gd name="T25" fmla="*/ 0 h 73"/>
                <a:gd name="T26" fmla="*/ 156 w 161"/>
                <a:gd name="T27" fmla="*/ 2 h 73"/>
                <a:gd name="T28" fmla="*/ 160 w 161"/>
                <a:gd name="T29" fmla="*/ 6 h 73"/>
                <a:gd name="T30" fmla="*/ 158 w 161"/>
                <a:gd name="T31" fmla="*/ 14 h 73"/>
                <a:gd name="T32" fmla="*/ 156 w 161"/>
                <a:gd name="T33" fmla="*/ 22 h 73"/>
                <a:gd name="T34" fmla="*/ 152 w 161"/>
                <a:gd name="T35" fmla="*/ 30 h 73"/>
                <a:gd name="T36" fmla="*/ 148 w 161"/>
                <a:gd name="T37" fmla="*/ 38 h 73"/>
                <a:gd name="T38" fmla="*/ 146 w 161"/>
                <a:gd name="T39" fmla="*/ 48 h 73"/>
                <a:gd name="T40" fmla="*/ 144 w 161"/>
                <a:gd name="T41" fmla="*/ 56 h 73"/>
                <a:gd name="T42" fmla="*/ 142 w 161"/>
                <a:gd name="T43" fmla="*/ 64 h 73"/>
                <a:gd name="T44" fmla="*/ 140 w 161"/>
                <a:gd name="T45" fmla="*/ 72 h 73"/>
                <a:gd name="T46" fmla="*/ 132 w 161"/>
                <a:gd name="T47" fmla="*/ 70 h 73"/>
                <a:gd name="T48" fmla="*/ 124 w 161"/>
                <a:gd name="T49" fmla="*/ 70 h 73"/>
                <a:gd name="T50" fmla="*/ 116 w 161"/>
                <a:gd name="T51" fmla="*/ 70 h 73"/>
                <a:gd name="T52" fmla="*/ 108 w 161"/>
                <a:gd name="T53" fmla="*/ 70 h 73"/>
                <a:gd name="T54" fmla="*/ 100 w 161"/>
                <a:gd name="T55" fmla="*/ 72 h 73"/>
                <a:gd name="T56" fmla="*/ 92 w 161"/>
                <a:gd name="T57" fmla="*/ 72 h 73"/>
                <a:gd name="T58" fmla="*/ 84 w 161"/>
                <a:gd name="T59" fmla="*/ 72 h 73"/>
                <a:gd name="T60" fmla="*/ 76 w 161"/>
                <a:gd name="T61" fmla="*/ 72 h 73"/>
                <a:gd name="T62" fmla="*/ 68 w 161"/>
                <a:gd name="T63" fmla="*/ 72 h 73"/>
                <a:gd name="T64" fmla="*/ 60 w 161"/>
                <a:gd name="T65" fmla="*/ 72 h 73"/>
                <a:gd name="T66" fmla="*/ 52 w 161"/>
                <a:gd name="T67" fmla="*/ 72 h 73"/>
                <a:gd name="T68" fmla="*/ 44 w 161"/>
                <a:gd name="T69" fmla="*/ 72 h 73"/>
                <a:gd name="T70" fmla="*/ 36 w 161"/>
                <a:gd name="T71" fmla="*/ 72 h 73"/>
                <a:gd name="T72" fmla="*/ 28 w 161"/>
                <a:gd name="T73" fmla="*/ 70 h 73"/>
                <a:gd name="T74" fmla="*/ 20 w 161"/>
                <a:gd name="T75" fmla="*/ 70 h 73"/>
                <a:gd name="T76" fmla="*/ 12 w 161"/>
                <a:gd name="T77" fmla="*/ 70 h 73"/>
                <a:gd name="T78" fmla="*/ 4 w 161"/>
                <a:gd name="T79" fmla="*/ 70 h 73"/>
                <a:gd name="T80" fmla="*/ 4 w 161"/>
                <a:gd name="T81" fmla="*/ 66 h 73"/>
                <a:gd name="T82" fmla="*/ 12 w 161"/>
                <a:gd name="T83" fmla="*/ 64 h 73"/>
                <a:gd name="T84" fmla="*/ 18 w 161"/>
                <a:gd name="T85" fmla="*/ 58 h 73"/>
                <a:gd name="T86" fmla="*/ 26 w 161"/>
                <a:gd name="T87" fmla="*/ 52 h 73"/>
                <a:gd name="T88" fmla="*/ 32 w 161"/>
                <a:gd name="T89" fmla="*/ 46 h 73"/>
                <a:gd name="T90" fmla="*/ 36 w 161"/>
                <a:gd name="T91" fmla="*/ 40 h 73"/>
                <a:gd name="T92" fmla="*/ 44 w 161"/>
                <a:gd name="T93" fmla="*/ 34 h 73"/>
                <a:gd name="T94" fmla="*/ 50 w 161"/>
                <a:gd name="T95" fmla="*/ 28 h 73"/>
                <a:gd name="T96" fmla="*/ 56 w 161"/>
                <a:gd name="T97" fmla="*/ 22 h 73"/>
                <a:gd name="T98" fmla="*/ 60 w 161"/>
                <a:gd name="T99" fmla="*/ 16 h 73"/>
                <a:gd name="T100" fmla="*/ 66 w 161"/>
                <a:gd name="T101" fmla="*/ 12 h 73"/>
                <a:gd name="T102" fmla="*/ 72 w 161"/>
                <a:gd name="T103" fmla="*/ 8 h 73"/>
                <a:gd name="T104" fmla="*/ 80 w 161"/>
                <a:gd name="T105" fmla="*/ 4 h 73"/>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1"/>
                <a:gd name="T160" fmla="*/ 0 h 73"/>
                <a:gd name="T161" fmla="*/ 161 w 161"/>
                <a:gd name="T162" fmla="*/ 73 h 73"/>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1" h="73">
                  <a:moveTo>
                    <a:pt x="74" y="4"/>
                  </a:moveTo>
                  <a:lnTo>
                    <a:pt x="78" y="4"/>
                  </a:lnTo>
                  <a:lnTo>
                    <a:pt x="82" y="4"/>
                  </a:lnTo>
                  <a:lnTo>
                    <a:pt x="86" y="6"/>
                  </a:lnTo>
                  <a:lnTo>
                    <a:pt x="90" y="6"/>
                  </a:lnTo>
                  <a:lnTo>
                    <a:pt x="86" y="4"/>
                  </a:lnTo>
                  <a:lnTo>
                    <a:pt x="82" y="4"/>
                  </a:lnTo>
                  <a:lnTo>
                    <a:pt x="78" y="4"/>
                  </a:lnTo>
                  <a:lnTo>
                    <a:pt x="80" y="0"/>
                  </a:lnTo>
                  <a:lnTo>
                    <a:pt x="84" y="0"/>
                  </a:lnTo>
                  <a:lnTo>
                    <a:pt x="88" y="0"/>
                  </a:lnTo>
                  <a:lnTo>
                    <a:pt x="92" y="2"/>
                  </a:lnTo>
                  <a:lnTo>
                    <a:pt x="96" y="2"/>
                  </a:lnTo>
                  <a:lnTo>
                    <a:pt x="100" y="0"/>
                  </a:lnTo>
                  <a:lnTo>
                    <a:pt x="104" y="0"/>
                  </a:lnTo>
                  <a:lnTo>
                    <a:pt x="108" y="0"/>
                  </a:lnTo>
                  <a:lnTo>
                    <a:pt x="112" y="0"/>
                  </a:lnTo>
                  <a:lnTo>
                    <a:pt x="116" y="0"/>
                  </a:lnTo>
                  <a:lnTo>
                    <a:pt x="120" y="0"/>
                  </a:lnTo>
                  <a:lnTo>
                    <a:pt x="124" y="0"/>
                  </a:lnTo>
                  <a:lnTo>
                    <a:pt x="128" y="0"/>
                  </a:lnTo>
                  <a:lnTo>
                    <a:pt x="132" y="2"/>
                  </a:lnTo>
                  <a:lnTo>
                    <a:pt x="136" y="2"/>
                  </a:lnTo>
                  <a:lnTo>
                    <a:pt x="140" y="2"/>
                  </a:lnTo>
                  <a:lnTo>
                    <a:pt x="144" y="2"/>
                  </a:lnTo>
                  <a:lnTo>
                    <a:pt x="148" y="0"/>
                  </a:lnTo>
                  <a:lnTo>
                    <a:pt x="152" y="0"/>
                  </a:lnTo>
                  <a:lnTo>
                    <a:pt x="156" y="2"/>
                  </a:lnTo>
                  <a:lnTo>
                    <a:pt x="160" y="2"/>
                  </a:lnTo>
                  <a:lnTo>
                    <a:pt x="160" y="6"/>
                  </a:lnTo>
                  <a:lnTo>
                    <a:pt x="158" y="10"/>
                  </a:lnTo>
                  <a:lnTo>
                    <a:pt x="158" y="14"/>
                  </a:lnTo>
                  <a:lnTo>
                    <a:pt x="156" y="18"/>
                  </a:lnTo>
                  <a:lnTo>
                    <a:pt x="156" y="22"/>
                  </a:lnTo>
                  <a:lnTo>
                    <a:pt x="154" y="26"/>
                  </a:lnTo>
                  <a:lnTo>
                    <a:pt x="152" y="30"/>
                  </a:lnTo>
                  <a:lnTo>
                    <a:pt x="150" y="34"/>
                  </a:lnTo>
                  <a:lnTo>
                    <a:pt x="148" y="38"/>
                  </a:lnTo>
                  <a:lnTo>
                    <a:pt x="148" y="44"/>
                  </a:lnTo>
                  <a:lnTo>
                    <a:pt x="146" y="48"/>
                  </a:lnTo>
                  <a:lnTo>
                    <a:pt x="144" y="52"/>
                  </a:lnTo>
                  <a:lnTo>
                    <a:pt x="144" y="56"/>
                  </a:lnTo>
                  <a:lnTo>
                    <a:pt x="144" y="60"/>
                  </a:lnTo>
                  <a:lnTo>
                    <a:pt x="142" y="64"/>
                  </a:lnTo>
                  <a:lnTo>
                    <a:pt x="142" y="68"/>
                  </a:lnTo>
                  <a:lnTo>
                    <a:pt x="140" y="72"/>
                  </a:lnTo>
                  <a:lnTo>
                    <a:pt x="136" y="72"/>
                  </a:lnTo>
                  <a:lnTo>
                    <a:pt x="132" y="70"/>
                  </a:lnTo>
                  <a:lnTo>
                    <a:pt x="128" y="70"/>
                  </a:lnTo>
                  <a:lnTo>
                    <a:pt x="124" y="70"/>
                  </a:lnTo>
                  <a:lnTo>
                    <a:pt x="120" y="70"/>
                  </a:lnTo>
                  <a:lnTo>
                    <a:pt x="116" y="70"/>
                  </a:lnTo>
                  <a:lnTo>
                    <a:pt x="112" y="70"/>
                  </a:lnTo>
                  <a:lnTo>
                    <a:pt x="108" y="70"/>
                  </a:lnTo>
                  <a:lnTo>
                    <a:pt x="104" y="70"/>
                  </a:lnTo>
                  <a:lnTo>
                    <a:pt x="100" y="72"/>
                  </a:lnTo>
                  <a:lnTo>
                    <a:pt x="96" y="72"/>
                  </a:lnTo>
                  <a:lnTo>
                    <a:pt x="92" y="72"/>
                  </a:lnTo>
                  <a:lnTo>
                    <a:pt x="88" y="72"/>
                  </a:lnTo>
                  <a:lnTo>
                    <a:pt x="84" y="72"/>
                  </a:lnTo>
                  <a:lnTo>
                    <a:pt x="80" y="72"/>
                  </a:lnTo>
                  <a:lnTo>
                    <a:pt x="76" y="72"/>
                  </a:lnTo>
                  <a:lnTo>
                    <a:pt x="72" y="72"/>
                  </a:lnTo>
                  <a:lnTo>
                    <a:pt x="68" y="72"/>
                  </a:lnTo>
                  <a:lnTo>
                    <a:pt x="64" y="72"/>
                  </a:lnTo>
                  <a:lnTo>
                    <a:pt x="60" y="72"/>
                  </a:lnTo>
                  <a:lnTo>
                    <a:pt x="56" y="72"/>
                  </a:lnTo>
                  <a:lnTo>
                    <a:pt x="52" y="72"/>
                  </a:lnTo>
                  <a:lnTo>
                    <a:pt x="48" y="72"/>
                  </a:lnTo>
                  <a:lnTo>
                    <a:pt x="44" y="72"/>
                  </a:lnTo>
                  <a:lnTo>
                    <a:pt x="40" y="72"/>
                  </a:lnTo>
                  <a:lnTo>
                    <a:pt x="36" y="72"/>
                  </a:lnTo>
                  <a:lnTo>
                    <a:pt x="32" y="72"/>
                  </a:lnTo>
                  <a:lnTo>
                    <a:pt x="28" y="70"/>
                  </a:lnTo>
                  <a:lnTo>
                    <a:pt x="24" y="70"/>
                  </a:lnTo>
                  <a:lnTo>
                    <a:pt x="20" y="70"/>
                  </a:lnTo>
                  <a:lnTo>
                    <a:pt x="16" y="70"/>
                  </a:lnTo>
                  <a:lnTo>
                    <a:pt x="12" y="70"/>
                  </a:lnTo>
                  <a:lnTo>
                    <a:pt x="8" y="70"/>
                  </a:lnTo>
                  <a:lnTo>
                    <a:pt x="4" y="70"/>
                  </a:lnTo>
                  <a:lnTo>
                    <a:pt x="0" y="70"/>
                  </a:lnTo>
                  <a:lnTo>
                    <a:pt x="4" y="66"/>
                  </a:lnTo>
                  <a:lnTo>
                    <a:pt x="8" y="66"/>
                  </a:lnTo>
                  <a:lnTo>
                    <a:pt x="12" y="64"/>
                  </a:lnTo>
                  <a:lnTo>
                    <a:pt x="14" y="60"/>
                  </a:lnTo>
                  <a:lnTo>
                    <a:pt x="18" y="58"/>
                  </a:lnTo>
                  <a:lnTo>
                    <a:pt x="22" y="54"/>
                  </a:lnTo>
                  <a:lnTo>
                    <a:pt x="26" y="52"/>
                  </a:lnTo>
                  <a:lnTo>
                    <a:pt x="28" y="48"/>
                  </a:lnTo>
                  <a:lnTo>
                    <a:pt x="32" y="46"/>
                  </a:lnTo>
                  <a:lnTo>
                    <a:pt x="32" y="42"/>
                  </a:lnTo>
                  <a:lnTo>
                    <a:pt x="36" y="40"/>
                  </a:lnTo>
                  <a:lnTo>
                    <a:pt x="40" y="38"/>
                  </a:lnTo>
                  <a:lnTo>
                    <a:pt x="44" y="34"/>
                  </a:lnTo>
                  <a:lnTo>
                    <a:pt x="48" y="32"/>
                  </a:lnTo>
                  <a:lnTo>
                    <a:pt x="50" y="28"/>
                  </a:lnTo>
                  <a:lnTo>
                    <a:pt x="54" y="26"/>
                  </a:lnTo>
                  <a:lnTo>
                    <a:pt x="56" y="22"/>
                  </a:lnTo>
                  <a:lnTo>
                    <a:pt x="56" y="18"/>
                  </a:lnTo>
                  <a:lnTo>
                    <a:pt x="60" y="16"/>
                  </a:lnTo>
                  <a:lnTo>
                    <a:pt x="62" y="12"/>
                  </a:lnTo>
                  <a:lnTo>
                    <a:pt x="66" y="12"/>
                  </a:lnTo>
                  <a:lnTo>
                    <a:pt x="68" y="8"/>
                  </a:lnTo>
                  <a:lnTo>
                    <a:pt x="72" y="8"/>
                  </a:lnTo>
                  <a:lnTo>
                    <a:pt x="76" y="6"/>
                  </a:lnTo>
                  <a:lnTo>
                    <a:pt x="80" y="4"/>
                  </a:lnTo>
                  <a:lnTo>
                    <a:pt x="74" y="4"/>
                  </a:lnTo>
                </a:path>
              </a:pathLst>
            </a:custGeom>
            <a:solidFill>
              <a:schemeClr val="bg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th-TH"/>
            </a:p>
          </p:txBody>
        </p:sp>
        <p:sp>
          <p:nvSpPr>
            <p:cNvPr id="6249" name="Freeform 117"/>
            <p:cNvSpPr>
              <a:spLocks/>
            </p:cNvSpPr>
            <p:nvPr/>
          </p:nvSpPr>
          <p:spPr bwMode="auto">
            <a:xfrm>
              <a:off x="1860" y="3260"/>
              <a:ext cx="29" cy="61"/>
            </a:xfrm>
            <a:custGeom>
              <a:avLst/>
              <a:gdLst>
                <a:gd name="T0" fmla="*/ 20 w 29"/>
                <a:gd name="T1" fmla="*/ 2 h 61"/>
                <a:gd name="T2" fmla="*/ 18 w 29"/>
                <a:gd name="T3" fmla="*/ 6 h 61"/>
                <a:gd name="T4" fmla="*/ 16 w 29"/>
                <a:gd name="T5" fmla="*/ 10 h 61"/>
                <a:gd name="T6" fmla="*/ 16 w 29"/>
                <a:gd name="T7" fmla="*/ 14 h 61"/>
                <a:gd name="T8" fmla="*/ 14 w 29"/>
                <a:gd name="T9" fmla="*/ 18 h 61"/>
                <a:gd name="T10" fmla="*/ 12 w 29"/>
                <a:gd name="T11" fmla="*/ 22 h 61"/>
                <a:gd name="T12" fmla="*/ 12 w 29"/>
                <a:gd name="T13" fmla="*/ 26 h 61"/>
                <a:gd name="T14" fmla="*/ 10 w 29"/>
                <a:gd name="T15" fmla="*/ 30 h 61"/>
                <a:gd name="T16" fmla="*/ 8 w 29"/>
                <a:gd name="T17" fmla="*/ 34 h 61"/>
                <a:gd name="T18" fmla="*/ 6 w 29"/>
                <a:gd name="T19" fmla="*/ 38 h 61"/>
                <a:gd name="T20" fmla="*/ 6 w 29"/>
                <a:gd name="T21" fmla="*/ 42 h 61"/>
                <a:gd name="T22" fmla="*/ 4 w 29"/>
                <a:gd name="T23" fmla="*/ 46 h 61"/>
                <a:gd name="T24" fmla="*/ 2 w 29"/>
                <a:gd name="T25" fmla="*/ 50 h 61"/>
                <a:gd name="T26" fmla="*/ 0 w 29"/>
                <a:gd name="T27" fmla="*/ 54 h 61"/>
                <a:gd name="T28" fmla="*/ 0 w 29"/>
                <a:gd name="T29" fmla="*/ 58 h 61"/>
                <a:gd name="T30" fmla="*/ 4 w 29"/>
                <a:gd name="T31" fmla="*/ 60 h 61"/>
                <a:gd name="T32" fmla="*/ 8 w 29"/>
                <a:gd name="T33" fmla="*/ 60 h 61"/>
                <a:gd name="T34" fmla="*/ 10 w 29"/>
                <a:gd name="T35" fmla="*/ 56 h 61"/>
                <a:gd name="T36" fmla="*/ 10 w 29"/>
                <a:gd name="T37" fmla="*/ 52 h 61"/>
                <a:gd name="T38" fmla="*/ 12 w 29"/>
                <a:gd name="T39" fmla="*/ 48 h 61"/>
                <a:gd name="T40" fmla="*/ 14 w 29"/>
                <a:gd name="T41" fmla="*/ 44 h 61"/>
                <a:gd name="T42" fmla="*/ 16 w 29"/>
                <a:gd name="T43" fmla="*/ 40 h 61"/>
                <a:gd name="T44" fmla="*/ 18 w 29"/>
                <a:gd name="T45" fmla="*/ 36 h 61"/>
                <a:gd name="T46" fmla="*/ 20 w 29"/>
                <a:gd name="T47" fmla="*/ 32 h 61"/>
                <a:gd name="T48" fmla="*/ 20 w 29"/>
                <a:gd name="T49" fmla="*/ 28 h 61"/>
                <a:gd name="T50" fmla="*/ 20 w 29"/>
                <a:gd name="T51" fmla="*/ 24 h 61"/>
                <a:gd name="T52" fmla="*/ 22 w 29"/>
                <a:gd name="T53" fmla="*/ 20 h 61"/>
                <a:gd name="T54" fmla="*/ 24 w 29"/>
                <a:gd name="T55" fmla="*/ 16 h 61"/>
                <a:gd name="T56" fmla="*/ 28 w 29"/>
                <a:gd name="T57" fmla="*/ 14 h 61"/>
                <a:gd name="T58" fmla="*/ 28 w 29"/>
                <a:gd name="T59" fmla="*/ 10 h 61"/>
                <a:gd name="T60" fmla="*/ 28 w 29"/>
                <a:gd name="T61" fmla="*/ 6 h 61"/>
                <a:gd name="T62" fmla="*/ 28 w 29"/>
                <a:gd name="T63" fmla="*/ 2 h 61"/>
                <a:gd name="T64" fmla="*/ 24 w 29"/>
                <a:gd name="T65" fmla="*/ 2 h 61"/>
                <a:gd name="T66" fmla="*/ 20 w 29"/>
                <a:gd name="T67" fmla="*/ 0 h 61"/>
                <a:gd name="T68" fmla="*/ 16 w 29"/>
                <a:gd name="T69" fmla="*/ 0 h 61"/>
                <a:gd name="T70" fmla="*/ 20 w 29"/>
                <a:gd name="T71" fmla="*/ 2 h 6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
                <a:gd name="T109" fmla="*/ 0 h 61"/>
                <a:gd name="T110" fmla="*/ 29 w 29"/>
                <a:gd name="T111" fmla="*/ 61 h 6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 h="61">
                  <a:moveTo>
                    <a:pt x="20" y="2"/>
                  </a:moveTo>
                  <a:lnTo>
                    <a:pt x="18" y="6"/>
                  </a:lnTo>
                  <a:lnTo>
                    <a:pt x="16" y="10"/>
                  </a:lnTo>
                  <a:lnTo>
                    <a:pt x="16" y="14"/>
                  </a:lnTo>
                  <a:lnTo>
                    <a:pt x="14" y="18"/>
                  </a:lnTo>
                  <a:lnTo>
                    <a:pt x="12" y="22"/>
                  </a:lnTo>
                  <a:lnTo>
                    <a:pt x="12" y="26"/>
                  </a:lnTo>
                  <a:lnTo>
                    <a:pt x="10" y="30"/>
                  </a:lnTo>
                  <a:lnTo>
                    <a:pt x="8" y="34"/>
                  </a:lnTo>
                  <a:lnTo>
                    <a:pt x="6" y="38"/>
                  </a:lnTo>
                  <a:lnTo>
                    <a:pt x="6" y="42"/>
                  </a:lnTo>
                  <a:lnTo>
                    <a:pt x="4" y="46"/>
                  </a:lnTo>
                  <a:lnTo>
                    <a:pt x="2" y="50"/>
                  </a:lnTo>
                  <a:lnTo>
                    <a:pt x="0" y="54"/>
                  </a:lnTo>
                  <a:lnTo>
                    <a:pt x="0" y="58"/>
                  </a:lnTo>
                  <a:lnTo>
                    <a:pt x="4" y="60"/>
                  </a:lnTo>
                  <a:lnTo>
                    <a:pt x="8" y="60"/>
                  </a:lnTo>
                  <a:lnTo>
                    <a:pt x="10" y="56"/>
                  </a:lnTo>
                  <a:lnTo>
                    <a:pt x="10" y="52"/>
                  </a:lnTo>
                  <a:lnTo>
                    <a:pt x="12" y="48"/>
                  </a:lnTo>
                  <a:lnTo>
                    <a:pt x="14" y="44"/>
                  </a:lnTo>
                  <a:lnTo>
                    <a:pt x="16" y="40"/>
                  </a:lnTo>
                  <a:lnTo>
                    <a:pt x="18" y="36"/>
                  </a:lnTo>
                  <a:lnTo>
                    <a:pt x="20" y="32"/>
                  </a:lnTo>
                  <a:lnTo>
                    <a:pt x="20" y="28"/>
                  </a:lnTo>
                  <a:lnTo>
                    <a:pt x="20" y="24"/>
                  </a:lnTo>
                  <a:lnTo>
                    <a:pt x="22" y="20"/>
                  </a:lnTo>
                  <a:lnTo>
                    <a:pt x="24" y="16"/>
                  </a:lnTo>
                  <a:lnTo>
                    <a:pt x="28" y="14"/>
                  </a:lnTo>
                  <a:lnTo>
                    <a:pt x="28" y="10"/>
                  </a:lnTo>
                  <a:lnTo>
                    <a:pt x="28" y="6"/>
                  </a:lnTo>
                  <a:lnTo>
                    <a:pt x="28" y="2"/>
                  </a:lnTo>
                  <a:lnTo>
                    <a:pt x="24" y="2"/>
                  </a:lnTo>
                  <a:lnTo>
                    <a:pt x="20" y="0"/>
                  </a:lnTo>
                  <a:lnTo>
                    <a:pt x="16" y="0"/>
                  </a:lnTo>
                  <a:lnTo>
                    <a:pt x="20" y="2"/>
                  </a:lnTo>
                </a:path>
              </a:pathLst>
            </a:custGeom>
            <a:solidFill>
              <a:schemeClr val="accent1"/>
            </a:solidFill>
            <a:ln w="12700" cap="rnd">
              <a:solidFill>
                <a:schemeClr val="tx1"/>
              </a:solidFill>
              <a:round/>
              <a:headEnd/>
              <a:tailEnd/>
            </a:ln>
          </p:spPr>
          <p:txBody>
            <a:bodyPr/>
            <a:lstStyle/>
            <a:p>
              <a:endParaRPr lang="th-TH"/>
            </a:p>
          </p:txBody>
        </p:sp>
        <p:sp>
          <p:nvSpPr>
            <p:cNvPr id="6250" name="Freeform 118"/>
            <p:cNvSpPr>
              <a:spLocks/>
            </p:cNvSpPr>
            <p:nvPr/>
          </p:nvSpPr>
          <p:spPr bwMode="auto">
            <a:xfrm>
              <a:off x="1916" y="3262"/>
              <a:ext cx="27" cy="59"/>
            </a:xfrm>
            <a:custGeom>
              <a:avLst/>
              <a:gdLst>
                <a:gd name="T0" fmla="*/ 26 w 27"/>
                <a:gd name="T1" fmla="*/ 2 h 59"/>
                <a:gd name="T2" fmla="*/ 24 w 27"/>
                <a:gd name="T3" fmla="*/ 6 h 59"/>
                <a:gd name="T4" fmla="*/ 22 w 27"/>
                <a:gd name="T5" fmla="*/ 10 h 59"/>
                <a:gd name="T6" fmla="*/ 20 w 27"/>
                <a:gd name="T7" fmla="*/ 14 h 59"/>
                <a:gd name="T8" fmla="*/ 20 w 27"/>
                <a:gd name="T9" fmla="*/ 18 h 59"/>
                <a:gd name="T10" fmla="*/ 18 w 27"/>
                <a:gd name="T11" fmla="*/ 22 h 59"/>
                <a:gd name="T12" fmla="*/ 18 w 27"/>
                <a:gd name="T13" fmla="*/ 26 h 59"/>
                <a:gd name="T14" fmla="*/ 16 w 27"/>
                <a:gd name="T15" fmla="*/ 30 h 59"/>
                <a:gd name="T16" fmla="*/ 16 w 27"/>
                <a:gd name="T17" fmla="*/ 34 h 59"/>
                <a:gd name="T18" fmla="*/ 16 w 27"/>
                <a:gd name="T19" fmla="*/ 38 h 59"/>
                <a:gd name="T20" fmla="*/ 16 w 27"/>
                <a:gd name="T21" fmla="*/ 42 h 59"/>
                <a:gd name="T22" fmla="*/ 14 w 27"/>
                <a:gd name="T23" fmla="*/ 46 h 59"/>
                <a:gd name="T24" fmla="*/ 12 w 27"/>
                <a:gd name="T25" fmla="*/ 50 h 59"/>
                <a:gd name="T26" fmla="*/ 12 w 27"/>
                <a:gd name="T27" fmla="*/ 54 h 59"/>
                <a:gd name="T28" fmla="*/ 8 w 27"/>
                <a:gd name="T29" fmla="*/ 56 h 59"/>
                <a:gd name="T30" fmla="*/ 4 w 27"/>
                <a:gd name="T31" fmla="*/ 58 h 59"/>
                <a:gd name="T32" fmla="*/ 0 w 27"/>
                <a:gd name="T33" fmla="*/ 58 h 59"/>
                <a:gd name="T34" fmla="*/ 0 w 27"/>
                <a:gd name="T35" fmla="*/ 54 h 59"/>
                <a:gd name="T36" fmla="*/ 4 w 27"/>
                <a:gd name="T37" fmla="*/ 52 h 59"/>
                <a:gd name="T38" fmla="*/ 6 w 27"/>
                <a:gd name="T39" fmla="*/ 48 h 59"/>
                <a:gd name="T40" fmla="*/ 6 w 27"/>
                <a:gd name="T41" fmla="*/ 44 h 59"/>
                <a:gd name="T42" fmla="*/ 6 w 27"/>
                <a:gd name="T43" fmla="*/ 40 h 59"/>
                <a:gd name="T44" fmla="*/ 10 w 27"/>
                <a:gd name="T45" fmla="*/ 36 h 59"/>
                <a:gd name="T46" fmla="*/ 12 w 27"/>
                <a:gd name="T47" fmla="*/ 32 h 59"/>
                <a:gd name="T48" fmla="*/ 14 w 27"/>
                <a:gd name="T49" fmla="*/ 28 h 59"/>
                <a:gd name="T50" fmla="*/ 14 w 27"/>
                <a:gd name="T51" fmla="*/ 24 h 59"/>
                <a:gd name="T52" fmla="*/ 16 w 27"/>
                <a:gd name="T53" fmla="*/ 20 h 59"/>
                <a:gd name="T54" fmla="*/ 18 w 27"/>
                <a:gd name="T55" fmla="*/ 16 h 59"/>
                <a:gd name="T56" fmla="*/ 20 w 27"/>
                <a:gd name="T57" fmla="*/ 12 h 59"/>
                <a:gd name="T58" fmla="*/ 20 w 27"/>
                <a:gd name="T59" fmla="*/ 8 h 59"/>
                <a:gd name="T60" fmla="*/ 22 w 27"/>
                <a:gd name="T61" fmla="*/ 4 h 59"/>
                <a:gd name="T62" fmla="*/ 22 w 27"/>
                <a:gd name="T63" fmla="*/ 0 h 59"/>
                <a:gd name="T64" fmla="*/ 26 w 27"/>
                <a:gd name="T65" fmla="*/ 0 h 59"/>
                <a:gd name="T66" fmla="*/ 26 w 27"/>
                <a:gd name="T67" fmla="*/ 2 h 5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
                <a:gd name="T103" fmla="*/ 0 h 59"/>
                <a:gd name="T104" fmla="*/ 27 w 27"/>
                <a:gd name="T105" fmla="*/ 59 h 5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 h="59">
                  <a:moveTo>
                    <a:pt x="26" y="2"/>
                  </a:moveTo>
                  <a:lnTo>
                    <a:pt x="24" y="6"/>
                  </a:lnTo>
                  <a:lnTo>
                    <a:pt x="22" y="10"/>
                  </a:lnTo>
                  <a:lnTo>
                    <a:pt x="20" y="14"/>
                  </a:lnTo>
                  <a:lnTo>
                    <a:pt x="20" y="18"/>
                  </a:lnTo>
                  <a:lnTo>
                    <a:pt x="18" y="22"/>
                  </a:lnTo>
                  <a:lnTo>
                    <a:pt x="18" y="26"/>
                  </a:lnTo>
                  <a:lnTo>
                    <a:pt x="16" y="30"/>
                  </a:lnTo>
                  <a:lnTo>
                    <a:pt x="16" y="34"/>
                  </a:lnTo>
                  <a:lnTo>
                    <a:pt x="16" y="38"/>
                  </a:lnTo>
                  <a:lnTo>
                    <a:pt x="16" y="42"/>
                  </a:lnTo>
                  <a:lnTo>
                    <a:pt x="14" y="46"/>
                  </a:lnTo>
                  <a:lnTo>
                    <a:pt x="12" y="50"/>
                  </a:lnTo>
                  <a:lnTo>
                    <a:pt x="12" y="54"/>
                  </a:lnTo>
                  <a:lnTo>
                    <a:pt x="8" y="56"/>
                  </a:lnTo>
                  <a:lnTo>
                    <a:pt x="4" y="58"/>
                  </a:lnTo>
                  <a:lnTo>
                    <a:pt x="0" y="58"/>
                  </a:lnTo>
                  <a:lnTo>
                    <a:pt x="0" y="54"/>
                  </a:lnTo>
                  <a:lnTo>
                    <a:pt x="4" y="52"/>
                  </a:lnTo>
                  <a:lnTo>
                    <a:pt x="6" y="48"/>
                  </a:lnTo>
                  <a:lnTo>
                    <a:pt x="6" y="44"/>
                  </a:lnTo>
                  <a:lnTo>
                    <a:pt x="6" y="40"/>
                  </a:lnTo>
                  <a:lnTo>
                    <a:pt x="10" y="36"/>
                  </a:lnTo>
                  <a:lnTo>
                    <a:pt x="12" y="32"/>
                  </a:lnTo>
                  <a:lnTo>
                    <a:pt x="14" y="28"/>
                  </a:lnTo>
                  <a:lnTo>
                    <a:pt x="14" y="24"/>
                  </a:lnTo>
                  <a:lnTo>
                    <a:pt x="16" y="20"/>
                  </a:lnTo>
                  <a:lnTo>
                    <a:pt x="18" y="16"/>
                  </a:lnTo>
                  <a:lnTo>
                    <a:pt x="20" y="12"/>
                  </a:lnTo>
                  <a:lnTo>
                    <a:pt x="20" y="8"/>
                  </a:lnTo>
                  <a:lnTo>
                    <a:pt x="22" y="4"/>
                  </a:lnTo>
                  <a:lnTo>
                    <a:pt x="22" y="0"/>
                  </a:lnTo>
                  <a:lnTo>
                    <a:pt x="26" y="0"/>
                  </a:lnTo>
                  <a:lnTo>
                    <a:pt x="26" y="2"/>
                  </a:lnTo>
                </a:path>
              </a:pathLst>
            </a:custGeom>
            <a:solidFill>
              <a:schemeClr val="accent1"/>
            </a:solidFill>
            <a:ln w="12700" cap="rnd">
              <a:solidFill>
                <a:schemeClr val="tx1"/>
              </a:solidFill>
              <a:round/>
              <a:headEnd/>
              <a:tailEnd/>
            </a:ln>
          </p:spPr>
          <p:txBody>
            <a:bodyPr/>
            <a:lstStyle/>
            <a:p>
              <a:endParaRPr lang="th-TH"/>
            </a:p>
          </p:txBody>
        </p:sp>
        <p:sp>
          <p:nvSpPr>
            <p:cNvPr id="6251" name="Freeform 119"/>
            <p:cNvSpPr>
              <a:spLocks/>
            </p:cNvSpPr>
            <p:nvPr/>
          </p:nvSpPr>
          <p:spPr bwMode="auto">
            <a:xfrm>
              <a:off x="1890" y="3264"/>
              <a:ext cx="25" cy="61"/>
            </a:xfrm>
            <a:custGeom>
              <a:avLst/>
              <a:gdLst>
                <a:gd name="T0" fmla="*/ 24 w 25"/>
                <a:gd name="T1" fmla="*/ 0 h 61"/>
                <a:gd name="T2" fmla="*/ 24 w 25"/>
                <a:gd name="T3" fmla="*/ 4 h 61"/>
                <a:gd name="T4" fmla="*/ 24 w 25"/>
                <a:gd name="T5" fmla="*/ 8 h 61"/>
                <a:gd name="T6" fmla="*/ 22 w 25"/>
                <a:gd name="T7" fmla="*/ 12 h 61"/>
                <a:gd name="T8" fmla="*/ 20 w 25"/>
                <a:gd name="T9" fmla="*/ 16 h 61"/>
                <a:gd name="T10" fmla="*/ 20 w 25"/>
                <a:gd name="T11" fmla="*/ 20 h 61"/>
                <a:gd name="T12" fmla="*/ 18 w 25"/>
                <a:gd name="T13" fmla="*/ 24 h 61"/>
                <a:gd name="T14" fmla="*/ 18 w 25"/>
                <a:gd name="T15" fmla="*/ 28 h 61"/>
                <a:gd name="T16" fmla="*/ 18 w 25"/>
                <a:gd name="T17" fmla="*/ 32 h 61"/>
                <a:gd name="T18" fmla="*/ 14 w 25"/>
                <a:gd name="T19" fmla="*/ 36 h 61"/>
                <a:gd name="T20" fmla="*/ 12 w 25"/>
                <a:gd name="T21" fmla="*/ 40 h 61"/>
                <a:gd name="T22" fmla="*/ 12 w 25"/>
                <a:gd name="T23" fmla="*/ 44 h 61"/>
                <a:gd name="T24" fmla="*/ 12 w 25"/>
                <a:gd name="T25" fmla="*/ 48 h 61"/>
                <a:gd name="T26" fmla="*/ 10 w 25"/>
                <a:gd name="T27" fmla="*/ 52 h 61"/>
                <a:gd name="T28" fmla="*/ 6 w 25"/>
                <a:gd name="T29" fmla="*/ 54 h 61"/>
                <a:gd name="T30" fmla="*/ 6 w 25"/>
                <a:gd name="T31" fmla="*/ 58 h 61"/>
                <a:gd name="T32" fmla="*/ 2 w 25"/>
                <a:gd name="T33" fmla="*/ 60 h 61"/>
                <a:gd name="T34" fmla="*/ 0 w 25"/>
                <a:gd name="T35" fmla="*/ 56 h 61"/>
                <a:gd name="T36" fmla="*/ 2 w 25"/>
                <a:gd name="T37" fmla="*/ 52 h 61"/>
                <a:gd name="T38" fmla="*/ 4 w 25"/>
                <a:gd name="T39" fmla="*/ 48 h 61"/>
                <a:gd name="T40" fmla="*/ 6 w 25"/>
                <a:gd name="T41" fmla="*/ 44 h 61"/>
                <a:gd name="T42" fmla="*/ 6 w 25"/>
                <a:gd name="T43" fmla="*/ 40 h 61"/>
                <a:gd name="T44" fmla="*/ 8 w 25"/>
                <a:gd name="T45" fmla="*/ 36 h 61"/>
                <a:gd name="T46" fmla="*/ 10 w 25"/>
                <a:gd name="T47" fmla="*/ 32 h 61"/>
                <a:gd name="T48" fmla="*/ 10 w 25"/>
                <a:gd name="T49" fmla="*/ 28 h 61"/>
                <a:gd name="T50" fmla="*/ 14 w 25"/>
                <a:gd name="T51" fmla="*/ 24 h 61"/>
                <a:gd name="T52" fmla="*/ 14 w 25"/>
                <a:gd name="T53" fmla="*/ 20 h 61"/>
                <a:gd name="T54" fmla="*/ 16 w 25"/>
                <a:gd name="T55" fmla="*/ 16 h 61"/>
                <a:gd name="T56" fmla="*/ 18 w 25"/>
                <a:gd name="T57" fmla="*/ 12 h 61"/>
                <a:gd name="T58" fmla="*/ 18 w 25"/>
                <a:gd name="T59" fmla="*/ 8 h 61"/>
                <a:gd name="T60" fmla="*/ 20 w 25"/>
                <a:gd name="T61" fmla="*/ 4 h 61"/>
                <a:gd name="T62" fmla="*/ 22 w 25"/>
                <a:gd name="T63" fmla="*/ 0 h 61"/>
                <a:gd name="T64" fmla="*/ 24 w 25"/>
                <a:gd name="T65" fmla="*/ 0 h 6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5"/>
                <a:gd name="T100" fmla="*/ 0 h 61"/>
                <a:gd name="T101" fmla="*/ 25 w 25"/>
                <a:gd name="T102" fmla="*/ 61 h 6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5" h="61">
                  <a:moveTo>
                    <a:pt x="24" y="0"/>
                  </a:moveTo>
                  <a:lnTo>
                    <a:pt x="24" y="4"/>
                  </a:lnTo>
                  <a:lnTo>
                    <a:pt x="24" y="8"/>
                  </a:lnTo>
                  <a:lnTo>
                    <a:pt x="22" y="12"/>
                  </a:lnTo>
                  <a:lnTo>
                    <a:pt x="20" y="16"/>
                  </a:lnTo>
                  <a:lnTo>
                    <a:pt x="20" y="20"/>
                  </a:lnTo>
                  <a:lnTo>
                    <a:pt x="18" y="24"/>
                  </a:lnTo>
                  <a:lnTo>
                    <a:pt x="18" y="28"/>
                  </a:lnTo>
                  <a:lnTo>
                    <a:pt x="18" y="32"/>
                  </a:lnTo>
                  <a:lnTo>
                    <a:pt x="14" y="36"/>
                  </a:lnTo>
                  <a:lnTo>
                    <a:pt x="12" y="40"/>
                  </a:lnTo>
                  <a:lnTo>
                    <a:pt x="12" y="44"/>
                  </a:lnTo>
                  <a:lnTo>
                    <a:pt x="12" y="48"/>
                  </a:lnTo>
                  <a:lnTo>
                    <a:pt x="10" y="52"/>
                  </a:lnTo>
                  <a:lnTo>
                    <a:pt x="6" y="54"/>
                  </a:lnTo>
                  <a:lnTo>
                    <a:pt x="6" y="58"/>
                  </a:lnTo>
                  <a:lnTo>
                    <a:pt x="2" y="60"/>
                  </a:lnTo>
                  <a:lnTo>
                    <a:pt x="0" y="56"/>
                  </a:lnTo>
                  <a:lnTo>
                    <a:pt x="2" y="52"/>
                  </a:lnTo>
                  <a:lnTo>
                    <a:pt x="4" y="48"/>
                  </a:lnTo>
                  <a:lnTo>
                    <a:pt x="6" y="44"/>
                  </a:lnTo>
                  <a:lnTo>
                    <a:pt x="6" y="40"/>
                  </a:lnTo>
                  <a:lnTo>
                    <a:pt x="8" y="36"/>
                  </a:lnTo>
                  <a:lnTo>
                    <a:pt x="10" y="32"/>
                  </a:lnTo>
                  <a:lnTo>
                    <a:pt x="10" y="28"/>
                  </a:lnTo>
                  <a:lnTo>
                    <a:pt x="14" y="24"/>
                  </a:lnTo>
                  <a:lnTo>
                    <a:pt x="14" y="20"/>
                  </a:lnTo>
                  <a:lnTo>
                    <a:pt x="16" y="16"/>
                  </a:lnTo>
                  <a:lnTo>
                    <a:pt x="18" y="12"/>
                  </a:lnTo>
                  <a:lnTo>
                    <a:pt x="18" y="8"/>
                  </a:lnTo>
                  <a:lnTo>
                    <a:pt x="20" y="4"/>
                  </a:lnTo>
                  <a:lnTo>
                    <a:pt x="22" y="0"/>
                  </a:lnTo>
                  <a:lnTo>
                    <a:pt x="24" y="0"/>
                  </a:lnTo>
                </a:path>
              </a:pathLst>
            </a:custGeom>
            <a:solidFill>
              <a:schemeClr val="accent1"/>
            </a:solidFill>
            <a:ln w="12700" cap="rnd">
              <a:solidFill>
                <a:schemeClr val="tx1"/>
              </a:solidFill>
              <a:round/>
              <a:headEnd/>
              <a:tailEnd/>
            </a:ln>
          </p:spPr>
          <p:txBody>
            <a:bodyPr/>
            <a:lstStyle/>
            <a:p>
              <a:endParaRPr lang="th-TH"/>
            </a:p>
          </p:txBody>
        </p:sp>
        <p:sp>
          <p:nvSpPr>
            <p:cNvPr id="6252" name="Freeform 120"/>
            <p:cNvSpPr>
              <a:spLocks/>
            </p:cNvSpPr>
            <p:nvPr/>
          </p:nvSpPr>
          <p:spPr bwMode="auto">
            <a:xfrm>
              <a:off x="816" y="2884"/>
              <a:ext cx="373" cy="287"/>
            </a:xfrm>
            <a:custGeom>
              <a:avLst/>
              <a:gdLst>
                <a:gd name="T0" fmla="*/ 210 w 373"/>
                <a:gd name="T1" fmla="*/ 10 h 287"/>
                <a:gd name="T2" fmla="*/ 228 w 373"/>
                <a:gd name="T3" fmla="*/ 14 h 287"/>
                <a:gd name="T4" fmla="*/ 254 w 373"/>
                <a:gd name="T5" fmla="*/ 22 h 287"/>
                <a:gd name="T6" fmla="*/ 272 w 373"/>
                <a:gd name="T7" fmla="*/ 32 h 287"/>
                <a:gd name="T8" fmla="*/ 284 w 373"/>
                <a:gd name="T9" fmla="*/ 48 h 287"/>
                <a:gd name="T10" fmla="*/ 294 w 373"/>
                <a:gd name="T11" fmla="*/ 62 h 287"/>
                <a:gd name="T12" fmla="*/ 300 w 373"/>
                <a:gd name="T13" fmla="*/ 80 h 287"/>
                <a:gd name="T14" fmla="*/ 312 w 373"/>
                <a:gd name="T15" fmla="*/ 94 h 287"/>
                <a:gd name="T16" fmla="*/ 328 w 373"/>
                <a:gd name="T17" fmla="*/ 106 h 287"/>
                <a:gd name="T18" fmla="*/ 344 w 373"/>
                <a:gd name="T19" fmla="*/ 120 h 287"/>
                <a:gd name="T20" fmla="*/ 354 w 373"/>
                <a:gd name="T21" fmla="*/ 136 h 287"/>
                <a:gd name="T22" fmla="*/ 368 w 373"/>
                <a:gd name="T23" fmla="*/ 148 h 287"/>
                <a:gd name="T24" fmla="*/ 372 w 373"/>
                <a:gd name="T25" fmla="*/ 162 h 287"/>
                <a:gd name="T26" fmla="*/ 370 w 373"/>
                <a:gd name="T27" fmla="*/ 178 h 287"/>
                <a:gd name="T28" fmla="*/ 366 w 373"/>
                <a:gd name="T29" fmla="*/ 194 h 287"/>
                <a:gd name="T30" fmla="*/ 362 w 373"/>
                <a:gd name="T31" fmla="*/ 210 h 287"/>
                <a:gd name="T32" fmla="*/ 358 w 373"/>
                <a:gd name="T33" fmla="*/ 226 h 287"/>
                <a:gd name="T34" fmla="*/ 356 w 373"/>
                <a:gd name="T35" fmla="*/ 242 h 287"/>
                <a:gd name="T36" fmla="*/ 352 w 373"/>
                <a:gd name="T37" fmla="*/ 258 h 287"/>
                <a:gd name="T38" fmla="*/ 346 w 373"/>
                <a:gd name="T39" fmla="*/ 274 h 287"/>
                <a:gd name="T40" fmla="*/ 334 w 373"/>
                <a:gd name="T41" fmla="*/ 286 h 287"/>
                <a:gd name="T42" fmla="*/ 318 w 373"/>
                <a:gd name="T43" fmla="*/ 282 h 287"/>
                <a:gd name="T44" fmla="*/ 300 w 373"/>
                <a:gd name="T45" fmla="*/ 278 h 287"/>
                <a:gd name="T46" fmla="*/ 280 w 373"/>
                <a:gd name="T47" fmla="*/ 268 h 287"/>
                <a:gd name="T48" fmla="*/ 258 w 373"/>
                <a:gd name="T49" fmla="*/ 246 h 287"/>
                <a:gd name="T50" fmla="*/ 236 w 373"/>
                <a:gd name="T51" fmla="*/ 230 h 287"/>
                <a:gd name="T52" fmla="*/ 204 w 373"/>
                <a:gd name="T53" fmla="*/ 216 h 287"/>
                <a:gd name="T54" fmla="*/ 168 w 373"/>
                <a:gd name="T55" fmla="*/ 206 h 287"/>
                <a:gd name="T56" fmla="*/ 150 w 373"/>
                <a:gd name="T57" fmla="*/ 202 h 287"/>
                <a:gd name="T58" fmla="*/ 98 w 373"/>
                <a:gd name="T59" fmla="*/ 190 h 287"/>
                <a:gd name="T60" fmla="*/ 74 w 373"/>
                <a:gd name="T61" fmla="*/ 184 h 287"/>
                <a:gd name="T62" fmla="*/ 50 w 373"/>
                <a:gd name="T63" fmla="*/ 168 h 287"/>
                <a:gd name="T64" fmla="*/ 22 w 373"/>
                <a:gd name="T65" fmla="*/ 148 h 287"/>
                <a:gd name="T66" fmla="*/ 10 w 373"/>
                <a:gd name="T67" fmla="*/ 128 h 287"/>
                <a:gd name="T68" fmla="*/ 2 w 373"/>
                <a:gd name="T69" fmla="*/ 100 h 287"/>
                <a:gd name="T70" fmla="*/ 0 w 373"/>
                <a:gd name="T71" fmla="*/ 80 h 287"/>
                <a:gd name="T72" fmla="*/ 2 w 373"/>
                <a:gd name="T73" fmla="*/ 56 h 287"/>
                <a:gd name="T74" fmla="*/ 10 w 373"/>
                <a:gd name="T75" fmla="*/ 38 h 287"/>
                <a:gd name="T76" fmla="*/ 28 w 373"/>
                <a:gd name="T77" fmla="*/ 30 h 287"/>
                <a:gd name="T78" fmla="*/ 48 w 373"/>
                <a:gd name="T79" fmla="*/ 30 h 287"/>
                <a:gd name="T80" fmla="*/ 72 w 373"/>
                <a:gd name="T81" fmla="*/ 32 h 287"/>
                <a:gd name="T82" fmla="*/ 92 w 373"/>
                <a:gd name="T83" fmla="*/ 32 h 287"/>
                <a:gd name="T84" fmla="*/ 108 w 373"/>
                <a:gd name="T85" fmla="*/ 28 h 287"/>
                <a:gd name="T86" fmla="*/ 120 w 373"/>
                <a:gd name="T87" fmla="*/ 16 h 287"/>
                <a:gd name="T88" fmla="*/ 136 w 373"/>
                <a:gd name="T89" fmla="*/ 4 h 287"/>
                <a:gd name="T90" fmla="*/ 154 w 373"/>
                <a:gd name="T91" fmla="*/ 2 h 287"/>
                <a:gd name="T92" fmla="*/ 172 w 373"/>
                <a:gd name="T93" fmla="*/ 2 h 287"/>
                <a:gd name="T94" fmla="*/ 190 w 373"/>
                <a:gd name="T95" fmla="*/ 4 h 28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73"/>
                <a:gd name="T145" fmla="*/ 0 h 287"/>
                <a:gd name="T146" fmla="*/ 373 w 373"/>
                <a:gd name="T147" fmla="*/ 287 h 28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73" h="287">
                  <a:moveTo>
                    <a:pt x="196" y="6"/>
                  </a:moveTo>
                  <a:lnTo>
                    <a:pt x="202" y="8"/>
                  </a:lnTo>
                  <a:lnTo>
                    <a:pt x="206" y="8"/>
                  </a:lnTo>
                  <a:lnTo>
                    <a:pt x="210" y="10"/>
                  </a:lnTo>
                  <a:lnTo>
                    <a:pt x="214" y="10"/>
                  </a:lnTo>
                  <a:lnTo>
                    <a:pt x="220" y="12"/>
                  </a:lnTo>
                  <a:lnTo>
                    <a:pt x="224" y="12"/>
                  </a:lnTo>
                  <a:lnTo>
                    <a:pt x="228" y="14"/>
                  </a:lnTo>
                  <a:lnTo>
                    <a:pt x="234" y="14"/>
                  </a:lnTo>
                  <a:lnTo>
                    <a:pt x="242" y="16"/>
                  </a:lnTo>
                  <a:lnTo>
                    <a:pt x="250" y="22"/>
                  </a:lnTo>
                  <a:lnTo>
                    <a:pt x="254" y="22"/>
                  </a:lnTo>
                  <a:lnTo>
                    <a:pt x="260" y="26"/>
                  </a:lnTo>
                  <a:lnTo>
                    <a:pt x="264" y="28"/>
                  </a:lnTo>
                  <a:lnTo>
                    <a:pt x="268" y="30"/>
                  </a:lnTo>
                  <a:lnTo>
                    <a:pt x="272" y="32"/>
                  </a:lnTo>
                  <a:lnTo>
                    <a:pt x="276" y="34"/>
                  </a:lnTo>
                  <a:lnTo>
                    <a:pt x="280" y="38"/>
                  </a:lnTo>
                  <a:lnTo>
                    <a:pt x="282" y="44"/>
                  </a:lnTo>
                  <a:lnTo>
                    <a:pt x="284" y="48"/>
                  </a:lnTo>
                  <a:lnTo>
                    <a:pt x="286" y="52"/>
                  </a:lnTo>
                  <a:lnTo>
                    <a:pt x="286" y="56"/>
                  </a:lnTo>
                  <a:lnTo>
                    <a:pt x="290" y="58"/>
                  </a:lnTo>
                  <a:lnTo>
                    <a:pt x="294" y="62"/>
                  </a:lnTo>
                  <a:lnTo>
                    <a:pt x="296" y="66"/>
                  </a:lnTo>
                  <a:lnTo>
                    <a:pt x="296" y="70"/>
                  </a:lnTo>
                  <a:lnTo>
                    <a:pt x="300" y="76"/>
                  </a:lnTo>
                  <a:lnTo>
                    <a:pt x="300" y="80"/>
                  </a:lnTo>
                  <a:lnTo>
                    <a:pt x="304" y="86"/>
                  </a:lnTo>
                  <a:lnTo>
                    <a:pt x="306" y="90"/>
                  </a:lnTo>
                  <a:lnTo>
                    <a:pt x="308" y="94"/>
                  </a:lnTo>
                  <a:lnTo>
                    <a:pt x="312" y="94"/>
                  </a:lnTo>
                  <a:lnTo>
                    <a:pt x="316" y="98"/>
                  </a:lnTo>
                  <a:lnTo>
                    <a:pt x="320" y="100"/>
                  </a:lnTo>
                  <a:lnTo>
                    <a:pt x="324" y="104"/>
                  </a:lnTo>
                  <a:lnTo>
                    <a:pt x="328" y="106"/>
                  </a:lnTo>
                  <a:lnTo>
                    <a:pt x="332" y="110"/>
                  </a:lnTo>
                  <a:lnTo>
                    <a:pt x="336" y="114"/>
                  </a:lnTo>
                  <a:lnTo>
                    <a:pt x="340" y="118"/>
                  </a:lnTo>
                  <a:lnTo>
                    <a:pt x="344" y="120"/>
                  </a:lnTo>
                  <a:lnTo>
                    <a:pt x="346" y="124"/>
                  </a:lnTo>
                  <a:lnTo>
                    <a:pt x="348" y="128"/>
                  </a:lnTo>
                  <a:lnTo>
                    <a:pt x="350" y="132"/>
                  </a:lnTo>
                  <a:lnTo>
                    <a:pt x="354" y="136"/>
                  </a:lnTo>
                  <a:lnTo>
                    <a:pt x="358" y="138"/>
                  </a:lnTo>
                  <a:lnTo>
                    <a:pt x="362" y="142"/>
                  </a:lnTo>
                  <a:lnTo>
                    <a:pt x="364" y="146"/>
                  </a:lnTo>
                  <a:lnTo>
                    <a:pt x="368" y="148"/>
                  </a:lnTo>
                  <a:lnTo>
                    <a:pt x="372" y="150"/>
                  </a:lnTo>
                  <a:lnTo>
                    <a:pt x="372" y="154"/>
                  </a:lnTo>
                  <a:lnTo>
                    <a:pt x="372" y="158"/>
                  </a:lnTo>
                  <a:lnTo>
                    <a:pt x="372" y="162"/>
                  </a:lnTo>
                  <a:lnTo>
                    <a:pt x="372" y="166"/>
                  </a:lnTo>
                  <a:lnTo>
                    <a:pt x="372" y="170"/>
                  </a:lnTo>
                  <a:lnTo>
                    <a:pt x="370" y="174"/>
                  </a:lnTo>
                  <a:lnTo>
                    <a:pt x="370" y="178"/>
                  </a:lnTo>
                  <a:lnTo>
                    <a:pt x="368" y="182"/>
                  </a:lnTo>
                  <a:lnTo>
                    <a:pt x="366" y="186"/>
                  </a:lnTo>
                  <a:lnTo>
                    <a:pt x="366" y="190"/>
                  </a:lnTo>
                  <a:lnTo>
                    <a:pt x="366" y="194"/>
                  </a:lnTo>
                  <a:lnTo>
                    <a:pt x="366" y="198"/>
                  </a:lnTo>
                  <a:lnTo>
                    <a:pt x="364" y="202"/>
                  </a:lnTo>
                  <a:lnTo>
                    <a:pt x="364" y="206"/>
                  </a:lnTo>
                  <a:lnTo>
                    <a:pt x="362" y="210"/>
                  </a:lnTo>
                  <a:lnTo>
                    <a:pt x="362" y="214"/>
                  </a:lnTo>
                  <a:lnTo>
                    <a:pt x="360" y="218"/>
                  </a:lnTo>
                  <a:lnTo>
                    <a:pt x="360" y="222"/>
                  </a:lnTo>
                  <a:lnTo>
                    <a:pt x="358" y="226"/>
                  </a:lnTo>
                  <a:lnTo>
                    <a:pt x="358" y="230"/>
                  </a:lnTo>
                  <a:lnTo>
                    <a:pt x="358" y="234"/>
                  </a:lnTo>
                  <a:lnTo>
                    <a:pt x="356" y="238"/>
                  </a:lnTo>
                  <a:lnTo>
                    <a:pt x="356" y="242"/>
                  </a:lnTo>
                  <a:lnTo>
                    <a:pt x="354" y="246"/>
                  </a:lnTo>
                  <a:lnTo>
                    <a:pt x="354" y="250"/>
                  </a:lnTo>
                  <a:lnTo>
                    <a:pt x="352" y="254"/>
                  </a:lnTo>
                  <a:lnTo>
                    <a:pt x="352" y="258"/>
                  </a:lnTo>
                  <a:lnTo>
                    <a:pt x="350" y="262"/>
                  </a:lnTo>
                  <a:lnTo>
                    <a:pt x="348" y="266"/>
                  </a:lnTo>
                  <a:lnTo>
                    <a:pt x="348" y="270"/>
                  </a:lnTo>
                  <a:lnTo>
                    <a:pt x="346" y="274"/>
                  </a:lnTo>
                  <a:lnTo>
                    <a:pt x="344" y="278"/>
                  </a:lnTo>
                  <a:lnTo>
                    <a:pt x="340" y="280"/>
                  </a:lnTo>
                  <a:lnTo>
                    <a:pt x="338" y="284"/>
                  </a:lnTo>
                  <a:lnTo>
                    <a:pt x="334" y="286"/>
                  </a:lnTo>
                  <a:lnTo>
                    <a:pt x="330" y="284"/>
                  </a:lnTo>
                  <a:lnTo>
                    <a:pt x="326" y="284"/>
                  </a:lnTo>
                  <a:lnTo>
                    <a:pt x="322" y="282"/>
                  </a:lnTo>
                  <a:lnTo>
                    <a:pt x="318" y="282"/>
                  </a:lnTo>
                  <a:lnTo>
                    <a:pt x="314" y="282"/>
                  </a:lnTo>
                  <a:lnTo>
                    <a:pt x="310" y="280"/>
                  </a:lnTo>
                  <a:lnTo>
                    <a:pt x="304" y="280"/>
                  </a:lnTo>
                  <a:lnTo>
                    <a:pt x="300" y="278"/>
                  </a:lnTo>
                  <a:lnTo>
                    <a:pt x="296" y="276"/>
                  </a:lnTo>
                  <a:lnTo>
                    <a:pt x="290" y="274"/>
                  </a:lnTo>
                  <a:lnTo>
                    <a:pt x="284" y="270"/>
                  </a:lnTo>
                  <a:lnTo>
                    <a:pt x="280" y="268"/>
                  </a:lnTo>
                  <a:lnTo>
                    <a:pt x="276" y="264"/>
                  </a:lnTo>
                  <a:lnTo>
                    <a:pt x="270" y="258"/>
                  </a:lnTo>
                  <a:lnTo>
                    <a:pt x="262" y="252"/>
                  </a:lnTo>
                  <a:lnTo>
                    <a:pt x="258" y="246"/>
                  </a:lnTo>
                  <a:lnTo>
                    <a:pt x="250" y="244"/>
                  </a:lnTo>
                  <a:lnTo>
                    <a:pt x="246" y="238"/>
                  </a:lnTo>
                  <a:lnTo>
                    <a:pt x="240" y="234"/>
                  </a:lnTo>
                  <a:lnTo>
                    <a:pt x="236" y="230"/>
                  </a:lnTo>
                  <a:lnTo>
                    <a:pt x="230" y="226"/>
                  </a:lnTo>
                  <a:lnTo>
                    <a:pt x="224" y="224"/>
                  </a:lnTo>
                  <a:lnTo>
                    <a:pt x="216" y="220"/>
                  </a:lnTo>
                  <a:lnTo>
                    <a:pt x="204" y="216"/>
                  </a:lnTo>
                  <a:lnTo>
                    <a:pt x="194" y="214"/>
                  </a:lnTo>
                  <a:lnTo>
                    <a:pt x="184" y="210"/>
                  </a:lnTo>
                  <a:lnTo>
                    <a:pt x="176" y="208"/>
                  </a:lnTo>
                  <a:lnTo>
                    <a:pt x="168" y="206"/>
                  </a:lnTo>
                  <a:lnTo>
                    <a:pt x="162" y="204"/>
                  </a:lnTo>
                  <a:lnTo>
                    <a:pt x="158" y="204"/>
                  </a:lnTo>
                  <a:lnTo>
                    <a:pt x="154" y="204"/>
                  </a:lnTo>
                  <a:lnTo>
                    <a:pt x="150" y="202"/>
                  </a:lnTo>
                  <a:lnTo>
                    <a:pt x="134" y="196"/>
                  </a:lnTo>
                  <a:lnTo>
                    <a:pt x="122" y="194"/>
                  </a:lnTo>
                  <a:lnTo>
                    <a:pt x="110" y="192"/>
                  </a:lnTo>
                  <a:lnTo>
                    <a:pt x="98" y="190"/>
                  </a:lnTo>
                  <a:lnTo>
                    <a:pt x="88" y="188"/>
                  </a:lnTo>
                  <a:lnTo>
                    <a:pt x="82" y="188"/>
                  </a:lnTo>
                  <a:lnTo>
                    <a:pt x="78" y="186"/>
                  </a:lnTo>
                  <a:lnTo>
                    <a:pt x="74" y="184"/>
                  </a:lnTo>
                  <a:lnTo>
                    <a:pt x="66" y="180"/>
                  </a:lnTo>
                  <a:lnTo>
                    <a:pt x="62" y="176"/>
                  </a:lnTo>
                  <a:lnTo>
                    <a:pt x="56" y="174"/>
                  </a:lnTo>
                  <a:lnTo>
                    <a:pt x="50" y="168"/>
                  </a:lnTo>
                  <a:lnTo>
                    <a:pt x="42" y="162"/>
                  </a:lnTo>
                  <a:lnTo>
                    <a:pt x="34" y="158"/>
                  </a:lnTo>
                  <a:lnTo>
                    <a:pt x="28" y="152"/>
                  </a:lnTo>
                  <a:lnTo>
                    <a:pt x="22" y="148"/>
                  </a:lnTo>
                  <a:lnTo>
                    <a:pt x="18" y="144"/>
                  </a:lnTo>
                  <a:lnTo>
                    <a:pt x="16" y="138"/>
                  </a:lnTo>
                  <a:lnTo>
                    <a:pt x="12" y="134"/>
                  </a:lnTo>
                  <a:lnTo>
                    <a:pt x="10" y="128"/>
                  </a:lnTo>
                  <a:lnTo>
                    <a:pt x="6" y="122"/>
                  </a:lnTo>
                  <a:lnTo>
                    <a:pt x="4" y="114"/>
                  </a:lnTo>
                  <a:lnTo>
                    <a:pt x="2" y="108"/>
                  </a:lnTo>
                  <a:lnTo>
                    <a:pt x="2" y="100"/>
                  </a:lnTo>
                  <a:lnTo>
                    <a:pt x="2" y="96"/>
                  </a:lnTo>
                  <a:lnTo>
                    <a:pt x="2" y="90"/>
                  </a:lnTo>
                  <a:lnTo>
                    <a:pt x="0" y="84"/>
                  </a:lnTo>
                  <a:lnTo>
                    <a:pt x="0" y="80"/>
                  </a:lnTo>
                  <a:lnTo>
                    <a:pt x="0" y="72"/>
                  </a:lnTo>
                  <a:lnTo>
                    <a:pt x="0" y="68"/>
                  </a:lnTo>
                  <a:lnTo>
                    <a:pt x="0" y="62"/>
                  </a:lnTo>
                  <a:lnTo>
                    <a:pt x="2" y="56"/>
                  </a:lnTo>
                  <a:lnTo>
                    <a:pt x="4" y="50"/>
                  </a:lnTo>
                  <a:lnTo>
                    <a:pt x="4" y="46"/>
                  </a:lnTo>
                  <a:lnTo>
                    <a:pt x="8" y="42"/>
                  </a:lnTo>
                  <a:lnTo>
                    <a:pt x="10" y="38"/>
                  </a:lnTo>
                  <a:lnTo>
                    <a:pt x="16" y="34"/>
                  </a:lnTo>
                  <a:lnTo>
                    <a:pt x="20" y="34"/>
                  </a:lnTo>
                  <a:lnTo>
                    <a:pt x="24" y="32"/>
                  </a:lnTo>
                  <a:lnTo>
                    <a:pt x="28" y="30"/>
                  </a:lnTo>
                  <a:lnTo>
                    <a:pt x="34" y="30"/>
                  </a:lnTo>
                  <a:lnTo>
                    <a:pt x="38" y="30"/>
                  </a:lnTo>
                  <a:lnTo>
                    <a:pt x="44" y="30"/>
                  </a:lnTo>
                  <a:lnTo>
                    <a:pt x="48" y="30"/>
                  </a:lnTo>
                  <a:lnTo>
                    <a:pt x="52" y="30"/>
                  </a:lnTo>
                  <a:lnTo>
                    <a:pt x="58" y="30"/>
                  </a:lnTo>
                  <a:lnTo>
                    <a:pt x="66" y="30"/>
                  </a:lnTo>
                  <a:lnTo>
                    <a:pt x="72" y="32"/>
                  </a:lnTo>
                  <a:lnTo>
                    <a:pt x="76" y="32"/>
                  </a:lnTo>
                  <a:lnTo>
                    <a:pt x="82" y="32"/>
                  </a:lnTo>
                  <a:lnTo>
                    <a:pt x="88" y="32"/>
                  </a:lnTo>
                  <a:lnTo>
                    <a:pt x="92" y="32"/>
                  </a:lnTo>
                  <a:lnTo>
                    <a:pt x="96" y="32"/>
                  </a:lnTo>
                  <a:lnTo>
                    <a:pt x="100" y="30"/>
                  </a:lnTo>
                  <a:lnTo>
                    <a:pt x="104" y="30"/>
                  </a:lnTo>
                  <a:lnTo>
                    <a:pt x="108" y="28"/>
                  </a:lnTo>
                  <a:lnTo>
                    <a:pt x="112" y="26"/>
                  </a:lnTo>
                  <a:lnTo>
                    <a:pt x="114" y="22"/>
                  </a:lnTo>
                  <a:lnTo>
                    <a:pt x="118" y="20"/>
                  </a:lnTo>
                  <a:lnTo>
                    <a:pt x="120" y="16"/>
                  </a:lnTo>
                  <a:lnTo>
                    <a:pt x="124" y="14"/>
                  </a:lnTo>
                  <a:lnTo>
                    <a:pt x="126" y="10"/>
                  </a:lnTo>
                  <a:lnTo>
                    <a:pt x="130" y="8"/>
                  </a:lnTo>
                  <a:lnTo>
                    <a:pt x="136" y="4"/>
                  </a:lnTo>
                  <a:lnTo>
                    <a:pt x="140" y="2"/>
                  </a:lnTo>
                  <a:lnTo>
                    <a:pt x="146" y="0"/>
                  </a:lnTo>
                  <a:lnTo>
                    <a:pt x="150" y="0"/>
                  </a:lnTo>
                  <a:lnTo>
                    <a:pt x="154" y="2"/>
                  </a:lnTo>
                  <a:lnTo>
                    <a:pt x="158" y="2"/>
                  </a:lnTo>
                  <a:lnTo>
                    <a:pt x="162" y="2"/>
                  </a:lnTo>
                  <a:lnTo>
                    <a:pt x="166" y="2"/>
                  </a:lnTo>
                  <a:lnTo>
                    <a:pt x="172" y="2"/>
                  </a:lnTo>
                  <a:lnTo>
                    <a:pt x="176" y="2"/>
                  </a:lnTo>
                  <a:lnTo>
                    <a:pt x="182" y="4"/>
                  </a:lnTo>
                  <a:lnTo>
                    <a:pt x="186" y="4"/>
                  </a:lnTo>
                  <a:lnTo>
                    <a:pt x="190" y="4"/>
                  </a:lnTo>
                  <a:lnTo>
                    <a:pt x="194" y="6"/>
                  </a:lnTo>
                  <a:lnTo>
                    <a:pt x="198" y="6"/>
                  </a:lnTo>
                  <a:lnTo>
                    <a:pt x="196" y="6"/>
                  </a:lnTo>
                </a:path>
              </a:pathLst>
            </a:custGeom>
            <a:solidFill>
              <a:schemeClr val="bg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th-TH"/>
            </a:p>
          </p:txBody>
        </p:sp>
        <p:sp>
          <p:nvSpPr>
            <p:cNvPr id="6253" name="Freeform 121"/>
            <p:cNvSpPr>
              <a:spLocks/>
            </p:cNvSpPr>
            <p:nvPr/>
          </p:nvSpPr>
          <p:spPr bwMode="auto">
            <a:xfrm>
              <a:off x="1244" y="3064"/>
              <a:ext cx="91" cy="133"/>
            </a:xfrm>
            <a:custGeom>
              <a:avLst/>
              <a:gdLst>
                <a:gd name="T0" fmla="*/ 86 w 91"/>
                <a:gd name="T1" fmla="*/ 128 h 133"/>
                <a:gd name="T2" fmla="*/ 78 w 91"/>
                <a:gd name="T3" fmla="*/ 130 h 133"/>
                <a:gd name="T4" fmla="*/ 70 w 91"/>
                <a:gd name="T5" fmla="*/ 132 h 133"/>
                <a:gd name="T6" fmla="*/ 62 w 91"/>
                <a:gd name="T7" fmla="*/ 132 h 133"/>
                <a:gd name="T8" fmla="*/ 54 w 91"/>
                <a:gd name="T9" fmla="*/ 132 h 133"/>
                <a:gd name="T10" fmla="*/ 46 w 91"/>
                <a:gd name="T11" fmla="*/ 130 h 133"/>
                <a:gd name="T12" fmla="*/ 38 w 91"/>
                <a:gd name="T13" fmla="*/ 130 h 133"/>
                <a:gd name="T14" fmla="*/ 30 w 91"/>
                <a:gd name="T15" fmla="*/ 130 h 133"/>
                <a:gd name="T16" fmla="*/ 22 w 91"/>
                <a:gd name="T17" fmla="*/ 130 h 133"/>
                <a:gd name="T18" fmla="*/ 14 w 91"/>
                <a:gd name="T19" fmla="*/ 128 h 133"/>
                <a:gd name="T20" fmla="*/ 6 w 91"/>
                <a:gd name="T21" fmla="*/ 128 h 133"/>
                <a:gd name="T22" fmla="*/ 0 w 91"/>
                <a:gd name="T23" fmla="*/ 124 h 133"/>
                <a:gd name="T24" fmla="*/ 0 w 91"/>
                <a:gd name="T25" fmla="*/ 116 h 133"/>
                <a:gd name="T26" fmla="*/ 0 w 91"/>
                <a:gd name="T27" fmla="*/ 108 h 133"/>
                <a:gd name="T28" fmla="*/ 2 w 91"/>
                <a:gd name="T29" fmla="*/ 100 h 133"/>
                <a:gd name="T30" fmla="*/ 4 w 91"/>
                <a:gd name="T31" fmla="*/ 92 h 133"/>
                <a:gd name="T32" fmla="*/ 6 w 91"/>
                <a:gd name="T33" fmla="*/ 84 h 133"/>
                <a:gd name="T34" fmla="*/ 6 w 91"/>
                <a:gd name="T35" fmla="*/ 76 h 133"/>
                <a:gd name="T36" fmla="*/ 8 w 91"/>
                <a:gd name="T37" fmla="*/ 68 h 133"/>
                <a:gd name="T38" fmla="*/ 8 w 91"/>
                <a:gd name="T39" fmla="*/ 60 h 133"/>
                <a:gd name="T40" fmla="*/ 8 w 91"/>
                <a:gd name="T41" fmla="*/ 52 h 133"/>
                <a:gd name="T42" fmla="*/ 10 w 91"/>
                <a:gd name="T43" fmla="*/ 44 h 133"/>
                <a:gd name="T44" fmla="*/ 10 w 91"/>
                <a:gd name="T45" fmla="*/ 36 h 133"/>
                <a:gd name="T46" fmla="*/ 12 w 91"/>
                <a:gd name="T47" fmla="*/ 28 h 133"/>
                <a:gd name="T48" fmla="*/ 12 w 91"/>
                <a:gd name="T49" fmla="*/ 20 h 133"/>
                <a:gd name="T50" fmla="*/ 14 w 91"/>
                <a:gd name="T51" fmla="*/ 12 h 133"/>
                <a:gd name="T52" fmla="*/ 16 w 91"/>
                <a:gd name="T53" fmla="*/ 4 h 133"/>
                <a:gd name="T54" fmla="*/ 20 w 91"/>
                <a:gd name="T55" fmla="*/ 0 h 133"/>
                <a:gd name="T56" fmla="*/ 28 w 91"/>
                <a:gd name="T57" fmla="*/ 2 h 133"/>
                <a:gd name="T58" fmla="*/ 36 w 91"/>
                <a:gd name="T59" fmla="*/ 6 h 133"/>
                <a:gd name="T60" fmla="*/ 40 w 91"/>
                <a:gd name="T61" fmla="*/ 14 h 133"/>
                <a:gd name="T62" fmla="*/ 42 w 91"/>
                <a:gd name="T63" fmla="*/ 22 h 133"/>
                <a:gd name="T64" fmla="*/ 44 w 91"/>
                <a:gd name="T65" fmla="*/ 30 h 133"/>
                <a:gd name="T66" fmla="*/ 46 w 91"/>
                <a:gd name="T67" fmla="*/ 38 h 133"/>
                <a:gd name="T68" fmla="*/ 50 w 91"/>
                <a:gd name="T69" fmla="*/ 46 h 133"/>
                <a:gd name="T70" fmla="*/ 52 w 91"/>
                <a:gd name="T71" fmla="*/ 54 h 133"/>
                <a:gd name="T72" fmla="*/ 56 w 91"/>
                <a:gd name="T73" fmla="*/ 62 h 133"/>
                <a:gd name="T74" fmla="*/ 58 w 91"/>
                <a:gd name="T75" fmla="*/ 70 h 133"/>
                <a:gd name="T76" fmla="*/ 62 w 91"/>
                <a:gd name="T77" fmla="*/ 78 h 133"/>
                <a:gd name="T78" fmla="*/ 66 w 91"/>
                <a:gd name="T79" fmla="*/ 86 h 133"/>
                <a:gd name="T80" fmla="*/ 72 w 91"/>
                <a:gd name="T81" fmla="*/ 94 h 133"/>
                <a:gd name="T82" fmla="*/ 76 w 91"/>
                <a:gd name="T83" fmla="*/ 102 h 133"/>
                <a:gd name="T84" fmla="*/ 80 w 91"/>
                <a:gd name="T85" fmla="*/ 110 h 133"/>
                <a:gd name="T86" fmla="*/ 82 w 91"/>
                <a:gd name="T87" fmla="*/ 118 h 133"/>
                <a:gd name="T88" fmla="*/ 82 w 91"/>
                <a:gd name="T89" fmla="*/ 126 h 133"/>
                <a:gd name="T90" fmla="*/ 78 w 91"/>
                <a:gd name="T91" fmla="*/ 132 h 13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1"/>
                <a:gd name="T139" fmla="*/ 0 h 133"/>
                <a:gd name="T140" fmla="*/ 91 w 91"/>
                <a:gd name="T141" fmla="*/ 133 h 13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1" h="133">
                  <a:moveTo>
                    <a:pt x="90" y="128"/>
                  </a:moveTo>
                  <a:lnTo>
                    <a:pt x="86" y="128"/>
                  </a:lnTo>
                  <a:lnTo>
                    <a:pt x="82" y="130"/>
                  </a:lnTo>
                  <a:lnTo>
                    <a:pt x="78" y="130"/>
                  </a:lnTo>
                  <a:lnTo>
                    <a:pt x="74" y="132"/>
                  </a:lnTo>
                  <a:lnTo>
                    <a:pt x="70" y="132"/>
                  </a:lnTo>
                  <a:lnTo>
                    <a:pt x="66" y="132"/>
                  </a:lnTo>
                  <a:lnTo>
                    <a:pt x="62" y="132"/>
                  </a:lnTo>
                  <a:lnTo>
                    <a:pt x="58" y="132"/>
                  </a:lnTo>
                  <a:lnTo>
                    <a:pt x="54" y="132"/>
                  </a:lnTo>
                  <a:lnTo>
                    <a:pt x="50" y="130"/>
                  </a:lnTo>
                  <a:lnTo>
                    <a:pt x="46" y="130"/>
                  </a:lnTo>
                  <a:lnTo>
                    <a:pt x="42" y="130"/>
                  </a:lnTo>
                  <a:lnTo>
                    <a:pt x="38" y="130"/>
                  </a:lnTo>
                  <a:lnTo>
                    <a:pt x="34" y="130"/>
                  </a:lnTo>
                  <a:lnTo>
                    <a:pt x="30" y="130"/>
                  </a:lnTo>
                  <a:lnTo>
                    <a:pt x="26" y="130"/>
                  </a:lnTo>
                  <a:lnTo>
                    <a:pt x="22" y="130"/>
                  </a:lnTo>
                  <a:lnTo>
                    <a:pt x="18" y="130"/>
                  </a:lnTo>
                  <a:lnTo>
                    <a:pt x="14" y="128"/>
                  </a:lnTo>
                  <a:lnTo>
                    <a:pt x="10" y="128"/>
                  </a:lnTo>
                  <a:lnTo>
                    <a:pt x="6" y="128"/>
                  </a:lnTo>
                  <a:lnTo>
                    <a:pt x="2" y="128"/>
                  </a:lnTo>
                  <a:lnTo>
                    <a:pt x="0" y="124"/>
                  </a:lnTo>
                  <a:lnTo>
                    <a:pt x="0" y="120"/>
                  </a:lnTo>
                  <a:lnTo>
                    <a:pt x="0" y="116"/>
                  </a:lnTo>
                  <a:lnTo>
                    <a:pt x="0" y="112"/>
                  </a:lnTo>
                  <a:lnTo>
                    <a:pt x="0" y="108"/>
                  </a:lnTo>
                  <a:lnTo>
                    <a:pt x="2" y="104"/>
                  </a:lnTo>
                  <a:lnTo>
                    <a:pt x="2" y="100"/>
                  </a:lnTo>
                  <a:lnTo>
                    <a:pt x="4" y="96"/>
                  </a:lnTo>
                  <a:lnTo>
                    <a:pt x="4" y="92"/>
                  </a:lnTo>
                  <a:lnTo>
                    <a:pt x="6" y="88"/>
                  </a:lnTo>
                  <a:lnTo>
                    <a:pt x="6" y="84"/>
                  </a:lnTo>
                  <a:lnTo>
                    <a:pt x="6" y="80"/>
                  </a:lnTo>
                  <a:lnTo>
                    <a:pt x="6" y="76"/>
                  </a:lnTo>
                  <a:lnTo>
                    <a:pt x="8" y="72"/>
                  </a:lnTo>
                  <a:lnTo>
                    <a:pt x="8" y="68"/>
                  </a:lnTo>
                  <a:lnTo>
                    <a:pt x="8" y="64"/>
                  </a:lnTo>
                  <a:lnTo>
                    <a:pt x="8" y="60"/>
                  </a:lnTo>
                  <a:lnTo>
                    <a:pt x="8" y="56"/>
                  </a:lnTo>
                  <a:lnTo>
                    <a:pt x="8" y="52"/>
                  </a:lnTo>
                  <a:lnTo>
                    <a:pt x="10" y="48"/>
                  </a:lnTo>
                  <a:lnTo>
                    <a:pt x="10" y="44"/>
                  </a:lnTo>
                  <a:lnTo>
                    <a:pt x="10" y="40"/>
                  </a:lnTo>
                  <a:lnTo>
                    <a:pt x="10" y="36"/>
                  </a:lnTo>
                  <a:lnTo>
                    <a:pt x="10" y="32"/>
                  </a:lnTo>
                  <a:lnTo>
                    <a:pt x="12" y="28"/>
                  </a:lnTo>
                  <a:lnTo>
                    <a:pt x="12" y="24"/>
                  </a:lnTo>
                  <a:lnTo>
                    <a:pt x="12" y="20"/>
                  </a:lnTo>
                  <a:lnTo>
                    <a:pt x="14" y="16"/>
                  </a:lnTo>
                  <a:lnTo>
                    <a:pt x="14" y="12"/>
                  </a:lnTo>
                  <a:lnTo>
                    <a:pt x="16" y="8"/>
                  </a:lnTo>
                  <a:lnTo>
                    <a:pt x="16" y="4"/>
                  </a:lnTo>
                  <a:lnTo>
                    <a:pt x="16" y="0"/>
                  </a:lnTo>
                  <a:lnTo>
                    <a:pt x="20" y="0"/>
                  </a:lnTo>
                  <a:lnTo>
                    <a:pt x="24" y="0"/>
                  </a:lnTo>
                  <a:lnTo>
                    <a:pt x="28" y="2"/>
                  </a:lnTo>
                  <a:lnTo>
                    <a:pt x="32" y="4"/>
                  </a:lnTo>
                  <a:lnTo>
                    <a:pt x="36" y="6"/>
                  </a:lnTo>
                  <a:lnTo>
                    <a:pt x="38" y="10"/>
                  </a:lnTo>
                  <a:lnTo>
                    <a:pt x="40" y="14"/>
                  </a:lnTo>
                  <a:lnTo>
                    <a:pt x="42" y="18"/>
                  </a:lnTo>
                  <a:lnTo>
                    <a:pt x="42" y="22"/>
                  </a:lnTo>
                  <a:lnTo>
                    <a:pt x="44" y="26"/>
                  </a:lnTo>
                  <a:lnTo>
                    <a:pt x="44" y="30"/>
                  </a:lnTo>
                  <a:lnTo>
                    <a:pt x="44" y="34"/>
                  </a:lnTo>
                  <a:lnTo>
                    <a:pt x="46" y="38"/>
                  </a:lnTo>
                  <a:lnTo>
                    <a:pt x="48" y="42"/>
                  </a:lnTo>
                  <a:lnTo>
                    <a:pt x="50" y="46"/>
                  </a:lnTo>
                  <a:lnTo>
                    <a:pt x="50" y="50"/>
                  </a:lnTo>
                  <a:lnTo>
                    <a:pt x="52" y="54"/>
                  </a:lnTo>
                  <a:lnTo>
                    <a:pt x="52" y="58"/>
                  </a:lnTo>
                  <a:lnTo>
                    <a:pt x="56" y="62"/>
                  </a:lnTo>
                  <a:lnTo>
                    <a:pt x="58" y="66"/>
                  </a:lnTo>
                  <a:lnTo>
                    <a:pt x="58" y="70"/>
                  </a:lnTo>
                  <a:lnTo>
                    <a:pt x="60" y="74"/>
                  </a:lnTo>
                  <a:lnTo>
                    <a:pt x="62" y="78"/>
                  </a:lnTo>
                  <a:lnTo>
                    <a:pt x="64" y="82"/>
                  </a:lnTo>
                  <a:lnTo>
                    <a:pt x="66" y="86"/>
                  </a:lnTo>
                  <a:lnTo>
                    <a:pt x="70" y="90"/>
                  </a:lnTo>
                  <a:lnTo>
                    <a:pt x="72" y="94"/>
                  </a:lnTo>
                  <a:lnTo>
                    <a:pt x="74" y="98"/>
                  </a:lnTo>
                  <a:lnTo>
                    <a:pt x="76" y="102"/>
                  </a:lnTo>
                  <a:lnTo>
                    <a:pt x="78" y="106"/>
                  </a:lnTo>
                  <a:lnTo>
                    <a:pt x="80" y="110"/>
                  </a:lnTo>
                  <a:lnTo>
                    <a:pt x="82" y="114"/>
                  </a:lnTo>
                  <a:lnTo>
                    <a:pt x="82" y="118"/>
                  </a:lnTo>
                  <a:lnTo>
                    <a:pt x="82" y="122"/>
                  </a:lnTo>
                  <a:lnTo>
                    <a:pt x="82" y="126"/>
                  </a:lnTo>
                  <a:lnTo>
                    <a:pt x="82" y="130"/>
                  </a:lnTo>
                  <a:lnTo>
                    <a:pt x="78" y="132"/>
                  </a:lnTo>
                </a:path>
              </a:pathLst>
            </a:custGeom>
            <a:solidFill>
              <a:schemeClr val="bg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th-TH"/>
            </a:p>
          </p:txBody>
        </p:sp>
        <p:sp>
          <p:nvSpPr>
            <p:cNvPr id="6254" name="Freeform 122"/>
            <p:cNvSpPr>
              <a:spLocks/>
            </p:cNvSpPr>
            <p:nvPr/>
          </p:nvSpPr>
          <p:spPr bwMode="auto">
            <a:xfrm>
              <a:off x="1214" y="3084"/>
              <a:ext cx="33" cy="113"/>
            </a:xfrm>
            <a:custGeom>
              <a:avLst/>
              <a:gdLst>
                <a:gd name="T0" fmla="*/ 16 w 33"/>
                <a:gd name="T1" fmla="*/ 102 h 113"/>
                <a:gd name="T2" fmla="*/ 16 w 33"/>
                <a:gd name="T3" fmla="*/ 94 h 113"/>
                <a:gd name="T4" fmla="*/ 18 w 33"/>
                <a:gd name="T5" fmla="*/ 86 h 113"/>
                <a:gd name="T6" fmla="*/ 20 w 33"/>
                <a:gd name="T7" fmla="*/ 78 h 113"/>
                <a:gd name="T8" fmla="*/ 22 w 33"/>
                <a:gd name="T9" fmla="*/ 70 h 113"/>
                <a:gd name="T10" fmla="*/ 22 w 33"/>
                <a:gd name="T11" fmla="*/ 62 h 113"/>
                <a:gd name="T12" fmla="*/ 24 w 33"/>
                <a:gd name="T13" fmla="*/ 54 h 113"/>
                <a:gd name="T14" fmla="*/ 24 w 33"/>
                <a:gd name="T15" fmla="*/ 46 h 113"/>
                <a:gd name="T16" fmla="*/ 28 w 33"/>
                <a:gd name="T17" fmla="*/ 38 h 113"/>
                <a:gd name="T18" fmla="*/ 28 w 33"/>
                <a:gd name="T19" fmla="*/ 30 h 113"/>
                <a:gd name="T20" fmla="*/ 28 w 33"/>
                <a:gd name="T21" fmla="*/ 22 h 113"/>
                <a:gd name="T22" fmla="*/ 28 w 33"/>
                <a:gd name="T23" fmla="*/ 14 h 113"/>
                <a:gd name="T24" fmla="*/ 30 w 33"/>
                <a:gd name="T25" fmla="*/ 6 h 113"/>
                <a:gd name="T26" fmla="*/ 28 w 33"/>
                <a:gd name="T27" fmla="*/ 0 h 113"/>
                <a:gd name="T28" fmla="*/ 22 w 33"/>
                <a:gd name="T29" fmla="*/ 4 h 113"/>
                <a:gd name="T30" fmla="*/ 14 w 33"/>
                <a:gd name="T31" fmla="*/ 4 h 113"/>
                <a:gd name="T32" fmla="*/ 8 w 33"/>
                <a:gd name="T33" fmla="*/ 8 h 113"/>
                <a:gd name="T34" fmla="*/ 6 w 33"/>
                <a:gd name="T35" fmla="*/ 16 h 113"/>
                <a:gd name="T36" fmla="*/ 4 w 33"/>
                <a:gd name="T37" fmla="*/ 24 h 113"/>
                <a:gd name="T38" fmla="*/ 4 w 33"/>
                <a:gd name="T39" fmla="*/ 32 h 113"/>
                <a:gd name="T40" fmla="*/ 4 w 33"/>
                <a:gd name="T41" fmla="*/ 40 h 113"/>
                <a:gd name="T42" fmla="*/ 2 w 33"/>
                <a:gd name="T43" fmla="*/ 48 h 113"/>
                <a:gd name="T44" fmla="*/ 0 w 33"/>
                <a:gd name="T45" fmla="*/ 56 h 113"/>
                <a:gd name="T46" fmla="*/ 0 w 33"/>
                <a:gd name="T47" fmla="*/ 64 h 113"/>
                <a:gd name="T48" fmla="*/ 0 w 33"/>
                <a:gd name="T49" fmla="*/ 72 h 113"/>
                <a:gd name="T50" fmla="*/ 2 w 33"/>
                <a:gd name="T51" fmla="*/ 80 h 113"/>
                <a:gd name="T52" fmla="*/ 6 w 33"/>
                <a:gd name="T53" fmla="*/ 88 h 113"/>
                <a:gd name="T54" fmla="*/ 6 w 33"/>
                <a:gd name="T55" fmla="*/ 96 h 113"/>
                <a:gd name="T56" fmla="*/ 4 w 33"/>
                <a:gd name="T57" fmla="*/ 104 h 113"/>
                <a:gd name="T58" fmla="*/ 8 w 33"/>
                <a:gd name="T59" fmla="*/ 112 h 113"/>
                <a:gd name="T60" fmla="*/ 16 w 33"/>
                <a:gd name="T61" fmla="*/ 108 h 113"/>
                <a:gd name="T62" fmla="*/ 12 w 33"/>
                <a:gd name="T63" fmla="*/ 102 h 11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
                <a:gd name="T97" fmla="*/ 0 h 113"/>
                <a:gd name="T98" fmla="*/ 33 w 33"/>
                <a:gd name="T99" fmla="*/ 113 h 11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 h="113">
                  <a:moveTo>
                    <a:pt x="12" y="102"/>
                  </a:moveTo>
                  <a:lnTo>
                    <a:pt x="16" y="102"/>
                  </a:lnTo>
                  <a:lnTo>
                    <a:pt x="18" y="98"/>
                  </a:lnTo>
                  <a:lnTo>
                    <a:pt x="16" y="94"/>
                  </a:lnTo>
                  <a:lnTo>
                    <a:pt x="18" y="90"/>
                  </a:lnTo>
                  <a:lnTo>
                    <a:pt x="18" y="86"/>
                  </a:lnTo>
                  <a:lnTo>
                    <a:pt x="18" y="82"/>
                  </a:lnTo>
                  <a:lnTo>
                    <a:pt x="20" y="78"/>
                  </a:lnTo>
                  <a:lnTo>
                    <a:pt x="20" y="74"/>
                  </a:lnTo>
                  <a:lnTo>
                    <a:pt x="22" y="70"/>
                  </a:lnTo>
                  <a:lnTo>
                    <a:pt x="22" y="66"/>
                  </a:lnTo>
                  <a:lnTo>
                    <a:pt x="22" y="62"/>
                  </a:lnTo>
                  <a:lnTo>
                    <a:pt x="22" y="58"/>
                  </a:lnTo>
                  <a:lnTo>
                    <a:pt x="24" y="54"/>
                  </a:lnTo>
                  <a:lnTo>
                    <a:pt x="24" y="50"/>
                  </a:lnTo>
                  <a:lnTo>
                    <a:pt x="24" y="46"/>
                  </a:lnTo>
                  <a:lnTo>
                    <a:pt x="28" y="42"/>
                  </a:lnTo>
                  <a:lnTo>
                    <a:pt x="28" y="38"/>
                  </a:lnTo>
                  <a:lnTo>
                    <a:pt x="28" y="34"/>
                  </a:lnTo>
                  <a:lnTo>
                    <a:pt x="28" y="30"/>
                  </a:lnTo>
                  <a:lnTo>
                    <a:pt x="28" y="26"/>
                  </a:lnTo>
                  <a:lnTo>
                    <a:pt x="28" y="22"/>
                  </a:lnTo>
                  <a:lnTo>
                    <a:pt x="28" y="18"/>
                  </a:lnTo>
                  <a:lnTo>
                    <a:pt x="28" y="14"/>
                  </a:lnTo>
                  <a:lnTo>
                    <a:pt x="28" y="10"/>
                  </a:lnTo>
                  <a:lnTo>
                    <a:pt x="30" y="6"/>
                  </a:lnTo>
                  <a:lnTo>
                    <a:pt x="32" y="2"/>
                  </a:lnTo>
                  <a:lnTo>
                    <a:pt x="28" y="0"/>
                  </a:lnTo>
                  <a:lnTo>
                    <a:pt x="24" y="0"/>
                  </a:lnTo>
                  <a:lnTo>
                    <a:pt x="22" y="4"/>
                  </a:lnTo>
                  <a:lnTo>
                    <a:pt x="18" y="4"/>
                  </a:lnTo>
                  <a:lnTo>
                    <a:pt x="14" y="4"/>
                  </a:lnTo>
                  <a:lnTo>
                    <a:pt x="10" y="4"/>
                  </a:lnTo>
                  <a:lnTo>
                    <a:pt x="8" y="8"/>
                  </a:lnTo>
                  <a:lnTo>
                    <a:pt x="8" y="12"/>
                  </a:lnTo>
                  <a:lnTo>
                    <a:pt x="6" y="16"/>
                  </a:lnTo>
                  <a:lnTo>
                    <a:pt x="6" y="20"/>
                  </a:lnTo>
                  <a:lnTo>
                    <a:pt x="4" y="24"/>
                  </a:lnTo>
                  <a:lnTo>
                    <a:pt x="4" y="28"/>
                  </a:lnTo>
                  <a:lnTo>
                    <a:pt x="4" y="32"/>
                  </a:lnTo>
                  <a:lnTo>
                    <a:pt x="4" y="36"/>
                  </a:lnTo>
                  <a:lnTo>
                    <a:pt x="4" y="40"/>
                  </a:lnTo>
                  <a:lnTo>
                    <a:pt x="4" y="44"/>
                  </a:lnTo>
                  <a:lnTo>
                    <a:pt x="2" y="48"/>
                  </a:lnTo>
                  <a:lnTo>
                    <a:pt x="0" y="52"/>
                  </a:lnTo>
                  <a:lnTo>
                    <a:pt x="0" y="56"/>
                  </a:lnTo>
                  <a:lnTo>
                    <a:pt x="0" y="60"/>
                  </a:lnTo>
                  <a:lnTo>
                    <a:pt x="0" y="64"/>
                  </a:lnTo>
                  <a:lnTo>
                    <a:pt x="0" y="68"/>
                  </a:lnTo>
                  <a:lnTo>
                    <a:pt x="0" y="72"/>
                  </a:lnTo>
                  <a:lnTo>
                    <a:pt x="2" y="76"/>
                  </a:lnTo>
                  <a:lnTo>
                    <a:pt x="2" y="80"/>
                  </a:lnTo>
                  <a:lnTo>
                    <a:pt x="4" y="84"/>
                  </a:lnTo>
                  <a:lnTo>
                    <a:pt x="6" y="88"/>
                  </a:lnTo>
                  <a:lnTo>
                    <a:pt x="6" y="92"/>
                  </a:lnTo>
                  <a:lnTo>
                    <a:pt x="6" y="96"/>
                  </a:lnTo>
                  <a:lnTo>
                    <a:pt x="4" y="100"/>
                  </a:lnTo>
                  <a:lnTo>
                    <a:pt x="4" y="104"/>
                  </a:lnTo>
                  <a:lnTo>
                    <a:pt x="6" y="108"/>
                  </a:lnTo>
                  <a:lnTo>
                    <a:pt x="8" y="112"/>
                  </a:lnTo>
                  <a:lnTo>
                    <a:pt x="12" y="110"/>
                  </a:lnTo>
                  <a:lnTo>
                    <a:pt x="16" y="108"/>
                  </a:lnTo>
                  <a:lnTo>
                    <a:pt x="16" y="104"/>
                  </a:lnTo>
                  <a:lnTo>
                    <a:pt x="12" y="102"/>
                  </a:lnTo>
                </a:path>
              </a:pathLst>
            </a:custGeom>
            <a:solidFill>
              <a:schemeClr val="bg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th-TH"/>
            </a:p>
          </p:txBody>
        </p:sp>
        <p:sp>
          <p:nvSpPr>
            <p:cNvPr id="6255" name="Freeform 123"/>
            <p:cNvSpPr>
              <a:spLocks/>
            </p:cNvSpPr>
            <p:nvPr/>
          </p:nvSpPr>
          <p:spPr bwMode="auto">
            <a:xfrm>
              <a:off x="412" y="3890"/>
              <a:ext cx="171" cy="103"/>
            </a:xfrm>
            <a:custGeom>
              <a:avLst/>
              <a:gdLst>
                <a:gd name="T0" fmla="*/ 12 w 171"/>
                <a:gd name="T1" fmla="*/ 18 h 103"/>
                <a:gd name="T2" fmla="*/ 20 w 171"/>
                <a:gd name="T3" fmla="*/ 14 h 103"/>
                <a:gd name="T4" fmla="*/ 30 w 171"/>
                <a:gd name="T5" fmla="*/ 12 h 103"/>
                <a:gd name="T6" fmla="*/ 42 w 171"/>
                <a:gd name="T7" fmla="*/ 6 h 103"/>
                <a:gd name="T8" fmla="*/ 60 w 171"/>
                <a:gd name="T9" fmla="*/ 4 h 103"/>
                <a:gd name="T10" fmla="*/ 84 w 171"/>
                <a:gd name="T11" fmla="*/ 0 h 103"/>
                <a:gd name="T12" fmla="*/ 104 w 171"/>
                <a:gd name="T13" fmla="*/ 0 h 103"/>
                <a:gd name="T14" fmla="*/ 120 w 171"/>
                <a:gd name="T15" fmla="*/ 0 h 103"/>
                <a:gd name="T16" fmla="*/ 132 w 171"/>
                <a:gd name="T17" fmla="*/ 4 h 103"/>
                <a:gd name="T18" fmla="*/ 142 w 171"/>
                <a:gd name="T19" fmla="*/ 10 h 103"/>
                <a:gd name="T20" fmla="*/ 154 w 171"/>
                <a:gd name="T21" fmla="*/ 18 h 103"/>
                <a:gd name="T22" fmla="*/ 164 w 171"/>
                <a:gd name="T23" fmla="*/ 26 h 103"/>
                <a:gd name="T24" fmla="*/ 170 w 171"/>
                <a:gd name="T25" fmla="*/ 34 h 103"/>
                <a:gd name="T26" fmla="*/ 170 w 171"/>
                <a:gd name="T27" fmla="*/ 42 h 103"/>
                <a:gd name="T28" fmla="*/ 170 w 171"/>
                <a:gd name="T29" fmla="*/ 58 h 103"/>
                <a:gd name="T30" fmla="*/ 168 w 171"/>
                <a:gd name="T31" fmla="*/ 72 h 103"/>
                <a:gd name="T32" fmla="*/ 164 w 171"/>
                <a:gd name="T33" fmla="*/ 82 h 103"/>
                <a:gd name="T34" fmla="*/ 162 w 171"/>
                <a:gd name="T35" fmla="*/ 90 h 103"/>
                <a:gd name="T36" fmla="*/ 154 w 171"/>
                <a:gd name="T37" fmla="*/ 98 h 103"/>
                <a:gd name="T38" fmla="*/ 142 w 171"/>
                <a:gd name="T39" fmla="*/ 102 h 103"/>
                <a:gd name="T40" fmla="*/ 130 w 171"/>
                <a:gd name="T41" fmla="*/ 102 h 103"/>
                <a:gd name="T42" fmla="*/ 120 w 171"/>
                <a:gd name="T43" fmla="*/ 102 h 103"/>
                <a:gd name="T44" fmla="*/ 104 w 171"/>
                <a:gd name="T45" fmla="*/ 100 h 103"/>
                <a:gd name="T46" fmla="*/ 94 w 171"/>
                <a:gd name="T47" fmla="*/ 96 h 103"/>
                <a:gd name="T48" fmla="*/ 80 w 171"/>
                <a:gd name="T49" fmla="*/ 90 h 103"/>
                <a:gd name="T50" fmla="*/ 72 w 171"/>
                <a:gd name="T51" fmla="*/ 84 h 103"/>
                <a:gd name="T52" fmla="*/ 62 w 171"/>
                <a:gd name="T53" fmla="*/ 78 h 103"/>
                <a:gd name="T54" fmla="*/ 50 w 171"/>
                <a:gd name="T55" fmla="*/ 72 h 103"/>
                <a:gd name="T56" fmla="*/ 38 w 171"/>
                <a:gd name="T57" fmla="*/ 66 h 103"/>
                <a:gd name="T58" fmla="*/ 30 w 171"/>
                <a:gd name="T59" fmla="*/ 60 h 103"/>
                <a:gd name="T60" fmla="*/ 22 w 171"/>
                <a:gd name="T61" fmla="*/ 52 h 103"/>
                <a:gd name="T62" fmla="*/ 10 w 171"/>
                <a:gd name="T63" fmla="*/ 46 h 103"/>
                <a:gd name="T64" fmla="*/ 2 w 171"/>
                <a:gd name="T65" fmla="*/ 44 h 103"/>
                <a:gd name="T66" fmla="*/ 0 w 171"/>
                <a:gd name="T67" fmla="*/ 36 h 103"/>
                <a:gd name="T68" fmla="*/ 6 w 171"/>
                <a:gd name="T69" fmla="*/ 30 h 103"/>
                <a:gd name="T70" fmla="*/ 14 w 171"/>
                <a:gd name="T71" fmla="*/ 24 h 103"/>
                <a:gd name="T72" fmla="*/ 22 w 171"/>
                <a:gd name="T73" fmla="*/ 18 h 103"/>
                <a:gd name="T74" fmla="*/ 28 w 171"/>
                <a:gd name="T75" fmla="*/ 12 h 103"/>
                <a:gd name="T76" fmla="*/ 28 w 171"/>
                <a:gd name="T77" fmla="*/ 4 h 103"/>
                <a:gd name="T78" fmla="*/ 36 w 171"/>
                <a:gd name="T79" fmla="*/ 14 h 103"/>
                <a:gd name="T80" fmla="*/ 26 w 171"/>
                <a:gd name="T81" fmla="*/ 2 h 10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71"/>
                <a:gd name="T124" fmla="*/ 0 h 103"/>
                <a:gd name="T125" fmla="*/ 171 w 171"/>
                <a:gd name="T126" fmla="*/ 103 h 10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71" h="103">
                  <a:moveTo>
                    <a:pt x="4" y="20"/>
                  </a:moveTo>
                  <a:lnTo>
                    <a:pt x="12" y="18"/>
                  </a:lnTo>
                  <a:lnTo>
                    <a:pt x="16" y="18"/>
                  </a:lnTo>
                  <a:lnTo>
                    <a:pt x="20" y="14"/>
                  </a:lnTo>
                  <a:lnTo>
                    <a:pt x="26" y="12"/>
                  </a:lnTo>
                  <a:lnTo>
                    <a:pt x="30" y="12"/>
                  </a:lnTo>
                  <a:lnTo>
                    <a:pt x="36" y="10"/>
                  </a:lnTo>
                  <a:lnTo>
                    <a:pt x="42" y="6"/>
                  </a:lnTo>
                  <a:lnTo>
                    <a:pt x="52" y="6"/>
                  </a:lnTo>
                  <a:lnTo>
                    <a:pt x="60" y="4"/>
                  </a:lnTo>
                  <a:lnTo>
                    <a:pt x="74" y="2"/>
                  </a:lnTo>
                  <a:lnTo>
                    <a:pt x="84" y="0"/>
                  </a:lnTo>
                  <a:lnTo>
                    <a:pt x="94" y="0"/>
                  </a:lnTo>
                  <a:lnTo>
                    <a:pt x="104" y="0"/>
                  </a:lnTo>
                  <a:lnTo>
                    <a:pt x="114" y="0"/>
                  </a:lnTo>
                  <a:lnTo>
                    <a:pt x="120" y="0"/>
                  </a:lnTo>
                  <a:lnTo>
                    <a:pt x="126" y="2"/>
                  </a:lnTo>
                  <a:lnTo>
                    <a:pt x="132" y="4"/>
                  </a:lnTo>
                  <a:lnTo>
                    <a:pt x="138" y="6"/>
                  </a:lnTo>
                  <a:lnTo>
                    <a:pt x="142" y="10"/>
                  </a:lnTo>
                  <a:lnTo>
                    <a:pt x="148" y="14"/>
                  </a:lnTo>
                  <a:lnTo>
                    <a:pt x="154" y="18"/>
                  </a:lnTo>
                  <a:lnTo>
                    <a:pt x="160" y="22"/>
                  </a:lnTo>
                  <a:lnTo>
                    <a:pt x="164" y="26"/>
                  </a:lnTo>
                  <a:lnTo>
                    <a:pt x="168" y="28"/>
                  </a:lnTo>
                  <a:lnTo>
                    <a:pt x="170" y="34"/>
                  </a:lnTo>
                  <a:lnTo>
                    <a:pt x="170" y="38"/>
                  </a:lnTo>
                  <a:lnTo>
                    <a:pt x="170" y="42"/>
                  </a:lnTo>
                  <a:lnTo>
                    <a:pt x="170" y="50"/>
                  </a:lnTo>
                  <a:lnTo>
                    <a:pt x="170" y="58"/>
                  </a:lnTo>
                  <a:lnTo>
                    <a:pt x="170" y="66"/>
                  </a:lnTo>
                  <a:lnTo>
                    <a:pt x="168" y="72"/>
                  </a:lnTo>
                  <a:lnTo>
                    <a:pt x="166" y="78"/>
                  </a:lnTo>
                  <a:lnTo>
                    <a:pt x="164" y="82"/>
                  </a:lnTo>
                  <a:lnTo>
                    <a:pt x="162" y="86"/>
                  </a:lnTo>
                  <a:lnTo>
                    <a:pt x="162" y="90"/>
                  </a:lnTo>
                  <a:lnTo>
                    <a:pt x="158" y="92"/>
                  </a:lnTo>
                  <a:lnTo>
                    <a:pt x="154" y="98"/>
                  </a:lnTo>
                  <a:lnTo>
                    <a:pt x="150" y="100"/>
                  </a:lnTo>
                  <a:lnTo>
                    <a:pt x="142" y="102"/>
                  </a:lnTo>
                  <a:lnTo>
                    <a:pt x="136" y="102"/>
                  </a:lnTo>
                  <a:lnTo>
                    <a:pt x="130" y="102"/>
                  </a:lnTo>
                  <a:lnTo>
                    <a:pt x="124" y="102"/>
                  </a:lnTo>
                  <a:lnTo>
                    <a:pt x="120" y="102"/>
                  </a:lnTo>
                  <a:lnTo>
                    <a:pt x="110" y="102"/>
                  </a:lnTo>
                  <a:lnTo>
                    <a:pt x="104" y="100"/>
                  </a:lnTo>
                  <a:lnTo>
                    <a:pt x="98" y="98"/>
                  </a:lnTo>
                  <a:lnTo>
                    <a:pt x="94" y="96"/>
                  </a:lnTo>
                  <a:lnTo>
                    <a:pt x="86" y="92"/>
                  </a:lnTo>
                  <a:lnTo>
                    <a:pt x="80" y="90"/>
                  </a:lnTo>
                  <a:lnTo>
                    <a:pt x="76" y="88"/>
                  </a:lnTo>
                  <a:lnTo>
                    <a:pt x="72" y="84"/>
                  </a:lnTo>
                  <a:lnTo>
                    <a:pt x="68" y="82"/>
                  </a:lnTo>
                  <a:lnTo>
                    <a:pt x="62" y="78"/>
                  </a:lnTo>
                  <a:lnTo>
                    <a:pt x="54" y="74"/>
                  </a:lnTo>
                  <a:lnTo>
                    <a:pt x="50" y="72"/>
                  </a:lnTo>
                  <a:lnTo>
                    <a:pt x="44" y="70"/>
                  </a:lnTo>
                  <a:lnTo>
                    <a:pt x="38" y="66"/>
                  </a:lnTo>
                  <a:lnTo>
                    <a:pt x="34" y="62"/>
                  </a:lnTo>
                  <a:lnTo>
                    <a:pt x="30" y="60"/>
                  </a:lnTo>
                  <a:lnTo>
                    <a:pt x="26" y="56"/>
                  </a:lnTo>
                  <a:lnTo>
                    <a:pt x="22" y="52"/>
                  </a:lnTo>
                  <a:lnTo>
                    <a:pt x="16" y="48"/>
                  </a:lnTo>
                  <a:lnTo>
                    <a:pt x="10" y="46"/>
                  </a:lnTo>
                  <a:lnTo>
                    <a:pt x="6" y="44"/>
                  </a:lnTo>
                  <a:lnTo>
                    <a:pt x="2" y="44"/>
                  </a:lnTo>
                  <a:lnTo>
                    <a:pt x="0" y="40"/>
                  </a:lnTo>
                  <a:lnTo>
                    <a:pt x="0" y="36"/>
                  </a:lnTo>
                  <a:lnTo>
                    <a:pt x="2" y="32"/>
                  </a:lnTo>
                  <a:lnTo>
                    <a:pt x="6" y="30"/>
                  </a:lnTo>
                  <a:lnTo>
                    <a:pt x="10" y="26"/>
                  </a:lnTo>
                  <a:lnTo>
                    <a:pt x="14" y="24"/>
                  </a:lnTo>
                  <a:lnTo>
                    <a:pt x="18" y="20"/>
                  </a:lnTo>
                  <a:lnTo>
                    <a:pt x="22" y="18"/>
                  </a:lnTo>
                  <a:lnTo>
                    <a:pt x="26" y="16"/>
                  </a:lnTo>
                  <a:lnTo>
                    <a:pt x="28" y="12"/>
                  </a:lnTo>
                  <a:lnTo>
                    <a:pt x="28" y="8"/>
                  </a:lnTo>
                  <a:lnTo>
                    <a:pt x="28" y="4"/>
                  </a:lnTo>
                  <a:lnTo>
                    <a:pt x="28" y="8"/>
                  </a:lnTo>
                  <a:lnTo>
                    <a:pt x="36" y="14"/>
                  </a:lnTo>
                  <a:lnTo>
                    <a:pt x="28" y="12"/>
                  </a:lnTo>
                  <a:lnTo>
                    <a:pt x="26" y="2"/>
                  </a:lnTo>
                </a:path>
              </a:pathLst>
            </a:custGeom>
            <a:solidFill>
              <a:schemeClr val="bg1"/>
            </a:solidFill>
            <a:ln>
              <a:noFill/>
            </a:ln>
            <a:extLst>
              <a:ext uri="{91240B29-F687-4f45-9708-019B960494DF}">
                <a14:hiddenLine xmlns="" xmlns:a14="http://schemas.microsoft.com/office/drawing/2010/main" w="12700" cap="rnd">
                  <a:solidFill>
                    <a:srgbClr val="000000"/>
                  </a:solidFill>
                  <a:round/>
                  <a:headEnd/>
                  <a:tailEnd/>
                </a14:hiddenLine>
              </a:ext>
            </a:extLst>
          </p:spPr>
          <p:txBody>
            <a:bodyPr/>
            <a:lstStyle/>
            <a:p>
              <a:endParaRPr lang="th-TH"/>
            </a:p>
          </p:txBody>
        </p:sp>
        <p:sp>
          <p:nvSpPr>
            <p:cNvPr id="6256" name="Freeform 124"/>
            <p:cNvSpPr>
              <a:spLocks/>
            </p:cNvSpPr>
            <p:nvPr/>
          </p:nvSpPr>
          <p:spPr bwMode="auto">
            <a:xfrm>
              <a:off x="1848" y="3310"/>
              <a:ext cx="21" cy="31"/>
            </a:xfrm>
            <a:custGeom>
              <a:avLst/>
              <a:gdLst>
                <a:gd name="T0" fmla="*/ 18 w 21"/>
                <a:gd name="T1" fmla="*/ 4 h 31"/>
                <a:gd name="T2" fmla="*/ 16 w 21"/>
                <a:gd name="T3" fmla="*/ 8 h 31"/>
                <a:gd name="T4" fmla="*/ 16 w 21"/>
                <a:gd name="T5" fmla="*/ 12 h 31"/>
                <a:gd name="T6" fmla="*/ 12 w 21"/>
                <a:gd name="T7" fmla="*/ 16 h 31"/>
                <a:gd name="T8" fmla="*/ 12 w 21"/>
                <a:gd name="T9" fmla="*/ 20 h 31"/>
                <a:gd name="T10" fmla="*/ 14 w 21"/>
                <a:gd name="T11" fmla="*/ 16 h 31"/>
                <a:gd name="T12" fmla="*/ 16 w 21"/>
                <a:gd name="T13" fmla="*/ 12 h 31"/>
                <a:gd name="T14" fmla="*/ 16 w 21"/>
                <a:gd name="T15" fmla="*/ 16 h 31"/>
                <a:gd name="T16" fmla="*/ 14 w 21"/>
                <a:gd name="T17" fmla="*/ 20 h 31"/>
                <a:gd name="T18" fmla="*/ 16 w 21"/>
                <a:gd name="T19" fmla="*/ 16 h 31"/>
                <a:gd name="T20" fmla="*/ 16 w 21"/>
                <a:gd name="T21" fmla="*/ 20 h 31"/>
                <a:gd name="T22" fmla="*/ 18 w 21"/>
                <a:gd name="T23" fmla="*/ 16 h 31"/>
                <a:gd name="T24" fmla="*/ 14 w 21"/>
                <a:gd name="T25" fmla="*/ 18 h 31"/>
                <a:gd name="T26" fmla="*/ 12 w 21"/>
                <a:gd name="T27" fmla="*/ 14 h 31"/>
                <a:gd name="T28" fmla="*/ 8 w 21"/>
                <a:gd name="T29" fmla="*/ 20 h 31"/>
                <a:gd name="T30" fmla="*/ 6 w 21"/>
                <a:gd name="T31" fmla="*/ 24 h 31"/>
                <a:gd name="T32" fmla="*/ 2 w 21"/>
                <a:gd name="T33" fmla="*/ 30 h 31"/>
                <a:gd name="T34" fmla="*/ 2 w 21"/>
                <a:gd name="T35" fmla="*/ 24 h 31"/>
                <a:gd name="T36" fmla="*/ 4 w 21"/>
                <a:gd name="T37" fmla="*/ 20 h 31"/>
                <a:gd name="T38" fmla="*/ 6 w 21"/>
                <a:gd name="T39" fmla="*/ 16 h 31"/>
                <a:gd name="T40" fmla="*/ 4 w 21"/>
                <a:gd name="T41" fmla="*/ 20 h 31"/>
                <a:gd name="T42" fmla="*/ 4 w 21"/>
                <a:gd name="T43" fmla="*/ 24 h 31"/>
                <a:gd name="T44" fmla="*/ 6 w 21"/>
                <a:gd name="T45" fmla="*/ 20 h 31"/>
                <a:gd name="T46" fmla="*/ 8 w 21"/>
                <a:gd name="T47" fmla="*/ 16 h 31"/>
                <a:gd name="T48" fmla="*/ 12 w 21"/>
                <a:gd name="T49" fmla="*/ 12 h 31"/>
                <a:gd name="T50" fmla="*/ 14 w 21"/>
                <a:gd name="T51" fmla="*/ 8 h 31"/>
                <a:gd name="T52" fmla="*/ 12 w 21"/>
                <a:gd name="T53" fmla="*/ 14 h 31"/>
                <a:gd name="T54" fmla="*/ 10 w 21"/>
                <a:gd name="T55" fmla="*/ 18 h 31"/>
                <a:gd name="T56" fmla="*/ 10 w 21"/>
                <a:gd name="T57" fmla="*/ 12 h 31"/>
                <a:gd name="T58" fmla="*/ 12 w 21"/>
                <a:gd name="T59" fmla="*/ 8 h 31"/>
                <a:gd name="T60" fmla="*/ 10 w 21"/>
                <a:gd name="T61" fmla="*/ 12 h 31"/>
                <a:gd name="T62" fmla="*/ 8 w 21"/>
                <a:gd name="T63" fmla="*/ 16 h 31"/>
                <a:gd name="T64" fmla="*/ 6 w 21"/>
                <a:gd name="T65" fmla="*/ 20 h 31"/>
                <a:gd name="T66" fmla="*/ 6 w 21"/>
                <a:gd name="T67" fmla="*/ 16 h 31"/>
                <a:gd name="T68" fmla="*/ 6 w 21"/>
                <a:gd name="T69" fmla="*/ 12 h 31"/>
                <a:gd name="T70" fmla="*/ 10 w 21"/>
                <a:gd name="T71" fmla="*/ 8 h 31"/>
                <a:gd name="T72" fmla="*/ 10 w 21"/>
                <a:gd name="T73" fmla="*/ 4 h 31"/>
                <a:gd name="T74" fmla="*/ 10 w 21"/>
                <a:gd name="T75" fmla="*/ 8 h 31"/>
                <a:gd name="T76" fmla="*/ 8 w 21"/>
                <a:gd name="T77" fmla="*/ 12 h 31"/>
                <a:gd name="T78" fmla="*/ 6 w 21"/>
                <a:gd name="T79" fmla="*/ 16 h 31"/>
                <a:gd name="T80" fmla="*/ 6 w 21"/>
                <a:gd name="T81" fmla="*/ 20 h 31"/>
                <a:gd name="T82" fmla="*/ 10 w 21"/>
                <a:gd name="T83" fmla="*/ 14 h 31"/>
                <a:gd name="T84" fmla="*/ 12 w 21"/>
                <a:gd name="T85" fmla="*/ 8 h 31"/>
                <a:gd name="T86" fmla="*/ 16 w 21"/>
                <a:gd name="T87" fmla="*/ 6 h 31"/>
                <a:gd name="T88" fmla="*/ 16 w 21"/>
                <a:gd name="T89" fmla="*/ 2 h 31"/>
                <a:gd name="T90" fmla="*/ 20 w 21"/>
                <a:gd name="T91" fmla="*/ 0 h 31"/>
                <a:gd name="T92" fmla="*/ 20 w 21"/>
                <a:gd name="T93" fmla="*/ 4 h 31"/>
                <a:gd name="T94" fmla="*/ 20 w 21"/>
                <a:gd name="T95" fmla="*/ 8 h 31"/>
                <a:gd name="T96" fmla="*/ 18 w 21"/>
                <a:gd name="T97" fmla="*/ 12 h 31"/>
                <a:gd name="T98" fmla="*/ 16 w 21"/>
                <a:gd name="T99" fmla="*/ 16 h 31"/>
                <a:gd name="T100" fmla="*/ 14 w 21"/>
                <a:gd name="T101" fmla="*/ 20 h 31"/>
                <a:gd name="T102" fmla="*/ 12 w 21"/>
                <a:gd name="T103" fmla="*/ 24 h 31"/>
                <a:gd name="T104" fmla="*/ 10 w 21"/>
                <a:gd name="T105" fmla="*/ 20 h 31"/>
                <a:gd name="T106" fmla="*/ 10 w 21"/>
                <a:gd name="T107" fmla="*/ 16 h 31"/>
                <a:gd name="T108" fmla="*/ 12 w 21"/>
                <a:gd name="T109" fmla="*/ 12 h 31"/>
                <a:gd name="T110" fmla="*/ 12 w 21"/>
                <a:gd name="T111" fmla="*/ 8 h 31"/>
                <a:gd name="T112" fmla="*/ 8 w 21"/>
                <a:gd name="T113" fmla="*/ 10 h 31"/>
                <a:gd name="T114" fmla="*/ 6 w 21"/>
                <a:gd name="T115" fmla="*/ 14 h 31"/>
                <a:gd name="T116" fmla="*/ 4 w 21"/>
                <a:gd name="T117" fmla="*/ 18 h 31"/>
                <a:gd name="T118" fmla="*/ 2 w 21"/>
                <a:gd name="T119" fmla="*/ 22 h 31"/>
                <a:gd name="T120" fmla="*/ 0 w 21"/>
                <a:gd name="T121" fmla="*/ 26 h 3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1"/>
                <a:gd name="T184" fmla="*/ 0 h 31"/>
                <a:gd name="T185" fmla="*/ 21 w 21"/>
                <a:gd name="T186" fmla="*/ 31 h 3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1" h="31">
                  <a:moveTo>
                    <a:pt x="18" y="4"/>
                  </a:moveTo>
                  <a:lnTo>
                    <a:pt x="16" y="8"/>
                  </a:lnTo>
                  <a:lnTo>
                    <a:pt x="16" y="12"/>
                  </a:lnTo>
                  <a:lnTo>
                    <a:pt x="12" y="16"/>
                  </a:lnTo>
                  <a:lnTo>
                    <a:pt x="12" y="20"/>
                  </a:lnTo>
                  <a:lnTo>
                    <a:pt x="14" y="16"/>
                  </a:lnTo>
                  <a:lnTo>
                    <a:pt x="16" y="12"/>
                  </a:lnTo>
                  <a:lnTo>
                    <a:pt x="16" y="16"/>
                  </a:lnTo>
                  <a:lnTo>
                    <a:pt x="14" y="20"/>
                  </a:lnTo>
                  <a:lnTo>
                    <a:pt x="16" y="16"/>
                  </a:lnTo>
                  <a:lnTo>
                    <a:pt x="16" y="20"/>
                  </a:lnTo>
                  <a:lnTo>
                    <a:pt x="18" y="16"/>
                  </a:lnTo>
                  <a:lnTo>
                    <a:pt x="14" y="18"/>
                  </a:lnTo>
                  <a:lnTo>
                    <a:pt x="12" y="14"/>
                  </a:lnTo>
                  <a:lnTo>
                    <a:pt x="8" y="20"/>
                  </a:lnTo>
                  <a:lnTo>
                    <a:pt x="6" y="24"/>
                  </a:lnTo>
                  <a:lnTo>
                    <a:pt x="2" y="30"/>
                  </a:lnTo>
                  <a:lnTo>
                    <a:pt x="2" y="24"/>
                  </a:lnTo>
                  <a:lnTo>
                    <a:pt x="4" y="20"/>
                  </a:lnTo>
                  <a:lnTo>
                    <a:pt x="6" y="16"/>
                  </a:lnTo>
                  <a:lnTo>
                    <a:pt x="4" y="20"/>
                  </a:lnTo>
                  <a:lnTo>
                    <a:pt x="4" y="24"/>
                  </a:lnTo>
                  <a:lnTo>
                    <a:pt x="6" y="20"/>
                  </a:lnTo>
                  <a:lnTo>
                    <a:pt x="8" y="16"/>
                  </a:lnTo>
                  <a:lnTo>
                    <a:pt x="12" y="12"/>
                  </a:lnTo>
                  <a:lnTo>
                    <a:pt x="14" y="8"/>
                  </a:lnTo>
                  <a:lnTo>
                    <a:pt x="12" y="14"/>
                  </a:lnTo>
                  <a:lnTo>
                    <a:pt x="10" y="18"/>
                  </a:lnTo>
                  <a:lnTo>
                    <a:pt x="10" y="12"/>
                  </a:lnTo>
                  <a:lnTo>
                    <a:pt x="12" y="8"/>
                  </a:lnTo>
                  <a:lnTo>
                    <a:pt x="10" y="12"/>
                  </a:lnTo>
                  <a:lnTo>
                    <a:pt x="8" y="16"/>
                  </a:lnTo>
                  <a:lnTo>
                    <a:pt x="6" y="20"/>
                  </a:lnTo>
                  <a:lnTo>
                    <a:pt x="6" y="16"/>
                  </a:lnTo>
                  <a:lnTo>
                    <a:pt x="6" y="12"/>
                  </a:lnTo>
                  <a:lnTo>
                    <a:pt x="10" y="8"/>
                  </a:lnTo>
                  <a:lnTo>
                    <a:pt x="10" y="4"/>
                  </a:lnTo>
                  <a:lnTo>
                    <a:pt x="10" y="8"/>
                  </a:lnTo>
                  <a:lnTo>
                    <a:pt x="8" y="12"/>
                  </a:lnTo>
                  <a:lnTo>
                    <a:pt x="6" y="16"/>
                  </a:lnTo>
                  <a:lnTo>
                    <a:pt x="6" y="20"/>
                  </a:lnTo>
                  <a:lnTo>
                    <a:pt x="10" y="14"/>
                  </a:lnTo>
                  <a:lnTo>
                    <a:pt x="12" y="8"/>
                  </a:lnTo>
                  <a:lnTo>
                    <a:pt x="16" y="6"/>
                  </a:lnTo>
                  <a:lnTo>
                    <a:pt x="16" y="2"/>
                  </a:lnTo>
                  <a:lnTo>
                    <a:pt x="20" y="0"/>
                  </a:lnTo>
                  <a:lnTo>
                    <a:pt x="20" y="4"/>
                  </a:lnTo>
                  <a:lnTo>
                    <a:pt x="20" y="8"/>
                  </a:lnTo>
                  <a:lnTo>
                    <a:pt x="18" y="12"/>
                  </a:lnTo>
                  <a:lnTo>
                    <a:pt x="16" y="16"/>
                  </a:lnTo>
                  <a:lnTo>
                    <a:pt x="14" y="20"/>
                  </a:lnTo>
                  <a:lnTo>
                    <a:pt x="12" y="24"/>
                  </a:lnTo>
                  <a:lnTo>
                    <a:pt x="10" y="20"/>
                  </a:lnTo>
                  <a:lnTo>
                    <a:pt x="10" y="16"/>
                  </a:lnTo>
                  <a:lnTo>
                    <a:pt x="12" y="12"/>
                  </a:lnTo>
                  <a:lnTo>
                    <a:pt x="12" y="8"/>
                  </a:lnTo>
                  <a:lnTo>
                    <a:pt x="8" y="10"/>
                  </a:lnTo>
                  <a:lnTo>
                    <a:pt x="6" y="14"/>
                  </a:lnTo>
                  <a:lnTo>
                    <a:pt x="4" y="18"/>
                  </a:lnTo>
                  <a:lnTo>
                    <a:pt x="2" y="22"/>
                  </a:lnTo>
                  <a:lnTo>
                    <a:pt x="0" y="26"/>
                  </a:lnTo>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th-TH"/>
            </a:p>
          </p:txBody>
        </p:sp>
        <p:sp>
          <p:nvSpPr>
            <p:cNvPr id="6257" name="Freeform 125"/>
            <p:cNvSpPr>
              <a:spLocks/>
            </p:cNvSpPr>
            <p:nvPr/>
          </p:nvSpPr>
          <p:spPr bwMode="auto">
            <a:xfrm>
              <a:off x="1822" y="3286"/>
              <a:ext cx="23" cy="39"/>
            </a:xfrm>
            <a:custGeom>
              <a:avLst/>
              <a:gdLst>
                <a:gd name="T0" fmla="*/ 20 w 23"/>
                <a:gd name="T1" fmla="*/ 0 h 39"/>
                <a:gd name="T2" fmla="*/ 20 w 23"/>
                <a:gd name="T3" fmla="*/ 4 h 39"/>
                <a:gd name="T4" fmla="*/ 20 w 23"/>
                <a:gd name="T5" fmla="*/ 8 h 39"/>
                <a:gd name="T6" fmla="*/ 18 w 23"/>
                <a:gd name="T7" fmla="*/ 12 h 39"/>
                <a:gd name="T8" fmla="*/ 16 w 23"/>
                <a:gd name="T9" fmla="*/ 16 h 39"/>
                <a:gd name="T10" fmla="*/ 14 w 23"/>
                <a:gd name="T11" fmla="*/ 20 h 39"/>
                <a:gd name="T12" fmla="*/ 12 w 23"/>
                <a:gd name="T13" fmla="*/ 24 h 39"/>
                <a:gd name="T14" fmla="*/ 10 w 23"/>
                <a:gd name="T15" fmla="*/ 28 h 39"/>
                <a:gd name="T16" fmla="*/ 10 w 23"/>
                <a:gd name="T17" fmla="*/ 32 h 39"/>
                <a:gd name="T18" fmla="*/ 8 w 23"/>
                <a:gd name="T19" fmla="*/ 36 h 39"/>
                <a:gd name="T20" fmla="*/ 4 w 23"/>
                <a:gd name="T21" fmla="*/ 38 h 39"/>
                <a:gd name="T22" fmla="*/ 2 w 23"/>
                <a:gd name="T23" fmla="*/ 34 h 39"/>
                <a:gd name="T24" fmla="*/ 0 w 23"/>
                <a:gd name="T25" fmla="*/ 30 h 39"/>
                <a:gd name="T26" fmla="*/ 0 w 23"/>
                <a:gd name="T27" fmla="*/ 26 h 39"/>
                <a:gd name="T28" fmla="*/ 4 w 23"/>
                <a:gd name="T29" fmla="*/ 24 h 39"/>
                <a:gd name="T30" fmla="*/ 8 w 23"/>
                <a:gd name="T31" fmla="*/ 20 h 39"/>
                <a:gd name="T32" fmla="*/ 12 w 23"/>
                <a:gd name="T33" fmla="*/ 18 h 39"/>
                <a:gd name="T34" fmla="*/ 12 w 23"/>
                <a:gd name="T35" fmla="*/ 14 h 39"/>
                <a:gd name="T36" fmla="*/ 12 w 23"/>
                <a:gd name="T37" fmla="*/ 10 h 39"/>
                <a:gd name="T38" fmla="*/ 12 w 23"/>
                <a:gd name="T39" fmla="*/ 6 h 39"/>
                <a:gd name="T40" fmla="*/ 12 w 23"/>
                <a:gd name="T41" fmla="*/ 10 h 39"/>
                <a:gd name="T42" fmla="*/ 12 w 23"/>
                <a:gd name="T43" fmla="*/ 14 h 39"/>
                <a:gd name="T44" fmla="*/ 10 w 23"/>
                <a:gd name="T45" fmla="*/ 18 h 39"/>
                <a:gd name="T46" fmla="*/ 8 w 23"/>
                <a:gd name="T47" fmla="*/ 22 h 39"/>
                <a:gd name="T48" fmla="*/ 8 w 23"/>
                <a:gd name="T49" fmla="*/ 26 h 39"/>
                <a:gd name="T50" fmla="*/ 8 w 23"/>
                <a:gd name="T51" fmla="*/ 30 h 39"/>
                <a:gd name="T52" fmla="*/ 8 w 23"/>
                <a:gd name="T53" fmla="*/ 34 h 39"/>
                <a:gd name="T54" fmla="*/ 4 w 23"/>
                <a:gd name="T55" fmla="*/ 32 h 39"/>
                <a:gd name="T56" fmla="*/ 6 w 23"/>
                <a:gd name="T57" fmla="*/ 28 h 39"/>
                <a:gd name="T58" fmla="*/ 10 w 23"/>
                <a:gd name="T59" fmla="*/ 24 h 39"/>
                <a:gd name="T60" fmla="*/ 14 w 23"/>
                <a:gd name="T61" fmla="*/ 22 h 39"/>
                <a:gd name="T62" fmla="*/ 16 w 23"/>
                <a:gd name="T63" fmla="*/ 18 h 39"/>
                <a:gd name="T64" fmla="*/ 20 w 23"/>
                <a:gd name="T65" fmla="*/ 14 h 39"/>
                <a:gd name="T66" fmla="*/ 22 w 23"/>
                <a:gd name="T67" fmla="*/ 10 h 39"/>
                <a:gd name="T68" fmla="*/ 18 w 23"/>
                <a:gd name="T69" fmla="*/ 8 h 39"/>
                <a:gd name="T70" fmla="*/ 18 w 23"/>
                <a:gd name="T71" fmla="*/ 12 h 39"/>
                <a:gd name="T72" fmla="*/ 16 w 23"/>
                <a:gd name="T73" fmla="*/ 16 h 39"/>
                <a:gd name="T74" fmla="*/ 14 w 23"/>
                <a:gd name="T75" fmla="*/ 20 h 3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
                <a:gd name="T115" fmla="*/ 0 h 39"/>
                <a:gd name="T116" fmla="*/ 23 w 23"/>
                <a:gd name="T117" fmla="*/ 39 h 3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 h="39">
                  <a:moveTo>
                    <a:pt x="20" y="0"/>
                  </a:moveTo>
                  <a:lnTo>
                    <a:pt x="20" y="4"/>
                  </a:lnTo>
                  <a:lnTo>
                    <a:pt x="20" y="8"/>
                  </a:lnTo>
                  <a:lnTo>
                    <a:pt x="18" y="12"/>
                  </a:lnTo>
                  <a:lnTo>
                    <a:pt x="16" y="16"/>
                  </a:lnTo>
                  <a:lnTo>
                    <a:pt x="14" y="20"/>
                  </a:lnTo>
                  <a:lnTo>
                    <a:pt x="12" y="24"/>
                  </a:lnTo>
                  <a:lnTo>
                    <a:pt x="10" y="28"/>
                  </a:lnTo>
                  <a:lnTo>
                    <a:pt x="10" y="32"/>
                  </a:lnTo>
                  <a:lnTo>
                    <a:pt x="8" y="36"/>
                  </a:lnTo>
                  <a:lnTo>
                    <a:pt x="4" y="38"/>
                  </a:lnTo>
                  <a:lnTo>
                    <a:pt x="2" y="34"/>
                  </a:lnTo>
                  <a:lnTo>
                    <a:pt x="0" y="30"/>
                  </a:lnTo>
                  <a:lnTo>
                    <a:pt x="0" y="26"/>
                  </a:lnTo>
                  <a:lnTo>
                    <a:pt x="4" y="24"/>
                  </a:lnTo>
                  <a:lnTo>
                    <a:pt x="8" y="20"/>
                  </a:lnTo>
                  <a:lnTo>
                    <a:pt x="12" y="18"/>
                  </a:lnTo>
                  <a:lnTo>
                    <a:pt x="12" y="14"/>
                  </a:lnTo>
                  <a:lnTo>
                    <a:pt x="12" y="10"/>
                  </a:lnTo>
                  <a:lnTo>
                    <a:pt x="12" y="6"/>
                  </a:lnTo>
                  <a:lnTo>
                    <a:pt x="12" y="10"/>
                  </a:lnTo>
                  <a:lnTo>
                    <a:pt x="12" y="14"/>
                  </a:lnTo>
                  <a:lnTo>
                    <a:pt x="10" y="18"/>
                  </a:lnTo>
                  <a:lnTo>
                    <a:pt x="8" y="22"/>
                  </a:lnTo>
                  <a:lnTo>
                    <a:pt x="8" y="26"/>
                  </a:lnTo>
                  <a:lnTo>
                    <a:pt x="8" y="30"/>
                  </a:lnTo>
                  <a:lnTo>
                    <a:pt x="8" y="34"/>
                  </a:lnTo>
                  <a:lnTo>
                    <a:pt x="4" y="32"/>
                  </a:lnTo>
                  <a:lnTo>
                    <a:pt x="6" y="28"/>
                  </a:lnTo>
                  <a:lnTo>
                    <a:pt x="10" y="24"/>
                  </a:lnTo>
                  <a:lnTo>
                    <a:pt x="14" y="22"/>
                  </a:lnTo>
                  <a:lnTo>
                    <a:pt x="16" y="18"/>
                  </a:lnTo>
                  <a:lnTo>
                    <a:pt x="20" y="14"/>
                  </a:lnTo>
                  <a:lnTo>
                    <a:pt x="22" y="10"/>
                  </a:lnTo>
                  <a:lnTo>
                    <a:pt x="18" y="8"/>
                  </a:lnTo>
                  <a:lnTo>
                    <a:pt x="18" y="12"/>
                  </a:lnTo>
                  <a:lnTo>
                    <a:pt x="16" y="16"/>
                  </a:lnTo>
                  <a:lnTo>
                    <a:pt x="14" y="20"/>
                  </a:lnTo>
                </a:path>
              </a:pathLst>
            </a:custGeom>
            <a:noFill/>
            <a:ln w="12700" cap="rnd">
              <a:solidFill>
                <a:schemeClr val="tx1"/>
              </a:solidFill>
              <a:round/>
              <a:headEnd/>
              <a:tailEnd/>
            </a:ln>
            <a:extLst>
              <a:ext uri="{909E8E84-426E-40dd-AFC4-6F175D3DCCD1}">
                <a14:hiddenFill xmlns="" xmlns:a14="http://schemas.microsoft.com/office/drawing/2010/main">
                  <a:solidFill>
                    <a:srgbClr val="FFFFFF"/>
                  </a:solidFill>
                </a14:hiddenFill>
              </a:ext>
            </a:extLst>
          </p:spPr>
          <p:txBody>
            <a:bodyPr/>
            <a:lstStyle/>
            <a:p>
              <a:endParaRPr lang="th-TH"/>
            </a:p>
          </p:txBody>
        </p:sp>
        <p:grpSp>
          <p:nvGrpSpPr>
            <p:cNvPr id="6258" name="Group 126"/>
            <p:cNvGrpSpPr>
              <a:grpSpLocks/>
            </p:cNvGrpSpPr>
            <p:nvPr/>
          </p:nvGrpSpPr>
          <p:grpSpPr bwMode="auto">
            <a:xfrm>
              <a:off x="2372" y="3451"/>
              <a:ext cx="295" cy="409"/>
              <a:chOff x="2372" y="3451"/>
              <a:chExt cx="295" cy="409"/>
            </a:xfrm>
          </p:grpSpPr>
          <p:sp>
            <p:nvSpPr>
              <p:cNvPr id="6272" name="Rectangle 127"/>
              <p:cNvSpPr>
                <a:spLocks noChangeArrowheads="1"/>
              </p:cNvSpPr>
              <p:nvPr/>
            </p:nvSpPr>
            <p:spPr bwMode="auto">
              <a:xfrm rot="1260000">
                <a:off x="2561" y="3489"/>
                <a:ext cx="52" cy="244"/>
              </a:xfrm>
              <a:prstGeom prst="rect">
                <a:avLst/>
              </a:prstGeom>
              <a:gradFill rotWithShape="0">
                <a:gsLst>
                  <a:gs pos="0">
                    <a:srgbClr val="1D2B4B"/>
                  </a:gs>
                  <a:gs pos="100000">
                    <a:srgbClr val="618FFD"/>
                  </a:gs>
                </a:gsLst>
                <a:path path="shape">
                  <a:fillToRect l="50000" t="50000" r="50000" b="50000"/>
                </a:path>
              </a:gradFill>
              <a:ln w="12700">
                <a:solidFill>
                  <a:schemeClr val="tx1"/>
                </a:solidFill>
                <a:miter lim="800000"/>
                <a:headEnd/>
                <a:tailEnd/>
              </a:ln>
            </p:spPr>
            <p:txBody>
              <a:bodyPr wrap="none" anchor="ctr"/>
              <a:lstStyle/>
              <a:p>
                <a:endParaRPr lang="th-TH"/>
              </a:p>
            </p:txBody>
          </p:sp>
          <p:sp>
            <p:nvSpPr>
              <p:cNvPr id="6273" name="Rectangle 128"/>
              <p:cNvSpPr>
                <a:spLocks noChangeArrowheads="1"/>
              </p:cNvSpPr>
              <p:nvPr/>
            </p:nvSpPr>
            <p:spPr bwMode="auto">
              <a:xfrm>
                <a:off x="2372" y="3834"/>
                <a:ext cx="292" cy="26"/>
              </a:xfrm>
              <a:prstGeom prst="rect">
                <a:avLst/>
              </a:prstGeom>
              <a:gradFill rotWithShape="0">
                <a:gsLst>
                  <a:gs pos="0">
                    <a:srgbClr val="618FFD"/>
                  </a:gs>
                  <a:gs pos="50000">
                    <a:srgbClr val="1D2B4B"/>
                  </a:gs>
                  <a:gs pos="100000">
                    <a:srgbClr val="618FFD"/>
                  </a:gs>
                </a:gsLst>
                <a:lin ang="5400000" scaled="1"/>
              </a:gradFill>
              <a:ln w="12700">
                <a:solidFill>
                  <a:schemeClr val="tx1"/>
                </a:solidFill>
                <a:miter lim="800000"/>
                <a:headEnd/>
                <a:tailEnd/>
              </a:ln>
            </p:spPr>
            <p:txBody>
              <a:bodyPr wrap="none" anchor="ctr"/>
              <a:lstStyle/>
              <a:p>
                <a:endParaRPr lang="th-TH"/>
              </a:p>
            </p:txBody>
          </p:sp>
          <p:sp>
            <p:nvSpPr>
              <p:cNvPr id="6274" name="Rectangle 129"/>
              <p:cNvSpPr>
                <a:spLocks noChangeArrowheads="1"/>
              </p:cNvSpPr>
              <p:nvPr/>
            </p:nvSpPr>
            <p:spPr bwMode="auto">
              <a:xfrm>
                <a:off x="2632" y="3650"/>
                <a:ext cx="32" cy="176"/>
              </a:xfrm>
              <a:prstGeom prst="rect">
                <a:avLst/>
              </a:prstGeom>
              <a:gradFill rotWithShape="0">
                <a:gsLst>
                  <a:gs pos="0">
                    <a:srgbClr val="618FFD"/>
                  </a:gs>
                  <a:gs pos="100000">
                    <a:srgbClr val="1D2B4B"/>
                  </a:gs>
                </a:gsLst>
                <a:lin ang="5400000" scaled="1"/>
              </a:gradFill>
              <a:ln w="12700">
                <a:solidFill>
                  <a:schemeClr val="tx1"/>
                </a:solidFill>
                <a:miter lim="800000"/>
                <a:headEnd/>
                <a:tailEnd/>
              </a:ln>
            </p:spPr>
            <p:txBody>
              <a:bodyPr wrap="none" anchor="ctr"/>
              <a:lstStyle/>
              <a:p>
                <a:endParaRPr lang="th-TH"/>
              </a:p>
            </p:txBody>
          </p:sp>
          <p:sp>
            <p:nvSpPr>
              <p:cNvPr id="6275" name="Oval 130"/>
              <p:cNvSpPr>
                <a:spLocks noChangeArrowheads="1"/>
              </p:cNvSpPr>
              <p:nvPr/>
            </p:nvSpPr>
            <p:spPr bwMode="auto">
              <a:xfrm>
                <a:off x="2572" y="3616"/>
                <a:ext cx="72" cy="59"/>
              </a:xfrm>
              <a:prstGeom prst="ellipse">
                <a:avLst/>
              </a:prstGeom>
              <a:gradFill rotWithShape="0">
                <a:gsLst>
                  <a:gs pos="0">
                    <a:srgbClr val="618FFD"/>
                  </a:gs>
                  <a:gs pos="100000">
                    <a:srgbClr val="1D2B4B"/>
                  </a:gs>
                </a:gsLst>
                <a:path path="shape">
                  <a:fillToRect l="50000" t="50000" r="50000" b="50000"/>
                </a:path>
              </a:gradFill>
              <a:ln w="12700">
                <a:solidFill>
                  <a:schemeClr val="tx1"/>
                </a:solidFill>
                <a:round/>
                <a:headEnd/>
                <a:tailEnd/>
              </a:ln>
            </p:spPr>
            <p:txBody>
              <a:bodyPr wrap="none" anchor="ctr"/>
              <a:lstStyle/>
              <a:p>
                <a:endParaRPr lang="th-TH"/>
              </a:p>
            </p:txBody>
          </p:sp>
          <p:sp>
            <p:nvSpPr>
              <p:cNvPr id="6276" name="Rectangle 131"/>
              <p:cNvSpPr>
                <a:spLocks noChangeArrowheads="1"/>
              </p:cNvSpPr>
              <p:nvPr/>
            </p:nvSpPr>
            <p:spPr bwMode="auto">
              <a:xfrm rot="1080000">
                <a:off x="2452" y="3753"/>
                <a:ext cx="132" cy="9"/>
              </a:xfrm>
              <a:prstGeom prst="rect">
                <a:avLst/>
              </a:prstGeom>
              <a:gradFill rotWithShape="0">
                <a:gsLst>
                  <a:gs pos="0">
                    <a:srgbClr val="618FFD"/>
                  </a:gs>
                  <a:gs pos="50000">
                    <a:srgbClr val="1D2B4B"/>
                  </a:gs>
                  <a:gs pos="100000">
                    <a:srgbClr val="618FFD"/>
                  </a:gs>
                </a:gsLst>
                <a:lin ang="5400000" scaled="1"/>
              </a:gradFill>
              <a:ln w="12700">
                <a:solidFill>
                  <a:schemeClr val="tx1"/>
                </a:solidFill>
                <a:miter lim="800000"/>
                <a:headEnd/>
                <a:tailEnd/>
              </a:ln>
            </p:spPr>
            <p:txBody>
              <a:bodyPr wrap="none" anchor="ctr"/>
              <a:lstStyle/>
              <a:p>
                <a:endParaRPr lang="th-TH"/>
              </a:p>
            </p:txBody>
          </p:sp>
          <p:sp>
            <p:nvSpPr>
              <p:cNvPr id="6277" name="Rectangle 132"/>
              <p:cNvSpPr>
                <a:spLocks noChangeArrowheads="1"/>
              </p:cNvSpPr>
              <p:nvPr/>
            </p:nvSpPr>
            <p:spPr bwMode="auto">
              <a:xfrm>
                <a:off x="2512" y="3767"/>
                <a:ext cx="12" cy="76"/>
              </a:xfrm>
              <a:prstGeom prst="rect">
                <a:avLst/>
              </a:prstGeom>
              <a:gradFill rotWithShape="0">
                <a:gsLst>
                  <a:gs pos="0">
                    <a:srgbClr val="618FFD"/>
                  </a:gs>
                  <a:gs pos="100000">
                    <a:srgbClr val="1D2B4B"/>
                  </a:gs>
                </a:gsLst>
                <a:lin ang="5400000" scaled="1"/>
              </a:gradFill>
              <a:ln w="12700">
                <a:solidFill>
                  <a:schemeClr val="tx1"/>
                </a:solidFill>
                <a:miter lim="800000"/>
                <a:headEnd/>
                <a:tailEnd/>
              </a:ln>
            </p:spPr>
            <p:txBody>
              <a:bodyPr wrap="none" anchor="ctr"/>
              <a:lstStyle/>
              <a:p>
                <a:endParaRPr lang="th-TH"/>
              </a:p>
            </p:txBody>
          </p:sp>
          <p:sp>
            <p:nvSpPr>
              <p:cNvPr id="6278" name="Rectangle 133"/>
              <p:cNvSpPr>
                <a:spLocks noChangeArrowheads="1"/>
              </p:cNvSpPr>
              <p:nvPr/>
            </p:nvSpPr>
            <p:spPr bwMode="auto">
              <a:xfrm rot="1200000">
                <a:off x="2635" y="3451"/>
                <a:ext cx="32" cy="42"/>
              </a:xfrm>
              <a:prstGeom prst="rect">
                <a:avLst/>
              </a:prstGeom>
              <a:gradFill rotWithShape="0">
                <a:gsLst>
                  <a:gs pos="0">
                    <a:srgbClr val="618FFD"/>
                  </a:gs>
                  <a:gs pos="100000">
                    <a:srgbClr val="1D2B4B"/>
                  </a:gs>
                </a:gsLst>
                <a:path path="rect">
                  <a:fillToRect l="100000" t="100000"/>
                </a:path>
              </a:gradFill>
              <a:ln w="12700">
                <a:solidFill>
                  <a:schemeClr val="tx1"/>
                </a:solidFill>
                <a:miter lim="800000"/>
                <a:headEnd/>
                <a:tailEnd/>
              </a:ln>
            </p:spPr>
            <p:txBody>
              <a:bodyPr wrap="none" anchor="ctr"/>
              <a:lstStyle/>
              <a:p>
                <a:endParaRPr lang="th-TH"/>
              </a:p>
            </p:txBody>
          </p:sp>
        </p:grpSp>
        <p:sp>
          <p:nvSpPr>
            <p:cNvPr id="6259" name="Rectangle 134"/>
            <p:cNvSpPr>
              <a:spLocks noChangeArrowheads="1"/>
            </p:cNvSpPr>
            <p:nvPr/>
          </p:nvSpPr>
          <p:spPr bwMode="auto">
            <a:xfrm>
              <a:off x="671" y="1870"/>
              <a:ext cx="185" cy="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lIns="90487" tIns="44450" rIns="90487" bIns="44450">
              <a:spAutoFit/>
            </a:bodyPr>
            <a:lstStyle/>
            <a:p>
              <a:pPr>
                <a:spcBef>
                  <a:spcPct val="0"/>
                </a:spcBef>
              </a:pPr>
              <a:r>
                <a:rPr lang="en-US" sz="3200">
                  <a:solidFill>
                    <a:schemeClr val="tx1"/>
                  </a:solidFill>
                  <a:latin typeface="Times" charset="0"/>
                </a:rPr>
                <a:t>/</a:t>
              </a:r>
            </a:p>
          </p:txBody>
        </p:sp>
        <p:sp>
          <p:nvSpPr>
            <p:cNvPr id="6260" name="Line 135"/>
            <p:cNvSpPr>
              <a:spLocks noChangeShapeType="1"/>
            </p:cNvSpPr>
            <p:nvPr/>
          </p:nvSpPr>
          <p:spPr bwMode="auto">
            <a:xfrm>
              <a:off x="103" y="3785"/>
              <a:ext cx="1001"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261" name="Line 136"/>
            <p:cNvSpPr>
              <a:spLocks noChangeShapeType="1"/>
            </p:cNvSpPr>
            <p:nvPr/>
          </p:nvSpPr>
          <p:spPr bwMode="auto">
            <a:xfrm>
              <a:off x="4393" y="3859"/>
              <a:ext cx="1145"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262" name="Rectangle 137"/>
            <p:cNvSpPr>
              <a:spLocks noChangeArrowheads="1"/>
            </p:cNvSpPr>
            <p:nvPr/>
          </p:nvSpPr>
          <p:spPr bwMode="auto">
            <a:xfrm>
              <a:off x="4673" y="4081"/>
              <a:ext cx="886" cy="1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r>
                <a:rPr lang="en-US" sz="1000" b="0">
                  <a:solidFill>
                    <a:schemeClr val="tx1"/>
                  </a:solidFill>
                  <a:latin typeface="Times" charset="0"/>
                </a:rPr>
                <a:t>©TBBBI</a:t>
              </a:r>
            </a:p>
          </p:txBody>
        </p:sp>
        <p:sp>
          <p:nvSpPr>
            <p:cNvPr id="6263" name="Line 138"/>
            <p:cNvSpPr>
              <a:spLocks noChangeShapeType="1"/>
            </p:cNvSpPr>
            <p:nvPr/>
          </p:nvSpPr>
          <p:spPr bwMode="auto">
            <a:xfrm>
              <a:off x="3183" y="3675"/>
              <a:ext cx="88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264" name="Line 139"/>
            <p:cNvSpPr>
              <a:spLocks noChangeShapeType="1"/>
            </p:cNvSpPr>
            <p:nvPr/>
          </p:nvSpPr>
          <p:spPr bwMode="auto">
            <a:xfrm>
              <a:off x="3183" y="3835"/>
              <a:ext cx="88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265" name="Rectangle 140"/>
            <p:cNvSpPr>
              <a:spLocks noChangeArrowheads="1"/>
            </p:cNvSpPr>
            <p:nvPr/>
          </p:nvSpPr>
          <p:spPr bwMode="auto">
            <a:xfrm>
              <a:off x="3007" y="3524"/>
              <a:ext cx="1288" cy="4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pPr>
                <a:spcBef>
                  <a:spcPct val="0"/>
                </a:spcBef>
              </a:pPr>
              <a:r>
                <a:rPr lang="en-US" sz="1600">
                  <a:solidFill>
                    <a:schemeClr val="tx1"/>
                  </a:solidFill>
                  <a:latin typeface="Lucida Handwriting" charset="0"/>
                </a:rPr>
                <a:t>2 </a:t>
              </a:r>
              <a:endParaRPr lang="en-US" sz="1600" u="sng">
                <a:solidFill>
                  <a:schemeClr val="tx1"/>
                </a:solidFill>
                <a:latin typeface="Lucida Handwriting" charset="0"/>
              </a:endParaRPr>
            </a:p>
            <a:p>
              <a:pPr>
                <a:spcBef>
                  <a:spcPct val="0"/>
                </a:spcBef>
              </a:pPr>
              <a:r>
                <a:rPr lang="en-US" sz="1600">
                  <a:solidFill>
                    <a:schemeClr val="tx1"/>
                  </a:solidFill>
                  <a:latin typeface="Lucida Handwriting" charset="0"/>
                </a:rPr>
                <a:t>1</a:t>
              </a:r>
            </a:p>
          </p:txBody>
        </p:sp>
        <p:sp>
          <p:nvSpPr>
            <p:cNvPr id="6266" name="Rectangle 141"/>
            <p:cNvSpPr>
              <a:spLocks noChangeArrowheads="1"/>
            </p:cNvSpPr>
            <p:nvPr/>
          </p:nvSpPr>
          <p:spPr bwMode="auto">
            <a:xfrm>
              <a:off x="66" y="3793"/>
              <a:ext cx="349" cy="2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lIns="90487" tIns="44450" rIns="90487" bIns="44450">
              <a:spAutoFit/>
            </a:bodyPr>
            <a:lstStyle/>
            <a:p>
              <a:endParaRPr lang="my-MM" sz="2400" b="0">
                <a:solidFill>
                  <a:schemeClr val="tx1"/>
                </a:solidFill>
                <a:latin typeface="Times" charset="0"/>
              </a:endParaRPr>
            </a:p>
          </p:txBody>
        </p:sp>
        <p:sp>
          <p:nvSpPr>
            <p:cNvPr id="6267" name="Rectangle 142"/>
            <p:cNvSpPr>
              <a:spLocks noChangeArrowheads="1"/>
            </p:cNvSpPr>
            <p:nvPr/>
          </p:nvSpPr>
          <p:spPr bwMode="auto">
            <a:xfrm>
              <a:off x="2832" y="1000"/>
              <a:ext cx="496" cy="144"/>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th-TH"/>
            </a:p>
          </p:txBody>
        </p:sp>
        <p:sp>
          <p:nvSpPr>
            <p:cNvPr id="6268" name="Rectangle 143"/>
            <p:cNvSpPr>
              <a:spLocks noChangeArrowheads="1"/>
            </p:cNvSpPr>
            <p:nvPr/>
          </p:nvSpPr>
          <p:spPr bwMode="auto">
            <a:xfrm>
              <a:off x="4549" y="795"/>
              <a:ext cx="400" cy="202"/>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th-TH"/>
            </a:p>
          </p:txBody>
        </p:sp>
        <p:sp>
          <p:nvSpPr>
            <p:cNvPr id="6269" name="Line 144"/>
            <p:cNvSpPr>
              <a:spLocks noChangeShapeType="1"/>
            </p:cNvSpPr>
            <p:nvPr/>
          </p:nvSpPr>
          <p:spPr bwMode="auto">
            <a:xfrm>
              <a:off x="2169" y="329"/>
              <a:ext cx="1145" cy="0"/>
            </a:xfrm>
            <a:prstGeom prst="line">
              <a:avLst/>
            </a:prstGeom>
            <a:noFill/>
            <a:ln w="254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270" name="Text Box 145"/>
            <p:cNvSpPr txBox="1">
              <a:spLocks noChangeArrowheads="1"/>
            </p:cNvSpPr>
            <p:nvPr/>
          </p:nvSpPr>
          <p:spPr bwMode="auto">
            <a:xfrm>
              <a:off x="5104" y="3792"/>
              <a:ext cx="600" cy="2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endParaRPr lang="my-MM" sz="2000">
                <a:solidFill>
                  <a:srgbClr val="5B5B5B"/>
                </a:solidFill>
                <a:latin typeface="Comic Sans MS" charset="0"/>
              </a:endParaRPr>
            </a:p>
          </p:txBody>
        </p:sp>
        <p:sp>
          <p:nvSpPr>
            <p:cNvPr id="6271" name="Text Box 146"/>
            <p:cNvSpPr txBox="1">
              <a:spLocks noChangeArrowheads="1"/>
            </p:cNvSpPr>
            <p:nvPr/>
          </p:nvSpPr>
          <p:spPr bwMode="auto">
            <a:xfrm>
              <a:off x="5177" y="3919"/>
              <a:ext cx="583" cy="2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r>
                <a:rPr lang="en-US" sz="1400">
                  <a:solidFill>
                    <a:schemeClr val="tx1"/>
                  </a:solidFill>
                  <a:latin typeface="Comic Sans MS" charset="0"/>
                </a:rPr>
                <a:t>06-06</a:t>
              </a:r>
            </a:p>
          </p:txBody>
        </p:sp>
      </p:grpSp>
      <p:sp>
        <p:nvSpPr>
          <p:cNvPr id="6147" name="Rectangle 151"/>
          <p:cNvSpPr>
            <a:spLocks noChangeArrowheads="1"/>
          </p:cNvSpPr>
          <p:nvPr/>
        </p:nvSpPr>
        <p:spPr bwMode="auto">
          <a:xfrm>
            <a:off x="6940550" y="6213475"/>
            <a:ext cx="2203450" cy="644525"/>
          </a:xfrm>
          <a:prstGeom prst="rect">
            <a:avLst/>
          </a:prstGeom>
          <a:solidFill>
            <a:schemeClr val="bg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endParaRPr lang="th-TH"/>
          </a:p>
        </p:txBody>
      </p:sp>
      <p:sp>
        <p:nvSpPr>
          <p:cNvPr id="6148" name="Text Box 152"/>
          <p:cNvSpPr txBox="1">
            <a:spLocks noChangeArrowheads="1"/>
          </p:cNvSpPr>
          <p:nvPr/>
        </p:nvSpPr>
        <p:spPr bwMode="auto">
          <a:xfrm>
            <a:off x="155575" y="6437313"/>
            <a:ext cx="99695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1000">
                <a:solidFill>
                  <a:srgbClr val="FFFFFF"/>
                </a:solidFill>
                <a:latin typeface="Arial" charset="0"/>
              </a:rPr>
              <a:t>©2004 TBBMI</a:t>
            </a:r>
          </a:p>
        </p:txBody>
      </p:sp>
      <p:sp>
        <p:nvSpPr>
          <p:cNvPr id="6149" name="Text Box 153"/>
          <p:cNvSpPr txBox="1">
            <a:spLocks noChangeArrowheads="1"/>
          </p:cNvSpPr>
          <p:nvPr/>
        </p:nvSpPr>
        <p:spPr bwMode="auto">
          <a:xfrm>
            <a:off x="8066088" y="6438900"/>
            <a:ext cx="368300"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1000">
                <a:solidFill>
                  <a:srgbClr val="FFFFFF"/>
                </a:solidFill>
                <a:latin typeface="Arial" charset="0"/>
              </a:rPr>
              <a:t>06-</a:t>
            </a:r>
          </a:p>
        </p:txBody>
      </p:sp>
      <p:sp>
        <p:nvSpPr>
          <p:cNvPr id="6150" name="Text Box 160"/>
          <p:cNvSpPr txBox="1">
            <a:spLocks noChangeArrowheads="1"/>
          </p:cNvSpPr>
          <p:nvPr/>
        </p:nvSpPr>
        <p:spPr bwMode="auto">
          <a:xfrm>
            <a:off x="479425" y="6411913"/>
            <a:ext cx="915988"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900">
                <a:solidFill>
                  <a:schemeClr val="tx1"/>
                </a:solidFill>
                <a:latin typeface="Arial" charset="0"/>
              </a:rPr>
              <a:t>©2004 TBBMI</a:t>
            </a:r>
          </a:p>
        </p:txBody>
      </p:sp>
      <p:sp>
        <p:nvSpPr>
          <p:cNvPr id="172193" name="Rectangle 161"/>
          <p:cNvSpPr>
            <a:spLocks noChangeArrowheads="1"/>
          </p:cNvSpPr>
          <p:nvPr/>
        </p:nvSpPr>
        <p:spPr bwMode="auto">
          <a:xfrm>
            <a:off x="7620000" y="6381750"/>
            <a:ext cx="658813" cy="268288"/>
          </a:xfrm>
          <a:prstGeom prst="rect">
            <a:avLst/>
          </a:prstGeom>
          <a:noFill/>
          <a:ln w="12700">
            <a:noFill/>
            <a:miter lim="800000"/>
            <a:headEnd/>
            <a:tailEnd/>
          </a:ln>
          <a:effectLst/>
        </p:spPr>
        <p:txBody>
          <a:bodyPr wrap="none" anchor="ctr">
            <a:spAutoFit/>
          </a:bodyPr>
          <a:lstStyle/>
          <a:p>
            <a:pPr algn="ctr">
              <a:spcBef>
                <a:spcPct val="0"/>
              </a:spcBef>
            </a:pPr>
            <a:r>
              <a:rPr lang="en-US" sz="1000">
                <a:solidFill>
                  <a:schemeClr val="tx1"/>
                </a:solidFill>
                <a:effectLst>
                  <a:outerShdw blurRad="38100" dist="38100" dir="2700000" algn="tl">
                    <a:srgbClr val="DDDDDD"/>
                  </a:outerShdw>
                </a:effectLst>
                <a:latin typeface="Comic Sans MS" charset="0"/>
              </a:rPr>
              <a:t>8.0.06.</a:t>
            </a:r>
          </a:p>
        </p:txBody>
      </p:sp>
      <p:sp>
        <p:nvSpPr>
          <p:cNvPr id="172194" name="Rectangle 162"/>
          <p:cNvSpPr>
            <a:spLocks noChangeArrowheads="1"/>
          </p:cNvSpPr>
          <p:nvPr/>
        </p:nvSpPr>
        <p:spPr bwMode="auto">
          <a:xfrm>
            <a:off x="8091488" y="6383338"/>
            <a:ext cx="339725" cy="268287"/>
          </a:xfrm>
          <a:prstGeom prst="rect">
            <a:avLst/>
          </a:prstGeom>
          <a:noFill/>
          <a:ln w="12700">
            <a:noFill/>
            <a:miter lim="800000"/>
            <a:headEnd/>
            <a:tailEnd/>
          </a:ln>
          <a:effectLst/>
        </p:spPr>
        <p:txBody>
          <a:bodyPr wrap="none" anchor="ctr">
            <a:spAutoFit/>
          </a:bodyPr>
          <a:lstStyle/>
          <a:p>
            <a:pPr algn="ctr">
              <a:spcBef>
                <a:spcPct val="0"/>
              </a:spcBef>
            </a:pPr>
            <a:r>
              <a:rPr lang="en-US" sz="1000">
                <a:solidFill>
                  <a:schemeClr val="tx1"/>
                </a:solidFill>
                <a:effectLst>
                  <a:outerShdw blurRad="38100" dist="38100" dir="2700000" algn="tl">
                    <a:srgbClr val="DDDDDD"/>
                  </a:outerShdw>
                </a:effectLst>
                <a:latin typeface="Comic Sans MS" charset="0"/>
              </a:rPr>
              <a:t>05</a:t>
            </a:r>
          </a:p>
        </p:txBody>
      </p:sp>
      <p:sp>
        <p:nvSpPr>
          <p:cNvPr id="172195" name="Text Box 163"/>
          <p:cNvSpPr txBox="1">
            <a:spLocks noChangeArrowheads="1"/>
          </p:cNvSpPr>
          <p:nvPr/>
        </p:nvSpPr>
        <p:spPr bwMode="auto">
          <a:xfrm>
            <a:off x="271463" y="4002365"/>
            <a:ext cx="3313112" cy="369332"/>
          </a:xfrm>
          <a:prstGeom prst="rect">
            <a:avLst/>
          </a:prstGeom>
          <a:solidFill>
            <a:srgbClr val="023CCC"/>
          </a:solidFill>
          <a:ln w="57150">
            <a:solidFill>
              <a:srgbClr val="FFFF00"/>
            </a:solidFill>
            <a:miter lim="800000"/>
            <a:headEnd/>
            <a:tailEnd/>
          </a:ln>
          <a:effectLst>
            <a:outerShdw dist="71842" dir="2700000" algn="ctr" rotWithShape="0">
              <a:schemeClr val="tx1"/>
            </a:outerShdw>
          </a:effectLst>
        </p:spPr>
        <p:txBody>
          <a:bodyPr anchor="ctr">
            <a:spAutoFit/>
          </a:bodyPr>
          <a:lstStyle/>
          <a:p>
            <a:pPr algn="ctr">
              <a:defRPr/>
            </a:pPr>
            <a:r>
              <a:rPr lang="en-US" dirty="0" err="1">
                <a:latin typeface="Pyidaungsu" panose="020B0502040204020203" pitchFamily="34" charset="0"/>
                <a:ea typeface="+mn-ea"/>
                <a:cs typeface="Pyidaungsu" panose="020B0502040204020203" pitchFamily="34" charset="0"/>
              </a:rPr>
              <a:t>သင်ထောက်ကူအမှတ</a:t>
            </a:r>
            <a:r>
              <a:rPr lang="en-US" dirty="0">
                <a:latin typeface="Pyidaungsu" panose="020B0502040204020203" pitchFamily="34" charset="0"/>
                <a:ea typeface="+mn-ea"/>
                <a:cs typeface="Pyidaungsu" panose="020B0502040204020203" pitchFamily="34" charset="0"/>
              </a:rPr>
              <a:t>် - ၁၈</a:t>
            </a: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172195"/>
                                        </p:tgtEl>
                                        <p:attrNameLst>
                                          <p:attrName>style.visibility</p:attrName>
                                        </p:attrNameLst>
                                      </p:cBhvr>
                                      <p:to>
                                        <p:strVal val="visible"/>
                                      </p:to>
                                    </p:set>
                                    <p:anim calcmode="lin" valueType="num">
                                      <p:cBhvr>
                                        <p:cTn id="7" dur="500" fill="hold"/>
                                        <p:tgtEl>
                                          <p:spTgt spid="172195"/>
                                        </p:tgtEl>
                                        <p:attrNameLst>
                                          <p:attrName>ppt_x</p:attrName>
                                        </p:attrNameLst>
                                      </p:cBhvr>
                                      <p:tavLst>
                                        <p:tav tm="0">
                                          <p:val>
                                            <p:strVal val="#ppt_x-#ppt_w/2"/>
                                          </p:val>
                                        </p:tav>
                                        <p:tav tm="100000">
                                          <p:val>
                                            <p:strVal val="#ppt_x"/>
                                          </p:val>
                                        </p:tav>
                                      </p:tavLst>
                                    </p:anim>
                                    <p:anim calcmode="lin" valueType="num">
                                      <p:cBhvr>
                                        <p:cTn id="8" dur="500" fill="hold"/>
                                        <p:tgtEl>
                                          <p:spTgt spid="172195"/>
                                        </p:tgtEl>
                                        <p:attrNameLst>
                                          <p:attrName>ppt_y</p:attrName>
                                        </p:attrNameLst>
                                      </p:cBhvr>
                                      <p:tavLst>
                                        <p:tav tm="0">
                                          <p:val>
                                            <p:strVal val="#ppt_y"/>
                                          </p:val>
                                        </p:tav>
                                        <p:tav tm="100000">
                                          <p:val>
                                            <p:strVal val="#ppt_y"/>
                                          </p:val>
                                        </p:tav>
                                      </p:tavLst>
                                    </p:anim>
                                    <p:anim calcmode="lin" valueType="num">
                                      <p:cBhvr>
                                        <p:cTn id="9" dur="500" fill="hold"/>
                                        <p:tgtEl>
                                          <p:spTgt spid="172195"/>
                                        </p:tgtEl>
                                        <p:attrNameLst>
                                          <p:attrName>ppt_w</p:attrName>
                                        </p:attrNameLst>
                                      </p:cBhvr>
                                      <p:tavLst>
                                        <p:tav tm="0">
                                          <p:val>
                                            <p:fltVal val="0"/>
                                          </p:val>
                                        </p:tav>
                                        <p:tav tm="100000">
                                          <p:val>
                                            <p:strVal val="#ppt_w"/>
                                          </p:val>
                                        </p:tav>
                                      </p:tavLst>
                                    </p:anim>
                                    <p:anim calcmode="lin" valueType="num">
                                      <p:cBhvr>
                                        <p:cTn id="10" dur="500" fill="hold"/>
                                        <p:tgtEl>
                                          <p:spTgt spid="17219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195"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ChangeArrowheads="1"/>
          </p:cNvSpPr>
          <p:nvPr/>
        </p:nvSpPr>
        <p:spPr bwMode="auto">
          <a:xfrm>
            <a:off x="2032000" y="4578350"/>
            <a:ext cx="817563" cy="454025"/>
          </a:xfrm>
          <a:prstGeom prst="rect">
            <a:avLst/>
          </a:prstGeom>
          <a:noFill/>
          <a:ln w="12700">
            <a:noFill/>
            <a:miter lim="800000"/>
            <a:headEnd/>
            <a:tailEnd/>
          </a:ln>
          <a:effectLst>
            <a:outerShdw dist="45791" dir="2021404" algn="ctr" rotWithShape="0">
              <a:schemeClr val="tx1"/>
            </a:outerShdw>
          </a:effectLst>
        </p:spPr>
        <p:txBody>
          <a:bodyPr lIns="90487" tIns="44450" rIns="90487" bIns="44450">
            <a:spAutoFit/>
          </a:bodyPr>
          <a:lstStyle/>
          <a:p>
            <a:pPr>
              <a:defRPr/>
            </a:pPr>
            <a:r>
              <a:rPr lang="en-US" sz="2400">
                <a:latin typeface="Times" charset="0"/>
                <a:ea typeface="+mn-ea"/>
              </a:rPr>
              <a:t>1</a:t>
            </a:r>
          </a:p>
        </p:txBody>
      </p:sp>
      <p:sp>
        <p:nvSpPr>
          <p:cNvPr id="260099" name="Rectangle 3"/>
          <p:cNvSpPr>
            <a:spLocks noChangeArrowheads="1"/>
          </p:cNvSpPr>
          <p:nvPr/>
        </p:nvSpPr>
        <p:spPr bwMode="auto">
          <a:xfrm>
            <a:off x="2387600" y="3652838"/>
            <a:ext cx="817563" cy="515937"/>
          </a:xfrm>
          <a:prstGeom prst="rect">
            <a:avLst/>
          </a:prstGeom>
          <a:noFill/>
          <a:ln w="12700">
            <a:noFill/>
            <a:miter lim="800000"/>
            <a:headEnd/>
            <a:tailEnd/>
          </a:ln>
          <a:effectLst>
            <a:outerShdw dist="45791" dir="2021404" algn="ctr" rotWithShape="0">
              <a:schemeClr val="tx1"/>
            </a:outerShdw>
          </a:effectLst>
        </p:spPr>
        <p:txBody>
          <a:bodyPr lIns="90487" tIns="44450" rIns="90487" bIns="44450">
            <a:spAutoFit/>
          </a:bodyPr>
          <a:lstStyle/>
          <a:p>
            <a:pPr>
              <a:defRPr/>
            </a:pPr>
            <a:r>
              <a:rPr lang="en-US" sz="2800">
                <a:latin typeface="Times" charset="0"/>
                <a:ea typeface="+mn-ea"/>
              </a:rPr>
              <a:t>2</a:t>
            </a:r>
          </a:p>
        </p:txBody>
      </p:sp>
      <p:sp>
        <p:nvSpPr>
          <p:cNvPr id="260100" name="Rectangle 4"/>
          <p:cNvSpPr>
            <a:spLocks noChangeArrowheads="1"/>
          </p:cNvSpPr>
          <p:nvPr/>
        </p:nvSpPr>
        <p:spPr bwMode="auto">
          <a:xfrm>
            <a:off x="3259138" y="2897188"/>
            <a:ext cx="817562" cy="515937"/>
          </a:xfrm>
          <a:prstGeom prst="rect">
            <a:avLst/>
          </a:prstGeom>
          <a:noFill/>
          <a:ln w="12700">
            <a:noFill/>
            <a:miter lim="800000"/>
            <a:headEnd/>
            <a:tailEnd/>
          </a:ln>
          <a:effectLst>
            <a:outerShdw dist="45791" dir="2021404" algn="ctr" rotWithShape="0">
              <a:schemeClr val="tx1"/>
            </a:outerShdw>
          </a:effectLst>
        </p:spPr>
        <p:txBody>
          <a:bodyPr lIns="90487" tIns="44450" rIns="90487" bIns="44450">
            <a:spAutoFit/>
          </a:bodyPr>
          <a:lstStyle/>
          <a:p>
            <a:pPr>
              <a:defRPr/>
            </a:pPr>
            <a:r>
              <a:rPr lang="en-US" sz="2800">
                <a:latin typeface="Times" charset="0"/>
                <a:ea typeface="+mn-ea"/>
              </a:rPr>
              <a:t>3</a:t>
            </a:r>
          </a:p>
        </p:txBody>
      </p:sp>
      <p:sp>
        <p:nvSpPr>
          <p:cNvPr id="260101" name="Rectangle 5"/>
          <p:cNvSpPr>
            <a:spLocks noChangeArrowheads="1"/>
          </p:cNvSpPr>
          <p:nvPr/>
        </p:nvSpPr>
        <p:spPr bwMode="auto">
          <a:xfrm>
            <a:off x="4597400" y="2632075"/>
            <a:ext cx="817563" cy="515938"/>
          </a:xfrm>
          <a:prstGeom prst="rect">
            <a:avLst/>
          </a:prstGeom>
          <a:noFill/>
          <a:ln w="12700">
            <a:noFill/>
            <a:miter lim="800000"/>
            <a:headEnd/>
            <a:tailEnd/>
          </a:ln>
          <a:effectLst>
            <a:outerShdw dist="45791" dir="2021404" algn="ctr" rotWithShape="0">
              <a:schemeClr val="tx1"/>
            </a:outerShdw>
          </a:effectLst>
        </p:spPr>
        <p:txBody>
          <a:bodyPr lIns="90487" tIns="44450" rIns="90487" bIns="44450">
            <a:spAutoFit/>
          </a:bodyPr>
          <a:lstStyle/>
          <a:p>
            <a:pPr>
              <a:defRPr/>
            </a:pPr>
            <a:r>
              <a:rPr lang="en-US" sz="2800">
                <a:latin typeface="Times" charset="0"/>
                <a:ea typeface="+mn-ea"/>
              </a:rPr>
              <a:t>4</a:t>
            </a:r>
          </a:p>
        </p:txBody>
      </p:sp>
      <p:sp>
        <p:nvSpPr>
          <p:cNvPr id="260102" name="Rectangle 6"/>
          <p:cNvSpPr>
            <a:spLocks noChangeArrowheads="1"/>
          </p:cNvSpPr>
          <p:nvPr/>
        </p:nvSpPr>
        <p:spPr bwMode="auto">
          <a:xfrm>
            <a:off x="5557838" y="2936875"/>
            <a:ext cx="817562" cy="515938"/>
          </a:xfrm>
          <a:prstGeom prst="rect">
            <a:avLst/>
          </a:prstGeom>
          <a:noFill/>
          <a:ln w="12700">
            <a:noFill/>
            <a:miter lim="800000"/>
            <a:headEnd/>
            <a:tailEnd/>
          </a:ln>
          <a:effectLst>
            <a:outerShdw dist="45791" dir="2021404" algn="ctr" rotWithShape="0">
              <a:schemeClr val="tx1"/>
            </a:outerShdw>
          </a:effectLst>
        </p:spPr>
        <p:txBody>
          <a:bodyPr lIns="90487" tIns="44450" rIns="90487" bIns="44450">
            <a:spAutoFit/>
          </a:bodyPr>
          <a:lstStyle/>
          <a:p>
            <a:pPr>
              <a:defRPr/>
            </a:pPr>
            <a:r>
              <a:rPr lang="en-US" sz="2800">
                <a:latin typeface="Times" charset="0"/>
                <a:ea typeface="+mn-ea"/>
              </a:rPr>
              <a:t>5</a:t>
            </a:r>
          </a:p>
        </p:txBody>
      </p:sp>
      <p:sp>
        <p:nvSpPr>
          <p:cNvPr id="260103" name="Rectangle 7"/>
          <p:cNvSpPr>
            <a:spLocks noChangeArrowheads="1"/>
          </p:cNvSpPr>
          <p:nvPr/>
        </p:nvSpPr>
        <p:spPr bwMode="auto">
          <a:xfrm>
            <a:off x="6086475" y="3384550"/>
            <a:ext cx="817563" cy="515938"/>
          </a:xfrm>
          <a:prstGeom prst="rect">
            <a:avLst/>
          </a:prstGeom>
          <a:noFill/>
          <a:ln w="12700">
            <a:noFill/>
            <a:miter lim="800000"/>
            <a:headEnd/>
            <a:tailEnd/>
          </a:ln>
          <a:effectLst>
            <a:outerShdw dist="45791" dir="3378596" algn="ctr" rotWithShape="0">
              <a:schemeClr val="tx1"/>
            </a:outerShdw>
          </a:effectLst>
        </p:spPr>
        <p:txBody>
          <a:bodyPr lIns="90487" tIns="44450" rIns="90487" bIns="44450">
            <a:spAutoFit/>
          </a:bodyPr>
          <a:lstStyle/>
          <a:p>
            <a:pPr>
              <a:defRPr/>
            </a:pPr>
            <a:r>
              <a:rPr lang="en-US" sz="2800">
                <a:latin typeface="Times" charset="0"/>
                <a:ea typeface="+mn-ea"/>
              </a:rPr>
              <a:t>6</a:t>
            </a:r>
          </a:p>
        </p:txBody>
      </p:sp>
      <p:sp>
        <p:nvSpPr>
          <p:cNvPr id="260104" name="Rectangle 8"/>
          <p:cNvSpPr>
            <a:spLocks noChangeArrowheads="1"/>
          </p:cNvSpPr>
          <p:nvPr/>
        </p:nvSpPr>
        <p:spPr bwMode="auto">
          <a:xfrm>
            <a:off x="6523038" y="4089400"/>
            <a:ext cx="817562" cy="515938"/>
          </a:xfrm>
          <a:prstGeom prst="rect">
            <a:avLst/>
          </a:prstGeom>
          <a:noFill/>
          <a:ln w="12700">
            <a:noFill/>
            <a:miter lim="800000"/>
            <a:headEnd/>
            <a:tailEnd/>
          </a:ln>
          <a:effectLst>
            <a:outerShdw dist="45791" dir="2021404" algn="ctr" rotWithShape="0">
              <a:schemeClr val="tx1"/>
            </a:outerShdw>
          </a:effectLst>
        </p:spPr>
        <p:txBody>
          <a:bodyPr lIns="90487" tIns="44450" rIns="90487" bIns="44450">
            <a:spAutoFit/>
          </a:bodyPr>
          <a:lstStyle/>
          <a:p>
            <a:pPr>
              <a:defRPr/>
            </a:pPr>
            <a:r>
              <a:rPr lang="en-US" sz="2800">
                <a:latin typeface="Times" charset="0"/>
                <a:ea typeface="+mn-ea"/>
              </a:rPr>
              <a:t>7</a:t>
            </a:r>
          </a:p>
        </p:txBody>
      </p:sp>
      <p:sp>
        <p:nvSpPr>
          <p:cNvPr id="260105" name="Rectangle 9"/>
          <p:cNvSpPr>
            <a:spLocks noChangeArrowheads="1"/>
          </p:cNvSpPr>
          <p:nvPr/>
        </p:nvSpPr>
        <p:spPr bwMode="auto">
          <a:xfrm>
            <a:off x="7196138" y="4819650"/>
            <a:ext cx="817562" cy="515938"/>
          </a:xfrm>
          <a:prstGeom prst="rect">
            <a:avLst/>
          </a:prstGeom>
          <a:noFill/>
          <a:ln w="12700">
            <a:noFill/>
            <a:miter lim="800000"/>
            <a:headEnd/>
            <a:tailEnd/>
          </a:ln>
          <a:effectLst>
            <a:outerShdw dist="45791" dir="2021404" algn="ctr" rotWithShape="0">
              <a:schemeClr val="tx1"/>
            </a:outerShdw>
          </a:effectLst>
        </p:spPr>
        <p:txBody>
          <a:bodyPr lIns="90487" tIns="44450" rIns="90487" bIns="44450">
            <a:spAutoFit/>
          </a:bodyPr>
          <a:lstStyle/>
          <a:p>
            <a:pPr>
              <a:defRPr/>
            </a:pPr>
            <a:r>
              <a:rPr lang="en-US" sz="2800">
                <a:latin typeface="Times" charset="0"/>
                <a:ea typeface="+mn-ea"/>
              </a:rPr>
              <a:t>8</a:t>
            </a:r>
          </a:p>
        </p:txBody>
      </p:sp>
      <p:sp>
        <p:nvSpPr>
          <p:cNvPr id="260107" name="Oval 11"/>
          <p:cNvSpPr>
            <a:spLocks noChangeArrowheads="1"/>
          </p:cNvSpPr>
          <p:nvPr/>
        </p:nvSpPr>
        <p:spPr bwMode="auto">
          <a:xfrm>
            <a:off x="4967288" y="1203325"/>
            <a:ext cx="1050925" cy="1787525"/>
          </a:xfrm>
          <a:prstGeom prst="ellipse">
            <a:avLst/>
          </a:prstGeom>
          <a:noFill/>
          <a:ln w="76200">
            <a:solidFill>
              <a:srgbClr val="0BFF0B"/>
            </a:solidFill>
            <a:round/>
            <a:headEnd/>
            <a:tailEnd/>
          </a:ln>
          <a:effectLst>
            <a:outerShdw dist="107763" dir="2700000" algn="ctr" rotWithShape="0">
              <a:schemeClr val="tx1"/>
            </a:outerShdw>
          </a:effectLst>
        </p:spPr>
        <p:txBody>
          <a:bodyPr wrap="none" anchor="ctr"/>
          <a:lstStyle/>
          <a:p>
            <a:pPr>
              <a:defRPr/>
            </a:pPr>
            <a:endParaRPr lang="en-US">
              <a:latin typeface="Wwin_Burmese1" pitchFamily="2" charset="0"/>
              <a:ea typeface="+mn-ea"/>
            </a:endParaRPr>
          </a:p>
        </p:txBody>
      </p:sp>
      <p:grpSp>
        <p:nvGrpSpPr>
          <p:cNvPr id="2" name="Group 20"/>
          <p:cNvGrpSpPr>
            <a:grpSpLocks/>
          </p:cNvGrpSpPr>
          <p:nvPr/>
        </p:nvGrpSpPr>
        <p:grpSpPr bwMode="auto">
          <a:xfrm>
            <a:off x="1555750" y="3711575"/>
            <a:ext cx="5578475" cy="1624013"/>
            <a:chOff x="980" y="2338"/>
            <a:chExt cx="3514" cy="1023"/>
          </a:xfrm>
        </p:grpSpPr>
        <p:grpSp>
          <p:nvGrpSpPr>
            <p:cNvPr id="7190" name="Group 21"/>
            <p:cNvGrpSpPr>
              <a:grpSpLocks/>
            </p:cNvGrpSpPr>
            <p:nvPr/>
          </p:nvGrpSpPr>
          <p:grpSpPr bwMode="auto">
            <a:xfrm>
              <a:off x="980" y="2338"/>
              <a:ext cx="3514" cy="799"/>
              <a:chOff x="980" y="2338"/>
              <a:chExt cx="3514" cy="799"/>
            </a:xfrm>
          </p:grpSpPr>
          <p:grpSp>
            <p:nvGrpSpPr>
              <p:cNvPr id="7192" name="Group 22"/>
              <p:cNvGrpSpPr>
                <a:grpSpLocks/>
              </p:cNvGrpSpPr>
              <p:nvPr/>
            </p:nvGrpSpPr>
            <p:grpSpPr bwMode="auto">
              <a:xfrm>
                <a:off x="980" y="2552"/>
                <a:ext cx="3514" cy="585"/>
                <a:chOff x="980" y="2552"/>
                <a:chExt cx="3514" cy="585"/>
              </a:xfrm>
            </p:grpSpPr>
            <p:sp>
              <p:nvSpPr>
                <p:cNvPr id="7194" name="AutoShape 23"/>
                <p:cNvSpPr>
                  <a:spLocks noChangeArrowheads="1"/>
                </p:cNvSpPr>
                <p:nvPr/>
              </p:nvSpPr>
              <p:spPr bwMode="auto">
                <a:xfrm>
                  <a:off x="3056" y="2867"/>
                  <a:ext cx="1438" cy="270"/>
                </a:xfrm>
                <a:prstGeom prst="rightArrow">
                  <a:avLst>
                    <a:gd name="adj1" fmla="val 50000"/>
                    <a:gd name="adj2" fmla="val 133148"/>
                  </a:avLst>
                </a:prstGeom>
                <a:solidFill>
                  <a:srgbClr val="E81034"/>
                </a:solidFill>
                <a:ln w="12700">
                  <a:solidFill>
                    <a:schemeClr val="tx1"/>
                  </a:solidFill>
                  <a:miter lim="800000"/>
                  <a:headEnd/>
                  <a:tailEnd/>
                </a:ln>
              </p:spPr>
              <p:txBody>
                <a:bodyPr wrap="none" anchor="ctr"/>
                <a:lstStyle/>
                <a:p>
                  <a:endParaRPr lang="th-TH"/>
                </a:p>
              </p:txBody>
            </p:sp>
            <p:sp>
              <p:nvSpPr>
                <p:cNvPr id="7195" name="AutoShape 24"/>
                <p:cNvSpPr>
                  <a:spLocks noChangeArrowheads="1"/>
                </p:cNvSpPr>
                <p:nvPr/>
              </p:nvSpPr>
              <p:spPr bwMode="auto">
                <a:xfrm>
                  <a:off x="980" y="2552"/>
                  <a:ext cx="1915" cy="314"/>
                </a:xfrm>
                <a:prstGeom prst="leftArrow">
                  <a:avLst>
                    <a:gd name="adj1" fmla="val 50000"/>
                    <a:gd name="adj2" fmla="val 152468"/>
                  </a:avLst>
                </a:prstGeom>
                <a:solidFill>
                  <a:srgbClr val="28FD53"/>
                </a:solidFill>
                <a:ln w="12700">
                  <a:solidFill>
                    <a:schemeClr val="tx1"/>
                  </a:solidFill>
                  <a:miter lim="800000"/>
                  <a:headEnd/>
                  <a:tailEnd/>
                </a:ln>
              </p:spPr>
              <p:txBody>
                <a:bodyPr wrap="none" anchor="ctr"/>
                <a:lstStyle/>
                <a:p>
                  <a:endParaRPr lang="th-TH"/>
                </a:p>
              </p:txBody>
            </p:sp>
          </p:grpSp>
          <p:sp>
            <p:nvSpPr>
              <p:cNvPr id="260121" name="Rectangle 25"/>
              <p:cNvSpPr>
                <a:spLocks noChangeArrowheads="1"/>
              </p:cNvSpPr>
              <p:nvPr/>
            </p:nvSpPr>
            <p:spPr bwMode="auto">
              <a:xfrm>
                <a:off x="2103" y="2338"/>
                <a:ext cx="515" cy="747"/>
              </a:xfrm>
              <a:prstGeom prst="rect">
                <a:avLst/>
              </a:prstGeom>
              <a:noFill/>
              <a:ln w="12700">
                <a:noFill/>
                <a:miter lim="800000"/>
                <a:headEnd/>
                <a:tailEnd/>
              </a:ln>
              <a:effectLst>
                <a:outerShdw dist="45791" dir="2021404" algn="ctr" rotWithShape="0">
                  <a:schemeClr val="tx1"/>
                </a:outerShdw>
              </a:effectLst>
            </p:spPr>
            <p:txBody>
              <a:bodyPr lIns="90487" tIns="44450" rIns="90487" bIns="44450">
                <a:spAutoFit/>
              </a:bodyPr>
              <a:lstStyle/>
              <a:p>
                <a:pPr>
                  <a:defRPr/>
                </a:pPr>
                <a:r>
                  <a:rPr lang="en-US" sz="7200">
                    <a:latin typeface="Times" charset="0"/>
                    <a:ea typeface="+mn-ea"/>
                  </a:rPr>
                  <a:t>4</a:t>
                </a:r>
              </a:p>
            </p:txBody>
          </p:sp>
        </p:grpSp>
        <p:sp>
          <p:nvSpPr>
            <p:cNvPr id="260122" name="Rectangle 26"/>
            <p:cNvSpPr>
              <a:spLocks noChangeArrowheads="1"/>
            </p:cNvSpPr>
            <p:nvPr/>
          </p:nvSpPr>
          <p:spPr bwMode="auto">
            <a:xfrm>
              <a:off x="3449" y="2614"/>
              <a:ext cx="515" cy="747"/>
            </a:xfrm>
            <a:prstGeom prst="rect">
              <a:avLst/>
            </a:prstGeom>
            <a:noFill/>
            <a:ln w="12700">
              <a:noFill/>
              <a:miter lim="800000"/>
              <a:headEnd/>
              <a:tailEnd/>
            </a:ln>
            <a:effectLst>
              <a:outerShdw dist="45791" dir="2021404" algn="ctr" rotWithShape="0">
                <a:schemeClr val="tx1"/>
              </a:outerShdw>
            </a:effectLst>
          </p:spPr>
          <p:txBody>
            <a:bodyPr lIns="90487" tIns="44450" rIns="90487" bIns="44450">
              <a:spAutoFit/>
            </a:bodyPr>
            <a:lstStyle/>
            <a:p>
              <a:pPr>
                <a:defRPr/>
              </a:pPr>
              <a:r>
                <a:rPr lang="en-US" sz="7200">
                  <a:latin typeface="Times" charset="0"/>
                  <a:ea typeface="+mn-ea"/>
                </a:rPr>
                <a:t>4</a:t>
              </a:r>
            </a:p>
          </p:txBody>
        </p:sp>
      </p:grpSp>
      <p:sp>
        <p:nvSpPr>
          <p:cNvPr id="260133" name="Rectangle 37" descr="Dark horizontal"/>
          <p:cNvSpPr>
            <a:spLocks noChangeArrowheads="1"/>
          </p:cNvSpPr>
          <p:nvPr/>
        </p:nvSpPr>
        <p:spPr bwMode="auto">
          <a:xfrm rot="1518301">
            <a:off x="4810125" y="2973388"/>
            <a:ext cx="184150" cy="2347912"/>
          </a:xfrm>
          <a:prstGeom prst="rect">
            <a:avLst/>
          </a:prstGeom>
          <a:pattFill prst="dkHorz">
            <a:fgClr>
              <a:schemeClr val="bg1"/>
            </a:fgClr>
            <a:bgClr>
              <a:schemeClr val="tx1"/>
            </a:bgClr>
          </a:pattFill>
          <a:ln w="57150">
            <a:solidFill>
              <a:srgbClr val="E81034"/>
            </a:solidFill>
            <a:miter lim="800000"/>
            <a:headEnd/>
            <a:tailEnd/>
          </a:ln>
        </p:spPr>
        <p:txBody>
          <a:bodyPr wrap="none" anchor="ctr"/>
          <a:lstStyle/>
          <a:p>
            <a:endParaRPr lang="th-TH"/>
          </a:p>
        </p:txBody>
      </p:sp>
      <p:grpSp>
        <p:nvGrpSpPr>
          <p:cNvPr id="5" name="Group 41"/>
          <p:cNvGrpSpPr>
            <a:grpSpLocks/>
          </p:cNvGrpSpPr>
          <p:nvPr/>
        </p:nvGrpSpPr>
        <p:grpSpPr bwMode="auto">
          <a:xfrm>
            <a:off x="5470525" y="588963"/>
            <a:ext cx="687388" cy="958850"/>
            <a:chOff x="3446" y="371"/>
            <a:chExt cx="433" cy="604"/>
          </a:xfrm>
        </p:grpSpPr>
        <p:sp>
          <p:nvSpPr>
            <p:cNvPr id="7187" name="Rectangle 42"/>
            <p:cNvSpPr>
              <a:spLocks noChangeArrowheads="1"/>
            </p:cNvSpPr>
            <p:nvPr/>
          </p:nvSpPr>
          <p:spPr bwMode="auto">
            <a:xfrm>
              <a:off x="3604" y="371"/>
              <a:ext cx="115" cy="604"/>
            </a:xfrm>
            <a:prstGeom prst="rect">
              <a:avLst/>
            </a:prstGeom>
            <a:solidFill>
              <a:schemeClr val="bg1"/>
            </a:solidFill>
            <a:ln w="38100">
              <a:solidFill>
                <a:srgbClr val="E81034"/>
              </a:solidFill>
              <a:miter lim="800000"/>
              <a:headEnd/>
              <a:tailEnd/>
            </a:ln>
          </p:spPr>
          <p:txBody>
            <a:bodyPr wrap="none" anchor="ctr"/>
            <a:lstStyle/>
            <a:p>
              <a:endParaRPr lang="th-TH"/>
            </a:p>
          </p:txBody>
        </p:sp>
        <p:sp>
          <p:nvSpPr>
            <p:cNvPr id="7188" name="Rectangle 43"/>
            <p:cNvSpPr>
              <a:spLocks noChangeArrowheads="1"/>
            </p:cNvSpPr>
            <p:nvPr/>
          </p:nvSpPr>
          <p:spPr bwMode="auto">
            <a:xfrm>
              <a:off x="3446" y="475"/>
              <a:ext cx="433" cy="110"/>
            </a:xfrm>
            <a:prstGeom prst="rect">
              <a:avLst/>
            </a:prstGeom>
            <a:solidFill>
              <a:schemeClr val="bg1"/>
            </a:solidFill>
            <a:ln w="38100">
              <a:solidFill>
                <a:srgbClr val="E81034"/>
              </a:solidFill>
              <a:miter lim="800000"/>
              <a:headEnd/>
              <a:tailEnd/>
            </a:ln>
          </p:spPr>
          <p:txBody>
            <a:bodyPr wrap="none" anchor="ctr"/>
            <a:lstStyle/>
            <a:p>
              <a:endParaRPr lang="th-TH"/>
            </a:p>
          </p:txBody>
        </p:sp>
        <p:sp>
          <p:nvSpPr>
            <p:cNvPr id="7189" name="Rectangle 44"/>
            <p:cNvSpPr>
              <a:spLocks noChangeArrowheads="1"/>
            </p:cNvSpPr>
            <p:nvPr/>
          </p:nvSpPr>
          <p:spPr bwMode="auto">
            <a:xfrm>
              <a:off x="3619" y="436"/>
              <a:ext cx="85" cy="212"/>
            </a:xfrm>
            <a:prstGeom prst="rect">
              <a:avLst/>
            </a:prstGeom>
            <a:solidFill>
              <a:schemeClr val="bg1"/>
            </a:solidFill>
            <a:ln w="12700">
              <a:solidFill>
                <a:schemeClr val="bg1"/>
              </a:solidFill>
              <a:miter lim="800000"/>
              <a:headEnd/>
              <a:tailEnd/>
            </a:ln>
          </p:spPr>
          <p:txBody>
            <a:bodyPr wrap="none" anchor="ctr"/>
            <a:lstStyle/>
            <a:p>
              <a:endParaRPr lang="th-TH"/>
            </a:p>
          </p:txBody>
        </p:sp>
      </p:grpSp>
      <p:sp>
        <p:nvSpPr>
          <p:cNvPr id="7182" name="Text Box 61"/>
          <p:cNvSpPr txBox="1">
            <a:spLocks noChangeArrowheads="1"/>
          </p:cNvSpPr>
          <p:nvPr/>
        </p:nvSpPr>
        <p:spPr bwMode="auto">
          <a:xfrm>
            <a:off x="8720138" y="80963"/>
            <a:ext cx="260350" cy="446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2000" b="0">
                <a:solidFill>
                  <a:srgbClr val="FFA27C"/>
                </a:solidFill>
                <a:latin typeface="Comic Sans MS" charset="0"/>
              </a:rPr>
              <a:t> </a:t>
            </a:r>
          </a:p>
        </p:txBody>
      </p:sp>
      <p:sp>
        <p:nvSpPr>
          <p:cNvPr id="260158" name="Text Box 62"/>
          <p:cNvSpPr txBox="1">
            <a:spLocks noChangeArrowheads="1"/>
          </p:cNvSpPr>
          <p:nvPr/>
        </p:nvSpPr>
        <p:spPr bwMode="auto">
          <a:xfrm>
            <a:off x="127000" y="731838"/>
            <a:ext cx="3330575" cy="579437"/>
          </a:xfrm>
          <a:prstGeom prst="rect">
            <a:avLst/>
          </a:prstGeom>
          <a:noFill/>
          <a:ln w="12700">
            <a:noFill/>
            <a:miter lim="800000"/>
            <a:headEnd/>
            <a:tailEnd/>
          </a:ln>
          <a:effectLst>
            <a:outerShdw dist="71842" dir="2700000" algn="ctr" rotWithShape="0">
              <a:schemeClr val="tx1">
                <a:alpha val="50000"/>
              </a:schemeClr>
            </a:outerShdw>
          </a:effectLst>
        </p:spPr>
        <p:txBody>
          <a:bodyPr>
            <a:spAutoFit/>
          </a:bodyPr>
          <a:lstStyle/>
          <a:p>
            <a:pPr algn="ctr">
              <a:defRPr/>
            </a:pPr>
            <a:r>
              <a:rPr lang="en-US" sz="3200" dirty="0">
                <a:latin typeface="Wwin_Burmese1" pitchFamily="2" charset="0"/>
                <a:ea typeface="+mn-ea"/>
              </a:rPr>
              <a:t> </a:t>
            </a:r>
            <a:r>
              <a:rPr lang="en-US" sz="2400" dirty="0" err="1">
                <a:latin typeface="Pyidaungsu" panose="020B0502040204020203" pitchFamily="34" charset="0"/>
                <a:ea typeface="+mn-ea"/>
                <a:cs typeface="Pyidaungsu" panose="020B0502040204020203" pitchFamily="34" charset="0"/>
              </a:rPr>
              <a:t>ပုံပြင်ဟောင်း</a:t>
            </a:r>
            <a:endParaRPr lang="en-US" sz="2400" dirty="0">
              <a:latin typeface="Pyidaungsu" panose="020B0502040204020203" pitchFamily="34" charset="0"/>
              <a:ea typeface="+mn-ea"/>
              <a:cs typeface="Pyidaungsu" panose="020B0502040204020203" pitchFamily="34" charset="0"/>
            </a:endParaRPr>
          </a:p>
        </p:txBody>
      </p:sp>
      <p:sp>
        <p:nvSpPr>
          <p:cNvPr id="260159" name="Text Box 63"/>
          <p:cNvSpPr txBox="1">
            <a:spLocks noChangeArrowheads="1"/>
          </p:cNvSpPr>
          <p:nvPr/>
        </p:nvSpPr>
        <p:spPr bwMode="auto">
          <a:xfrm>
            <a:off x="5875338" y="687388"/>
            <a:ext cx="3217862" cy="579437"/>
          </a:xfrm>
          <a:prstGeom prst="rect">
            <a:avLst/>
          </a:prstGeom>
          <a:noFill/>
          <a:ln w="12700">
            <a:noFill/>
            <a:miter lim="800000"/>
            <a:headEnd/>
            <a:tailEnd/>
          </a:ln>
          <a:effectLst>
            <a:outerShdw dist="71842" dir="2700000" algn="ctr" rotWithShape="0">
              <a:schemeClr val="tx1">
                <a:alpha val="50000"/>
              </a:schemeClr>
            </a:outerShdw>
          </a:effectLst>
        </p:spPr>
        <p:txBody>
          <a:bodyPr>
            <a:spAutoFit/>
          </a:bodyPr>
          <a:lstStyle/>
          <a:p>
            <a:pPr algn="ctr">
              <a:defRPr/>
            </a:pPr>
            <a:r>
              <a:rPr lang="en-US" sz="3200" dirty="0">
                <a:latin typeface="Wwin_Burmese1" pitchFamily="2" charset="0"/>
                <a:ea typeface="+mn-ea"/>
              </a:rPr>
              <a:t> </a:t>
            </a:r>
            <a:r>
              <a:rPr lang="en-US" sz="2400" dirty="0" err="1">
                <a:latin typeface="Pyidaungsu" panose="020B0502040204020203" pitchFamily="34" charset="0"/>
                <a:ea typeface="+mn-ea"/>
                <a:cs typeface="Pyidaungsu" panose="020B0502040204020203" pitchFamily="34" charset="0"/>
              </a:rPr>
              <a:t>ပုံပြင်သစ</a:t>
            </a:r>
            <a:r>
              <a:rPr lang="en-US" sz="2400" dirty="0">
                <a:latin typeface="Pyidaungsu" panose="020B0502040204020203" pitchFamily="34" charset="0"/>
                <a:ea typeface="+mn-ea"/>
                <a:cs typeface="Pyidaungsu" panose="020B0502040204020203" pitchFamily="34" charset="0"/>
              </a:rPr>
              <a:t>်</a:t>
            </a:r>
          </a:p>
        </p:txBody>
      </p:sp>
      <p:sp>
        <p:nvSpPr>
          <p:cNvPr id="7185" name="Text Box 66"/>
          <p:cNvSpPr txBox="1">
            <a:spLocks noChangeArrowheads="1"/>
          </p:cNvSpPr>
          <p:nvPr/>
        </p:nvSpPr>
        <p:spPr bwMode="auto">
          <a:xfrm>
            <a:off x="8502650" y="6353175"/>
            <a:ext cx="323850" cy="41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1800">
                <a:solidFill>
                  <a:srgbClr val="FFFFFF"/>
                </a:solidFill>
                <a:latin typeface="Comic Sans MS" charset="0"/>
              </a:rPr>
              <a:t>5</a:t>
            </a:r>
          </a:p>
        </p:txBody>
      </p:sp>
      <p:sp>
        <p:nvSpPr>
          <p:cNvPr id="260163" name="Rectangle 67"/>
          <p:cNvSpPr>
            <a:spLocks noChangeArrowheads="1"/>
          </p:cNvSpPr>
          <p:nvPr/>
        </p:nvSpPr>
        <p:spPr bwMode="auto">
          <a:xfrm>
            <a:off x="8091488" y="6427788"/>
            <a:ext cx="339725" cy="268287"/>
          </a:xfrm>
          <a:prstGeom prst="rect">
            <a:avLst/>
          </a:prstGeom>
          <a:noFill/>
          <a:ln w="12700">
            <a:noFill/>
            <a:miter lim="800000"/>
            <a:headEnd/>
            <a:tailEnd/>
          </a:ln>
          <a:effectLst/>
        </p:spPr>
        <p:txBody>
          <a:bodyPr wrap="none" anchor="ctr">
            <a:spAutoFit/>
          </a:bodyPr>
          <a:lstStyle/>
          <a:p>
            <a:pPr algn="ctr">
              <a:spcBef>
                <a:spcPct val="0"/>
              </a:spcBef>
              <a:defRPr/>
            </a:pPr>
            <a:r>
              <a:rPr lang="en-US" sz="1000">
                <a:solidFill>
                  <a:schemeClr val="bg1"/>
                </a:solidFill>
                <a:effectLst>
                  <a:outerShdw blurRad="38100" dist="38100" dir="2700000" algn="tl">
                    <a:srgbClr val="000000"/>
                  </a:outerShdw>
                </a:effectLst>
                <a:latin typeface="Comic Sans MS" pitchFamily="66" charset="0"/>
                <a:ea typeface="+mn-ea"/>
              </a:rPr>
              <a:t>06</a:t>
            </a:r>
            <a:endParaRPr lang="en-US" sz="1000">
              <a:solidFill>
                <a:schemeClr val="tx1"/>
              </a:solidFill>
              <a:effectLst>
                <a:outerShdw blurRad="38100" dist="38100" dir="2700000" algn="tl">
                  <a:srgbClr val="FFFFFF"/>
                </a:outerShdw>
              </a:effectLst>
              <a:latin typeface="Comic Sans MS" pitchFamily="66" charset="0"/>
              <a:ea typeface="+mn-ea"/>
            </a:endParaRP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260098"/>
                                        </p:tgtEl>
                                        <p:attrNameLst>
                                          <p:attrName>style.visibility</p:attrName>
                                        </p:attrNameLst>
                                      </p:cBhvr>
                                      <p:to>
                                        <p:strVal val="visible"/>
                                      </p:to>
                                    </p:set>
                                    <p:anim calcmode="lin" valueType="num">
                                      <p:cBhvr>
                                        <p:cTn id="7" dur="500" fill="hold"/>
                                        <p:tgtEl>
                                          <p:spTgt spid="260098"/>
                                        </p:tgtEl>
                                        <p:attrNameLst>
                                          <p:attrName>ppt_w</p:attrName>
                                        </p:attrNameLst>
                                      </p:cBhvr>
                                      <p:tavLst>
                                        <p:tav tm="0">
                                          <p:val>
                                            <p:strVal val="(6*min(max(#ppt_w*#ppt_h,.3),1)-7.4)/-.7*#ppt_w"/>
                                          </p:val>
                                        </p:tav>
                                        <p:tav tm="100000">
                                          <p:val>
                                            <p:strVal val="#ppt_w"/>
                                          </p:val>
                                        </p:tav>
                                      </p:tavLst>
                                    </p:anim>
                                    <p:anim calcmode="lin" valueType="num">
                                      <p:cBhvr>
                                        <p:cTn id="8" dur="500" fill="hold"/>
                                        <p:tgtEl>
                                          <p:spTgt spid="260098"/>
                                        </p:tgtEl>
                                        <p:attrNameLst>
                                          <p:attrName>ppt_h</p:attrName>
                                        </p:attrNameLst>
                                      </p:cBhvr>
                                      <p:tavLst>
                                        <p:tav tm="0">
                                          <p:val>
                                            <p:strVal val="(6*min(max(#ppt_w*#ppt_h,.3),1)-7.4)/-.7*#ppt_h"/>
                                          </p:val>
                                        </p:tav>
                                        <p:tav tm="100000">
                                          <p:val>
                                            <p:strVal val="#ppt_h"/>
                                          </p:val>
                                        </p:tav>
                                      </p:tavLst>
                                    </p:anim>
                                    <p:anim calcmode="lin" valueType="num">
                                      <p:cBhvr>
                                        <p:cTn id="9" dur="500" fill="hold"/>
                                        <p:tgtEl>
                                          <p:spTgt spid="260098"/>
                                        </p:tgtEl>
                                        <p:attrNameLst>
                                          <p:attrName>ppt_x</p:attrName>
                                        </p:attrNameLst>
                                      </p:cBhvr>
                                      <p:tavLst>
                                        <p:tav tm="0">
                                          <p:val>
                                            <p:fltVal val="0.5"/>
                                          </p:val>
                                        </p:tav>
                                        <p:tav tm="100000">
                                          <p:val>
                                            <p:strVal val="#ppt_x"/>
                                          </p:val>
                                        </p:tav>
                                      </p:tavLst>
                                    </p:anim>
                                    <p:anim calcmode="lin" valueType="num">
                                      <p:cBhvr>
                                        <p:cTn id="10" dur="500" fill="hold"/>
                                        <p:tgtEl>
                                          <p:spTgt spid="260098"/>
                                        </p:tgtEl>
                                        <p:attrNameLst>
                                          <p:attrName>ppt_y</p:attrName>
                                        </p:attrNameLst>
                                      </p:cBhvr>
                                      <p:tavLst>
                                        <p:tav tm="0">
                                          <p:val>
                                            <p:strVal val="1+(6*min(max(#ppt_w*#ppt_h,.3),1)-7.4)/-.7*#ppt_h/2"/>
                                          </p:val>
                                        </p:tav>
                                        <p:tav tm="100000">
                                          <p:val>
                                            <p:strVal val="#ppt_y"/>
                                          </p:val>
                                        </p:tav>
                                      </p:tavLst>
                                    </p:anim>
                                  </p:childTnLst>
                                </p:cTn>
                              </p:par>
                            </p:childTnLst>
                          </p:cTn>
                        </p:par>
                        <p:par>
                          <p:cTn id="11" fill="hold" nodeType="afterGroup">
                            <p:stCondLst>
                              <p:cond delay="500"/>
                            </p:stCondLst>
                            <p:childTnLst>
                              <p:par>
                                <p:cTn id="12" presetID="23" presetClass="entr" presetSubtype="36" fill="hold" grpId="0" nodeType="afterEffect">
                                  <p:stCondLst>
                                    <p:cond delay="0"/>
                                  </p:stCondLst>
                                  <p:childTnLst>
                                    <p:set>
                                      <p:cBhvr>
                                        <p:cTn id="13" dur="1" fill="hold">
                                          <p:stCondLst>
                                            <p:cond delay="0"/>
                                          </p:stCondLst>
                                        </p:cTn>
                                        <p:tgtEl>
                                          <p:spTgt spid="260099"/>
                                        </p:tgtEl>
                                        <p:attrNameLst>
                                          <p:attrName>style.visibility</p:attrName>
                                        </p:attrNameLst>
                                      </p:cBhvr>
                                      <p:to>
                                        <p:strVal val="visible"/>
                                      </p:to>
                                    </p:set>
                                    <p:anim calcmode="lin" valueType="num">
                                      <p:cBhvr>
                                        <p:cTn id="14" dur="500" fill="hold"/>
                                        <p:tgtEl>
                                          <p:spTgt spid="260099"/>
                                        </p:tgtEl>
                                        <p:attrNameLst>
                                          <p:attrName>ppt_w</p:attrName>
                                        </p:attrNameLst>
                                      </p:cBhvr>
                                      <p:tavLst>
                                        <p:tav tm="0">
                                          <p:val>
                                            <p:strVal val="(6*min(max(#ppt_w*#ppt_h,.3),1)-7.4)/-.7*#ppt_w"/>
                                          </p:val>
                                        </p:tav>
                                        <p:tav tm="100000">
                                          <p:val>
                                            <p:strVal val="#ppt_w"/>
                                          </p:val>
                                        </p:tav>
                                      </p:tavLst>
                                    </p:anim>
                                    <p:anim calcmode="lin" valueType="num">
                                      <p:cBhvr>
                                        <p:cTn id="15" dur="500" fill="hold"/>
                                        <p:tgtEl>
                                          <p:spTgt spid="260099"/>
                                        </p:tgtEl>
                                        <p:attrNameLst>
                                          <p:attrName>ppt_h</p:attrName>
                                        </p:attrNameLst>
                                      </p:cBhvr>
                                      <p:tavLst>
                                        <p:tav tm="0">
                                          <p:val>
                                            <p:strVal val="(6*min(max(#ppt_w*#ppt_h,.3),1)-7.4)/-.7*#ppt_h"/>
                                          </p:val>
                                        </p:tav>
                                        <p:tav tm="100000">
                                          <p:val>
                                            <p:strVal val="#ppt_h"/>
                                          </p:val>
                                        </p:tav>
                                      </p:tavLst>
                                    </p:anim>
                                    <p:anim calcmode="lin" valueType="num">
                                      <p:cBhvr>
                                        <p:cTn id="16" dur="500" fill="hold"/>
                                        <p:tgtEl>
                                          <p:spTgt spid="260099"/>
                                        </p:tgtEl>
                                        <p:attrNameLst>
                                          <p:attrName>ppt_x</p:attrName>
                                        </p:attrNameLst>
                                      </p:cBhvr>
                                      <p:tavLst>
                                        <p:tav tm="0">
                                          <p:val>
                                            <p:fltVal val="0.5"/>
                                          </p:val>
                                        </p:tav>
                                        <p:tav tm="100000">
                                          <p:val>
                                            <p:strVal val="#ppt_x"/>
                                          </p:val>
                                        </p:tav>
                                      </p:tavLst>
                                    </p:anim>
                                    <p:anim calcmode="lin" valueType="num">
                                      <p:cBhvr>
                                        <p:cTn id="17" dur="500" fill="hold"/>
                                        <p:tgtEl>
                                          <p:spTgt spid="260099"/>
                                        </p:tgtEl>
                                        <p:attrNameLst>
                                          <p:attrName>ppt_y</p:attrName>
                                        </p:attrNameLst>
                                      </p:cBhvr>
                                      <p:tavLst>
                                        <p:tav tm="0">
                                          <p:val>
                                            <p:strVal val="1+(6*min(max(#ppt_w*#ppt_h,.3),1)-7.4)/-.7*#ppt_h/2"/>
                                          </p:val>
                                        </p:tav>
                                        <p:tav tm="100000">
                                          <p:val>
                                            <p:strVal val="#ppt_y"/>
                                          </p:val>
                                        </p:tav>
                                      </p:tavLst>
                                    </p:anim>
                                  </p:childTnLst>
                                </p:cTn>
                              </p:par>
                            </p:childTnLst>
                          </p:cTn>
                        </p:par>
                        <p:par>
                          <p:cTn id="18" fill="hold" nodeType="afterGroup">
                            <p:stCondLst>
                              <p:cond delay="1000"/>
                            </p:stCondLst>
                            <p:childTnLst>
                              <p:par>
                                <p:cTn id="19" presetID="23" presetClass="entr" presetSubtype="36" fill="hold" grpId="0" nodeType="afterEffect">
                                  <p:stCondLst>
                                    <p:cond delay="0"/>
                                  </p:stCondLst>
                                  <p:childTnLst>
                                    <p:set>
                                      <p:cBhvr>
                                        <p:cTn id="20" dur="1" fill="hold">
                                          <p:stCondLst>
                                            <p:cond delay="0"/>
                                          </p:stCondLst>
                                        </p:cTn>
                                        <p:tgtEl>
                                          <p:spTgt spid="260100"/>
                                        </p:tgtEl>
                                        <p:attrNameLst>
                                          <p:attrName>style.visibility</p:attrName>
                                        </p:attrNameLst>
                                      </p:cBhvr>
                                      <p:to>
                                        <p:strVal val="visible"/>
                                      </p:to>
                                    </p:set>
                                    <p:anim calcmode="lin" valueType="num">
                                      <p:cBhvr>
                                        <p:cTn id="21" dur="500" fill="hold"/>
                                        <p:tgtEl>
                                          <p:spTgt spid="260100"/>
                                        </p:tgtEl>
                                        <p:attrNameLst>
                                          <p:attrName>ppt_w</p:attrName>
                                        </p:attrNameLst>
                                      </p:cBhvr>
                                      <p:tavLst>
                                        <p:tav tm="0">
                                          <p:val>
                                            <p:strVal val="(6*min(max(#ppt_w*#ppt_h,.3),1)-7.4)/-.7*#ppt_w"/>
                                          </p:val>
                                        </p:tav>
                                        <p:tav tm="100000">
                                          <p:val>
                                            <p:strVal val="#ppt_w"/>
                                          </p:val>
                                        </p:tav>
                                      </p:tavLst>
                                    </p:anim>
                                    <p:anim calcmode="lin" valueType="num">
                                      <p:cBhvr>
                                        <p:cTn id="22" dur="500" fill="hold"/>
                                        <p:tgtEl>
                                          <p:spTgt spid="260100"/>
                                        </p:tgtEl>
                                        <p:attrNameLst>
                                          <p:attrName>ppt_h</p:attrName>
                                        </p:attrNameLst>
                                      </p:cBhvr>
                                      <p:tavLst>
                                        <p:tav tm="0">
                                          <p:val>
                                            <p:strVal val="(6*min(max(#ppt_w*#ppt_h,.3),1)-7.4)/-.7*#ppt_h"/>
                                          </p:val>
                                        </p:tav>
                                        <p:tav tm="100000">
                                          <p:val>
                                            <p:strVal val="#ppt_h"/>
                                          </p:val>
                                        </p:tav>
                                      </p:tavLst>
                                    </p:anim>
                                    <p:anim calcmode="lin" valueType="num">
                                      <p:cBhvr>
                                        <p:cTn id="23" dur="500" fill="hold"/>
                                        <p:tgtEl>
                                          <p:spTgt spid="260100"/>
                                        </p:tgtEl>
                                        <p:attrNameLst>
                                          <p:attrName>ppt_x</p:attrName>
                                        </p:attrNameLst>
                                      </p:cBhvr>
                                      <p:tavLst>
                                        <p:tav tm="0">
                                          <p:val>
                                            <p:fltVal val="0.5"/>
                                          </p:val>
                                        </p:tav>
                                        <p:tav tm="100000">
                                          <p:val>
                                            <p:strVal val="#ppt_x"/>
                                          </p:val>
                                        </p:tav>
                                      </p:tavLst>
                                    </p:anim>
                                    <p:anim calcmode="lin" valueType="num">
                                      <p:cBhvr>
                                        <p:cTn id="24" dur="500" fill="hold"/>
                                        <p:tgtEl>
                                          <p:spTgt spid="260100"/>
                                        </p:tgtEl>
                                        <p:attrNameLst>
                                          <p:attrName>ppt_y</p:attrName>
                                        </p:attrNameLst>
                                      </p:cBhvr>
                                      <p:tavLst>
                                        <p:tav tm="0">
                                          <p:val>
                                            <p:strVal val="1+(6*min(max(#ppt_w*#ppt_h,.3),1)-7.4)/-.7*#ppt_h/2"/>
                                          </p:val>
                                        </p:tav>
                                        <p:tav tm="100000">
                                          <p:val>
                                            <p:strVal val="#ppt_y"/>
                                          </p:val>
                                        </p:tav>
                                      </p:tavLst>
                                    </p:anim>
                                  </p:childTnLst>
                                </p:cTn>
                              </p:par>
                            </p:childTnLst>
                          </p:cTn>
                        </p:par>
                        <p:par>
                          <p:cTn id="25" fill="hold" nodeType="afterGroup">
                            <p:stCondLst>
                              <p:cond delay="1500"/>
                            </p:stCondLst>
                            <p:childTnLst>
                              <p:par>
                                <p:cTn id="26" presetID="23" presetClass="entr" presetSubtype="36" fill="hold" grpId="0" nodeType="afterEffect">
                                  <p:stCondLst>
                                    <p:cond delay="0"/>
                                  </p:stCondLst>
                                  <p:childTnLst>
                                    <p:set>
                                      <p:cBhvr>
                                        <p:cTn id="27" dur="1" fill="hold">
                                          <p:stCondLst>
                                            <p:cond delay="0"/>
                                          </p:stCondLst>
                                        </p:cTn>
                                        <p:tgtEl>
                                          <p:spTgt spid="260101"/>
                                        </p:tgtEl>
                                        <p:attrNameLst>
                                          <p:attrName>style.visibility</p:attrName>
                                        </p:attrNameLst>
                                      </p:cBhvr>
                                      <p:to>
                                        <p:strVal val="visible"/>
                                      </p:to>
                                    </p:set>
                                    <p:anim calcmode="lin" valueType="num">
                                      <p:cBhvr>
                                        <p:cTn id="28" dur="500" fill="hold"/>
                                        <p:tgtEl>
                                          <p:spTgt spid="260101"/>
                                        </p:tgtEl>
                                        <p:attrNameLst>
                                          <p:attrName>ppt_w</p:attrName>
                                        </p:attrNameLst>
                                      </p:cBhvr>
                                      <p:tavLst>
                                        <p:tav tm="0">
                                          <p:val>
                                            <p:strVal val="(6*min(max(#ppt_w*#ppt_h,.3),1)-7.4)/-.7*#ppt_w"/>
                                          </p:val>
                                        </p:tav>
                                        <p:tav tm="100000">
                                          <p:val>
                                            <p:strVal val="#ppt_w"/>
                                          </p:val>
                                        </p:tav>
                                      </p:tavLst>
                                    </p:anim>
                                    <p:anim calcmode="lin" valueType="num">
                                      <p:cBhvr>
                                        <p:cTn id="29" dur="500" fill="hold"/>
                                        <p:tgtEl>
                                          <p:spTgt spid="260101"/>
                                        </p:tgtEl>
                                        <p:attrNameLst>
                                          <p:attrName>ppt_h</p:attrName>
                                        </p:attrNameLst>
                                      </p:cBhvr>
                                      <p:tavLst>
                                        <p:tav tm="0">
                                          <p:val>
                                            <p:strVal val="(6*min(max(#ppt_w*#ppt_h,.3),1)-7.4)/-.7*#ppt_h"/>
                                          </p:val>
                                        </p:tav>
                                        <p:tav tm="100000">
                                          <p:val>
                                            <p:strVal val="#ppt_h"/>
                                          </p:val>
                                        </p:tav>
                                      </p:tavLst>
                                    </p:anim>
                                    <p:anim calcmode="lin" valueType="num">
                                      <p:cBhvr>
                                        <p:cTn id="30" dur="500" fill="hold"/>
                                        <p:tgtEl>
                                          <p:spTgt spid="260101"/>
                                        </p:tgtEl>
                                        <p:attrNameLst>
                                          <p:attrName>ppt_x</p:attrName>
                                        </p:attrNameLst>
                                      </p:cBhvr>
                                      <p:tavLst>
                                        <p:tav tm="0">
                                          <p:val>
                                            <p:fltVal val="0.5"/>
                                          </p:val>
                                        </p:tav>
                                        <p:tav tm="100000">
                                          <p:val>
                                            <p:strVal val="#ppt_x"/>
                                          </p:val>
                                        </p:tav>
                                      </p:tavLst>
                                    </p:anim>
                                    <p:anim calcmode="lin" valueType="num">
                                      <p:cBhvr>
                                        <p:cTn id="31" dur="500" fill="hold"/>
                                        <p:tgtEl>
                                          <p:spTgt spid="260101"/>
                                        </p:tgtEl>
                                        <p:attrNameLst>
                                          <p:attrName>ppt_y</p:attrName>
                                        </p:attrNameLst>
                                      </p:cBhvr>
                                      <p:tavLst>
                                        <p:tav tm="0">
                                          <p:val>
                                            <p:strVal val="1+(6*min(max(#ppt_w*#ppt_h,.3),1)-7.4)/-.7*#ppt_h/2"/>
                                          </p:val>
                                        </p:tav>
                                        <p:tav tm="100000">
                                          <p:val>
                                            <p:strVal val="#ppt_y"/>
                                          </p:val>
                                        </p:tav>
                                      </p:tavLst>
                                    </p:anim>
                                  </p:childTnLst>
                                </p:cTn>
                              </p:par>
                            </p:childTnLst>
                          </p:cTn>
                        </p:par>
                        <p:par>
                          <p:cTn id="32" fill="hold" nodeType="afterGroup">
                            <p:stCondLst>
                              <p:cond delay="2000"/>
                            </p:stCondLst>
                            <p:childTnLst>
                              <p:par>
                                <p:cTn id="33" presetID="23" presetClass="entr" presetSubtype="36" fill="hold" grpId="0" nodeType="afterEffect">
                                  <p:stCondLst>
                                    <p:cond delay="0"/>
                                  </p:stCondLst>
                                  <p:childTnLst>
                                    <p:set>
                                      <p:cBhvr>
                                        <p:cTn id="34" dur="1" fill="hold">
                                          <p:stCondLst>
                                            <p:cond delay="0"/>
                                          </p:stCondLst>
                                        </p:cTn>
                                        <p:tgtEl>
                                          <p:spTgt spid="260102"/>
                                        </p:tgtEl>
                                        <p:attrNameLst>
                                          <p:attrName>style.visibility</p:attrName>
                                        </p:attrNameLst>
                                      </p:cBhvr>
                                      <p:to>
                                        <p:strVal val="visible"/>
                                      </p:to>
                                    </p:set>
                                    <p:anim calcmode="lin" valueType="num">
                                      <p:cBhvr>
                                        <p:cTn id="35" dur="500" fill="hold"/>
                                        <p:tgtEl>
                                          <p:spTgt spid="260102"/>
                                        </p:tgtEl>
                                        <p:attrNameLst>
                                          <p:attrName>ppt_w</p:attrName>
                                        </p:attrNameLst>
                                      </p:cBhvr>
                                      <p:tavLst>
                                        <p:tav tm="0">
                                          <p:val>
                                            <p:strVal val="(6*min(max(#ppt_w*#ppt_h,.3),1)-7.4)/-.7*#ppt_w"/>
                                          </p:val>
                                        </p:tav>
                                        <p:tav tm="100000">
                                          <p:val>
                                            <p:strVal val="#ppt_w"/>
                                          </p:val>
                                        </p:tav>
                                      </p:tavLst>
                                    </p:anim>
                                    <p:anim calcmode="lin" valueType="num">
                                      <p:cBhvr>
                                        <p:cTn id="36" dur="500" fill="hold"/>
                                        <p:tgtEl>
                                          <p:spTgt spid="260102"/>
                                        </p:tgtEl>
                                        <p:attrNameLst>
                                          <p:attrName>ppt_h</p:attrName>
                                        </p:attrNameLst>
                                      </p:cBhvr>
                                      <p:tavLst>
                                        <p:tav tm="0">
                                          <p:val>
                                            <p:strVal val="(6*min(max(#ppt_w*#ppt_h,.3),1)-7.4)/-.7*#ppt_h"/>
                                          </p:val>
                                        </p:tav>
                                        <p:tav tm="100000">
                                          <p:val>
                                            <p:strVal val="#ppt_h"/>
                                          </p:val>
                                        </p:tav>
                                      </p:tavLst>
                                    </p:anim>
                                    <p:anim calcmode="lin" valueType="num">
                                      <p:cBhvr>
                                        <p:cTn id="37" dur="500" fill="hold"/>
                                        <p:tgtEl>
                                          <p:spTgt spid="260102"/>
                                        </p:tgtEl>
                                        <p:attrNameLst>
                                          <p:attrName>ppt_x</p:attrName>
                                        </p:attrNameLst>
                                      </p:cBhvr>
                                      <p:tavLst>
                                        <p:tav tm="0">
                                          <p:val>
                                            <p:fltVal val="0.5"/>
                                          </p:val>
                                        </p:tav>
                                        <p:tav tm="100000">
                                          <p:val>
                                            <p:strVal val="#ppt_x"/>
                                          </p:val>
                                        </p:tav>
                                      </p:tavLst>
                                    </p:anim>
                                    <p:anim calcmode="lin" valueType="num">
                                      <p:cBhvr>
                                        <p:cTn id="38" dur="500" fill="hold"/>
                                        <p:tgtEl>
                                          <p:spTgt spid="260102"/>
                                        </p:tgtEl>
                                        <p:attrNameLst>
                                          <p:attrName>ppt_y</p:attrName>
                                        </p:attrNameLst>
                                      </p:cBhvr>
                                      <p:tavLst>
                                        <p:tav tm="0">
                                          <p:val>
                                            <p:strVal val="1+(6*min(max(#ppt_w*#ppt_h,.3),1)-7.4)/-.7*#ppt_h/2"/>
                                          </p:val>
                                        </p:tav>
                                        <p:tav tm="100000">
                                          <p:val>
                                            <p:strVal val="#ppt_y"/>
                                          </p:val>
                                        </p:tav>
                                      </p:tavLst>
                                    </p:anim>
                                  </p:childTnLst>
                                </p:cTn>
                              </p:par>
                            </p:childTnLst>
                          </p:cTn>
                        </p:par>
                        <p:par>
                          <p:cTn id="39" fill="hold" nodeType="afterGroup">
                            <p:stCondLst>
                              <p:cond delay="2500"/>
                            </p:stCondLst>
                            <p:childTnLst>
                              <p:par>
                                <p:cTn id="40" presetID="23" presetClass="entr" presetSubtype="36" fill="hold" grpId="0" nodeType="afterEffect">
                                  <p:stCondLst>
                                    <p:cond delay="0"/>
                                  </p:stCondLst>
                                  <p:childTnLst>
                                    <p:set>
                                      <p:cBhvr>
                                        <p:cTn id="41" dur="1" fill="hold">
                                          <p:stCondLst>
                                            <p:cond delay="0"/>
                                          </p:stCondLst>
                                        </p:cTn>
                                        <p:tgtEl>
                                          <p:spTgt spid="260103"/>
                                        </p:tgtEl>
                                        <p:attrNameLst>
                                          <p:attrName>style.visibility</p:attrName>
                                        </p:attrNameLst>
                                      </p:cBhvr>
                                      <p:to>
                                        <p:strVal val="visible"/>
                                      </p:to>
                                    </p:set>
                                    <p:anim calcmode="lin" valueType="num">
                                      <p:cBhvr>
                                        <p:cTn id="42" dur="500" fill="hold"/>
                                        <p:tgtEl>
                                          <p:spTgt spid="260103"/>
                                        </p:tgtEl>
                                        <p:attrNameLst>
                                          <p:attrName>ppt_w</p:attrName>
                                        </p:attrNameLst>
                                      </p:cBhvr>
                                      <p:tavLst>
                                        <p:tav tm="0">
                                          <p:val>
                                            <p:strVal val="(6*min(max(#ppt_w*#ppt_h,.3),1)-7.4)/-.7*#ppt_w"/>
                                          </p:val>
                                        </p:tav>
                                        <p:tav tm="100000">
                                          <p:val>
                                            <p:strVal val="#ppt_w"/>
                                          </p:val>
                                        </p:tav>
                                      </p:tavLst>
                                    </p:anim>
                                    <p:anim calcmode="lin" valueType="num">
                                      <p:cBhvr>
                                        <p:cTn id="43" dur="500" fill="hold"/>
                                        <p:tgtEl>
                                          <p:spTgt spid="260103"/>
                                        </p:tgtEl>
                                        <p:attrNameLst>
                                          <p:attrName>ppt_h</p:attrName>
                                        </p:attrNameLst>
                                      </p:cBhvr>
                                      <p:tavLst>
                                        <p:tav tm="0">
                                          <p:val>
                                            <p:strVal val="(6*min(max(#ppt_w*#ppt_h,.3),1)-7.4)/-.7*#ppt_h"/>
                                          </p:val>
                                        </p:tav>
                                        <p:tav tm="100000">
                                          <p:val>
                                            <p:strVal val="#ppt_h"/>
                                          </p:val>
                                        </p:tav>
                                      </p:tavLst>
                                    </p:anim>
                                    <p:anim calcmode="lin" valueType="num">
                                      <p:cBhvr>
                                        <p:cTn id="44" dur="500" fill="hold"/>
                                        <p:tgtEl>
                                          <p:spTgt spid="260103"/>
                                        </p:tgtEl>
                                        <p:attrNameLst>
                                          <p:attrName>ppt_x</p:attrName>
                                        </p:attrNameLst>
                                      </p:cBhvr>
                                      <p:tavLst>
                                        <p:tav tm="0">
                                          <p:val>
                                            <p:fltVal val="0.5"/>
                                          </p:val>
                                        </p:tav>
                                        <p:tav tm="100000">
                                          <p:val>
                                            <p:strVal val="#ppt_x"/>
                                          </p:val>
                                        </p:tav>
                                      </p:tavLst>
                                    </p:anim>
                                    <p:anim calcmode="lin" valueType="num">
                                      <p:cBhvr>
                                        <p:cTn id="45" dur="500" fill="hold"/>
                                        <p:tgtEl>
                                          <p:spTgt spid="260103"/>
                                        </p:tgtEl>
                                        <p:attrNameLst>
                                          <p:attrName>ppt_y</p:attrName>
                                        </p:attrNameLst>
                                      </p:cBhvr>
                                      <p:tavLst>
                                        <p:tav tm="0">
                                          <p:val>
                                            <p:strVal val="1+(6*min(max(#ppt_w*#ppt_h,.3),1)-7.4)/-.7*#ppt_h/2"/>
                                          </p:val>
                                        </p:tav>
                                        <p:tav tm="100000">
                                          <p:val>
                                            <p:strVal val="#ppt_y"/>
                                          </p:val>
                                        </p:tav>
                                      </p:tavLst>
                                    </p:anim>
                                  </p:childTnLst>
                                </p:cTn>
                              </p:par>
                            </p:childTnLst>
                          </p:cTn>
                        </p:par>
                        <p:par>
                          <p:cTn id="46" fill="hold" nodeType="afterGroup">
                            <p:stCondLst>
                              <p:cond delay="3000"/>
                            </p:stCondLst>
                            <p:childTnLst>
                              <p:par>
                                <p:cTn id="47" presetID="23" presetClass="entr" presetSubtype="36" fill="hold" grpId="0" nodeType="afterEffect">
                                  <p:stCondLst>
                                    <p:cond delay="0"/>
                                  </p:stCondLst>
                                  <p:childTnLst>
                                    <p:set>
                                      <p:cBhvr>
                                        <p:cTn id="48" dur="1" fill="hold">
                                          <p:stCondLst>
                                            <p:cond delay="0"/>
                                          </p:stCondLst>
                                        </p:cTn>
                                        <p:tgtEl>
                                          <p:spTgt spid="260104"/>
                                        </p:tgtEl>
                                        <p:attrNameLst>
                                          <p:attrName>style.visibility</p:attrName>
                                        </p:attrNameLst>
                                      </p:cBhvr>
                                      <p:to>
                                        <p:strVal val="visible"/>
                                      </p:to>
                                    </p:set>
                                    <p:anim calcmode="lin" valueType="num">
                                      <p:cBhvr>
                                        <p:cTn id="49" dur="500" fill="hold"/>
                                        <p:tgtEl>
                                          <p:spTgt spid="260104"/>
                                        </p:tgtEl>
                                        <p:attrNameLst>
                                          <p:attrName>ppt_w</p:attrName>
                                        </p:attrNameLst>
                                      </p:cBhvr>
                                      <p:tavLst>
                                        <p:tav tm="0">
                                          <p:val>
                                            <p:strVal val="(6*min(max(#ppt_w*#ppt_h,.3),1)-7.4)/-.7*#ppt_w"/>
                                          </p:val>
                                        </p:tav>
                                        <p:tav tm="100000">
                                          <p:val>
                                            <p:strVal val="#ppt_w"/>
                                          </p:val>
                                        </p:tav>
                                      </p:tavLst>
                                    </p:anim>
                                    <p:anim calcmode="lin" valueType="num">
                                      <p:cBhvr>
                                        <p:cTn id="50" dur="500" fill="hold"/>
                                        <p:tgtEl>
                                          <p:spTgt spid="260104"/>
                                        </p:tgtEl>
                                        <p:attrNameLst>
                                          <p:attrName>ppt_h</p:attrName>
                                        </p:attrNameLst>
                                      </p:cBhvr>
                                      <p:tavLst>
                                        <p:tav tm="0">
                                          <p:val>
                                            <p:strVal val="(6*min(max(#ppt_w*#ppt_h,.3),1)-7.4)/-.7*#ppt_h"/>
                                          </p:val>
                                        </p:tav>
                                        <p:tav tm="100000">
                                          <p:val>
                                            <p:strVal val="#ppt_h"/>
                                          </p:val>
                                        </p:tav>
                                      </p:tavLst>
                                    </p:anim>
                                    <p:anim calcmode="lin" valueType="num">
                                      <p:cBhvr>
                                        <p:cTn id="51" dur="500" fill="hold"/>
                                        <p:tgtEl>
                                          <p:spTgt spid="260104"/>
                                        </p:tgtEl>
                                        <p:attrNameLst>
                                          <p:attrName>ppt_x</p:attrName>
                                        </p:attrNameLst>
                                      </p:cBhvr>
                                      <p:tavLst>
                                        <p:tav tm="0">
                                          <p:val>
                                            <p:fltVal val="0.5"/>
                                          </p:val>
                                        </p:tav>
                                        <p:tav tm="100000">
                                          <p:val>
                                            <p:strVal val="#ppt_x"/>
                                          </p:val>
                                        </p:tav>
                                      </p:tavLst>
                                    </p:anim>
                                    <p:anim calcmode="lin" valueType="num">
                                      <p:cBhvr>
                                        <p:cTn id="52" dur="500" fill="hold"/>
                                        <p:tgtEl>
                                          <p:spTgt spid="260104"/>
                                        </p:tgtEl>
                                        <p:attrNameLst>
                                          <p:attrName>ppt_y</p:attrName>
                                        </p:attrNameLst>
                                      </p:cBhvr>
                                      <p:tavLst>
                                        <p:tav tm="0">
                                          <p:val>
                                            <p:strVal val="1+(6*min(max(#ppt_w*#ppt_h,.3),1)-7.4)/-.7*#ppt_h/2"/>
                                          </p:val>
                                        </p:tav>
                                        <p:tav tm="100000">
                                          <p:val>
                                            <p:strVal val="#ppt_y"/>
                                          </p:val>
                                        </p:tav>
                                      </p:tavLst>
                                    </p:anim>
                                  </p:childTnLst>
                                </p:cTn>
                              </p:par>
                            </p:childTnLst>
                          </p:cTn>
                        </p:par>
                        <p:par>
                          <p:cTn id="53" fill="hold" nodeType="afterGroup">
                            <p:stCondLst>
                              <p:cond delay="3500"/>
                            </p:stCondLst>
                            <p:childTnLst>
                              <p:par>
                                <p:cTn id="54" presetID="23" presetClass="entr" presetSubtype="36" fill="hold" grpId="0" nodeType="afterEffect">
                                  <p:stCondLst>
                                    <p:cond delay="0"/>
                                  </p:stCondLst>
                                  <p:childTnLst>
                                    <p:set>
                                      <p:cBhvr>
                                        <p:cTn id="55" dur="1" fill="hold">
                                          <p:stCondLst>
                                            <p:cond delay="0"/>
                                          </p:stCondLst>
                                        </p:cTn>
                                        <p:tgtEl>
                                          <p:spTgt spid="260105"/>
                                        </p:tgtEl>
                                        <p:attrNameLst>
                                          <p:attrName>style.visibility</p:attrName>
                                        </p:attrNameLst>
                                      </p:cBhvr>
                                      <p:to>
                                        <p:strVal val="visible"/>
                                      </p:to>
                                    </p:set>
                                    <p:anim calcmode="lin" valueType="num">
                                      <p:cBhvr>
                                        <p:cTn id="56" dur="500" fill="hold"/>
                                        <p:tgtEl>
                                          <p:spTgt spid="260105"/>
                                        </p:tgtEl>
                                        <p:attrNameLst>
                                          <p:attrName>ppt_w</p:attrName>
                                        </p:attrNameLst>
                                      </p:cBhvr>
                                      <p:tavLst>
                                        <p:tav tm="0">
                                          <p:val>
                                            <p:strVal val="(6*min(max(#ppt_w*#ppt_h,.3),1)-7.4)/-.7*#ppt_w"/>
                                          </p:val>
                                        </p:tav>
                                        <p:tav tm="100000">
                                          <p:val>
                                            <p:strVal val="#ppt_w"/>
                                          </p:val>
                                        </p:tav>
                                      </p:tavLst>
                                    </p:anim>
                                    <p:anim calcmode="lin" valueType="num">
                                      <p:cBhvr>
                                        <p:cTn id="57" dur="500" fill="hold"/>
                                        <p:tgtEl>
                                          <p:spTgt spid="260105"/>
                                        </p:tgtEl>
                                        <p:attrNameLst>
                                          <p:attrName>ppt_h</p:attrName>
                                        </p:attrNameLst>
                                      </p:cBhvr>
                                      <p:tavLst>
                                        <p:tav tm="0">
                                          <p:val>
                                            <p:strVal val="(6*min(max(#ppt_w*#ppt_h,.3),1)-7.4)/-.7*#ppt_h"/>
                                          </p:val>
                                        </p:tav>
                                        <p:tav tm="100000">
                                          <p:val>
                                            <p:strVal val="#ppt_h"/>
                                          </p:val>
                                        </p:tav>
                                      </p:tavLst>
                                    </p:anim>
                                    <p:anim calcmode="lin" valueType="num">
                                      <p:cBhvr>
                                        <p:cTn id="58" dur="500" fill="hold"/>
                                        <p:tgtEl>
                                          <p:spTgt spid="260105"/>
                                        </p:tgtEl>
                                        <p:attrNameLst>
                                          <p:attrName>ppt_x</p:attrName>
                                        </p:attrNameLst>
                                      </p:cBhvr>
                                      <p:tavLst>
                                        <p:tav tm="0">
                                          <p:val>
                                            <p:fltVal val="0.5"/>
                                          </p:val>
                                        </p:tav>
                                        <p:tav tm="100000">
                                          <p:val>
                                            <p:strVal val="#ppt_x"/>
                                          </p:val>
                                        </p:tav>
                                      </p:tavLst>
                                    </p:anim>
                                    <p:anim calcmode="lin" valueType="num">
                                      <p:cBhvr>
                                        <p:cTn id="59" dur="500" fill="hold"/>
                                        <p:tgtEl>
                                          <p:spTgt spid="260105"/>
                                        </p:tgtEl>
                                        <p:attrNameLst>
                                          <p:attrName>ppt_y</p:attrName>
                                        </p:attrNameLst>
                                      </p:cBhvr>
                                      <p:tavLst>
                                        <p:tav tm="0">
                                          <p:val>
                                            <p:strVal val="1+(6*min(max(#ppt_w*#ppt_h,.3),1)-7.4)/-.7*#ppt_h/2"/>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1" fill="hold" grpId="0" nodeType="clickEffect">
                                  <p:stCondLst>
                                    <p:cond delay="0"/>
                                  </p:stCondLst>
                                  <p:childTnLst>
                                    <p:set>
                                      <p:cBhvr>
                                        <p:cTn id="63" dur="1" fill="hold">
                                          <p:stCondLst>
                                            <p:cond delay="0"/>
                                          </p:stCondLst>
                                        </p:cTn>
                                        <p:tgtEl>
                                          <p:spTgt spid="260133"/>
                                        </p:tgtEl>
                                        <p:attrNameLst>
                                          <p:attrName>style.visibility</p:attrName>
                                        </p:attrNameLst>
                                      </p:cBhvr>
                                      <p:to>
                                        <p:strVal val="visible"/>
                                      </p:to>
                                    </p:set>
                                    <p:animEffect transition="in" filter="wipe(up)">
                                      <p:cBhvr>
                                        <p:cTn id="64" dur="500"/>
                                        <p:tgtEl>
                                          <p:spTgt spid="260133"/>
                                        </p:tgtEl>
                                      </p:cBhvr>
                                    </p:animEffect>
                                  </p:childTnLst>
                                </p:cTn>
                              </p:par>
                            </p:childTnLst>
                          </p:cTn>
                        </p:par>
                        <p:par>
                          <p:cTn id="65" fill="hold" nodeType="afterGroup">
                            <p:stCondLst>
                              <p:cond delay="500"/>
                            </p:stCondLst>
                            <p:childTnLst>
                              <p:par>
                                <p:cTn id="66" presetID="2" presetClass="entr" presetSubtype="4" fill="hold" grpId="0" nodeType="afterEffect">
                                  <p:stCondLst>
                                    <p:cond delay="0"/>
                                  </p:stCondLst>
                                  <p:childTnLst>
                                    <p:set>
                                      <p:cBhvr>
                                        <p:cTn id="67" dur="1" fill="hold">
                                          <p:stCondLst>
                                            <p:cond delay="0"/>
                                          </p:stCondLst>
                                        </p:cTn>
                                        <p:tgtEl>
                                          <p:spTgt spid="260107"/>
                                        </p:tgtEl>
                                        <p:attrNameLst>
                                          <p:attrName>style.visibility</p:attrName>
                                        </p:attrNameLst>
                                      </p:cBhvr>
                                      <p:to>
                                        <p:strVal val="visible"/>
                                      </p:to>
                                    </p:set>
                                    <p:anim calcmode="lin" valueType="num">
                                      <p:cBhvr additive="base">
                                        <p:cTn id="68" dur="500" fill="hold"/>
                                        <p:tgtEl>
                                          <p:spTgt spid="260107"/>
                                        </p:tgtEl>
                                        <p:attrNameLst>
                                          <p:attrName>ppt_x</p:attrName>
                                        </p:attrNameLst>
                                      </p:cBhvr>
                                      <p:tavLst>
                                        <p:tav tm="0">
                                          <p:val>
                                            <p:strVal val="#ppt_x"/>
                                          </p:val>
                                        </p:tav>
                                        <p:tav tm="100000">
                                          <p:val>
                                            <p:strVal val="#ppt_x"/>
                                          </p:val>
                                        </p:tav>
                                      </p:tavLst>
                                    </p:anim>
                                    <p:anim calcmode="lin" valueType="num">
                                      <p:cBhvr additive="base">
                                        <p:cTn id="69" dur="500" fill="hold"/>
                                        <p:tgtEl>
                                          <p:spTgt spid="260107"/>
                                        </p:tgtEl>
                                        <p:attrNameLst>
                                          <p:attrName>ppt_y</p:attrName>
                                        </p:attrNameLst>
                                      </p:cBhvr>
                                      <p:tavLst>
                                        <p:tav tm="0">
                                          <p:val>
                                            <p:strVal val="1+#ppt_h/2"/>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16" presetClass="entr" presetSubtype="42" fill="hold" nodeType="clickEffect">
                                  <p:stCondLst>
                                    <p:cond delay="0"/>
                                  </p:stCondLst>
                                  <p:childTnLst>
                                    <p:set>
                                      <p:cBhvr>
                                        <p:cTn id="73" dur="1" fill="hold">
                                          <p:stCondLst>
                                            <p:cond delay="0"/>
                                          </p:stCondLst>
                                        </p:cTn>
                                        <p:tgtEl>
                                          <p:spTgt spid="2"/>
                                        </p:tgtEl>
                                        <p:attrNameLst>
                                          <p:attrName>style.visibility</p:attrName>
                                        </p:attrNameLst>
                                      </p:cBhvr>
                                      <p:to>
                                        <p:strVal val="visible"/>
                                      </p:to>
                                    </p:set>
                                    <p:animEffect transition="in" filter="barn(outHorizontal)">
                                      <p:cBhvr>
                                        <p:cTn id="74" dur="500"/>
                                        <p:tgtEl>
                                          <p:spTgt spid="2"/>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3" presetClass="entr" presetSubtype="36" fill="hold" nodeType="clickEffect">
                                  <p:stCondLst>
                                    <p:cond delay="0"/>
                                  </p:stCondLst>
                                  <p:childTnLst>
                                    <p:set>
                                      <p:cBhvr>
                                        <p:cTn id="78" dur="1" fill="hold">
                                          <p:stCondLst>
                                            <p:cond delay="0"/>
                                          </p:stCondLst>
                                        </p:cTn>
                                        <p:tgtEl>
                                          <p:spTgt spid="5"/>
                                        </p:tgtEl>
                                        <p:attrNameLst>
                                          <p:attrName>style.visibility</p:attrName>
                                        </p:attrNameLst>
                                      </p:cBhvr>
                                      <p:to>
                                        <p:strVal val="visible"/>
                                      </p:to>
                                    </p:set>
                                    <p:anim calcmode="lin" valueType="num">
                                      <p:cBhvr>
                                        <p:cTn id="79" dur="500" fill="hold"/>
                                        <p:tgtEl>
                                          <p:spTgt spid="5"/>
                                        </p:tgtEl>
                                        <p:attrNameLst>
                                          <p:attrName>ppt_w</p:attrName>
                                        </p:attrNameLst>
                                      </p:cBhvr>
                                      <p:tavLst>
                                        <p:tav tm="0">
                                          <p:val>
                                            <p:strVal val="(6*min(max(#ppt_w*#ppt_h,.3),1)-7.4)/-.7*#ppt_w"/>
                                          </p:val>
                                        </p:tav>
                                        <p:tav tm="100000">
                                          <p:val>
                                            <p:strVal val="#ppt_w"/>
                                          </p:val>
                                        </p:tav>
                                      </p:tavLst>
                                    </p:anim>
                                    <p:anim calcmode="lin" valueType="num">
                                      <p:cBhvr>
                                        <p:cTn id="80" dur="500" fill="hold"/>
                                        <p:tgtEl>
                                          <p:spTgt spid="5"/>
                                        </p:tgtEl>
                                        <p:attrNameLst>
                                          <p:attrName>ppt_h</p:attrName>
                                        </p:attrNameLst>
                                      </p:cBhvr>
                                      <p:tavLst>
                                        <p:tav tm="0">
                                          <p:val>
                                            <p:strVal val="(6*min(max(#ppt_w*#ppt_h,.3),1)-7.4)/-.7*#ppt_h"/>
                                          </p:val>
                                        </p:tav>
                                        <p:tav tm="100000">
                                          <p:val>
                                            <p:strVal val="#ppt_h"/>
                                          </p:val>
                                        </p:tav>
                                      </p:tavLst>
                                    </p:anim>
                                    <p:anim calcmode="lin" valueType="num">
                                      <p:cBhvr>
                                        <p:cTn id="81" dur="500" fill="hold"/>
                                        <p:tgtEl>
                                          <p:spTgt spid="5"/>
                                        </p:tgtEl>
                                        <p:attrNameLst>
                                          <p:attrName>ppt_x</p:attrName>
                                        </p:attrNameLst>
                                      </p:cBhvr>
                                      <p:tavLst>
                                        <p:tav tm="0">
                                          <p:val>
                                            <p:fltVal val="0.5"/>
                                          </p:val>
                                        </p:tav>
                                        <p:tav tm="100000">
                                          <p:val>
                                            <p:strVal val="#ppt_x"/>
                                          </p:val>
                                        </p:tav>
                                      </p:tavLst>
                                    </p:anim>
                                    <p:anim calcmode="lin" valueType="num">
                                      <p:cBhvr>
                                        <p:cTn id="82" dur="500" fill="hold"/>
                                        <p:tgtEl>
                                          <p:spTgt spid="5"/>
                                        </p:tgtEl>
                                        <p:attrNameLst>
                                          <p:attrName>ppt_y</p:attrName>
                                        </p:attrNameLst>
                                      </p:cBhvr>
                                      <p:tavLst>
                                        <p:tav tm="0">
                                          <p:val>
                                            <p:strVal val="1+(6*min(max(#ppt_w*#ppt_h,.3),1)-7.4)/-.7*#ppt_h/2"/>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3" presetClass="entr" presetSubtype="36" fill="hold" grpId="0" nodeType="clickEffect">
                                  <p:stCondLst>
                                    <p:cond delay="0"/>
                                  </p:stCondLst>
                                  <p:childTnLst>
                                    <p:set>
                                      <p:cBhvr>
                                        <p:cTn id="86" dur="1" fill="hold">
                                          <p:stCondLst>
                                            <p:cond delay="0"/>
                                          </p:stCondLst>
                                        </p:cTn>
                                        <p:tgtEl>
                                          <p:spTgt spid="260158"/>
                                        </p:tgtEl>
                                        <p:attrNameLst>
                                          <p:attrName>style.visibility</p:attrName>
                                        </p:attrNameLst>
                                      </p:cBhvr>
                                      <p:to>
                                        <p:strVal val="visible"/>
                                      </p:to>
                                    </p:set>
                                    <p:anim calcmode="lin" valueType="num">
                                      <p:cBhvr>
                                        <p:cTn id="87" dur="500" fill="hold"/>
                                        <p:tgtEl>
                                          <p:spTgt spid="260158"/>
                                        </p:tgtEl>
                                        <p:attrNameLst>
                                          <p:attrName>ppt_w</p:attrName>
                                        </p:attrNameLst>
                                      </p:cBhvr>
                                      <p:tavLst>
                                        <p:tav tm="0">
                                          <p:val>
                                            <p:strVal val="(6*min(max(#ppt_w*#ppt_h,.3),1)-7.4)/-.7*#ppt_w"/>
                                          </p:val>
                                        </p:tav>
                                        <p:tav tm="100000">
                                          <p:val>
                                            <p:strVal val="#ppt_w"/>
                                          </p:val>
                                        </p:tav>
                                      </p:tavLst>
                                    </p:anim>
                                    <p:anim calcmode="lin" valueType="num">
                                      <p:cBhvr>
                                        <p:cTn id="88" dur="500" fill="hold"/>
                                        <p:tgtEl>
                                          <p:spTgt spid="260158"/>
                                        </p:tgtEl>
                                        <p:attrNameLst>
                                          <p:attrName>ppt_h</p:attrName>
                                        </p:attrNameLst>
                                      </p:cBhvr>
                                      <p:tavLst>
                                        <p:tav tm="0">
                                          <p:val>
                                            <p:strVal val="(6*min(max(#ppt_w*#ppt_h,.3),1)-7.4)/-.7*#ppt_h"/>
                                          </p:val>
                                        </p:tav>
                                        <p:tav tm="100000">
                                          <p:val>
                                            <p:strVal val="#ppt_h"/>
                                          </p:val>
                                        </p:tav>
                                      </p:tavLst>
                                    </p:anim>
                                    <p:anim calcmode="lin" valueType="num">
                                      <p:cBhvr>
                                        <p:cTn id="89" dur="500" fill="hold"/>
                                        <p:tgtEl>
                                          <p:spTgt spid="260158"/>
                                        </p:tgtEl>
                                        <p:attrNameLst>
                                          <p:attrName>ppt_x</p:attrName>
                                        </p:attrNameLst>
                                      </p:cBhvr>
                                      <p:tavLst>
                                        <p:tav tm="0">
                                          <p:val>
                                            <p:fltVal val="0.5"/>
                                          </p:val>
                                        </p:tav>
                                        <p:tav tm="100000">
                                          <p:val>
                                            <p:strVal val="#ppt_x"/>
                                          </p:val>
                                        </p:tav>
                                      </p:tavLst>
                                    </p:anim>
                                    <p:anim calcmode="lin" valueType="num">
                                      <p:cBhvr>
                                        <p:cTn id="90" dur="500" fill="hold"/>
                                        <p:tgtEl>
                                          <p:spTgt spid="260158"/>
                                        </p:tgtEl>
                                        <p:attrNameLst>
                                          <p:attrName>ppt_y</p:attrName>
                                        </p:attrNameLst>
                                      </p:cBhvr>
                                      <p:tavLst>
                                        <p:tav tm="0">
                                          <p:val>
                                            <p:strVal val="1+(6*min(max(#ppt_w*#ppt_h,.3),1)-7.4)/-.7*#ppt_h/2"/>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23" presetClass="entr" presetSubtype="36" fill="hold" grpId="0" nodeType="clickEffect">
                                  <p:stCondLst>
                                    <p:cond delay="0"/>
                                  </p:stCondLst>
                                  <p:childTnLst>
                                    <p:set>
                                      <p:cBhvr>
                                        <p:cTn id="94" dur="1" fill="hold">
                                          <p:stCondLst>
                                            <p:cond delay="0"/>
                                          </p:stCondLst>
                                        </p:cTn>
                                        <p:tgtEl>
                                          <p:spTgt spid="260159"/>
                                        </p:tgtEl>
                                        <p:attrNameLst>
                                          <p:attrName>style.visibility</p:attrName>
                                        </p:attrNameLst>
                                      </p:cBhvr>
                                      <p:to>
                                        <p:strVal val="visible"/>
                                      </p:to>
                                    </p:set>
                                    <p:anim calcmode="lin" valueType="num">
                                      <p:cBhvr>
                                        <p:cTn id="95" dur="500" fill="hold"/>
                                        <p:tgtEl>
                                          <p:spTgt spid="260159"/>
                                        </p:tgtEl>
                                        <p:attrNameLst>
                                          <p:attrName>ppt_w</p:attrName>
                                        </p:attrNameLst>
                                      </p:cBhvr>
                                      <p:tavLst>
                                        <p:tav tm="0">
                                          <p:val>
                                            <p:strVal val="(6*min(max(#ppt_w*#ppt_h,.3),1)-7.4)/-.7*#ppt_w"/>
                                          </p:val>
                                        </p:tav>
                                        <p:tav tm="100000">
                                          <p:val>
                                            <p:strVal val="#ppt_w"/>
                                          </p:val>
                                        </p:tav>
                                      </p:tavLst>
                                    </p:anim>
                                    <p:anim calcmode="lin" valueType="num">
                                      <p:cBhvr>
                                        <p:cTn id="96" dur="500" fill="hold"/>
                                        <p:tgtEl>
                                          <p:spTgt spid="260159"/>
                                        </p:tgtEl>
                                        <p:attrNameLst>
                                          <p:attrName>ppt_h</p:attrName>
                                        </p:attrNameLst>
                                      </p:cBhvr>
                                      <p:tavLst>
                                        <p:tav tm="0">
                                          <p:val>
                                            <p:strVal val="(6*min(max(#ppt_w*#ppt_h,.3),1)-7.4)/-.7*#ppt_h"/>
                                          </p:val>
                                        </p:tav>
                                        <p:tav tm="100000">
                                          <p:val>
                                            <p:strVal val="#ppt_h"/>
                                          </p:val>
                                        </p:tav>
                                      </p:tavLst>
                                    </p:anim>
                                    <p:anim calcmode="lin" valueType="num">
                                      <p:cBhvr>
                                        <p:cTn id="97" dur="500" fill="hold"/>
                                        <p:tgtEl>
                                          <p:spTgt spid="260159"/>
                                        </p:tgtEl>
                                        <p:attrNameLst>
                                          <p:attrName>ppt_x</p:attrName>
                                        </p:attrNameLst>
                                      </p:cBhvr>
                                      <p:tavLst>
                                        <p:tav tm="0">
                                          <p:val>
                                            <p:fltVal val="0.5"/>
                                          </p:val>
                                        </p:tav>
                                        <p:tav tm="100000">
                                          <p:val>
                                            <p:strVal val="#ppt_x"/>
                                          </p:val>
                                        </p:tav>
                                      </p:tavLst>
                                    </p:anim>
                                    <p:anim calcmode="lin" valueType="num">
                                      <p:cBhvr>
                                        <p:cTn id="98" dur="500" fill="hold"/>
                                        <p:tgtEl>
                                          <p:spTgt spid="26015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098" grpId="0" autoUpdateAnimBg="0"/>
      <p:bldP spid="260099" grpId="0" autoUpdateAnimBg="0"/>
      <p:bldP spid="260100" grpId="0" autoUpdateAnimBg="0"/>
      <p:bldP spid="260101" grpId="0" autoUpdateAnimBg="0"/>
      <p:bldP spid="260102" grpId="0" autoUpdateAnimBg="0"/>
      <p:bldP spid="260103" grpId="0" autoUpdateAnimBg="0"/>
      <p:bldP spid="260104" grpId="0" autoUpdateAnimBg="0"/>
      <p:bldP spid="260105" grpId="0" autoUpdateAnimBg="0"/>
      <p:bldP spid="260107" grpId="0" animBg="1"/>
      <p:bldP spid="260133" grpId="0" animBg="1"/>
      <p:bldP spid="260158" grpId="0" autoUpdateAnimBg="0"/>
      <p:bldP spid="260159"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60" name="Rectangle 4"/>
          <p:cNvSpPr>
            <a:spLocks noChangeArrowheads="1"/>
          </p:cNvSpPr>
          <p:nvPr/>
        </p:nvSpPr>
        <p:spPr bwMode="auto">
          <a:xfrm>
            <a:off x="2032000" y="4578350"/>
            <a:ext cx="817563" cy="454025"/>
          </a:xfrm>
          <a:prstGeom prst="rect">
            <a:avLst/>
          </a:prstGeom>
          <a:noFill/>
          <a:ln w="12700">
            <a:noFill/>
            <a:miter lim="800000"/>
            <a:headEnd/>
            <a:tailEnd/>
          </a:ln>
          <a:effectLst>
            <a:outerShdw dist="45791" dir="2021404" algn="ctr" rotWithShape="0">
              <a:schemeClr val="tx1"/>
            </a:outerShdw>
          </a:effectLst>
        </p:spPr>
        <p:txBody>
          <a:bodyPr lIns="90487" tIns="44450" rIns="90487" bIns="44450">
            <a:spAutoFit/>
          </a:bodyPr>
          <a:lstStyle/>
          <a:p>
            <a:pPr>
              <a:defRPr/>
            </a:pPr>
            <a:r>
              <a:rPr lang="en-US" sz="2400">
                <a:latin typeface="Times" charset="0"/>
                <a:ea typeface="+mn-ea"/>
              </a:rPr>
              <a:t>1</a:t>
            </a:r>
          </a:p>
        </p:txBody>
      </p:sp>
      <p:sp>
        <p:nvSpPr>
          <p:cNvPr id="173061" name="Rectangle 5"/>
          <p:cNvSpPr>
            <a:spLocks noChangeArrowheads="1"/>
          </p:cNvSpPr>
          <p:nvPr/>
        </p:nvSpPr>
        <p:spPr bwMode="auto">
          <a:xfrm>
            <a:off x="2387600" y="3652838"/>
            <a:ext cx="817563" cy="515937"/>
          </a:xfrm>
          <a:prstGeom prst="rect">
            <a:avLst/>
          </a:prstGeom>
          <a:noFill/>
          <a:ln w="12700">
            <a:noFill/>
            <a:miter lim="800000"/>
            <a:headEnd/>
            <a:tailEnd/>
          </a:ln>
          <a:effectLst>
            <a:outerShdw dist="45791" dir="2021404" algn="ctr" rotWithShape="0">
              <a:schemeClr val="tx1"/>
            </a:outerShdw>
          </a:effectLst>
        </p:spPr>
        <p:txBody>
          <a:bodyPr lIns="90487" tIns="44450" rIns="90487" bIns="44450">
            <a:spAutoFit/>
          </a:bodyPr>
          <a:lstStyle/>
          <a:p>
            <a:pPr>
              <a:defRPr/>
            </a:pPr>
            <a:r>
              <a:rPr lang="en-US" sz="2800">
                <a:latin typeface="Times" charset="0"/>
                <a:ea typeface="+mn-ea"/>
              </a:rPr>
              <a:t>2</a:t>
            </a:r>
          </a:p>
        </p:txBody>
      </p:sp>
      <p:sp>
        <p:nvSpPr>
          <p:cNvPr id="173062" name="Rectangle 6"/>
          <p:cNvSpPr>
            <a:spLocks noChangeArrowheads="1"/>
          </p:cNvSpPr>
          <p:nvPr/>
        </p:nvSpPr>
        <p:spPr bwMode="auto">
          <a:xfrm>
            <a:off x="3259138" y="2897188"/>
            <a:ext cx="817562" cy="515937"/>
          </a:xfrm>
          <a:prstGeom prst="rect">
            <a:avLst/>
          </a:prstGeom>
          <a:noFill/>
          <a:ln w="12700">
            <a:noFill/>
            <a:miter lim="800000"/>
            <a:headEnd/>
            <a:tailEnd/>
          </a:ln>
          <a:effectLst>
            <a:outerShdw dist="45791" dir="2021404" algn="ctr" rotWithShape="0">
              <a:schemeClr val="tx1"/>
            </a:outerShdw>
          </a:effectLst>
        </p:spPr>
        <p:txBody>
          <a:bodyPr lIns="90487" tIns="44450" rIns="90487" bIns="44450">
            <a:spAutoFit/>
          </a:bodyPr>
          <a:lstStyle/>
          <a:p>
            <a:pPr>
              <a:defRPr/>
            </a:pPr>
            <a:r>
              <a:rPr lang="en-US" sz="2800">
                <a:latin typeface="Times" charset="0"/>
                <a:ea typeface="+mn-ea"/>
              </a:rPr>
              <a:t>3</a:t>
            </a:r>
          </a:p>
        </p:txBody>
      </p:sp>
      <p:sp>
        <p:nvSpPr>
          <p:cNvPr id="173063" name="Rectangle 7"/>
          <p:cNvSpPr>
            <a:spLocks noChangeArrowheads="1"/>
          </p:cNvSpPr>
          <p:nvPr/>
        </p:nvSpPr>
        <p:spPr bwMode="auto">
          <a:xfrm>
            <a:off x="4597400" y="2632075"/>
            <a:ext cx="817563" cy="515938"/>
          </a:xfrm>
          <a:prstGeom prst="rect">
            <a:avLst/>
          </a:prstGeom>
          <a:noFill/>
          <a:ln w="12700">
            <a:noFill/>
            <a:miter lim="800000"/>
            <a:headEnd/>
            <a:tailEnd/>
          </a:ln>
          <a:effectLst>
            <a:outerShdw dist="45791" dir="2021404" algn="ctr" rotWithShape="0">
              <a:schemeClr val="tx1"/>
            </a:outerShdw>
          </a:effectLst>
        </p:spPr>
        <p:txBody>
          <a:bodyPr lIns="90487" tIns="44450" rIns="90487" bIns="44450">
            <a:spAutoFit/>
          </a:bodyPr>
          <a:lstStyle/>
          <a:p>
            <a:pPr>
              <a:defRPr/>
            </a:pPr>
            <a:r>
              <a:rPr lang="en-US" sz="2800">
                <a:latin typeface="Times" charset="0"/>
                <a:ea typeface="+mn-ea"/>
              </a:rPr>
              <a:t>4</a:t>
            </a:r>
          </a:p>
        </p:txBody>
      </p:sp>
      <p:sp>
        <p:nvSpPr>
          <p:cNvPr id="173064" name="Rectangle 8"/>
          <p:cNvSpPr>
            <a:spLocks noChangeArrowheads="1"/>
          </p:cNvSpPr>
          <p:nvPr/>
        </p:nvSpPr>
        <p:spPr bwMode="auto">
          <a:xfrm>
            <a:off x="5557838" y="2936875"/>
            <a:ext cx="817562" cy="515938"/>
          </a:xfrm>
          <a:prstGeom prst="rect">
            <a:avLst/>
          </a:prstGeom>
          <a:noFill/>
          <a:ln w="12700">
            <a:noFill/>
            <a:miter lim="800000"/>
            <a:headEnd/>
            <a:tailEnd/>
          </a:ln>
          <a:effectLst>
            <a:outerShdw dist="45791" dir="2021404" algn="ctr" rotWithShape="0">
              <a:schemeClr val="tx1"/>
            </a:outerShdw>
          </a:effectLst>
        </p:spPr>
        <p:txBody>
          <a:bodyPr lIns="90487" tIns="44450" rIns="90487" bIns="44450">
            <a:spAutoFit/>
          </a:bodyPr>
          <a:lstStyle/>
          <a:p>
            <a:pPr>
              <a:defRPr/>
            </a:pPr>
            <a:r>
              <a:rPr lang="en-US" sz="2800">
                <a:latin typeface="Times" charset="0"/>
                <a:ea typeface="+mn-ea"/>
              </a:rPr>
              <a:t>5</a:t>
            </a:r>
          </a:p>
        </p:txBody>
      </p:sp>
      <p:sp>
        <p:nvSpPr>
          <p:cNvPr id="173065" name="Rectangle 9"/>
          <p:cNvSpPr>
            <a:spLocks noChangeArrowheads="1"/>
          </p:cNvSpPr>
          <p:nvPr/>
        </p:nvSpPr>
        <p:spPr bwMode="auto">
          <a:xfrm>
            <a:off x="6086475" y="3384550"/>
            <a:ext cx="817563" cy="515938"/>
          </a:xfrm>
          <a:prstGeom prst="rect">
            <a:avLst/>
          </a:prstGeom>
          <a:noFill/>
          <a:ln w="12700">
            <a:noFill/>
            <a:miter lim="800000"/>
            <a:headEnd/>
            <a:tailEnd/>
          </a:ln>
          <a:effectLst>
            <a:outerShdw dist="45791" dir="3378596" algn="ctr" rotWithShape="0">
              <a:schemeClr val="tx1"/>
            </a:outerShdw>
          </a:effectLst>
        </p:spPr>
        <p:txBody>
          <a:bodyPr lIns="90487" tIns="44450" rIns="90487" bIns="44450">
            <a:spAutoFit/>
          </a:bodyPr>
          <a:lstStyle/>
          <a:p>
            <a:pPr>
              <a:defRPr/>
            </a:pPr>
            <a:r>
              <a:rPr lang="en-US" sz="2800">
                <a:latin typeface="Times" charset="0"/>
                <a:ea typeface="+mn-ea"/>
              </a:rPr>
              <a:t>6</a:t>
            </a:r>
          </a:p>
        </p:txBody>
      </p:sp>
      <p:sp>
        <p:nvSpPr>
          <p:cNvPr id="173066" name="Rectangle 10"/>
          <p:cNvSpPr>
            <a:spLocks noChangeArrowheads="1"/>
          </p:cNvSpPr>
          <p:nvPr/>
        </p:nvSpPr>
        <p:spPr bwMode="auto">
          <a:xfrm>
            <a:off x="6523038" y="4089400"/>
            <a:ext cx="817562" cy="515938"/>
          </a:xfrm>
          <a:prstGeom prst="rect">
            <a:avLst/>
          </a:prstGeom>
          <a:noFill/>
          <a:ln w="12700">
            <a:noFill/>
            <a:miter lim="800000"/>
            <a:headEnd/>
            <a:tailEnd/>
          </a:ln>
          <a:effectLst>
            <a:outerShdw dist="45791" dir="2021404" algn="ctr" rotWithShape="0">
              <a:schemeClr val="tx1"/>
            </a:outerShdw>
          </a:effectLst>
        </p:spPr>
        <p:txBody>
          <a:bodyPr lIns="90487" tIns="44450" rIns="90487" bIns="44450">
            <a:spAutoFit/>
          </a:bodyPr>
          <a:lstStyle/>
          <a:p>
            <a:pPr>
              <a:defRPr/>
            </a:pPr>
            <a:r>
              <a:rPr lang="en-US" sz="2800">
                <a:latin typeface="Times" charset="0"/>
                <a:ea typeface="+mn-ea"/>
              </a:rPr>
              <a:t>7</a:t>
            </a:r>
          </a:p>
        </p:txBody>
      </p:sp>
      <p:sp>
        <p:nvSpPr>
          <p:cNvPr id="173067" name="Rectangle 11"/>
          <p:cNvSpPr>
            <a:spLocks noChangeArrowheads="1"/>
          </p:cNvSpPr>
          <p:nvPr/>
        </p:nvSpPr>
        <p:spPr bwMode="auto">
          <a:xfrm>
            <a:off x="7196138" y="4819650"/>
            <a:ext cx="817562" cy="515938"/>
          </a:xfrm>
          <a:prstGeom prst="rect">
            <a:avLst/>
          </a:prstGeom>
          <a:noFill/>
          <a:ln w="12700">
            <a:noFill/>
            <a:miter lim="800000"/>
            <a:headEnd/>
            <a:tailEnd/>
          </a:ln>
          <a:effectLst>
            <a:outerShdw dist="45791" dir="2021404" algn="ctr" rotWithShape="0">
              <a:schemeClr val="tx1"/>
            </a:outerShdw>
          </a:effectLst>
        </p:spPr>
        <p:txBody>
          <a:bodyPr lIns="90487" tIns="44450" rIns="90487" bIns="44450">
            <a:spAutoFit/>
          </a:bodyPr>
          <a:lstStyle/>
          <a:p>
            <a:pPr>
              <a:defRPr/>
            </a:pPr>
            <a:r>
              <a:rPr lang="en-US" sz="2800">
                <a:latin typeface="Times" charset="0"/>
                <a:ea typeface="+mn-ea"/>
              </a:rPr>
              <a:t>8</a:t>
            </a:r>
          </a:p>
        </p:txBody>
      </p:sp>
      <p:sp>
        <p:nvSpPr>
          <p:cNvPr id="173068" name="Oval 12"/>
          <p:cNvSpPr>
            <a:spLocks noChangeArrowheads="1"/>
          </p:cNvSpPr>
          <p:nvPr/>
        </p:nvSpPr>
        <p:spPr bwMode="auto">
          <a:xfrm>
            <a:off x="1884363" y="4521200"/>
            <a:ext cx="571500" cy="533400"/>
          </a:xfrm>
          <a:prstGeom prst="ellipse">
            <a:avLst/>
          </a:prstGeom>
          <a:noFill/>
          <a:ln w="50800">
            <a:solidFill>
              <a:schemeClr val="hlink"/>
            </a:solidFill>
            <a:round/>
            <a:headEnd/>
            <a:tailEnd/>
          </a:ln>
          <a:effectLst>
            <a:outerShdw dist="53882" dir="2700000" algn="ctr" rotWithShape="0">
              <a:schemeClr val="tx1"/>
            </a:outerShdw>
          </a:effectLst>
        </p:spPr>
        <p:txBody>
          <a:bodyPr wrap="none" anchor="ctr"/>
          <a:lstStyle/>
          <a:p>
            <a:pPr>
              <a:defRPr/>
            </a:pPr>
            <a:endParaRPr lang="en-US">
              <a:latin typeface="Wwin_Burmese1" pitchFamily="2" charset="0"/>
              <a:ea typeface="+mn-ea"/>
            </a:endParaRPr>
          </a:p>
        </p:txBody>
      </p:sp>
      <p:sp>
        <p:nvSpPr>
          <p:cNvPr id="173069" name="Oval 13"/>
          <p:cNvSpPr>
            <a:spLocks noChangeArrowheads="1"/>
          </p:cNvSpPr>
          <p:nvPr/>
        </p:nvSpPr>
        <p:spPr bwMode="auto">
          <a:xfrm>
            <a:off x="2290763" y="3632200"/>
            <a:ext cx="571500" cy="533400"/>
          </a:xfrm>
          <a:prstGeom prst="ellipse">
            <a:avLst/>
          </a:prstGeom>
          <a:noFill/>
          <a:ln w="50800">
            <a:solidFill>
              <a:schemeClr val="hlink"/>
            </a:solidFill>
            <a:round/>
            <a:headEnd/>
            <a:tailEnd/>
          </a:ln>
          <a:effectLst>
            <a:outerShdw dist="53882" dir="2700000" algn="ctr" rotWithShape="0">
              <a:schemeClr val="tx1"/>
            </a:outerShdw>
          </a:effectLst>
        </p:spPr>
        <p:txBody>
          <a:bodyPr wrap="none" anchor="ctr"/>
          <a:lstStyle/>
          <a:p>
            <a:pPr>
              <a:defRPr/>
            </a:pPr>
            <a:endParaRPr lang="en-US">
              <a:latin typeface="Wwin_Burmese1" pitchFamily="2" charset="0"/>
              <a:ea typeface="+mn-ea"/>
            </a:endParaRPr>
          </a:p>
        </p:txBody>
      </p:sp>
      <p:sp>
        <p:nvSpPr>
          <p:cNvPr id="173070" name="Oval 14"/>
          <p:cNvSpPr>
            <a:spLocks noChangeArrowheads="1"/>
          </p:cNvSpPr>
          <p:nvPr/>
        </p:nvSpPr>
        <p:spPr bwMode="auto">
          <a:xfrm>
            <a:off x="3154363" y="2870200"/>
            <a:ext cx="571500" cy="533400"/>
          </a:xfrm>
          <a:prstGeom prst="ellipse">
            <a:avLst/>
          </a:prstGeom>
          <a:noFill/>
          <a:ln w="50800">
            <a:solidFill>
              <a:schemeClr val="hlink"/>
            </a:solidFill>
            <a:round/>
            <a:headEnd/>
            <a:tailEnd/>
          </a:ln>
          <a:effectLst>
            <a:outerShdw dist="53882" dir="2700000" algn="ctr" rotWithShape="0">
              <a:schemeClr val="tx1"/>
            </a:outerShdw>
          </a:effectLst>
        </p:spPr>
        <p:txBody>
          <a:bodyPr wrap="none" anchor="ctr"/>
          <a:lstStyle/>
          <a:p>
            <a:pPr>
              <a:defRPr/>
            </a:pPr>
            <a:endParaRPr lang="en-US">
              <a:latin typeface="Wwin_Burmese1" pitchFamily="2" charset="0"/>
              <a:ea typeface="+mn-ea"/>
            </a:endParaRPr>
          </a:p>
        </p:txBody>
      </p:sp>
      <p:sp>
        <p:nvSpPr>
          <p:cNvPr id="173071" name="Oval 15"/>
          <p:cNvSpPr>
            <a:spLocks noChangeArrowheads="1"/>
          </p:cNvSpPr>
          <p:nvPr/>
        </p:nvSpPr>
        <p:spPr bwMode="auto">
          <a:xfrm>
            <a:off x="4500563" y="2616200"/>
            <a:ext cx="571500" cy="533400"/>
          </a:xfrm>
          <a:prstGeom prst="ellipse">
            <a:avLst/>
          </a:prstGeom>
          <a:noFill/>
          <a:ln w="50800">
            <a:solidFill>
              <a:schemeClr val="hlink"/>
            </a:solidFill>
            <a:round/>
            <a:headEnd/>
            <a:tailEnd/>
          </a:ln>
          <a:effectLst>
            <a:outerShdw dist="53882" dir="2700000" algn="ctr" rotWithShape="0">
              <a:schemeClr val="tx1"/>
            </a:outerShdw>
          </a:effectLst>
        </p:spPr>
        <p:txBody>
          <a:bodyPr wrap="none" anchor="ctr"/>
          <a:lstStyle/>
          <a:p>
            <a:pPr>
              <a:defRPr/>
            </a:pPr>
            <a:endParaRPr lang="en-US">
              <a:latin typeface="Wwin_Burmese1" pitchFamily="2" charset="0"/>
              <a:ea typeface="+mn-ea"/>
            </a:endParaRPr>
          </a:p>
        </p:txBody>
      </p:sp>
      <p:sp>
        <p:nvSpPr>
          <p:cNvPr id="173072" name="Oval 16"/>
          <p:cNvSpPr>
            <a:spLocks noChangeArrowheads="1"/>
          </p:cNvSpPr>
          <p:nvPr/>
        </p:nvSpPr>
        <p:spPr bwMode="auto">
          <a:xfrm>
            <a:off x="5453063" y="2895600"/>
            <a:ext cx="571500" cy="533400"/>
          </a:xfrm>
          <a:prstGeom prst="ellipse">
            <a:avLst/>
          </a:prstGeom>
          <a:noFill/>
          <a:ln w="50800">
            <a:solidFill>
              <a:schemeClr val="hlink"/>
            </a:solidFill>
            <a:round/>
            <a:headEnd/>
            <a:tailEnd/>
          </a:ln>
          <a:effectLst>
            <a:outerShdw dist="53882" dir="2700000" algn="ctr" rotWithShape="0">
              <a:schemeClr val="tx1"/>
            </a:outerShdw>
          </a:effectLst>
        </p:spPr>
        <p:txBody>
          <a:bodyPr wrap="none" anchor="ctr"/>
          <a:lstStyle/>
          <a:p>
            <a:pPr>
              <a:defRPr/>
            </a:pPr>
            <a:endParaRPr lang="en-US">
              <a:latin typeface="Wwin_Burmese1" pitchFamily="2" charset="0"/>
              <a:ea typeface="+mn-ea"/>
            </a:endParaRPr>
          </a:p>
        </p:txBody>
      </p:sp>
      <p:sp>
        <p:nvSpPr>
          <p:cNvPr id="173073" name="Oval 17"/>
          <p:cNvSpPr>
            <a:spLocks noChangeArrowheads="1"/>
          </p:cNvSpPr>
          <p:nvPr/>
        </p:nvSpPr>
        <p:spPr bwMode="auto">
          <a:xfrm>
            <a:off x="5986463" y="3365500"/>
            <a:ext cx="571500" cy="533400"/>
          </a:xfrm>
          <a:prstGeom prst="ellipse">
            <a:avLst/>
          </a:prstGeom>
          <a:noFill/>
          <a:ln w="50800">
            <a:solidFill>
              <a:schemeClr val="hlink"/>
            </a:solidFill>
            <a:round/>
            <a:headEnd/>
            <a:tailEnd/>
          </a:ln>
          <a:effectLst>
            <a:outerShdw dist="53882" dir="2700000" algn="ctr" rotWithShape="0">
              <a:schemeClr val="tx1"/>
            </a:outerShdw>
          </a:effectLst>
        </p:spPr>
        <p:txBody>
          <a:bodyPr wrap="none" anchor="ctr"/>
          <a:lstStyle/>
          <a:p>
            <a:pPr>
              <a:defRPr/>
            </a:pPr>
            <a:endParaRPr lang="en-US">
              <a:latin typeface="Wwin_Burmese1" pitchFamily="2" charset="0"/>
              <a:ea typeface="+mn-ea"/>
            </a:endParaRPr>
          </a:p>
        </p:txBody>
      </p:sp>
      <p:sp>
        <p:nvSpPr>
          <p:cNvPr id="173074" name="Oval 18"/>
          <p:cNvSpPr>
            <a:spLocks noChangeArrowheads="1"/>
          </p:cNvSpPr>
          <p:nvPr/>
        </p:nvSpPr>
        <p:spPr bwMode="auto">
          <a:xfrm>
            <a:off x="6418263" y="4051300"/>
            <a:ext cx="571500" cy="533400"/>
          </a:xfrm>
          <a:prstGeom prst="ellipse">
            <a:avLst/>
          </a:prstGeom>
          <a:noFill/>
          <a:ln w="50800">
            <a:solidFill>
              <a:schemeClr val="hlink"/>
            </a:solidFill>
            <a:round/>
            <a:headEnd/>
            <a:tailEnd/>
          </a:ln>
          <a:effectLst>
            <a:outerShdw dist="53882" dir="2700000" algn="ctr" rotWithShape="0">
              <a:schemeClr val="tx1"/>
            </a:outerShdw>
          </a:effectLst>
        </p:spPr>
        <p:txBody>
          <a:bodyPr wrap="none" anchor="ctr"/>
          <a:lstStyle/>
          <a:p>
            <a:pPr>
              <a:defRPr/>
            </a:pPr>
            <a:endParaRPr lang="en-US">
              <a:latin typeface="Wwin_Burmese1" pitchFamily="2" charset="0"/>
              <a:ea typeface="+mn-ea"/>
            </a:endParaRPr>
          </a:p>
        </p:txBody>
      </p:sp>
      <p:sp>
        <p:nvSpPr>
          <p:cNvPr id="173075" name="Oval 19"/>
          <p:cNvSpPr>
            <a:spLocks noChangeArrowheads="1"/>
          </p:cNvSpPr>
          <p:nvPr/>
        </p:nvSpPr>
        <p:spPr bwMode="auto">
          <a:xfrm>
            <a:off x="7065963" y="4787900"/>
            <a:ext cx="571500" cy="533400"/>
          </a:xfrm>
          <a:prstGeom prst="ellipse">
            <a:avLst/>
          </a:prstGeom>
          <a:noFill/>
          <a:ln w="50800">
            <a:solidFill>
              <a:schemeClr val="hlink"/>
            </a:solidFill>
            <a:round/>
            <a:headEnd/>
            <a:tailEnd/>
          </a:ln>
          <a:effectLst>
            <a:outerShdw dist="53882" dir="2700000" algn="ctr" rotWithShape="0">
              <a:schemeClr val="tx1"/>
            </a:outerShdw>
          </a:effectLst>
        </p:spPr>
        <p:txBody>
          <a:bodyPr wrap="none" anchor="ctr"/>
          <a:lstStyle/>
          <a:p>
            <a:pPr>
              <a:defRPr/>
            </a:pPr>
            <a:endParaRPr lang="en-US">
              <a:latin typeface="Wwin_Burmese1" pitchFamily="2" charset="0"/>
              <a:ea typeface="+mn-ea"/>
            </a:endParaRPr>
          </a:p>
        </p:txBody>
      </p:sp>
      <p:sp>
        <p:nvSpPr>
          <p:cNvPr id="8210" name="Text Box 30"/>
          <p:cNvSpPr txBox="1">
            <a:spLocks noChangeArrowheads="1"/>
          </p:cNvSpPr>
          <p:nvPr/>
        </p:nvSpPr>
        <p:spPr bwMode="auto">
          <a:xfrm>
            <a:off x="8720138" y="80963"/>
            <a:ext cx="260350" cy="446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none" anchor="ctr">
            <a:spAutoFit/>
          </a:bodyPr>
          <a:lstStyle>
            <a:lvl1pPr>
              <a:defRPr sz="2800" b="1">
                <a:solidFill>
                  <a:srgbClr val="FFFF00"/>
                </a:solidFill>
                <a:latin typeface="Wwin_Burmese1" charset="0"/>
                <a:ea typeface="ＭＳ Ｐゴシック" charset="0"/>
              </a:defRPr>
            </a:lvl1pPr>
            <a:lvl2pPr marL="742950" indent="-285750">
              <a:defRPr sz="2800" b="1">
                <a:solidFill>
                  <a:srgbClr val="FFFF00"/>
                </a:solidFill>
                <a:latin typeface="Wwin_Burmese1" charset="0"/>
                <a:ea typeface="ＭＳ Ｐゴシック" charset="0"/>
              </a:defRPr>
            </a:lvl2pPr>
            <a:lvl3pPr marL="1143000" indent="-228600">
              <a:defRPr sz="2800" b="1">
                <a:solidFill>
                  <a:srgbClr val="FFFF00"/>
                </a:solidFill>
                <a:latin typeface="Wwin_Burmese1" charset="0"/>
                <a:ea typeface="ＭＳ Ｐゴシック" charset="0"/>
              </a:defRPr>
            </a:lvl3pPr>
            <a:lvl4pPr marL="1600200" indent="-228600">
              <a:defRPr sz="2800" b="1">
                <a:solidFill>
                  <a:srgbClr val="FFFF00"/>
                </a:solidFill>
                <a:latin typeface="Wwin_Burmese1" charset="0"/>
                <a:ea typeface="ＭＳ Ｐゴシック" charset="0"/>
              </a:defRPr>
            </a:lvl4pPr>
            <a:lvl5pPr marL="2057400" indent="-228600">
              <a:defRPr sz="2800" b="1">
                <a:solidFill>
                  <a:srgbClr val="FFFF00"/>
                </a:solidFill>
                <a:latin typeface="Wwin_Burmese1" charset="0"/>
                <a:ea typeface="ＭＳ Ｐゴシック" charset="0"/>
              </a:defRPr>
            </a:lvl5pPr>
            <a:lvl6pPr marL="2514600" indent="-228600" eaLnBrk="0" fontAlgn="base" hangingPunct="0">
              <a:spcBef>
                <a:spcPct val="50000"/>
              </a:spcBef>
              <a:spcAft>
                <a:spcPct val="0"/>
              </a:spcAft>
              <a:defRPr sz="2800" b="1">
                <a:solidFill>
                  <a:srgbClr val="FFFF00"/>
                </a:solidFill>
                <a:latin typeface="Wwin_Burmese1" charset="0"/>
                <a:ea typeface="ＭＳ Ｐゴシック" charset="0"/>
              </a:defRPr>
            </a:lvl6pPr>
            <a:lvl7pPr marL="2971800" indent="-228600" eaLnBrk="0" fontAlgn="base" hangingPunct="0">
              <a:spcBef>
                <a:spcPct val="50000"/>
              </a:spcBef>
              <a:spcAft>
                <a:spcPct val="0"/>
              </a:spcAft>
              <a:defRPr sz="2800" b="1">
                <a:solidFill>
                  <a:srgbClr val="FFFF00"/>
                </a:solidFill>
                <a:latin typeface="Wwin_Burmese1" charset="0"/>
                <a:ea typeface="ＭＳ Ｐゴシック" charset="0"/>
              </a:defRPr>
            </a:lvl7pPr>
            <a:lvl8pPr marL="3429000" indent="-228600" eaLnBrk="0" fontAlgn="base" hangingPunct="0">
              <a:spcBef>
                <a:spcPct val="50000"/>
              </a:spcBef>
              <a:spcAft>
                <a:spcPct val="0"/>
              </a:spcAft>
              <a:defRPr sz="2800" b="1">
                <a:solidFill>
                  <a:srgbClr val="FFFF00"/>
                </a:solidFill>
                <a:latin typeface="Wwin_Burmese1" charset="0"/>
                <a:ea typeface="ＭＳ Ｐゴシック" charset="0"/>
              </a:defRPr>
            </a:lvl8pPr>
            <a:lvl9pPr marL="3886200" indent="-228600" eaLnBrk="0" fontAlgn="base" hangingPunct="0">
              <a:spcBef>
                <a:spcPct val="50000"/>
              </a:spcBef>
              <a:spcAft>
                <a:spcPct val="0"/>
              </a:spcAft>
              <a:defRPr sz="2800" b="1">
                <a:solidFill>
                  <a:srgbClr val="FFFF00"/>
                </a:solidFill>
                <a:latin typeface="Wwin_Burmese1" charset="0"/>
                <a:ea typeface="ＭＳ Ｐゴシック" charset="0"/>
              </a:defRPr>
            </a:lvl9pPr>
          </a:lstStyle>
          <a:p>
            <a:pPr algn="ctr"/>
            <a:r>
              <a:rPr lang="en-US" sz="2000" b="0">
                <a:solidFill>
                  <a:srgbClr val="FFA27C"/>
                </a:solidFill>
                <a:latin typeface="Comic Sans MS" charset="0"/>
              </a:rPr>
              <a:t> </a:t>
            </a:r>
          </a:p>
        </p:txBody>
      </p:sp>
      <p:sp>
        <p:nvSpPr>
          <p:cNvPr id="173094" name="Text Box 38"/>
          <p:cNvSpPr txBox="1">
            <a:spLocks noChangeArrowheads="1"/>
          </p:cNvSpPr>
          <p:nvPr/>
        </p:nvSpPr>
        <p:spPr bwMode="auto">
          <a:xfrm>
            <a:off x="127000" y="731838"/>
            <a:ext cx="3330575" cy="579437"/>
          </a:xfrm>
          <a:prstGeom prst="rect">
            <a:avLst/>
          </a:prstGeom>
          <a:noFill/>
          <a:ln w="12700">
            <a:noFill/>
            <a:miter lim="800000"/>
            <a:headEnd/>
            <a:tailEnd/>
          </a:ln>
          <a:effectLst>
            <a:outerShdw dist="71842" dir="2700000" algn="ctr" rotWithShape="0">
              <a:schemeClr val="tx1">
                <a:alpha val="50000"/>
              </a:schemeClr>
            </a:outerShdw>
          </a:effectLst>
        </p:spPr>
        <p:txBody>
          <a:bodyPr>
            <a:spAutoFit/>
          </a:bodyPr>
          <a:lstStyle/>
          <a:p>
            <a:pPr algn="ctr">
              <a:defRPr/>
            </a:pPr>
            <a:r>
              <a:rPr lang="en-US" sz="3200" dirty="0">
                <a:latin typeface="Wwin_Burmese1" pitchFamily="2" charset="0"/>
                <a:ea typeface="+mn-ea"/>
              </a:rPr>
              <a:t> </a:t>
            </a:r>
            <a:r>
              <a:rPr lang="en-US" sz="2400" dirty="0" err="1">
                <a:latin typeface="Pyidaungsu" panose="020B0502040204020203" pitchFamily="34" charset="0"/>
                <a:ea typeface="+mn-ea"/>
                <a:cs typeface="Pyidaungsu" panose="020B0502040204020203" pitchFamily="34" charset="0"/>
              </a:rPr>
              <a:t>ပုံပြင်ဟောင်း</a:t>
            </a:r>
            <a:endParaRPr lang="en-US" sz="2400" dirty="0">
              <a:latin typeface="Pyidaungsu" panose="020B0502040204020203" pitchFamily="34" charset="0"/>
              <a:ea typeface="+mn-ea"/>
              <a:cs typeface="Pyidaungsu" panose="020B0502040204020203" pitchFamily="34" charset="0"/>
            </a:endParaRPr>
          </a:p>
        </p:txBody>
      </p:sp>
      <p:sp>
        <p:nvSpPr>
          <p:cNvPr id="173095" name="Text Box 39"/>
          <p:cNvSpPr txBox="1">
            <a:spLocks noChangeArrowheads="1"/>
          </p:cNvSpPr>
          <p:nvPr/>
        </p:nvSpPr>
        <p:spPr bwMode="auto">
          <a:xfrm>
            <a:off x="5875338" y="687388"/>
            <a:ext cx="3217862" cy="579437"/>
          </a:xfrm>
          <a:prstGeom prst="rect">
            <a:avLst/>
          </a:prstGeom>
          <a:noFill/>
          <a:ln w="12700">
            <a:noFill/>
            <a:miter lim="800000"/>
            <a:headEnd/>
            <a:tailEnd/>
          </a:ln>
          <a:effectLst>
            <a:outerShdw dist="71842" dir="2700000" algn="ctr" rotWithShape="0">
              <a:schemeClr val="tx1">
                <a:alpha val="50000"/>
              </a:schemeClr>
            </a:outerShdw>
          </a:effectLst>
        </p:spPr>
        <p:txBody>
          <a:bodyPr>
            <a:spAutoFit/>
          </a:bodyPr>
          <a:lstStyle/>
          <a:p>
            <a:pPr algn="ctr">
              <a:defRPr/>
            </a:pPr>
            <a:r>
              <a:rPr lang="en-US" sz="3200" dirty="0">
                <a:latin typeface="Wwin_Burmese1" pitchFamily="2" charset="0"/>
                <a:ea typeface="+mn-ea"/>
              </a:rPr>
              <a:t> </a:t>
            </a:r>
            <a:r>
              <a:rPr lang="en-US" sz="2400" dirty="0" err="1">
                <a:latin typeface="Pyidaungsu" panose="020B0502040204020203" pitchFamily="34" charset="0"/>
                <a:ea typeface="+mn-ea"/>
                <a:cs typeface="Pyidaungsu" panose="020B0502040204020203" pitchFamily="34" charset="0"/>
              </a:rPr>
              <a:t>ပုံပြင်သစ</a:t>
            </a:r>
            <a:r>
              <a:rPr lang="en-US" sz="2400" dirty="0">
                <a:latin typeface="Pyidaungsu" panose="020B0502040204020203" pitchFamily="34" charset="0"/>
                <a:ea typeface="+mn-ea"/>
                <a:cs typeface="Pyidaungsu" panose="020B0502040204020203" pitchFamily="34" charset="0"/>
              </a:rPr>
              <a:t>်</a:t>
            </a:r>
          </a:p>
        </p:txBody>
      </p:sp>
      <p:sp>
        <p:nvSpPr>
          <p:cNvPr id="173096" name="Rectangle 40"/>
          <p:cNvSpPr>
            <a:spLocks noChangeArrowheads="1"/>
          </p:cNvSpPr>
          <p:nvPr/>
        </p:nvSpPr>
        <p:spPr bwMode="auto">
          <a:xfrm>
            <a:off x="8091488" y="6427788"/>
            <a:ext cx="339725" cy="268287"/>
          </a:xfrm>
          <a:prstGeom prst="rect">
            <a:avLst/>
          </a:prstGeom>
          <a:noFill/>
          <a:ln w="12700">
            <a:noFill/>
            <a:miter lim="800000"/>
            <a:headEnd/>
            <a:tailEnd/>
          </a:ln>
          <a:effectLst/>
        </p:spPr>
        <p:txBody>
          <a:bodyPr wrap="none" anchor="ctr">
            <a:spAutoFit/>
          </a:bodyPr>
          <a:lstStyle/>
          <a:p>
            <a:pPr algn="ctr">
              <a:spcBef>
                <a:spcPct val="0"/>
              </a:spcBef>
              <a:defRPr/>
            </a:pPr>
            <a:r>
              <a:rPr lang="en-US" sz="1000">
                <a:solidFill>
                  <a:schemeClr val="bg1"/>
                </a:solidFill>
                <a:effectLst>
                  <a:outerShdw blurRad="38100" dist="38100" dir="2700000" algn="tl">
                    <a:srgbClr val="000000"/>
                  </a:outerShdw>
                </a:effectLst>
                <a:latin typeface="Comic Sans MS" pitchFamily="66" charset="0"/>
                <a:ea typeface="+mn-ea"/>
              </a:rPr>
              <a:t>07</a:t>
            </a:r>
            <a:endParaRPr lang="en-US" sz="1000">
              <a:solidFill>
                <a:schemeClr val="tx1"/>
              </a:solidFill>
              <a:effectLst>
                <a:outerShdw blurRad="38100" dist="38100" dir="2700000" algn="tl">
                  <a:srgbClr val="FFFFFF"/>
                </a:outerShdw>
              </a:effectLst>
              <a:latin typeface="Comic Sans MS" pitchFamily="66" charset="0"/>
              <a:ea typeface="+mn-ea"/>
            </a:endParaRPr>
          </a:p>
        </p:txBody>
      </p:sp>
    </p:spTree>
  </p:cSld>
  <p:clrMapOvr>
    <a:masterClrMapping/>
  </p:clrMapOvr>
  <p:transition spd="slow">
    <p:wheel spokes="0"/>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72" fill="hold" grpId="0" nodeType="afterEffect">
                                  <p:stCondLst>
                                    <p:cond delay="500"/>
                                  </p:stCondLst>
                                  <p:childTnLst>
                                    <p:set>
                                      <p:cBhvr>
                                        <p:cTn id="6" dur="1" fill="hold">
                                          <p:stCondLst>
                                            <p:cond delay="0"/>
                                          </p:stCondLst>
                                        </p:cTn>
                                        <p:tgtEl>
                                          <p:spTgt spid="173068"/>
                                        </p:tgtEl>
                                        <p:attrNameLst>
                                          <p:attrName>style.visibility</p:attrName>
                                        </p:attrNameLst>
                                      </p:cBhvr>
                                      <p:to>
                                        <p:strVal val="visible"/>
                                      </p:to>
                                    </p:set>
                                    <p:anim calcmode="lin" valueType="num">
                                      <p:cBhvr>
                                        <p:cTn id="7" dur="500" fill="hold"/>
                                        <p:tgtEl>
                                          <p:spTgt spid="173068"/>
                                        </p:tgtEl>
                                        <p:attrNameLst>
                                          <p:attrName>ppt_w</p:attrName>
                                        </p:attrNameLst>
                                      </p:cBhvr>
                                      <p:tavLst>
                                        <p:tav tm="0">
                                          <p:val>
                                            <p:strVal val="2/3*#ppt_w"/>
                                          </p:val>
                                        </p:tav>
                                        <p:tav tm="100000">
                                          <p:val>
                                            <p:strVal val="#ppt_w"/>
                                          </p:val>
                                        </p:tav>
                                      </p:tavLst>
                                    </p:anim>
                                    <p:anim calcmode="lin" valueType="num">
                                      <p:cBhvr>
                                        <p:cTn id="8" dur="500" fill="hold"/>
                                        <p:tgtEl>
                                          <p:spTgt spid="173068"/>
                                        </p:tgtEl>
                                        <p:attrNameLst>
                                          <p:attrName>ppt_h</p:attrName>
                                        </p:attrNameLst>
                                      </p:cBhvr>
                                      <p:tavLst>
                                        <p:tav tm="0">
                                          <p:val>
                                            <p:strVal val="2/3*#ppt_h"/>
                                          </p:val>
                                        </p:tav>
                                        <p:tav tm="100000">
                                          <p:val>
                                            <p:strVal val="#ppt_h"/>
                                          </p:val>
                                        </p:tav>
                                      </p:tavLst>
                                    </p:anim>
                                  </p:childTnLst>
                                </p:cTn>
                              </p:par>
                            </p:childTnLst>
                          </p:cTn>
                        </p:par>
                        <p:par>
                          <p:cTn id="9" fill="hold" nodeType="afterGroup">
                            <p:stCondLst>
                              <p:cond delay="1000"/>
                            </p:stCondLst>
                            <p:childTnLst>
                              <p:par>
                                <p:cTn id="10" presetID="23" presetClass="entr" presetSubtype="272" fill="hold" grpId="0" nodeType="afterEffect">
                                  <p:stCondLst>
                                    <p:cond delay="500"/>
                                  </p:stCondLst>
                                  <p:childTnLst>
                                    <p:set>
                                      <p:cBhvr>
                                        <p:cTn id="11" dur="1" fill="hold">
                                          <p:stCondLst>
                                            <p:cond delay="0"/>
                                          </p:stCondLst>
                                        </p:cTn>
                                        <p:tgtEl>
                                          <p:spTgt spid="173069"/>
                                        </p:tgtEl>
                                        <p:attrNameLst>
                                          <p:attrName>style.visibility</p:attrName>
                                        </p:attrNameLst>
                                      </p:cBhvr>
                                      <p:to>
                                        <p:strVal val="visible"/>
                                      </p:to>
                                    </p:set>
                                    <p:anim calcmode="lin" valueType="num">
                                      <p:cBhvr>
                                        <p:cTn id="12" dur="500" fill="hold"/>
                                        <p:tgtEl>
                                          <p:spTgt spid="173069"/>
                                        </p:tgtEl>
                                        <p:attrNameLst>
                                          <p:attrName>ppt_w</p:attrName>
                                        </p:attrNameLst>
                                      </p:cBhvr>
                                      <p:tavLst>
                                        <p:tav tm="0">
                                          <p:val>
                                            <p:strVal val="2/3*#ppt_w"/>
                                          </p:val>
                                        </p:tav>
                                        <p:tav tm="100000">
                                          <p:val>
                                            <p:strVal val="#ppt_w"/>
                                          </p:val>
                                        </p:tav>
                                      </p:tavLst>
                                    </p:anim>
                                    <p:anim calcmode="lin" valueType="num">
                                      <p:cBhvr>
                                        <p:cTn id="13" dur="500" fill="hold"/>
                                        <p:tgtEl>
                                          <p:spTgt spid="173069"/>
                                        </p:tgtEl>
                                        <p:attrNameLst>
                                          <p:attrName>ppt_h</p:attrName>
                                        </p:attrNameLst>
                                      </p:cBhvr>
                                      <p:tavLst>
                                        <p:tav tm="0">
                                          <p:val>
                                            <p:strVal val="2/3*#ppt_h"/>
                                          </p:val>
                                        </p:tav>
                                        <p:tav tm="100000">
                                          <p:val>
                                            <p:strVal val="#ppt_h"/>
                                          </p:val>
                                        </p:tav>
                                      </p:tavLst>
                                    </p:anim>
                                  </p:childTnLst>
                                </p:cTn>
                              </p:par>
                            </p:childTnLst>
                          </p:cTn>
                        </p:par>
                        <p:par>
                          <p:cTn id="14" fill="hold" nodeType="afterGroup">
                            <p:stCondLst>
                              <p:cond delay="2000"/>
                            </p:stCondLst>
                            <p:childTnLst>
                              <p:par>
                                <p:cTn id="15" presetID="23" presetClass="entr" presetSubtype="272" fill="hold" grpId="0" nodeType="afterEffect">
                                  <p:stCondLst>
                                    <p:cond delay="500"/>
                                  </p:stCondLst>
                                  <p:childTnLst>
                                    <p:set>
                                      <p:cBhvr>
                                        <p:cTn id="16" dur="1" fill="hold">
                                          <p:stCondLst>
                                            <p:cond delay="0"/>
                                          </p:stCondLst>
                                        </p:cTn>
                                        <p:tgtEl>
                                          <p:spTgt spid="173070"/>
                                        </p:tgtEl>
                                        <p:attrNameLst>
                                          <p:attrName>style.visibility</p:attrName>
                                        </p:attrNameLst>
                                      </p:cBhvr>
                                      <p:to>
                                        <p:strVal val="visible"/>
                                      </p:to>
                                    </p:set>
                                    <p:anim calcmode="lin" valueType="num">
                                      <p:cBhvr>
                                        <p:cTn id="17" dur="500" fill="hold"/>
                                        <p:tgtEl>
                                          <p:spTgt spid="173070"/>
                                        </p:tgtEl>
                                        <p:attrNameLst>
                                          <p:attrName>ppt_w</p:attrName>
                                        </p:attrNameLst>
                                      </p:cBhvr>
                                      <p:tavLst>
                                        <p:tav tm="0">
                                          <p:val>
                                            <p:strVal val="2/3*#ppt_w"/>
                                          </p:val>
                                        </p:tav>
                                        <p:tav tm="100000">
                                          <p:val>
                                            <p:strVal val="#ppt_w"/>
                                          </p:val>
                                        </p:tav>
                                      </p:tavLst>
                                    </p:anim>
                                    <p:anim calcmode="lin" valueType="num">
                                      <p:cBhvr>
                                        <p:cTn id="18" dur="500" fill="hold"/>
                                        <p:tgtEl>
                                          <p:spTgt spid="173070"/>
                                        </p:tgtEl>
                                        <p:attrNameLst>
                                          <p:attrName>ppt_h</p:attrName>
                                        </p:attrNameLst>
                                      </p:cBhvr>
                                      <p:tavLst>
                                        <p:tav tm="0">
                                          <p:val>
                                            <p:strVal val="2/3*#ppt_h"/>
                                          </p:val>
                                        </p:tav>
                                        <p:tav tm="100000">
                                          <p:val>
                                            <p:strVal val="#ppt_h"/>
                                          </p:val>
                                        </p:tav>
                                      </p:tavLst>
                                    </p:anim>
                                  </p:childTnLst>
                                </p:cTn>
                              </p:par>
                            </p:childTnLst>
                          </p:cTn>
                        </p:par>
                        <p:par>
                          <p:cTn id="19" fill="hold" nodeType="afterGroup">
                            <p:stCondLst>
                              <p:cond delay="3000"/>
                            </p:stCondLst>
                            <p:childTnLst>
                              <p:par>
                                <p:cTn id="20" presetID="23" presetClass="entr" presetSubtype="272" fill="hold" grpId="0" nodeType="afterEffect">
                                  <p:stCondLst>
                                    <p:cond delay="500"/>
                                  </p:stCondLst>
                                  <p:childTnLst>
                                    <p:set>
                                      <p:cBhvr>
                                        <p:cTn id="21" dur="1" fill="hold">
                                          <p:stCondLst>
                                            <p:cond delay="0"/>
                                          </p:stCondLst>
                                        </p:cTn>
                                        <p:tgtEl>
                                          <p:spTgt spid="173071"/>
                                        </p:tgtEl>
                                        <p:attrNameLst>
                                          <p:attrName>style.visibility</p:attrName>
                                        </p:attrNameLst>
                                      </p:cBhvr>
                                      <p:to>
                                        <p:strVal val="visible"/>
                                      </p:to>
                                    </p:set>
                                    <p:anim calcmode="lin" valueType="num">
                                      <p:cBhvr>
                                        <p:cTn id="22" dur="500" fill="hold"/>
                                        <p:tgtEl>
                                          <p:spTgt spid="173071"/>
                                        </p:tgtEl>
                                        <p:attrNameLst>
                                          <p:attrName>ppt_w</p:attrName>
                                        </p:attrNameLst>
                                      </p:cBhvr>
                                      <p:tavLst>
                                        <p:tav tm="0">
                                          <p:val>
                                            <p:strVal val="2/3*#ppt_w"/>
                                          </p:val>
                                        </p:tav>
                                        <p:tav tm="100000">
                                          <p:val>
                                            <p:strVal val="#ppt_w"/>
                                          </p:val>
                                        </p:tav>
                                      </p:tavLst>
                                    </p:anim>
                                    <p:anim calcmode="lin" valueType="num">
                                      <p:cBhvr>
                                        <p:cTn id="23" dur="500" fill="hold"/>
                                        <p:tgtEl>
                                          <p:spTgt spid="173071"/>
                                        </p:tgtEl>
                                        <p:attrNameLst>
                                          <p:attrName>ppt_h</p:attrName>
                                        </p:attrNameLst>
                                      </p:cBhvr>
                                      <p:tavLst>
                                        <p:tav tm="0">
                                          <p:val>
                                            <p:strVal val="2/3*#ppt_h"/>
                                          </p:val>
                                        </p:tav>
                                        <p:tav tm="100000">
                                          <p:val>
                                            <p:strVal val="#ppt_h"/>
                                          </p:val>
                                        </p:tav>
                                      </p:tavLst>
                                    </p:anim>
                                  </p:childTnLst>
                                </p:cTn>
                              </p:par>
                            </p:childTnLst>
                          </p:cTn>
                        </p:par>
                        <p:par>
                          <p:cTn id="24" fill="hold" nodeType="afterGroup">
                            <p:stCondLst>
                              <p:cond delay="4000"/>
                            </p:stCondLst>
                            <p:childTnLst>
                              <p:par>
                                <p:cTn id="25" presetID="23" presetClass="entr" presetSubtype="272" fill="hold" grpId="0" nodeType="afterEffect">
                                  <p:stCondLst>
                                    <p:cond delay="500"/>
                                  </p:stCondLst>
                                  <p:childTnLst>
                                    <p:set>
                                      <p:cBhvr>
                                        <p:cTn id="26" dur="1" fill="hold">
                                          <p:stCondLst>
                                            <p:cond delay="0"/>
                                          </p:stCondLst>
                                        </p:cTn>
                                        <p:tgtEl>
                                          <p:spTgt spid="173072"/>
                                        </p:tgtEl>
                                        <p:attrNameLst>
                                          <p:attrName>style.visibility</p:attrName>
                                        </p:attrNameLst>
                                      </p:cBhvr>
                                      <p:to>
                                        <p:strVal val="visible"/>
                                      </p:to>
                                    </p:set>
                                    <p:anim calcmode="lin" valueType="num">
                                      <p:cBhvr>
                                        <p:cTn id="27" dur="500" fill="hold"/>
                                        <p:tgtEl>
                                          <p:spTgt spid="173072"/>
                                        </p:tgtEl>
                                        <p:attrNameLst>
                                          <p:attrName>ppt_w</p:attrName>
                                        </p:attrNameLst>
                                      </p:cBhvr>
                                      <p:tavLst>
                                        <p:tav tm="0">
                                          <p:val>
                                            <p:strVal val="2/3*#ppt_w"/>
                                          </p:val>
                                        </p:tav>
                                        <p:tav tm="100000">
                                          <p:val>
                                            <p:strVal val="#ppt_w"/>
                                          </p:val>
                                        </p:tav>
                                      </p:tavLst>
                                    </p:anim>
                                    <p:anim calcmode="lin" valueType="num">
                                      <p:cBhvr>
                                        <p:cTn id="28" dur="500" fill="hold"/>
                                        <p:tgtEl>
                                          <p:spTgt spid="173072"/>
                                        </p:tgtEl>
                                        <p:attrNameLst>
                                          <p:attrName>ppt_h</p:attrName>
                                        </p:attrNameLst>
                                      </p:cBhvr>
                                      <p:tavLst>
                                        <p:tav tm="0">
                                          <p:val>
                                            <p:strVal val="2/3*#ppt_h"/>
                                          </p:val>
                                        </p:tav>
                                        <p:tav tm="100000">
                                          <p:val>
                                            <p:strVal val="#ppt_h"/>
                                          </p:val>
                                        </p:tav>
                                      </p:tavLst>
                                    </p:anim>
                                  </p:childTnLst>
                                </p:cTn>
                              </p:par>
                            </p:childTnLst>
                          </p:cTn>
                        </p:par>
                        <p:par>
                          <p:cTn id="29" fill="hold" nodeType="afterGroup">
                            <p:stCondLst>
                              <p:cond delay="5000"/>
                            </p:stCondLst>
                            <p:childTnLst>
                              <p:par>
                                <p:cTn id="30" presetID="23" presetClass="entr" presetSubtype="272" fill="hold" grpId="0" nodeType="afterEffect">
                                  <p:stCondLst>
                                    <p:cond delay="500"/>
                                  </p:stCondLst>
                                  <p:childTnLst>
                                    <p:set>
                                      <p:cBhvr>
                                        <p:cTn id="31" dur="1" fill="hold">
                                          <p:stCondLst>
                                            <p:cond delay="0"/>
                                          </p:stCondLst>
                                        </p:cTn>
                                        <p:tgtEl>
                                          <p:spTgt spid="173073"/>
                                        </p:tgtEl>
                                        <p:attrNameLst>
                                          <p:attrName>style.visibility</p:attrName>
                                        </p:attrNameLst>
                                      </p:cBhvr>
                                      <p:to>
                                        <p:strVal val="visible"/>
                                      </p:to>
                                    </p:set>
                                    <p:anim calcmode="lin" valueType="num">
                                      <p:cBhvr>
                                        <p:cTn id="32" dur="500" fill="hold"/>
                                        <p:tgtEl>
                                          <p:spTgt spid="173073"/>
                                        </p:tgtEl>
                                        <p:attrNameLst>
                                          <p:attrName>ppt_w</p:attrName>
                                        </p:attrNameLst>
                                      </p:cBhvr>
                                      <p:tavLst>
                                        <p:tav tm="0">
                                          <p:val>
                                            <p:strVal val="2/3*#ppt_w"/>
                                          </p:val>
                                        </p:tav>
                                        <p:tav tm="100000">
                                          <p:val>
                                            <p:strVal val="#ppt_w"/>
                                          </p:val>
                                        </p:tav>
                                      </p:tavLst>
                                    </p:anim>
                                    <p:anim calcmode="lin" valueType="num">
                                      <p:cBhvr>
                                        <p:cTn id="33" dur="500" fill="hold"/>
                                        <p:tgtEl>
                                          <p:spTgt spid="173073"/>
                                        </p:tgtEl>
                                        <p:attrNameLst>
                                          <p:attrName>ppt_h</p:attrName>
                                        </p:attrNameLst>
                                      </p:cBhvr>
                                      <p:tavLst>
                                        <p:tav tm="0">
                                          <p:val>
                                            <p:strVal val="2/3*#ppt_h"/>
                                          </p:val>
                                        </p:tav>
                                        <p:tav tm="100000">
                                          <p:val>
                                            <p:strVal val="#ppt_h"/>
                                          </p:val>
                                        </p:tav>
                                      </p:tavLst>
                                    </p:anim>
                                  </p:childTnLst>
                                </p:cTn>
                              </p:par>
                            </p:childTnLst>
                          </p:cTn>
                        </p:par>
                        <p:par>
                          <p:cTn id="34" fill="hold" nodeType="afterGroup">
                            <p:stCondLst>
                              <p:cond delay="6000"/>
                            </p:stCondLst>
                            <p:childTnLst>
                              <p:par>
                                <p:cTn id="35" presetID="23" presetClass="entr" presetSubtype="272" fill="hold" grpId="0" nodeType="afterEffect">
                                  <p:stCondLst>
                                    <p:cond delay="500"/>
                                  </p:stCondLst>
                                  <p:childTnLst>
                                    <p:set>
                                      <p:cBhvr>
                                        <p:cTn id="36" dur="1" fill="hold">
                                          <p:stCondLst>
                                            <p:cond delay="0"/>
                                          </p:stCondLst>
                                        </p:cTn>
                                        <p:tgtEl>
                                          <p:spTgt spid="173074"/>
                                        </p:tgtEl>
                                        <p:attrNameLst>
                                          <p:attrName>style.visibility</p:attrName>
                                        </p:attrNameLst>
                                      </p:cBhvr>
                                      <p:to>
                                        <p:strVal val="visible"/>
                                      </p:to>
                                    </p:set>
                                    <p:anim calcmode="lin" valueType="num">
                                      <p:cBhvr>
                                        <p:cTn id="37" dur="500" fill="hold"/>
                                        <p:tgtEl>
                                          <p:spTgt spid="173074"/>
                                        </p:tgtEl>
                                        <p:attrNameLst>
                                          <p:attrName>ppt_w</p:attrName>
                                        </p:attrNameLst>
                                      </p:cBhvr>
                                      <p:tavLst>
                                        <p:tav tm="0">
                                          <p:val>
                                            <p:strVal val="2/3*#ppt_w"/>
                                          </p:val>
                                        </p:tav>
                                        <p:tav tm="100000">
                                          <p:val>
                                            <p:strVal val="#ppt_w"/>
                                          </p:val>
                                        </p:tav>
                                      </p:tavLst>
                                    </p:anim>
                                    <p:anim calcmode="lin" valueType="num">
                                      <p:cBhvr>
                                        <p:cTn id="38" dur="500" fill="hold"/>
                                        <p:tgtEl>
                                          <p:spTgt spid="173074"/>
                                        </p:tgtEl>
                                        <p:attrNameLst>
                                          <p:attrName>ppt_h</p:attrName>
                                        </p:attrNameLst>
                                      </p:cBhvr>
                                      <p:tavLst>
                                        <p:tav tm="0">
                                          <p:val>
                                            <p:strVal val="2/3*#ppt_h"/>
                                          </p:val>
                                        </p:tav>
                                        <p:tav tm="100000">
                                          <p:val>
                                            <p:strVal val="#ppt_h"/>
                                          </p:val>
                                        </p:tav>
                                      </p:tavLst>
                                    </p:anim>
                                  </p:childTnLst>
                                </p:cTn>
                              </p:par>
                            </p:childTnLst>
                          </p:cTn>
                        </p:par>
                        <p:par>
                          <p:cTn id="39" fill="hold" nodeType="afterGroup">
                            <p:stCondLst>
                              <p:cond delay="7000"/>
                            </p:stCondLst>
                            <p:childTnLst>
                              <p:par>
                                <p:cTn id="40" presetID="23" presetClass="entr" presetSubtype="272" fill="hold" grpId="0" nodeType="afterEffect">
                                  <p:stCondLst>
                                    <p:cond delay="500"/>
                                  </p:stCondLst>
                                  <p:childTnLst>
                                    <p:set>
                                      <p:cBhvr>
                                        <p:cTn id="41" dur="1" fill="hold">
                                          <p:stCondLst>
                                            <p:cond delay="0"/>
                                          </p:stCondLst>
                                        </p:cTn>
                                        <p:tgtEl>
                                          <p:spTgt spid="173075"/>
                                        </p:tgtEl>
                                        <p:attrNameLst>
                                          <p:attrName>style.visibility</p:attrName>
                                        </p:attrNameLst>
                                      </p:cBhvr>
                                      <p:to>
                                        <p:strVal val="visible"/>
                                      </p:to>
                                    </p:set>
                                    <p:anim calcmode="lin" valueType="num">
                                      <p:cBhvr>
                                        <p:cTn id="42" dur="500" fill="hold"/>
                                        <p:tgtEl>
                                          <p:spTgt spid="173075"/>
                                        </p:tgtEl>
                                        <p:attrNameLst>
                                          <p:attrName>ppt_w</p:attrName>
                                        </p:attrNameLst>
                                      </p:cBhvr>
                                      <p:tavLst>
                                        <p:tav tm="0">
                                          <p:val>
                                            <p:strVal val="2/3*#ppt_w"/>
                                          </p:val>
                                        </p:tav>
                                        <p:tav tm="100000">
                                          <p:val>
                                            <p:strVal val="#ppt_w"/>
                                          </p:val>
                                        </p:tav>
                                      </p:tavLst>
                                    </p:anim>
                                    <p:anim calcmode="lin" valueType="num">
                                      <p:cBhvr>
                                        <p:cTn id="43" dur="500" fill="hold"/>
                                        <p:tgtEl>
                                          <p:spTgt spid="173075"/>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8" grpId="0" animBg="1"/>
      <p:bldP spid="173069" grpId="0" animBg="1"/>
      <p:bldP spid="173070" grpId="0" animBg="1"/>
      <p:bldP spid="173071" grpId="0" animBg="1"/>
      <p:bldP spid="173072" grpId="0" animBg="1"/>
      <p:bldP spid="173073" grpId="0" animBg="1"/>
      <p:bldP spid="173074" grpId="0" animBg="1"/>
      <p:bldP spid="173075" grpId="0" animBg="1"/>
    </p:bldLst>
  </p:timing>
</p:sld>
</file>

<file path=ppt/theme/theme1.xml><?xml version="1.0" encoding="utf-8"?>
<a:theme xmlns:a="http://schemas.openxmlformats.org/drawingml/2006/main" name="untitled 1">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outerShdw dist="45791" dir="3378596" algn="ctr" rotWithShape="0">
            <a:schemeClr val="tx1"/>
          </a:outerShdw>
        </a:effectLst>
      </a:spPr>
      <a:bodyPr vert="horz" wrap="square" lIns="90487" tIns="44450" rIns="90487" bIns="4445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800" b="1" i="0" u="none" strike="noStrike" cap="none" normalizeH="0" baseline="0" smtClean="0">
            <a:ln>
              <a:noFill/>
            </a:ln>
            <a:solidFill>
              <a:srgbClr val="FFFF00"/>
            </a:solidFill>
            <a:effectLst/>
            <a:latin typeface="Wwin_Burmese1" pitchFamily="2"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outerShdw dist="45791" dir="3378596" algn="ctr" rotWithShape="0">
            <a:schemeClr val="tx1"/>
          </a:outerShdw>
        </a:effectLst>
      </a:spPr>
      <a:bodyPr vert="horz" wrap="square" lIns="90487" tIns="44450" rIns="90487" bIns="4445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en-US" sz="1800" b="1" i="0" u="none" strike="noStrike" cap="none" normalizeH="0" baseline="0" smtClean="0">
            <a:ln>
              <a:noFill/>
            </a:ln>
            <a:solidFill>
              <a:srgbClr val="FFFF00"/>
            </a:solidFill>
            <a:effectLst/>
            <a:latin typeface="Wwin_Burmese1" pitchFamily="2"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untitled 1">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untitled 1">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chemeClr val="tx1"/>
            </a:solidFill>
            <a:effectLst/>
            <a:latin typeface="Comic Sans MS" pitchFamily="-10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a:ln>
              <a:noFill/>
            </a:ln>
            <a:solidFill>
              <a:schemeClr val="tx1"/>
            </a:solidFill>
            <a:effectLst/>
            <a:latin typeface="Comic Sans MS" pitchFamily="-108" charset="0"/>
          </a:defRPr>
        </a:defPPr>
      </a:lstStyle>
    </a:lnDef>
  </a:objectDefaults>
  <a:extraClrSchemeLst>
    <a:extraClrScheme>
      <a:clrScheme name="untitled 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ALFA85:Microsoft Office:Microsoft PowerPoint 4:</Template>
  <TotalTime>12214</TotalTime>
  <Pages>20</Pages>
  <Words>5454</Words>
  <Application>Microsoft Macintosh PowerPoint</Application>
  <PresentationFormat>On-screen Show (4:3)</PresentationFormat>
  <Paragraphs>1167</Paragraphs>
  <Slides>45</Slides>
  <Notes>44</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45</vt:i4>
      </vt:variant>
    </vt:vector>
  </HeadingPairs>
  <TitlesOfParts>
    <vt:vector size="63" baseType="lpstr">
      <vt:lpstr>ＭＳ Ｐゴシック</vt:lpstr>
      <vt:lpstr>Pyidaungsu</vt:lpstr>
      <vt:lpstr>Times</vt:lpstr>
      <vt:lpstr>Wwin_Burmese1</vt:lpstr>
      <vt:lpstr>Arial</vt:lpstr>
      <vt:lpstr>Arial Black</vt:lpstr>
      <vt:lpstr>Comic Sans MS</vt:lpstr>
      <vt:lpstr>Cordia New</vt:lpstr>
      <vt:lpstr>Helvetica</vt:lpstr>
      <vt:lpstr>Helvetica BlackOblique</vt:lpstr>
      <vt:lpstr>Lucida Handwriting</vt:lpstr>
      <vt:lpstr>Times New Roman</vt:lpstr>
      <vt:lpstr>Win Innwa</vt:lpstr>
      <vt:lpstr>Wingdings</vt:lpstr>
      <vt:lpstr>WinInnwa</vt:lpstr>
      <vt:lpstr>untitled 1</vt:lpstr>
      <vt:lpstr>Orbit</vt:lpstr>
      <vt:lpstr>1_untitled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တရားဟောခြင်းအတတ်ပညာ • BibleStudyDownloads.org</vt:lpstr>
      <vt:lpstr>Black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subject/>
  <dc:creator>JOHN FRYMAN</dc:creator>
  <cp:keywords/>
  <dc:description/>
  <cp:lastModifiedBy>Rick Griffith</cp:lastModifiedBy>
  <cp:revision>436</cp:revision>
  <cp:lastPrinted>1999-05-13T17:03:44Z</cp:lastPrinted>
  <dcterms:created xsi:type="dcterms:W3CDTF">1999-05-07T10:27:12Z</dcterms:created>
  <dcterms:modified xsi:type="dcterms:W3CDTF">2025-04-18T14:40:35Z</dcterms:modified>
</cp:coreProperties>
</file>