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761" r:id="rId4"/>
    <p:sldId id="758" r:id="rId5"/>
    <p:sldId id="754" r:id="rId6"/>
    <p:sldId id="738" r:id="rId7"/>
    <p:sldId id="739" r:id="rId8"/>
    <p:sldId id="740" r:id="rId9"/>
    <p:sldId id="716" r:id="rId10"/>
    <p:sldId id="726" r:id="rId11"/>
    <p:sldId id="681" r:id="rId12"/>
    <p:sldId id="346" r:id="rId13"/>
    <p:sldId id="360" r:id="rId14"/>
    <p:sldId id="682" r:id="rId15"/>
    <p:sldId id="683" r:id="rId16"/>
    <p:sldId id="684" r:id="rId17"/>
    <p:sldId id="685" r:id="rId18"/>
    <p:sldId id="686" r:id="rId19"/>
    <p:sldId id="750" r:id="rId20"/>
    <p:sldId id="752" r:id="rId21"/>
    <p:sldId id="757" r:id="rId22"/>
    <p:sldId id="759" r:id="rId23"/>
    <p:sldId id="760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2851">
          <p15:clr>
            <a:srgbClr val="A4A3A4"/>
          </p15:clr>
        </p15:guide>
        <p15:guide id="4" pos="52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1"/>
    <p:restoredTop sz="94694"/>
  </p:normalViewPr>
  <p:slideViewPr>
    <p:cSldViewPr snapToGrid="0">
      <p:cViewPr>
        <p:scale>
          <a:sx n="91" d="100"/>
          <a:sy n="91" d="100"/>
        </p:scale>
        <p:origin x="960" y="1504"/>
      </p:cViewPr>
      <p:guideLst>
        <p:guide orient="horz" pos="2150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326A0D1-E78B-424E-973A-A4449536F5F7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33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B354A2-D3A7-7D40-AAB7-BC7DB29C4220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06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>
              <a:latin typeface="Times" charset="0"/>
            </a:endParaRPr>
          </a:p>
        </p:txBody>
      </p:sp>
      <p:sp>
        <p:nvSpPr>
          <p:cNvPr id="21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324894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0577548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804744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1404024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688516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4372419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6096902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601032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721259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502945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58921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ea typeface="+mn-ea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ea typeface="+mn-ea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ea typeface="+mn-ea"/>
                <a:cs typeface="+mn-cs"/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 sz="3600" b="0">
                <a:solidFill>
                  <a:srgbClr val="FFFFFF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Times" charset="0"/>
                  <a:cs typeface="+mn-cs"/>
                </a:rPr>
                <a:t> 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The </a:t>
              </a:r>
              <a:r>
                <a:rPr lang="ja-JP" alt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“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Opened</a:t>
              </a:r>
              <a:r>
                <a:rPr lang="ja-JP" alt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”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 Bible</a:t>
              </a:r>
              <a:endParaRPr lang="en-US" sz="2400">
                <a:solidFill>
                  <a:srgbClr val="000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8.0.06.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b="0" smtClean="0"/>
              <a:pPr defTabSz="914186"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>
                  <a:solidFill>
                    <a:srgbClr val="C00000"/>
                  </a:solidFill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28850" y="1108075"/>
            <a:ext cx="2763838" cy="1343025"/>
            <a:chOff x="2412" y="2052"/>
            <a:chExt cx="1741" cy="846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3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22" y="2078"/>
              <a:ext cx="8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zefqif;jcif;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16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08250" y="1528763"/>
            <a:ext cx="2763838" cy="1343025"/>
            <a:chOff x="2412" y="2052"/>
            <a:chExt cx="1741" cy="846"/>
          </a:xfrm>
        </p:grpSpPr>
        <p:sp>
          <p:nvSpPr>
            <p:cNvPr id="31807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577" y="2078"/>
              <a:ext cx="5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tmjA[H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11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89238" y="1951038"/>
            <a:ext cx="2763837" cy="1343025"/>
            <a:chOff x="2412" y="2052"/>
            <a:chExt cx="1741" cy="846"/>
          </a:xfrm>
        </p:grpSpPr>
        <p:sp>
          <p:nvSpPr>
            <p:cNvPr id="31802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522" y="2078"/>
              <a:ext cx="6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a,moyf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06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322513"/>
            <a:ext cx="2763838" cy="1343025"/>
            <a:chOff x="2412" y="2052"/>
            <a:chExt cx="1741" cy="846"/>
          </a:xfrm>
        </p:grpSpPr>
        <p:sp>
          <p:nvSpPr>
            <p:cNvPr id="31797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88" y="2078"/>
              <a:ext cx="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arma&amp;S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01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46450" y="2746375"/>
            <a:ext cx="2763838" cy="1343025"/>
            <a:chOff x="2412" y="2052"/>
            <a:chExt cx="1741" cy="846"/>
          </a:xfrm>
        </p:grpSpPr>
        <p:sp>
          <p:nvSpPr>
            <p:cNvPr id="31792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97" y="2078"/>
              <a:ext cx="54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a,m&amp;k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96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41725" y="3171825"/>
            <a:ext cx="2763838" cy="1343025"/>
            <a:chOff x="2412" y="2052"/>
            <a:chExt cx="1741" cy="846"/>
          </a:xfrm>
        </p:grpSpPr>
        <p:sp>
          <p:nvSpPr>
            <p:cNvPr id="31787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87" y="2078"/>
              <a:ext cx="7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rif;rJhpepf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91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933825" y="3592513"/>
            <a:ext cx="2736850" cy="1474787"/>
            <a:chOff x="2412" y="2052"/>
            <a:chExt cx="1741" cy="846"/>
          </a:xfrm>
        </p:grpSpPr>
        <p:sp>
          <p:nvSpPr>
            <p:cNvPr id="31782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412" y="2078"/>
              <a:ext cx="909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rif;pHumv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86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173538" y="3989388"/>
            <a:ext cx="2817812" cy="1343025"/>
            <a:chOff x="2378" y="2052"/>
            <a:chExt cx="1775" cy="846"/>
          </a:xfrm>
        </p:grpSpPr>
        <p:sp>
          <p:nvSpPr>
            <p:cNvPr id="31777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378" y="2078"/>
              <a:ext cx="9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  odrf;oGm;csdef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81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375150" y="4416425"/>
            <a:ext cx="2903538" cy="1333500"/>
            <a:chOff x="2562" y="2271"/>
            <a:chExt cx="1829" cy="840"/>
          </a:xfrm>
        </p:grpSpPr>
        <p:sp>
          <p:nvSpPr>
            <p:cNvPr id="31773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562" y="2298"/>
              <a:ext cx="1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wdwfqdwfumv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824413" y="4859338"/>
            <a:ext cx="2762250" cy="1479550"/>
            <a:chOff x="3948" y="107"/>
            <a:chExt cx="1740" cy="932"/>
          </a:xfrm>
        </p:grpSpPr>
        <p:sp>
          <p:nvSpPr>
            <p:cNvPr id="31765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8" name="Group 73"/>
            <p:cNvGrpSpPr>
              <a:grpSpLocks/>
            </p:cNvGrpSpPr>
            <p:nvPr/>
          </p:nvGrpSpPr>
          <p:grpSpPr bwMode="auto">
            <a:xfrm>
              <a:off x="4051" y="129"/>
              <a:ext cx="635" cy="359"/>
              <a:chOff x="3083" y="3106"/>
              <a:chExt cx="499" cy="298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5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185" y="3106"/>
                <a:ext cx="397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700">
                    <a:solidFill>
                      <a:srgbClr val="790015"/>
                    </a:solidFill>
                    <a:latin typeface="WinInnwa" charset="0"/>
                  </a:rPr>
                  <a:t>a,&amp;k</a:t>
                </a:r>
                <a:endParaRPr lang="en-US" sz="4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</p:grpSp>
        <p:sp>
          <p:nvSpPr>
            <p:cNvPr id="31769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3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13" name="Text Box 113">
            <a:extLst>
              <a:ext uri="{FF2B5EF4-FFF2-40B4-BE49-F238E27FC236}">
                <a16:creationId xmlns:a16="http://schemas.microsoft.com/office/drawing/2014/main" id="{2E14CA33-856A-334F-F89E-97F6903B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2378075"/>
            <a:ext cx="7826375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z="11500" b="1" i="1" dirty="0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Kosher-Normal" charset="0"/>
              </a:rPr>
              <a:t>Quick Time</a:t>
            </a:r>
            <a:endParaRPr lang="en-US" sz="9600" b="1" i="1" dirty="0">
              <a:solidFill>
                <a:srgbClr val="FFFF00"/>
              </a:solidFill>
              <a:effectLst>
                <a:glow rad="228600">
                  <a:schemeClr val="bg2">
                    <a:alpha val="85000"/>
                  </a:schemeClr>
                </a:glow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79C20EC-4CCE-31BF-A3C4-754D71FC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38132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b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b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b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b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b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b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66751795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749675" y="2994025"/>
            <a:ext cx="17383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cgv'J bmem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305175" y="974725"/>
            <a:ext cx="11477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latin typeface="WinInnwa" charset="0"/>
              </a:rPr>
              <a:t>   arma&amp;S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706813" y="1577975"/>
            <a:ext cx="2463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xGufajrmuf&amp;musrf;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910013" y="2073275"/>
            <a:ext cx="13843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odeawmif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17775"/>
            <a:ext cx="1722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 - C - C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89375"/>
            <a:ext cx="2317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5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w&amp;m;a[mcsuf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75213" y="1027113"/>
            <a:ext cx="15652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2"/>
                </a:solidFill>
                <a:ea typeface="+mn-ea"/>
                <a:cs typeface="+mn-cs"/>
              </a:rPr>
              <a:t>ca. </a:t>
            </a:r>
            <a:r>
              <a:rPr lang="en-US" sz="2000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1500 </a:t>
            </a:r>
            <a:r>
              <a:rPr lang="en-US" sz="2000" dirty="0" err="1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bDpD</a:t>
            </a:r>
            <a:r>
              <a:rPr lang="en-US" sz="2000" dirty="0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52928" dir="2498012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endParaRPr lang="my-MM" sz="3600" b="0" i="1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89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392238" y="0"/>
            <a:ext cx="7054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urBmOD;usrf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xGufajrmuf&amp;musrf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;/ 0wfjyK&amp;musrf;/ 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awmvnf&amp;musrf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;/ 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w&amp;m;a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m&amp;musrf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24592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Text Box 116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4599" name="Text Box 122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24601" name="Text Box 124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4602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03" name="Group 127"/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4620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22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/>
            <p:cNvSpPr>
              <a:spLocks noChangeArrowheads="1"/>
            </p:cNvSpPr>
            <p:nvPr/>
          </p:nvSpPr>
          <p:spPr bwMode="auto">
            <a:xfrm>
              <a:off x="167" y="1463"/>
              <a:ext cx="54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zefqif;jcif;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4626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30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Rectangle 43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372" y="1606"/>
              <a:ext cx="4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4634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38" name="Rectangle 49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AutoShape 50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Rectangle 51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/>
            <p:cNvSpPr>
              <a:spLocks noChangeArrowheads="1"/>
            </p:cNvSpPr>
            <p:nvPr/>
          </p:nvSpPr>
          <p:spPr bwMode="auto">
            <a:xfrm>
              <a:off x="536" y="1751"/>
              <a:ext cx="45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a,moyf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4642" name="Line 53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Line 54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Rectangle 55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AutoShape 56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57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/>
            <p:cNvSpPr>
              <a:spLocks noChangeArrowheads="1"/>
            </p:cNvSpPr>
            <p:nvPr/>
          </p:nvSpPr>
          <p:spPr bwMode="auto">
            <a:xfrm>
              <a:off x="735" y="1896"/>
              <a:ext cx="40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 arma&amp;S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4648" name="Line 59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0"/>
          <p:cNvGrpSpPr>
            <a:grpSpLocks/>
          </p:cNvGrpSpPr>
          <p:nvPr/>
        </p:nvGrpSpPr>
        <p:grpSpPr bwMode="auto">
          <a:xfrm>
            <a:off x="5564188" y="2900363"/>
            <a:ext cx="2039937" cy="2144712"/>
            <a:chOff x="3672" y="2028"/>
            <a:chExt cx="1285" cy="1351"/>
          </a:xfrm>
        </p:grpSpPr>
        <p:grpSp>
          <p:nvGrpSpPr>
            <p:cNvPr id="24605" name="Group 146"/>
            <p:cNvGrpSpPr>
              <a:grpSpLocks/>
            </p:cNvGrpSpPr>
            <p:nvPr/>
          </p:nvGrpSpPr>
          <p:grpSpPr bwMode="auto">
            <a:xfrm>
              <a:off x="3672" y="2028"/>
              <a:ext cx="1285" cy="1351"/>
              <a:chOff x="1084" y="711"/>
              <a:chExt cx="2950" cy="2769"/>
            </a:xfrm>
          </p:grpSpPr>
          <p:grpSp>
            <p:nvGrpSpPr>
              <p:cNvPr id="24609" name="Group 14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4615" name="Group 14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4617" name="Freeform 14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18" name="Freeform 15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4616" name="Picture 15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610" name="Freeform 15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1" name="Freeform 15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2" name="Freeform 15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Freeform 15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Freeform 15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6" name="Group 157"/>
            <p:cNvGrpSpPr>
              <a:grpSpLocks/>
            </p:cNvGrpSpPr>
            <p:nvPr/>
          </p:nvGrpSpPr>
          <p:grpSpPr bwMode="auto">
            <a:xfrm>
              <a:off x="3947" y="2266"/>
              <a:ext cx="777" cy="876"/>
              <a:chOff x="3888" y="970"/>
              <a:chExt cx="777" cy="876"/>
            </a:xfrm>
          </p:grpSpPr>
          <p:sp>
            <p:nvSpPr>
              <p:cNvPr id="97438" name="Rectangle 158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690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5400" i="1">
                    <a:solidFill>
                      <a:schemeClr val="tx1"/>
                    </a:solidFill>
                    <a:latin typeface="Helvetica" charset="0"/>
                  </a:rPr>
                  <a:t>LC</a:t>
                </a:r>
                <a:endParaRPr lang="en-US" sz="4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  <p:sp>
            <p:nvSpPr>
              <p:cNvPr id="97439" name="Rectangle 159"/>
              <p:cNvSpPr>
                <a:spLocks noChangeArrowheads="1"/>
              </p:cNvSpPr>
              <p:nvPr/>
            </p:nvSpPr>
            <p:spPr bwMode="auto">
              <a:xfrm>
                <a:off x="3888" y="1327"/>
                <a:ext cx="116" cy="5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4800" i="1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3046413" y="989013"/>
            <a:ext cx="1358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 a,moyf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WinInnwa" charset="0"/>
              </a:rPr>
              <a:t>a,m&amp;k</a:t>
            </a:r>
            <a:endParaRPr lang="en-US" sz="1800" b="0">
              <a:solidFill>
                <a:srgbClr val="FFFF00"/>
              </a:solidFill>
              <a:latin typeface="WinInnwa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400425" y="1498600"/>
            <a:ext cx="23764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a,&amp;dacg / tmPm</a:t>
            </a:r>
          </a:p>
        </p:txBody>
      </p:sp>
      <p:sp>
        <p:nvSpPr>
          <p:cNvPr id="25610" name="Line 91"/>
          <p:cNvSpPr>
            <a:spLocks noChangeShapeType="1"/>
          </p:cNvSpPr>
          <p:nvPr/>
        </p:nvSpPr>
        <p:spPr bwMode="auto">
          <a:xfrm>
            <a:off x="3340100" y="26066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Line 92"/>
          <p:cNvSpPr>
            <a:spLocks noChangeShapeType="1"/>
          </p:cNvSpPr>
          <p:nvPr/>
        </p:nvSpPr>
        <p:spPr bwMode="auto">
          <a:xfrm>
            <a:off x="3355975" y="21113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208338" y="2093913"/>
            <a:ext cx="18415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eSpfjcrf;uGJjcif;</a:t>
            </a:r>
          </a:p>
        </p:txBody>
      </p:sp>
      <p:sp>
        <p:nvSpPr>
          <p:cNvPr id="25613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5614" name="Text Box 108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25616" name="Text Box 110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5617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8" name="Group 113"/>
          <p:cNvGrpSpPr>
            <a:grpSpLocks/>
          </p:cNvGrpSpPr>
          <p:nvPr/>
        </p:nvGrpSpPr>
        <p:grpSpPr bwMode="auto">
          <a:xfrm>
            <a:off x="152400" y="2305050"/>
            <a:ext cx="3143250" cy="1938338"/>
            <a:chOff x="96" y="1452"/>
            <a:chExt cx="1980" cy="1221"/>
          </a:xfrm>
        </p:grpSpPr>
        <p:sp>
          <p:nvSpPr>
            <p:cNvPr id="25620" name="Rectangle 1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22" name="Rectangle 1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AutoShape 1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Rectangle 2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147" y="1463"/>
              <a:ext cx="5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26" name="Line 2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Rectangle 2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30" name="Rectangle 2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AutoShape 2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2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372" y="1606"/>
              <a:ext cx="4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34" name="Line 3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Rectangle 3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38" name="Rectangle 3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AutoShape 3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Rectangle 3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/>
            <p:cNvSpPr>
              <a:spLocks noChangeArrowheads="1"/>
            </p:cNvSpPr>
            <p:nvPr/>
          </p:nvSpPr>
          <p:spPr bwMode="auto">
            <a:xfrm>
              <a:off x="515" y="1751"/>
              <a:ext cx="49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 a,moyf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42" name="Line 3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3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Rectangle 4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AutoShape 4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Rectangle 4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/>
            <p:cNvSpPr>
              <a:spLocks noChangeArrowheads="1"/>
            </p:cNvSpPr>
            <p:nvPr/>
          </p:nvSpPr>
          <p:spPr bwMode="auto">
            <a:xfrm>
              <a:off x="755" y="1896"/>
              <a:ext cx="3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400">
                  <a:solidFill>
                    <a:srgbClr val="790015"/>
                  </a:solidFill>
                  <a:latin typeface="CE Horizontal Thick Font" charset="0"/>
                </a:rPr>
                <a:t> </a:t>
              </a:r>
              <a:r>
                <a:rPr lang="en-US">
                  <a:solidFill>
                    <a:srgbClr val="790015"/>
                  </a:solidFill>
                  <a:latin typeface="WinInnwa" charset="0"/>
                </a:rPr>
                <a:t>arma&amp;S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48" name="Line 4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Rectangle 4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AutoShape 4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Rectangle 48"/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/>
            <p:cNvSpPr>
              <a:spLocks noChangeArrowheads="1"/>
            </p:cNvSpPr>
            <p:nvPr/>
          </p:nvSpPr>
          <p:spPr bwMode="auto">
            <a:xfrm>
              <a:off x="878" y="2031"/>
              <a:ext cx="37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>
                  <a:solidFill>
                    <a:srgbClr val="790015"/>
                  </a:solidFill>
                  <a:latin typeface="WinInnwa" charset="0"/>
                </a:rPr>
                <a:t>a,m&amp;k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54" name="Line 5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75213" y="1027113"/>
            <a:ext cx="14779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2"/>
                </a:solidFill>
                <a:ea typeface="+mn-ea"/>
                <a:cs typeface="+mn-cs"/>
              </a:rPr>
              <a:t>ca. </a:t>
            </a:r>
            <a:r>
              <a:rPr lang="en-US" sz="2000">
                <a:solidFill>
                  <a:schemeClr val="bg2"/>
                </a:solidFill>
                <a:latin typeface="CE Horizontal Thick Font" pitchFamily="2" charset="0"/>
                <a:ea typeface="+mn-ea"/>
                <a:cs typeface="+mn-cs"/>
              </a:rPr>
              <a:t>1500 bDpD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275013" y="1000125"/>
            <a:ext cx="12350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0">
                <a:solidFill>
                  <a:schemeClr val="accent2"/>
                </a:solidFill>
                <a:latin typeface="WinInnwa" charset="0"/>
              </a:rPr>
              <a:t>rif;rJhumv</a:t>
            </a:r>
          </a:p>
        </p:txBody>
      </p:sp>
      <p:sp>
        <p:nvSpPr>
          <p:cNvPr id="26630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784600" y="1574800"/>
            <a:ext cx="2022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w&amp;m;oljuD;rsm;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4197350" y="2066925"/>
            <a:ext cx="695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350</a:t>
            </a: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2133600" y="0"/>
            <a:ext cx="3505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w&amp;m;oljuD;rSwfpm</a:t>
            </a:r>
            <a:r>
              <a:rPr lang="en-US" sz="14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 &amp;ko0wWK</a:t>
            </a:r>
          </a:p>
        </p:txBody>
      </p:sp>
      <p:sp>
        <p:nvSpPr>
          <p:cNvPr id="26635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6638" name="Text Box 108"/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4038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26640" name="Text Box 110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6641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113"/>
          <p:cNvGrpSpPr>
            <a:grpSpLocks/>
          </p:cNvGrpSpPr>
          <p:nvPr/>
        </p:nvGrpSpPr>
        <p:grpSpPr bwMode="auto">
          <a:xfrm>
            <a:off x="152400" y="2305050"/>
            <a:ext cx="3355975" cy="2176463"/>
            <a:chOff x="96" y="1452"/>
            <a:chExt cx="2114" cy="1371"/>
          </a:xfrm>
        </p:grpSpPr>
        <p:sp>
          <p:nvSpPr>
            <p:cNvPr id="26644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46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/>
            <p:cNvSpPr>
              <a:spLocks noChangeArrowheads="1"/>
            </p:cNvSpPr>
            <p:nvPr/>
          </p:nvSpPr>
          <p:spPr bwMode="auto">
            <a:xfrm>
              <a:off x="147" y="1463"/>
              <a:ext cx="5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50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54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/>
            <p:cNvSpPr>
              <a:spLocks noChangeArrowheads="1"/>
            </p:cNvSpPr>
            <p:nvPr/>
          </p:nvSpPr>
          <p:spPr bwMode="auto">
            <a:xfrm>
              <a:off x="372" y="1606"/>
              <a:ext cx="4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58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62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515" y="1751"/>
              <a:ext cx="49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 a,moyf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66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/>
            <p:cNvSpPr>
              <a:spLocks noChangeArrowheads="1"/>
            </p:cNvSpPr>
            <p:nvPr/>
          </p:nvSpPr>
          <p:spPr bwMode="auto">
            <a:xfrm>
              <a:off x="709" y="1896"/>
              <a:ext cx="4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 armaa7S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71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867" y="2031"/>
              <a:ext cx="39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 a,m&amp;Sk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76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923" y="2177"/>
              <a:ext cx="56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rif;rJhumv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6681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852988" y="1017588"/>
            <a:ext cx="14224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  <a:cs typeface="+mn-cs"/>
              </a:rPr>
              <a:t>ca. 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1000bDpD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116"/>
          <a:stretch>
            <a:fillRect/>
          </a:stretch>
        </p:blipFill>
        <p:spPr bwMode="auto">
          <a:xfrm>
            <a:off x="0" y="401638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0" name="AutoShape 160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681" name="Rectangle 161"/>
          <p:cNvSpPr>
            <a:spLocks noChangeArrowheads="1"/>
          </p:cNvSpPr>
          <p:nvPr/>
        </p:nvSpPr>
        <p:spPr bwMode="auto">
          <a:xfrm>
            <a:off x="3295650" y="1384300"/>
            <a:ext cx="2901950" cy="465772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783138" y="1017588"/>
            <a:ext cx="15065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AFD00"/>
                </a:solidFill>
                <a:latin typeface="Arial" pitchFamily="34" charset="0"/>
                <a:ea typeface="+mn-ea"/>
                <a:cs typeface="+mn-cs"/>
              </a:rPr>
              <a:t>ca. </a:t>
            </a:r>
            <a:r>
              <a:rPr lang="en-US" sz="2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1000 </a:t>
            </a:r>
            <a:r>
              <a:rPr lang="en-US" sz="20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bDpD</a:t>
            </a:r>
            <a:endParaRPr lang="en-US" sz="2000" dirty="0">
              <a:solidFill>
                <a:srgbClr val="FAFD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3856038" y="1577975"/>
            <a:ext cx="1543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491531" name="Rectangle 11"/>
          <p:cNvSpPr>
            <a:spLocks noChangeArrowheads="1"/>
          </p:cNvSpPr>
          <p:nvPr/>
        </p:nvSpPr>
        <p:spPr bwMode="auto">
          <a:xfrm>
            <a:off x="3379788" y="4349750"/>
            <a:ext cx="22494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20</a:t>
            </a:r>
            <a:r>
              <a:rPr lang="en-US" sz="2800">
                <a:solidFill>
                  <a:schemeClr val="accent2"/>
                </a:solidFill>
              </a:rPr>
              <a:t>-J  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20</a:t>
            </a:r>
            <a:r>
              <a:rPr lang="en-US" sz="2800">
                <a:solidFill>
                  <a:schemeClr val="accent2"/>
                </a:solidFill>
              </a:rPr>
              <a:t>-R</a:t>
            </a:r>
          </a:p>
        </p:txBody>
      </p:sp>
      <p:sp>
        <p:nvSpPr>
          <p:cNvPr id="27657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/>
          <p:cNvSpPr>
            <a:spLocks noChangeArrowheads="1"/>
          </p:cNvSpPr>
          <p:nvPr/>
        </p:nvSpPr>
        <p:spPr bwMode="auto">
          <a:xfrm>
            <a:off x="3073400" y="2055813"/>
            <a:ext cx="324326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&lt;&lt;&lt;&lt; </a:t>
            </a: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eSpfjcrf;uGJ </a:t>
            </a: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&gt;&gt;&gt;&gt;</a:t>
            </a:r>
          </a:p>
        </p:txBody>
      </p:sp>
      <p:sp>
        <p:nvSpPr>
          <p:cNvPr id="27661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5"/>
          <p:cNvGrpSpPr>
            <a:grpSpLocks/>
          </p:cNvGrpSpPr>
          <p:nvPr/>
        </p:nvGrpSpPr>
        <p:grpSpPr bwMode="auto">
          <a:xfrm>
            <a:off x="3316288" y="4883150"/>
            <a:ext cx="1979612" cy="963613"/>
            <a:chOff x="2073" y="3092"/>
            <a:chExt cx="1247" cy="607"/>
          </a:xfrm>
        </p:grpSpPr>
        <p:sp>
          <p:nvSpPr>
            <p:cNvPr id="27769" name="Rectangle 12"/>
            <p:cNvSpPr>
              <a:spLocks noChangeArrowheads="1"/>
            </p:cNvSpPr>
            <p:nvPr/>
          </p:nvSpPr>
          <p:spPr bwMode="auto">
            <a:xfrm>
              <a:off x="2093" y="3092"/>
              <a:ext cx="1227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  <a:latin typeface="WinInnwa" charset="0"/>
                </a:rPr>
                <a:t>   200        </a:t>
              </a:r>
            </a:p>
          </p:txBody>
        </p:sp>
        <p:sp>
          <p:nvSpPr>
            <p:cNvPr id="27770" name="Rectangle 21"/>
            <p:cNvSpPr>
              <a:spLocks noChangeArrowheads="1"/>
            </p:cNvSpPr>
            <p:nvPr/>
          </p:nvSpPr>
          <p:spPr bwMode="auto">
            <a:xfrm>
              <a:off x="2073" y="3449"/>
              <a:ext cx="6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WinInnwa" charset="0"/>
                </a:rPr>
                <a:t>    tm&amp;Sk&amp;d</a:t>
              </a:r>
            </a:p>
          </p:txBody>
        </p:sp>
      </p:grpSp>
      <p:grpSp>
        <p:nvGrpSpPr>
          <p:cNvPr id="3" name="Group 156"/>
          <p:cNvGrpSpPr>
            <a:grpSpLocks/>
          </p:cNvGrpSpPr>
          <p:nvPr/>
        </p:nvGrpSpPr>
        <p:grpSpPr bwMode="auto">
          <a:xfrm>
            <a:off x="4651375" y="4878388"/>
            <a:ext cx="1804988" cy="977900"/>
            <a:chOff x="2902" y="3089"/>
            <a:chExt cx="1137" cy="616"/>
          </a:xfrm>
        </p:grpSpPr>
        <p:sp>
          <p:nvSpPr>
            <p:cNvPr id="27767" name="Rectangle 22"/>
            <p:cNvSpPr>
              <a:spLocks noChangeArrowheads="1"/>
            </p:cNvSpPr>
            <p:nvPr/>
          </p:nvSpPr>
          <p:spPr bwMode="auto">
            <a:xfrm>
              <a:off x="3021" y="3089"/>
              <a:ext cx="1018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  <a:latin typeface="WinInnwa" charset="0"/>
                </a:rPr>
                <a:t>350        </a:t>
              </a:r>
            </a:p>
          </p:txBody>
        </p:sp>
        <p:sp>
          <p:nvSpPr>
            <p:cNvPr id="27768" name="Rectangle 40"/>
            <p:cNvSpPr>
              <a:spLocks noChangeArrowheads="1"/>
            </p:cNvSpPr>
            <p:nvPr/>
          </p:nvSpPr>
          <p:spPr bwMode="auto">
            <a:xfrm>
              <a:off x="2902" y="3455"/>
              <a:ext cx="7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  <a:latin typeface="WinInnwa" charset="0"/>
                </a:rPr>
                <a:t>   AmAkvkef</a:t>
              </a:r>
            </a:p>
          </p:txBody>
        </p:sp>
      </p:grpSp>
      <p:sp>
        <p:nvSpPr>
          <p:cNvPr id="491569" name="Rectangle 49"/>
          <p:cNvSpPr>
            <a:spLocks noChangeArrowheads="1"/>
          </p:cNvSpPr>
          <p:nvPr/>
        </p:nvSpPr>
        <p:spPr bwMode="auto">
          <a:xfrm>
            <a:off x="3640138" y="3448050"/>
            <a:ext cx="21732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10             2</a:t>
            </a:r>
          </a:p>
        </p:txBody>
      </p:sp>
      <p:sp>
        <p:nvSpPr>
          <p:cNvPr id="491570" name="Rectangle 50"/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   ajrmuf       awmif</a:t>
            </a:r>
          </a:p>
        </p:txBody>
      </p:sp>
      <p:sp>
        <p:nvSpPr>
          <p:cNvPr id="491571" name="Rectangle 51"/>
          <p:cNvSpPr>
            <a:spLocks noChangeArrowheads="1"/>
          </p:cNvSpPr>
          <p:nvPr/>
        </p:nvSpPr>
        <p:spPr bwMode="auto">
          <a:xfrm>
            <a:off x="3016250" y="2978150"/>
            <a:ext cx="32623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WQQSDJUD   uUKoa&amp;v      ,k'</a:t>
            </a:r>
          </a:p>
        </p:txBody>
      </p:sp>
      <p:sp>
        <p:nvSpPr>
          <p:cNvPr id="491642" name="Text Box 122"/>
          <p:cNvSpPr txBox="1">
            <a:spLocks noChangeArrowheads="1"/>
          </p:cNvSpPr>
          <p:nvPr/>
        </p:nvSpPr>
        <p:spPr bwMode="auto">
          <a:xfrm>
            <a:off x="1897063" y="0"/>
            <a:ext cx="3860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1 &amp;m/ 2 &amp;</a:t>
            </a:r>
            <a:r>
              <a:rPr lang="en-US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mcsKyf</a:t>
            </a:r>
            <a:endParaRPr lang="en-US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7668" name="Line 1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1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Line 1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Line 1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1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1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Line 1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Line 1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Line 1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77" name="Group 135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27765" name="Line 133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66" name="Line 134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78" name="Line 45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/>
          <p:cNvSpPr>
            <a:spLocks noChangeArrowheads="1"/>
          </p:cNvSpPr>
          <p:nvPr/>
        </p:nvSpPr>
        <p:spPr bwMode="auto">
          <a:xfrm>
            <a:off x="3690938" y="3890963"/>
            <a:ext cx="17065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ya&amp;mzufrsm;</a:t>
            </a:r>
          </a:p>
        </p:txBody>
      </p:sp>
      <p:grpSp>
        <p:nvGrpSpPr>
          <p:cNvPr id="27680" name="Group 136"/>
          <p:cNvGrpSpPr>
            <a:grpSpLocks/>
          </p:cNvGrpSpPr>
          <p:nvPr/>
        </p:nvGrpSpPr>
        <p:grpSpPr bwMode="auto">
          <a:xfrm>
            <a:off x="190500" y="2357438"/>
            <a:ext cx="3589338" cy="2401887"/>
            <a:chOff x="96" y="1452"/>
            <a:chExt cx="2261" cy="1513"/>
          </a:xfrm>
        </p:grpSpPr>
        <p:sp>
          <p:nvSpPr>
            <p:cNvPr id="27717" name="Freeform 18"/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7"/>
                <a:gd name="T115" fmla="*/ 0 h 571"/>
                <a:gd name="T116" fmla="*/ 677 w 677"/>
                <a:gd name="T117" fmla="*/ 571 h 5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Freeform 19"/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93"/>
                <a:gd name="T187" fmla="*/ 0 h 657"/>
                <a:gd name="T188" fmla="*/ 793 w 793"/>
                <a:gd name="T189" fmla="*/ 657 h 65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21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Rectangle 6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/>
            <p:cNvSpPr>
              <a:spLocks noChangeArrowheads="1"/>
            </p:cNvSpPr>
            <p:nvPr/>
          </p:nvSpPr>
          <p:spPr bwMode="auto">
            <a:xfrm>
              <a:off x="185" y="1463"/>
              <a:ext cx="5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25" name="Line 6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Line 6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Rectangle 6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29" name="Rectangle 6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AutoShape 6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Rectangle 6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/>
            <p:cNvSpPr>
              <a:spLocks noChangeArrowheads="1"/>
            </p:cNvSpPr>
            <p:nvPr/>
          </p:nvSpPr>
          <p:spPr bwMode="auto">
            <a:xfrm>
              <a:off x="397" y="1606"/>
              <a:ext cx="35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33" name="Line 7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Line 7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Rectangle 7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37" name="Rectangle 7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AutoShape 7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Rectangle 7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/>
            <p:cNvSpPr>
              <a:spLocks noChangeArrowheads="1"/>
            </p:cNvSpPr>
            <p:nvPr/>
          </p:nvSpPr>
          <p:spPr bwMode="auto">
            <a:xfrm>
              <a:off x="546" y="1751"/>
              <a:ext cx="43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a,moyf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41" name="Line 7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Line 7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Rectangle 8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AutoShape 8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Rectangle 8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/>
            <p:cNvSpPr>
              <a:spLocks noChangeArrowheads="1"/>
            </p:cNvSpPr>
            <p:nvPr/>
          </p:nvSpPr>
          <p:spPr bwMode="auto">
            <a:xfrm>
              <a:off x="778" y="1896"/>
              <a:ext cx="31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arma&amp;S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47" name="Line 8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Line 8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Rectangle 8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AutoShape 8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Rectangle 88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/>
            <p:cNvSpPr>
              <a:spLocks noChangeArrowheads="1"/>
            </p:cNvSpPr>
            <p:nvPr/>
          </p:nvSpPr>
          <p:spPr bwMode="auto">
            <a:xfrm>
              <a:off x="892" y="2031"/>
              <a:ext cx="34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a,m&amp;Sh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53" name="Line 9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Line 91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Rectangle 92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6" name="AutoShape 93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Rectangle 94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/>
            <p:cNvSpPr>
              <a:spLocks noChangeArrowheads="1"/>
            </p:cNvSpPr>
            <p:nvPr/>
          </p:nvSpPr>
          <p:spPr bwMode="auto">
            <a:xfrm>
              <a:off x="959" y="2177"/>
              <a:ext cx="4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rif;rJhumv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7759" name="Line 96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Rectangle 97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AutoShape 98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Rectangle 99"/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/>
            <p:cNvSpPr>
              <a:spLocks noChangeArrowheads="1"/>
            </p:cNvSpPr>
            <p:nvPr/>
          </p:nvSpPr>
          <p:spPr bwMode="auto">
            <a:xfrm>
              <a:off x="1089" y="2320"/>
              <a:ext cx="52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rPr>
                <a:t>rif;pHumv</a:t>
              </a:r>
            </a:p>
          </p:txBody>
        </p:sp>
        <p:sp>
          <p:nvSpPr>
            <p:cNvPr id="27764" name="Line 101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81" name="Rectangle 144"/>
          <p:cNvSpPr>
            <a:spLocks noChangeArrowheads="1"/>
          </p:cNvSpPr>
          <p:nvPr/>
        </p:nvSpPr>
        <p:spPr bwMode="auto">
          <a:xfrm>
            <a:off x="3071813" y="917575"/>
            <a:ext cx="16795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 bk&amp;ifacmwf</a:t>
            </a:r>
            <a:endParaRPr lang="en-US" sz="240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27682" name="Text Box 157"/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683" name="Text Box 163"/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491684" name="Rectangle 164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27685" name="Text Box 165"/>
          <p:cNvSpPr txBox="1">
            <a:spLocks noChangeArrowheads="1"/>
          </p:cNvSpPr>
          <p:nvPr/>
        </p:nvSpPr>
        <p:spPr bwMode="auto">
          <a:xfrm>
            <a:off x="6864350" y="61087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7686" name="Rectangle 167"/>
          <p:cNvSpPr>
            <a:spLocks noChangeArrowheads="1"/>
          </p:cNvSpPr>
          <p:nvPr/>
        </p:nvSpPr>
        <p:spPr bwMode="auto">
          <a:xfrm>
            <a:off x="0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31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27703" name="Group 202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27707" name="Group 20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7713" name="Group 20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7715" name="Freeform 20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16" name="Freeform 20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714" name="Picture 20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708" name="Freeform 20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9" name="Freeform 20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0" name="Freeform 21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1" name="Freeform 21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2" name="Freeform 21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4" name="Group 213"/>
            <p:cNvGrpSpPr>
              <a:grpSpLocks/>
            </p:cNvGrpSpPr>
            <p:nvPr/>
          </p:nvGrpSpPr>
          <p:grpSpPr bwMode="auto">
            <a:xfrm>
              <a:off x="4080" y="801"/>
              <a:ext cx="572" cy="886"/>
              <a:chOff x="3888" y="970"/>
              <a:chExt cx="572" cy="886"/>
            </a:xfrm>
          </p:grpSpPr>
          <p:sp>
            <p:nvSpPr>
              <p:cNvPr id="491734" name="Rectangle 214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85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5400" i="1">
                    <a:solidFill>
                      <a:schemeClr val="tx1"/>
                    </a:solidFill>
                    <a:latin typeface="Kosher-Normal" charset="0"/>
                    <a:ea typeface="+mn-ea"/>
                    <a:cs typeface="+mn-cs"/>
                  </a:rPr>
                  <a:t>DC</a:t>
                </a:r>
              </a:p>
            </p:txBody>
          </p:sp>
          <p:sp>
            <p:nvSpPr>
              <p:cNvPr id="491735" name="Rectangle 215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5400" i="1">
                  <a:solidFill>
                    <a:schemeClr val="tx1"/>
                  </a:solidFill>
                  <a:latin typeface="Kosher-Norm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232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27689" name="Group 217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27693" name="Group 21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7699" name="Group 21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7701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2" name="Freeform 2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700" name="Picture 22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694" name="Freeform 22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5" name="Freeform 22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6" name="Freeform 22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7" name="Freeform 22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Freeform 22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0" name="Group 228"/>
            <p:cNvGrpSpPr>
              <a:grpSpLocks/>
            </p:cNvGrpSpPr>
            <p:nvPr/>
          </p:nvGrpSpPr>
          <p:grpSpPr bwMode="auto">
            <a:xfrm>
              <a:off x="4064" y="2299"/>
              <a:ext cx="560" cy="886"/>
              <a:chOff x="3888" y="970"/>
              <a:chExt cx="560" cy="886"/>
            </a:xfrm>
          </p:grpSpPr>
          <p:sp>
            <p:nvSpPr>
              <p:cNvPr id="491749" name="Rectangle 229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73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5400" i="1">
                    <a:solidFill>
                      <a:schemeClr val="tx1"/>
                    </a:solidFill>
                    <a:latin typeface="Kosher-Normal" charset="0"/>
                    <a:ea typeface="+mn-ea"/>
                    <a:cs typeface="+mn-cs"/>
                  </a:rPr>
                  <a:t>NC</a:t>
                </a:r>
              </a:p>
            </p:txBody>
          </p:sp>
          <p:sp>
            <p:nvSpPr>
              <p:cNvPr id="491750" name="Rectangle 230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5400" i="1">
                  <a:solidFill>
                    <a:schemeClr val="tx1"/>
                  </a:solidFill>
                  <a:latin typeface="Kosher-Normal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4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3090863" y="973138"/>
            <a:ext cx="17049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odrf;oGm;_cif;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694113" y="1571625"/>
            <a:ext cx="16827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eSpfaygif; 70</a:t>
            </a: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694113" y="2066925"/>
            <a:ext cx="20208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c&amp;D;&amp;Snf 3 judrf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144838" y="2565400"/>
            <a:ext cx="23606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       eSpf100/500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28682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/>
          <p:cNvSpPr txBox="1">
            <a:spLocks noChangeArrowheads="1"/>
          </p:cNvSpPr>
          <p:nvPr/>
        </p:nvSpPr>
        <p:spPr bwMode="auto">
          <a:xfrm>
            <a:off x="1790700" y="0"/>
            <a:ext cx="30226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Z&amp;m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// {</a:t>
            </a: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owm</a:t>
            </a:r>
            <a:endParaRPr lang="en-US" sz="1800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8684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Text Box 10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8689" name="Text Box 111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28691" name="Text Box 113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8692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93" name="Group 116"/>
          <p:cNvGrpSpPr>
            <a:grpSpLocks/>
          </p:cNvGrpSpPr>
          <p:nvPr/>
        </p:nvGrpSpPr>
        <p:grpSpPr bwMode="auto">
          <a:xfrm>
            <a:off x="152400" y="2305050"/>
            <a:ext cx="3865563" cy="2632075"/>
            <a:chOff x="96" y="1452"/>
            <a:chExt cx="2435" cy="1658"/>
          </a:xfrm>
        </p:grpSpPr>
        <p:sp>
          <p:nvSpPr>
            <p:cNvPr id="28695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7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697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1" name="Rectangle 27"/>
            <p:cNvSpPr>
              <a:spLocks noChangeArrowheads="1"/>
            </p:cNvSpPr>
            <p:nvPr/>
          </p:nvSpPr>
          <p:spPr bwMode="auto">
            <a:xfrm>
              <a:off x="185" y="1463"/>
              <a:ext cx="5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01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5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705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9" name="Rectangle 35"/>
            <p:cNvSpPr>
              <a:spLocks noChangeArrowheads="1"/>
            </p:cNvSpPr>
            <p:nvPr/>
          </p:nvSpPr>
          <p:spPr bwMode="auto">
            <a:xfrm>
              <a:off x="397" y="1606"/>
              <a:ext cx="35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09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3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713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Rectangle 42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7" name="Rectangle 43"/>
            <p:cNvSpPr>
              <a:spLocks noChangeArrowheads="1"/>
            </p:cNvSpPr>
            <p:nvPr/>
          </p:nvSpPr>
          <p:spPr bwMode="auto">
            <a:xfrm>
              <a:off x="546" y="1751"/>
              <a:ext cx="43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a,moyf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17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46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AutoShape 47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Rectangle 48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3" name="Rectangle 49"/>
            <p:cNvSpPr>
              <a:spLocks noChangeArrowheads="1"/>
            </p:cNvSpPr>
            <p:nvPr/>
          </p:nvSpPr>
          <p:spPr bwMode="auto">
            <a:xfrm>
              <a:off x="760" y="1896"/>
              <a:ext cx="35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arma&amp;S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22" name="Line 50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52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AutoShape 53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Rectangle 54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9" name="Rectangle 55"/>
            <p:cNvSpPr>
              <a:spLocks noChangeArrowheads="1"/>
            </p:cNvSpPr>
            <p:nvPr/>
          </p:nvSpPr>
          <p:spPr bwMode="auto">
            <a:xfrm>
              <a:off x="892" y="2031"/>
              <a:ext cx="34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a,m&amp;Sk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27" name="Line 56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Rectangle 58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AutoShape 59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Rectangle 60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5" name="Rectangle 61"/>
            <p:cNvSpPr>
              <a:spLocks noChangeArrowheads="1"/>
            </p:cNvSpPr>
            <p:nvPr/>
          </p:nvSpPr>
          <p:spPr bwMode="auto">
            <a:xfrm>
              <a:off x="941" y="2177"/>
              <a:ext cx="52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rif;rJhumv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32" name="Line 62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Rectangle 63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AutoShape 64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Rectangle 65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0" name="Rectangle 66"/>
            <p:cNvSpPr>
              <a:spLocks noChangeArrowheads="1"/>
            </p:cNvSpPr>
            <p:nvPr/>
          </p:nvSpPr>
          <p:spPr bwMode="auto">
            <a:xfrm>
              <a:off x="1092" y="2320"/>
              <a:ext cx="52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rif;pHumv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37" name="Line 67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Rectangle 68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AutoShape 69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Rectangle 70"/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5" name="Rectangle 71"/>
            <p:cNvSpPr>
              <a:spLocks noChangeArrowheads="1"/>
            </p:cNvSpPr>
            <p:nvPr/>
          </p:nvSpPr>
          <p:spPr bwMode="auto">
            <a:xfrm>
              <a:off x="1218" y="2471"/>
              <a:ext cx="60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odrf;oGm;jcif;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8742" name="Line 72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75213" y="976313"/>
            <a:ext cx="1636712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ca. 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500 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bDpD</a:t>
            </a:r>
            <a:endParaRPr lang="en-US" sz="24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016250" y="989013"/>
            <a:ext cx="194151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 qdwfjidrfumv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1585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ca. </a:t>
            </a:r>
            <a:r>
              <a:rPr lang="en-US" sz="2400">
                <a:solidFill>
                  <a:schemeClr val="bg2"/>
                </a:solidFill>
                <a:latin typeface="CE Horizontal Thick Font" charset="0"/>
              </a:rPr>
              <a:t>500 bDpD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29705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WinInnwa" charset="0"/>
                <a:ea typeface="+mn-ea"/>
                <a:cs typeface="+mn-cs"/>
              </a:rPr>
              <a:t>rmvcdeSifh &amp;SifroJ (“rRa[mif; eSifh rRopf</a:t>
            </a:r>
            <a:r>
              <a:rPr lang="en-US">
                <a:solidFill>
                  <a:srgbClr val="FFFF00"/>
                </a:solidFill>
                <a:latin typeface="WinInnwa" charset="0"/>
                <a:ea typeface="+mn-ea"/>
                <a:cs typeface="+mn-cs"/>
              </a:rPr>
              <a:t>”</a:t>
            </a:r>
            <a:r>
              <a:rPr lang="en-US" sz="1800">
                <a:solidFill>
                  <a:srgbClr val="FFFF00"/>
                </a:solidFill>
                <a:latin typeface="WinInnwa" charset="0"/>
                <a:ea typeface="+mn-ea"/>
                <a:cs typeface="+mn-cs"/>
              </a:rPr>
              <a:t>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25788" y="1628775"/>
            <a:ext cx="257016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r[mtvufZef;'g;  *&amp;d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151188" y="2116138"/>
            <a:ext cx="2433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      a&amp;mrenf;pepf</a:t>
            </a:r>
          </a:p>
        </p:txBody>
      </p:sp>
      <p:sp>
        <p:nvSpPr>
          <p:cNvPr id="29709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0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9712" name="Text Box 109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29714" name="Text Box 111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9715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6" name="Group 114"/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29717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8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19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2" name="Rectangle 24"/>
            <p:cNvSpPr>
              <a:spLocks noChangeArrowheads="1"/>
            </p:cNvSpPr>
            <p:nvPr/>
          </p:nvSpPr>
          <p:spPr bwMode="auto">
            <a:xfrm>
              <a:off x="185" y="1463"/>
              <a:ext cx="5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23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6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27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8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0" name="Rectangle 32"/>
            <p:cNvSpPr>
              <a:spLocks noChangeArrowheads="1"/>
            </p:cNvSpPr>
            <p:nvPr/>
          </p:nvSpPr>
          <p:spPr bwMode="auto">
            <a:xfrm>
              <a:off x="397" y="1606"/>
              <a:ext cx="35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31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2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3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4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35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6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7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8" name="Rectangle 40"/>
            <p:cNvSpPr>
              <a:spLocks noChangeArrowheads="1"/>
            </p:cNvSpPr>
            <p:nvPr/>
          </p:nvSpPr>
          <p:spPr bwMode="auto">
            <a:xfrm>
              <a:off x="546" y="1751"/>
              <a:ext cx="43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a,moyf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39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0" name="Line 4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1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2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3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4" name="Rectangle 46"/>
            <p:cNvSpPr>
              <a:spLocks noChangeArrowheads="1"/>
            </p:cNvSpPr>
            <p:nvPr/>
          </p:nvSpPr>
          <p:spPr bwMode="auto">
            <a:xfrm>
              <a:off x="778" y="1896"/>
              <a:ext cx="31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arma&amp;S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45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6" name="Line 48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7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8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9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0" name="Rectangle 52"/>
            <p:cNvSpPr>
              <a:spLocks noChangeArrowheads="1"/>
            </p:cNvSpPr>
            <p:nvPr/>
          </p:nvSpPr>
          <p:spPr bwMode="auto">
            <a:xfrm>
              <a:off x="894" y="2031"/>
              <a:ext cx="34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a,m&amp;k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51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2" name="Line 54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3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4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5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6" name="Rectangle 58"/>
            <p:cNvSpPr>
              <a:spLocks noChangeArrowheads="1"/>
            </p:cNvSpPr>
            <p:nvPr/>
          </p:nvSpPr>
          <p:spPr bwMode="auto">
            <a:xfrm>
              <a:off x="1049" y="2177"/>
              <a:ext cx="31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rif;rJh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57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8" name="Rectangle 60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9" name="AutoShape 61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0" name="Rectangle 62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1" name="Rectangle 63"/>
            <p:cNvSpPr>
              <a:spLocks noChangeArrowheads="1"/>
            </p:cNvSpPr>
            <p:nvPr/>
          </p:nvSpPr>
          <p:spPr bwMode="auto">
            <a:xfrm>
              <a:off x="1092" y="2320"/>
              <a:ext cx="52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rif;pHumv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62" name="Line 64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3" name="Rectangle 65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4" name="AutoShape 66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5" name="Rectangle 67"/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6" name="Rectangle 68"/>
            <p:cNvSpPr>
              <a:spLocks noChangeArrowheads="1"/>
            </p:cNvSpPr>
            <p:nvPr/>
          </p:nvSpPr>
          <p:spPr bwMode="auto">
            <a:xfrm>
              <a:off x="1139" y="2471"/>
              <a:ext cx="76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odrf;oGm;&amp;mumv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9767" name="Line 69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8" name="Rectangle 70"/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9" name="AutoShape 71"/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70" name="Rectangle 72"/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1" name="Rectangle 73"/>
            <p:cNvSpPr>
              <a:spLocks noChangeArrowheads="1"/>
            </p:cNvSpPr>
            <p:nvPr/>
          </p:nvSpPr>
          <p:spPr bwMode="auto">
            <a:xfrm>
              <a:off x="1373" y="2617"/>
              <a:ext cx="72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 qdwfkidrf&amp;mumv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149600" y="1096963"/>
            <a:ext cx="2901950" cy="376078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855913" y="914400"/>
            <a:ext cx="1487487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WinInnwa" charset="0"/>
              </a:rPr>
              <a:t>   </a:t>
            </a:r>
            <a:r>
              <a:rPr lang="en-US" sz="4400">
                <a:solidFill>
                  <a:schemeClr val="accent1"/>
                </a:solidFill>
                <a:latin typeface="WinInnwa" charset="0"/>
              </a:rPr>
              <a:t>a,7I</a:t>
            </a:r>
            <a:endParaRPr lang="en-US" sz="3600">
              <a:solidFill>
                <a:schemeClr val="accent1"/>
              </a:solidFill>
              <a:latin typeface="WinInnwa" charset="0"/>
            </a:endParaRP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3948113" y="1460500"/>
            <a:ext cx="1249362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LilyUPC" pitchFamily="34" charset="-34"/>
              </a:rPr>
              <a:t>touf</a:t>
            </a:r>
            <a:endParaRPr lang="en-US" sz="3600" i="1" dirty="0">
              <a:solidFill>
                <a:schemeClr val="accent1"/>
              </a:solidFill>
              <a:latin typeface="WinInnwa" pitchFamily="2" charset="0"/>
              <a:ea typeface="+mn-ea"/>
              <a:cs typeface="LilyUPC" pitchFamily="34" charset="-34"/>
            </a:endParaRP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643313" y="1955800"/>
            <a:ext cx="1466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um;wdkif</a:t>
            </a:r>
            <a:endParaRPr lang="en-US" sz="3600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90913" y="2413000"/>
            <a:ext cx="20208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 err="1">
                <a:solidFill>
                  <a:schemeClr val="accent1"/>
                </a:solidFill>
                <a:latin typeface="WinInnwa" pitchFamily="2" charset="0"/>
                <a:ea typeface="+mn-ea"/>
                <a:cs typeface="+mn-cs"/>
              </a:rPr>
              <a:t>toif;awmf</a:t>
            </a:r>
            <a:endParaRPr lang="en-US" sz="3600" i="1" dirty="0">
              <a:solidFill>
                <a:schemeClr val="accent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0729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WinResearcher" charset="0"/>
            </a:endParaRPr>
          </a:p>
        </p:txBody>
      </p:sp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3568700" y="4332288"/>
            <a:ext cx="4943475" cy="1728787"/>
            <a:chOff x="2119" y="2754"/>
            <a:chExt cx="3114" cy="1089"/>
          </a:xfrm>
        </p:grpSpPr>
        <p:sp>
          <p:nvSpPr>
            <p:cNvPr id="30831" name="Rectangle 9"/>
            <p:cNvSpPr>
              <a:spLocks noChangeArrowheads="1"/>
            </p:cNvSpPr>
            <p:nvPr/>
          </p:nvSpPr>
          <p:spPr bwMode="auto">
            <a:xfrm>
              <a:off x="2119" y="2754"/>
              <a:ext cx="1521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  <a:latin typeface="WinInnwa" charset="0"/>
                </a:rPr>
                <a:t>      Asm'dwfusrf; </a:t>
              </a:r>
              <a:endParaRPr lang="en-US" sz="2800">
                <a:solidFill>
                  <a:schemeClr val="bg2"/>
                </a:solidFill>
                <a:latin typeface="WinInnwa" charset="0"/>
              </a:endParaRPr>
            </a:p>
          </p:txBody>
        </p:sp>
        <p:grpSp>
          <p:nvGrpSpPr>
            <p:cNvPr id="30832" name="Group 26"/>
            <p:cNvGrpSpPr>
              <a:grpSpLocks/>
            </p:cNvGrpSpPr>
            <p:nvPr/>
          </p:nvGrpSpPr>
          <p:grpSpPr bwMode="auto">
            <a:xfrm>
              <a:off x="4071" y="3011"/>
              <a:ext cx="1162" cy="832"/>
              <a:chOff x="4111" y="3067"/>
              <a:chExt cx="1162" cy="832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870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3200">
                    <a:solidFill>
                      <a:srgbClr val="FFFF00"/>
                    </a:solidFill>
                    <a:latin typeface="WinInnwa" charset="0"/>
                  </a:rPr>
                  <a:t>xm0&amp;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3200">
                    <a:solidFill>
                      <a:srgbClr val="FFFF00"/>
                    </a:solidFill>
                    <a:latin typeface="WinInnwa" charset="0"/>
                  </a:rPr>
                  <a:t>tem*wf</a:t>
                </a: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3706813" y="3424238"/>
            <a:ext cx="4935537" cy="1398587"/>
            <a:chOff x="2335" y="2157"/>
            <a:chExt cx="3109" cy="881"/>
          </a:xfrm>
        </p:grpSpPr>
        <p:grpSp>
          <p:nvGrpSpPr>
            <p:cNvPr id="30826" name="Group 31"/>
            <p:cNvGrpSpPr>
              <a:grpSpLocks/>
            </p:cNvGrpSpPr>
            <p:nvPr/>
          </p:nvGrpSpPr>
          <p:grpSpPr bwMode="auto">
            <a:xfrm>
              <a:off x="4031" y="2157"/>
              <a:ext cx="1413" cy="881"/>
              <a:chOff x="4039" y="2181"/>
              <a:chExt cx="1413" cy="881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039" y="2181"/>
                <a:ext cx="1413" cy="8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  <a:latin typeface="WinInnwa" charset="0"/>
                  </a:rPr>
                  <a:t>toif;awmf_y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  <a:latin typeface="WinInnwa" charset="0"/>
                  </a:rPr>
                  <a:t>oemrsm;</a:t>
                </a: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  <a:latin typeface="WinInnwa" charset="0"/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  <p:sp>
          <p:nvSpPr>
            <p:cNvPr id="30828" name="Rectangle 8"/>
            <p:cNvSpPr>
              <a:spLocks noChangeArrowheads="1"/>
            </p:cNvSpPr>
            <p:nvPr/>
          </p:nvSpPr>
          <p:spPr bwMode="auto">
            <a:xfrm>
              <a:off x="2335" y="2458"/>
              <a:ext cx="122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  <a:latin typeface="WinInnwa" charset="0"/>
                </a:rPr>
                <a:t>J  Bo0g'pmrsm;</a:t>
              </a:r>
              <a:endParaRPr lang="en-US" sz="2800">
                <a:solidFill>
                  <a:schemeClr val="bg2"/>
                </a:solidFill>
                <a:latin typeface="WinInnwa" charset="0"/>
              </a:endParaRPr>
            </a:p>
          </p:txBody>
        </p:sp>
      </p:grpSp>
      <p:sp>
        <p:nvSpPr>
          <p:cNvPr id="494708" name="Text Box 116"/>
          <p:cNvSpPr txBox="1">
            <a:spLocks noChangeArrowheads="1"/>
          </p:cNvSpPr>
          <p:nvPr/>
        </p:nvSpPr>
        <p:spPr bwMode="auto">
          <a:xfrm>
            <a:off x="1778000" y="0"/>
            <a:ext cx="4826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Sifr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\J-</a:t>
            </a:r>
            <a:r>
              <a:rPr lang="en-US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Asm'Ìwf</a:t>
            </a:r>
            <a:endParaRPr lang="en-US" dirty="0">
              <a:solidFill>
                <a:srgbClr val="FFFF00"/>
              </a:solidFill>
              <a:latin typeface="WinInnwa" pitchFamily="2" charset="0"/>
              <a:ea typeface="+mn-ea"/>
              <a:cs typeface="+mn-cs"/>
            </a:endParaRPr>
          </a:p>
        </p:txBody>
      </p:sp>
      <p:grpSp>
        <p:nvGrpSpPr>
          <p:cNvPr id="30734" name="Group 117"/>
          <p:cNvGrpSpPr>
            <a:grpSpLocks/>
          </p:cNvGrpSpPr>
          <p:nvPr/>
        </p:nvGrpSpPr>
        <p:grpSpPr bwMode="auto">
          <a:xfrm>
            <a:off x="3419475" y="2085975"/>
            <a:ext cx="2514600" cy="2790825"/>
            <a:chOff x="2095" y="1272"/>
            <a:chExt cx="1584" cy="1758"/>
          </a:xfrm>
        </p:grpSpPr>
        <p:sp>
          <p:nvSpPr>
            <p:cNvPr id="30819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1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5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133"/>
          <p:cNvSpPr txBox="1">
            <a:spLocks noChangeArrowheads="1"/>
          </p:cNvSpPr>
          <p:nvPr/>
        </p:nvSpPr>
        <p:spPr bwMode="auto">
          <a:xfrm>
            <a:off x="8718550" y="80963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WinResearcher" charset="0"/>
              </a:rPr>
              <a:t> </a:t>
            </a:r>
          </a:p>
        </p:txBody>
      </p:sp>
      <p:sp>
        <p:nvSpPr>
          <p:cNvPr id="30736" name="Text Box 139"/>
          <p:cNvSpPr txBox="1">
            <a:spLocks noChangeArrowheads="1"/>
          </p:cNvSpPr>
          <p:nvPr/>
        </p:nvSpPr>
        <p:spPr bwMode="auto">
          <a:xfrm>
            <a:off x="8593138" y="6403975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WinResearcher" charset="0"/>
              </a:rPr>
              <a:t>7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4038" y="6519863"/>
            <a:ext cx="30638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Researcher" charset="0"/>
              </a:rPr>
              <a:t>15</a:t>
            </a:r>
          </a:p>
        </p:txBody>
      </p:sp>
      <p:sp>
        <p:nvSpPr>
          <p:cNvPr id="494733" name="Text Box 141"/>
          <p:cNvSpPr txBox="1">
            <a:spLocks noChangeArrowheads="1"/>
          </p:cNvSpPr>
          <p:nvPr/>
        </p:nvSpPr>
        <p:spPr bwMode="auto">
          <a:xfrm>
            <a:off x="6864350" y="6184900"/>
            <a:ext cx="15113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Handbook pg. 42-45</a:t>
            </a:r>
          </a:p>
        </p:txBody>
      </p:sp>
      <p:sp>
        <p:nvSpPr>
          <p:cNvPr id="30739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WinResearcher" charset="0"/>
            </a:endParaRPr>
          </a:p>
        </p:txBody>
      </p:sp>
      <p:grpSp>
        <p:nvGrpSpPr>
          <p:cNvPr id="30740" name="Group 144"/>
          <p:cNvGrpSpPr>
            <a:grpSpLocks/>
          </p:cNvGrpSpPr>
          <p:nvPr/>
        </p:nvGrpSpPr>
        <p:grpSpPr bwMode="auto">
          <a:xfrm>
            <a:off x="-7938" y="1787525"/>
            <a:ext cx="3578226" cy="2900363"/>
            <a:chOff x="87" y="1452"/>
            <a:chExt cx="2801" cy="2011"/>
          </a:xfrm>
        </p:grpSpPr>
        <p:sp>
          <p:nvSpPr>
            <p:cNvPr id="494606" name="AutoShape 14"/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  <p:grpSp>
          <p:nvGrpSpPr>
            <p:cNvPr id="30754" name="Group 45"/>
            <p:cNvGrpSpPr>
              <a:grpSpLocks/>
            </p:cNvGrpSpPr>
            <p:nvPr/>
          </p:nvGrpSpPr>
          <p:grpSpPr bwMode="auto">
            <a:xfrm>
              <a:off x="87" y="1452"/>
              <a:ext cx="2801" cy="2011"/>
              <a:chOff x="87" y="1452"/>
              <a:chExt cx="2801" cy="2011"/>
            </a:xfrm>
          </p:grpSpPr>
          <p:sp>
            <p:nvSpPr>
              <p:cNvPr id="30755" name="Rectangle 46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39" name="Rectangle 47"/>
              <p:cNvSpPr>
                <a:spLocks noChangeArrowheads="1"/>
              </p:cNvSpPr>
              <p:nvPr/>
            </p:nvSpPr>
            <p:spPr bwMode="auto">
              <a:xfrm>
                <a:off x="87" y="1486"/>
                <a:ext cx="2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WinResearcher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Researcher" charset="0"/>
                </a:endParaRPr>
              </a:p>
            </p:txBody>
          </p:sp>
          <p:sp>
            <p:nvSpPr>
              <p:cNvPr id="30757" name="Rectangle 48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58" name="AutoShape 49"/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59" name="Rectangle 50"/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43" name="Rectangle 51"/>
              <p:cNvSpPr>
                <a:spLocks noChangeArrowheads="1"/>
              </p:cNvSpPr>
              <p:nvPr/>
            </p:nvSpPr>
            <p:spPr bwMode="auto">
              <a:xfrm>
                <a:off x="155" y="1463"/>
                <a:ext cx="63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zefqif;jcif;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61" name="Line 52"/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2" name="Line 53"/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Rectangle 54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47" name="Rectangle 55"/>
              <p:cNvSpPr>
                <a:spLocks noChangeArrowheads="1"/>
              </p:cNvSpPr>
              <p:nvPr/>
            </p:nvSpPr>
            <p:spPr bwMode="auto">
              <a:xfrm>
                <a:off x="229" y="1636"/>
                <a:ext cx="29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WinResearcher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Researcher" charset="0"/>
                </a:endParaRPr>
              </a:p>
            </p:txBody>
          </p:sp>
          <p:sp>
            <p:nvSpPr>
              <p:cNvPr id="30765" name="Rectangle 56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66" name="AutoShape 57"/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67" name="Rectangle 58"/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51" name="Rectangle 59"/>
              <p:cNvSpPr>
                <a:spLocks noChangeArrowheads="1"/>
              </p:cNvSpPr>
              <p:nvPr/>
            </p:nvSpPr>
            <p:spPr bwMode="auto">
              <a:xfrm>
                <a:off x="386" y="1606"/>
                <a:ext cx="4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tmjA[H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69" name="Line 60"/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0" name="Line 61"/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1" name="Rectangle 62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55" name="Rectangle 63"/>
              <p:cNvSpPr>
                <a:spLocks noChangeArrowheads="1"/>
              </p:cNvSpPr>
              <p:nvPr/>
            </p:nvSpPr>
            <p:spPr bwMode="auto">
              <a:xfrm>
                <a:off x="372" y="1772"/>
                <a:ext cx="2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WinResearcher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Researcher" charset="0"/>
                </a:endParaRPr>
              </a:p>
            </p:txBody>
          </p:sp>
          <p:sp>
            <p:nvSpPr>
              <p:cNvPr id="30773" name="Rectangle 64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74" name="AutoShape 65"/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75" name="Rectangle 66"/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59" name="Rectangle 67"/>
              <p:cNvSpPr>
                <a:spLocks noChangeArrowheads="1"/>
              </p:cNvSpPr>
              <p:nvPr/>
            </p:nvSpPr>
            <p:spPr bwMode="auto">
              <a:xfrm>
                <a:off x="502" y="1751"/>
                <a:ext cx="54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a,moyf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77" name="Line 68"/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8" name="Line 69"/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9" name="Rectangle 70"/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0" name="AutoShape 71"/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1" name="Rectangle 72"/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65" name="Rectangle 73"/>
              <p:cNvSpPr>
                <a:spLocks noChangeArrowheads="1"/>
              </p:cNvSpPr>
              <p:nvPr/>
            </p:nvSpPr>
            <p:spPr bwMode="auto">
              <a:xfrm>
                <a:off x="724" y="1896"/>
                <a:ext cx="456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arma&amp;S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83" name="Line 74"/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4" name="Line 75"/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5" name="Rectangle 76"/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6" name="AutoShape 77"/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7" name="Rectangle 78"/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71" name="Rectangle 79"/>
              <p:cNvSpPr>
                <a:spLocks noChangeArrowheads="1"/>
              </p:cNvSpPr>
              <p:nvPr/>
            </p:nvSpPr>
            <p:spPr bwMode="auto">
              <a:xfrm>
                <a:off x="862" y="2031"/>
                <a:ext cx="441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a,m&amp;Sk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89" name="Line 80"/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0" name="Line 81"/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1" name="Rectangle 82"/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2" name="AutoShape 83"/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3" name="Rectangle 84"/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77" name="Rectangle 85"/>
              <p:cNvSpPr>
                <a:spLocks noChangeArrowheads="1"/>
              </p:cNvSpPr>
              <p:nvPr/>
            </p:nvSpPr>
            <p:spPr bwMode="auto">
              <a:xfrm>
                <a:off x="889" y="2177"/>
                <a:ext cx="65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2"/>
                    </a:solidFill>
                    <a:latin typeface="WinInnwa" charset="0"/>
                  </a:rPr>
                  <a:t>   rif;rJhumv</a:t>
                </a:r>
                <a:endPara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95" name="Line 86"/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6" name="Rectangle 87"/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7" name="AutoShape 88"/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8" name="Rectangle 89"/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82" name="Rectangle 90"/>
              <p:cNvSpPr>
                <a:spLocks noChangeArrowheads="1"/>
              </p:cNvSpPr>
              <p:nvPr/>
            </p:nvSpPr>
            <p:spPr bwMode="auto">
              <a:xfrm>
                <a:off x="1039" y="2320"/>
                <a:ext cx="650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</a:t>
                </a:r>
                <a:r>
                  <a:rPr lang="en-US" sz="1400">
                    <a:solidFill>
                      <a:schemeClr val="accent2"/>
                    </a:solidFill>
                    <a:latin typeface="WinInnwa" charset="0"/>
                  </a:rPr>
                  <a:t>rif;pHumv</a:t>
                </a:r>
                <a:endPara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00" name="Line 91"/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1" name="Rectangle 92"/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2" name="AutoShape 93"/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3" name="Rectangle 94"/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87" name="Rectangle 95"/>
              <p:cNvSpPr>
                <a:spLocks noChangeArrowheads="1"/>
              </p:cNvSpPr>
              <p:nvPr/>
            </p:nvSpPr>
            <p:spPr bwMode="auto">
              <a:xfrm>
                <a:off x="1182" y="2471"/>
                <a:ext cx="753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odrf;oGm;jcif;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05" name="Line 96"/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6" name="Rectangle 97"/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7" name="AutoShape 98"/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8" name="Rectangle 99"/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92" name="Rectangle 100"/>
              <p:cNvSpPr>
                <a:spLocks noChangeArrowheads="1"/>
              </p:cNvSpPr>
              <p:nvPr/>
            </p:nvSpPr>
            <p:spPr bwMode="auto">
              <a:xfrm>
                <a:off x="1362" y="2617"/>
                <a:ext cx="802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qdwfjidrfumv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10" name="Line 101"/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1" name="Rectangle 102"/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12" name="AutoShape 103"/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13" name="Rectangle 104"/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grpSp>
            <p:nvGrpSpPr>
              <p:cNvPr id="30814" name="Group 105"/>
              <p:cNvGrpSpPr>
                <a:grpSpLocks/>
              </p:cNvGrpSpPr>
              <p:nvPr/>
            </p:nvGrpSpPr>
            <p:grpSpPr bwMode="auto">
              <a:xfrm>
                <a:off x="1602" y="2765"/>
                <a:ext cx="531" cy="224"/>
                <a:chOff x="3074" y="3101"/>
                <a:chExt cx="531" cy="224"/>
              </a:xfrm>
            </p:grpSpPr>
            <p:sp>
              <p:nvSpPr>
                <p:cNvPr id="494698" name="Rectangle 106"/>
                <p:cNvSpPr>
                  <a:spLocks noChangeArrowheads="1"/>
                </p:cNvSpPr>
                <p:nvPr/>
              </p:nvSpPr>
              <p:spPr bwMode="auto">
                <a:xfrm>
                  <a:off x="3074" y="3112"/>
                  <a:ext cx="196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rgbClr val="790015"/>
                      </a:solidFill>
                      <a:latin typeface="WinResearcher" charset="0"/>
                    </a:rPr>
                    <a:t>   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Researcher" charset="0"/>
                  </a:endParaRPr>
                </a:p>
              </p:txBody>
            </p:sp>
            <p:sp>
              <p:nvSpPr>
                <p:cNvPr id="4946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3250" y="3101"/>
                  <a:ext cx="353" cy="2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100">
                      <a:solidFill>
                        <a:srgbClr val="790015"/>
                      </a:solidFill>
                      <a:latin typeface="WinInnwa" charset="0"/>
                    </a:rPr>
                    <a:t>a,&amp;k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</a:endParaRPr>
                </a:p>
              </p:txBody>
            </p:sp>
          </p:grpSp>
          <p:sp>
            <p:nvSpPr>
              <p:cNvPr id="30815" name="Line 108"/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6" name="Line 109"/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45"/>
          <p:cNvGrpSpPr>
            <a:grpSpLocks/>
          </p:cNvGrpSpPr>
          <p:nvPr/>
        </p:nvGrpSpPr>
        <p:grpSpPr bwMode="auto">
          <a:xfrm>
            <a:off x="3675063" y="750888"/>
            <a:ext cx="5378450" cy="2773362"/>
            <a:chOff x="2295" y="452"/>
            <a:chExt cx="3388" cy="1747"/>
          </a:xfrm>
        </p:grpSpPr>
        <p:sp>
          <p:nvSpPr>
            <p:cNvPr id="30750" name="Rectangle 6"/>
            <p:cNvSpPr>
              <a:spLocks noChangeArrowheads="1"/>
            </p:cNvSpPr>
            <p:nvPr/>
          </p:nvSpPr>
          <p:spPr bwMode="auto">
            <a:xfrm>
              <a:off x="2295" y="1874"/>
              <a:ext cx="118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  <a:latin typeface="WinInnwa" charset="0"/>
                </a:rPr>
                <a:t>owif;aumif;</a:t>
              </a:r>
              <a:endParaRPr lang="en-US" sz="2800">
                <a:solidFill>
                  <a:schemeClr val="bg2"/>
                </a:solidFill>
                <a:latin typeface="WinInnwa" charset="0"/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040" y="452"/>
              <a:ext cx="1643" cy="8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3200">
                  <a:solidFill>
                    <a:srgbClr val="FFFF00"/>
                  </a:solidFill>
                  <a:latin typeface="WinInnwa" charset="0"/>
                </a:rPr>
                <a:t>tcsuftvufeSifh </a:t>
              </a:r>
            </a:p>
            <a:p>
              <a:pPr>
                <a:lnSpc>
                  <a:spcPct val="85000"/>
                </a:lnSpc>
              </a:pPr>
              <a:r>
                <a:rPr lang="en-US" sz="3200">
                  <a:solidFill>
                    <a:srgbClr val="FFFF00"/>
                  </a:solidFill>
                  <a:latin typeface="WinInnwa" charset="0"/>
                </a:rPr>
                <a:t>    bk&amp;m;ocif</a:t>
              </a:r>
              <a:endParaRPr lang="en-US" sz="1800">
                <a:solidFill>
                  <a:srgbClr val="FFFF00"/>
                </a:solidFill>
                <a:latin typeface="WinInnwa" charset="0"/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  <a:latin typeface="WinInnwa" charset="0"/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  <a:latin typeface="WinInnwa" charset="0"/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46"/>
          <p:cNvGrpSpPr>
            <a:grpSpLocks/>
          </p:cNvGrpSpPr>
          <p:nvPr/>
        </p:nvGrpSpPr>
        <p:grpSpPr bwMode="auto">
          <a:xfrm>
            <a:off x="3852863" y="1870075"/>
            <a:ext cx="4511675" cy="2046288"/>
            <a:chOff x="2479" y="1170"/>
            <a:chExt cx="2842" cy="1289"/>
          </a:xfrm>
        </p:grpSpPr>
        <p:sp>
          <p:nvSpPr>
            <p:cNvPr id="30745" name="Rectangle 7"/>
            <p:cNvSpPr>
              <a:spLocks noChangeArrowheads="1"/>
            </p:cNvSpPr>
            <p:nvPr/>
          </p:nvSpPr>
          <p:spPr bwMode="auto">
            <a:xfrm>
              <a:off x="2479" y="2170"/>
              <a:ext cx="11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2400">
                <a:solidFill>
                  <a:schemeClr val="bg2"/>
                </a:solidFill>
                <a:latin typeface="WinResearcher" charset="0"/>
              </a:endParaRPr>
            </a:p>
          </p:txBody>
        </p:sp>
        <p:grpSp>
          <p:nvGrpSpPr>
            <p:cNvPr id="30746" name="Group 36"/>
            <p:cNvGrpSpPr>
              <a:grpSpLocks/>
            </p:cNvGrpSpPr>
            <p:nvPr/>
          </p:nvGrpSpPr>
          <p:grpSpPr bwMode="auto">
            <a:xfrm>
              <a:off x="4048" y="1170"/>
              <a:ext cx="1273" cy="681"/>
              <a:chOff x="4112" y="1314"/>
              <a:chExt cx="1273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132" cy="5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en-US" sz="3200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  <a:cs typeface="+mn-cs"/>
                  </a:rPr>
                  <a:t>toif;awmf</a:t>
                </a:r>
                <a:endParaRPr lang="en-US" sz="3200" dirty="0">
                  <a:solidFill>
                    <a:srgbClr val="FFFF00"/>
                  </a:solidFill>
                  <a:latin typeface="WinInnwa" pitchFamily="2" charset="0"/>
                  <a:ea typeface="+mn-ea"/>
                  <a:cs typeface="+mn-cs"/>
                </a:endParaRPr>
              </a:p>
              <a:p>
                <a:pPr>
                  <a:lnSpc>
                    <a:spcPct val="85000"/>
                  </a:lnSpc>
                  <a:defRPr/>
                </a:pPr>
                <a:r>
                  <a:rPr lang="en-US" sz="3200" dirty="0">
                    <a:solidFill>
                      <a:srgbClr val="FFFF00"/>
                    </a:solidFill>
                    <a:latin typeface="WinInnwa" pitchFamily="2" charset="0"/>
                    <a:ea typeface="+mn-ea"/>
                    <a:cs typeface="+mn-cs"/>
                  </a:rPr>
                  <a:t>    </a:t>
                </a:r>
                <a:r>
                  <a:rPr lang="en-US" sz="3200" dirty="0" err="1">
                    <a:solidFill>
                      <a:srgbClr val="FFFF00"/>
                    </a:solidFill>
                    <a:latin typeface="WinInnwa" pitchFamily="2" charset="0"/>
                    <a:ea typeface="+mn-ea"/>
                    <a:cs typeface="+mn-cs"/>
                  </a:rPr>
                  <a:t>ordkif</a:t>
                </a:r>
                <a:r>
                  <a:rPr lang="en-US" sz="3200" dirty="0">
                    <a:solidFill>
                      <a:srgbClr val="FFFF00"/>
                    </a:solidFill>
                    <a:latin typeface="WinInnwa" pitchFamily="2" charset="0"/>
                    <a:ea typeface="+mn-ea"/>
                    <a:cs typeface="+mn-cs"/>
                  </a:rPr>
                  <a:t>;</a:t>
                </a: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43463" y="842963"/>
            <a:ext cx="16383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2"/>
                </a:solidFill>
                <a:latin typeface="WinInnwa" pitchFamily="2" charset="0"/>
                <a:ea typeface="+mn-ea"/>
                <a:cs typeface="+mn-cs"/>
              </a:rPr>
              <a:t>yxr&amp;mpkeSpf</a:t>
            </a:r>
            <a:endParaRPr lang="en-US" sz="2400" dirty="0">
              <a:solidFill>
                <a:schemeClr val="bg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30744" name="Text Box 151"/>
          <p:cNvSpPr txBox="1">
            <a:spLocks noChangeArrowheads="1"/>
          </p:cNvSpPr>
          <p:nvPr/>
        </p:nvSpPr>
        <p:spPr bwMode="auto">
          <a:xfrm>
            <a:off x="3756025" y="3486150"/>
            <a:ext cx="2244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latin typeface="WinInnwa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wrefawmf 0w</a:t>
            </a:r>
            <a:r>
              <a:rPr lang="my-MM" sz="2800">
                <a:solidFill>
                  <a:schemeClr val="accent2"/>
                </a:solidFill>
                <a:latin typeface="WinInnwa" charset="0"/>
                <a:cs typeface="Arial" charset="0"/>
              </a:rPr>
              <a:t>¬</a:t>
            </a:r>
            <a:r>
              <a:rPr lang="en-US" sz="2800">
                <a:solidFill>
                  <a:schemeClr val="accent2"/>
                </a:solidFill>
                <a:latin typeface="WinInnwa" charset="0"/>
                <a:cs typeface="Arial" charset="0"/>
              </a:rPr>
              <a:t>K</a:t>
            </a:r>
            <a:endParaRPr lang="my-MM" sz="2800">
              <a:solidFill>
                <a:schemeClr val="accent2"/>
              </a:solidFill>
              <a:latin typeface="WinInnwa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>
                  <a:solidFill>
                    <a:srgbClr val="7AFEEE"/>
                  </a:solidFill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28850" y="1108075"/>
            <a:ext cx="2763838" cy="1343025"/>
            <a:chOff x="2412" y="2052"/>
            <a:chExt cx="1741" cy="846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3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22" y="2078"/>
              <a:ext cx="8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zefqif;jcif;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16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08250" y="1528763"/>
            <a:ext cx="2763838" cy="1343025"/>
            <a:chOff x="2412" y="2052"/>
            <a:chExt cx="1741" cy="846"/>
          </a:xfrm>
        </p:grpSpPr>
        <p:sp>
          <p:nvSpPr>
            <p:cNvPr id="31807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577" y="2078"/>
              <a:ext cx="5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tmjA[H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11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89238" y="1951038"/>
            <a:ext cx="2763837" cy="1343025"/>
            <a:chOff x="2412" y="2052"/>
            <a:chExt cx="1741" cy="846"/>
          </a:xfrm>
        </p:grpSpPr>
        <p:sp>
          <p:nvSpPr>
            <p:cNvPr id="31802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522" y="2078"/>
              <a:ext cx="6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a,moyf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06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322513"/>
            <a:ext cx="2763838" cy="1343025"/>
            <a:chOff x="2412" y="2052"/>
            <a:chExt cx="1741" cy="846"/>
          </a:xfrm>
        </p:grpSpPr>
        <p:sp>
          <p:nvSpPr>
            <p:cNvPr id="31797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88" y="2078"/>
              <a:ext cx="55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arma&amp;S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01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46450" y="2746375"/>
            <a:ext cx="2763838" cy="1343025"/>
            <a:chOff x="2412" y="2052"/>
            <a:chExt cx="1741" cy="846"/>
          </a:xfrm>
        </p:grpSpPr>
        <p:sp>
          <p:nvSpPr>
            <p:cNvPr id="31792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97" y="2078"/>
              <a:ext cx="54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a,m&amp;k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96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41725" y="3171825"/>
            <a:ext cx="2763838" cy="1343025"/>
            <a:chOff x="2412" y="2052"/>
            <a:chExt cx="1741" cy="846"/>
          </a:xfrm>
        </p:grpSpPr>
        <p:sp>
          <p:nvSpPr>
            <p:cNvPr id="31787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87" y="2078"/>
              <a:ext cx="7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rif;rJhpepf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91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933825" y="3592513"/>
            <a:ext cx="2736850" cy="1474787"/>
            <a:chOff x="2412" y="2052"/>
            <a:chExt cx="1741" cy="846"/>
          </a:xfrm>
        </p:grpSpPr>
        <p:sp>
          <p:nvSpPr>
            <p:cNvPr id="31782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412" y="2078"/>
              <a:ext cx="909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chemeClr val="accent2"/>
                  </a:solidFill>
                  <a:latin typeface="WinInnwa" charset="0"/>
                </a:rPr>
                <a:t>rif;pHumv</a:t>
              </a:r>
              <a:endPara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86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173538" y="3989388"/>
            <a:ext cx="2817812" cy="1343025"/>
            <a:chOff x="2378" y="2052"/>
            <a:chExt cx="1775" cy="846"/>
          </a:xfrm>
        </p:grpSpPr>
        <p:sp>
          <p:nvSpPr>
            <p:cNvPr id="31777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378" y="2078"/>
              <a:ext cx="9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  odrf;oGm;csdef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781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375150" y="4416425"/>
            <a:ext cx="2903538" cy="1333500"/>
            <a:chOff x="2562" y="2271"/>
            <a:chExt cx="1829" cy="840"/>
          </a:xfrm>
        </p:grpSpPr>
        <p:sp>
          <p:nvSpPr>
            <p:cNvPr id="31773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562" y="2298"/>
              <a:ext cx="1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wdwfqdwfumv</a:t>
              </a: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824413" y="4859338"/>
            <a:ext cx="2762250" cy="1479550"/>
            <a:chOff x="3948" y="107"/>
            <a:chExt cx="1740" cy="932"/>
          </a:xfrm>
        </p:grpSpPr>
        <p:sp>
          <p:nvSpPr>
            <p:cNvPr id="31765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8" name="Group 73"/>
            <p:cNvGrpSpPr>
              <a:grpSpLocks/>
            </p:cNvGrpSpPr>
            <p:nvPr/>
          </p:nvGrpSpPr>
          <p:grpSpPr bwMode="auto">
            <a:xfrm>
              <a:off x="4051" y="129"/>
              <a:ext cx="635" cy="359"/>
              <a:chOff x="3083" y="3106"/>
              <a:chExt cx="499" cy="298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5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185" y="3106"/>
                <a:ext cx="397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700">
                    <a:solidFill>
                      <a:srgbClr val="790015"/>
                    </a:solidFill>
                    <a:latin typeface="WinInnwa" charset="0"/>
                  </a:rPr>
                  <a:t>a,&amp;k</a:t>
                </a:r>
                <a:endParaRPr lang="en-US" sz="4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</p:grpSp>
        <p:sp>
          <p:nvSpPr>
            <p:cNvPr id="31769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3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WinInnwa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inInnwa" charset="0"/>
              </a:rPr>
              <a:t>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WinInnwa" charset="0"/>
            </a:endParaRPr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330325" y="701675"/>
            <a:ext cx="6662738" cy="258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chemeClr val="tx1"/>
                </a:solidFill>
                <a:latin typeface="WinInnwa" charset="0"/>
                <a:ea typeface="+mn-ea"/>
                <a:cs typeface="+mn-cs"/>
              </a:rPr>
              <a:t>þt&amp;mrsm;onf oif\ or®musrf; tusOf;csKH;yifjzpfonf?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8662988" y="64246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>
              <a:solidFill>
                <a:srgbClr val="FFFFFF"/>
              </a:solidFill>
              <a:latin typeface="WinInnwa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93088" y="6530975"/>
            <a:ext cx="301625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17</a:t>
            </a: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8612188" y="6424613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WinInnwa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320800" y="3408363"/>
            <a:ext cx="6297613" cy="2586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5400">
                <a:solidFill>
                  <a:srgbClr val="FFEA18"/>
                </a:solidFill>
                <a:latin typeface="WinInnwa" charset="0"/>
              </a:rPr>
              <a:t>“</a:t>
            </a:r>
            <a:r>
              <a:rPr lang="en-US" sz="5400">
                <a:solidFill>
                  <a:srgbClr val="FFEA18"/>
                </a:solidFill>
                <a:latin typeface="WinInnwa" charset="0"/>
              </a:rPr>
              <a:t>oifwdkhoGm;IvlrsKd;wumwdkhtm;ighwynfh_zpf apjuavmh</a:t>
            </a:r>
            <a:r>
              <a:rPr lang="ja-JP" altLang="en-US" sz="5400">
                <a:solidFill>
                  <a:srgbClr val="FFEA18"/>
                </a:solidFill>
                <a:latin typeface="WinInnwa" charset="0"/>
              </a:rPr>
              <a:t>”</a:t>
            </a:r>
            <a:endParaRPr lang="en-US" sz="5400">
              <a:solidFill>
                <a:srgbClr val="FFEA18"/>
              </a:solidFill>
              <a:latin typeface="WinInnwa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78" grpId="1" autoUpdateAnimBg="0"/>
      <p:bldP spid="59598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69888" y="1020763"/>
            <a:ext cx="64293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500">
                <a:solidFill>
                  <a:srgbClr val="FFFF00"/>
                </a:solidFill>
                <a:latin typeface="WinInnwa" charset="0"/>
              </a:rPr>
              <a:t>or®musrf;pm</a:t>
            </a:r>
          </a:p>
          <a:p>
            <a:r>
              <a:rPr lang="en-US" sz="11500">
                <a:solidFill>
                  <a:srgbClr val="FFFF00"/>
                </a:solidFill>
                <a:latin typeface="WinInnwa" charset="0"/>
              </a:rPr>
              <a:t>tkwfNrpf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73075" y="5162550"/>
            <a:ext cx="8169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i="1">
                <a:solidFill>
                  <a:srgbClr val="FAFD00"/>
                </a:solidFill>
                <a:latin typeface="WinInnwa" charset="0"/>
                <a:ea typeface="굴림" charset="0"/>
                <a:cs typeface="굴림" charset="0"/>
              </a:rPr>
              <a:t>Texas</a:t>
            </a:r>
            <a:r>
              <a:rPr lang="en-US" altLang="ko-KR" i="1">
                <a:solidFill>
                  <a:srgbClr val="FAFD00"/>
                </a:solidFill>
                <a:latin typeface="WinInnwa" charset="0"/>
                <a:ea typeface="굴림" charset="0"/>
                <a:cs typeface="굴림" charset="0"/>
              </a:rPr>
              <a:t> </a:t>
            </a:r>
            <a:r>
              <a:rPr lang="en-US" altLang="ko-KR" sz="2400" i="1">
                <a:solidFill>
                  <a:srgbClr val="FAFD00"/>
                </a:solidFill>
                <a:latin typeface="WinInnwa" charset="0"/>
                <a:ea typeface="굴림" charset="0"/>
                <a:cs typeface="굴림" charset="0"/>
              </a:rPr>
              <a:t>jrdk.rS o</a:t>
            </a:r>
            <a:r>
              <a:rPr lang="en-US" sz="2400">
                <a:solidFill>
                  <a:srgbClr val="EEE30C"/>
                </a:solidFill>
                <a:latin typeface="WinInnwa" charset="0"/>
                <a:ea typeface="굴림" charset="0"/>
                <a:cs typeface="굴림" charset="0"/>
              </a:rPr>
              <a:t>r®m</a:t>
            </a:r>
            <a:r>
              <a:rPr lang="en-US" altLang="ko-KR" sz="2400" i="1">
                <a:solidFill>
                  <a:srgbClr val="FAFD00"/>
                </a:solidFill>
                <a:latin typeface="WinInnwa" charset="0"/>
                <a:ea typeface="굴림" charset="0"/>
                <a:cs typeface="굴림" charset="0"/>
              </a:rPr>
              <a:t>usrf;pm-tkwfjrpf (edkifiHwumtrSkawmfaqmifvkyfief;)\ wifjycsuf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38525" y="6053138"/>
            <a:ext cx="2502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b="0" dirty="0">
                <a:solidFill>
                  <a:srgbClr val="FFFB0C"/>
                </a:solidFill>
                <a:ea typeface="굴림" charset="0"/>
                <a:cs typeface="굴림" charset="0"/>
              </a:rPr>
              <a:t>www.biblebasically.org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76225" y="6400800"/>
            <a:ext cx="1158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  <a:endParaRPr lang="my-MM" sz="1200">
              <a:solidFill>
                <a:srgbClr val="FFFFFF"/>
              </a:solidFill>
              <a:ea typeface="굴림" charset="0"/>
              <a:cs typeface="굴림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7999413" y="6356350"/>
            <a:ext cx="649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-1754525" y="415280"/>
            <a:ext cx="160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FF00"/>
                </a:solidFill>
              </a:rPr>
              <a:t>Burmese</a:t>
            </a:r>
            <a:endParaRPr lang="my-MM" sz="28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b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WinInnwa" charset="0"/>
                <a:cs typeface="+mn-cs"/>
              </a:rPr>
              <a:t>or®musrf;pm</a:t>
            </a:r>
            <a:endParaRPr lang="en-US" sz="13800" dirty="0">
              <a:solidFill>
                <a:srgbClr val="FFFF00"/>
              </a:solidFill>
              <a:latin typeface="WinInnwa" charset="0"/>
              <a:cs typeface="+mn-cs"/>
            </a:endParaRPr>
          </a:p>
          <a:p>
            <a:r>
              <a:rPr lang="en-US" sz="13800" dirty="0" err="1">
                <a:solidFill>
                  <a:srgbClr val="FFFF00"/>
                </a:solidFill>
                <a:latin typeface="WinInnwa" charset="0"/>
                <a:cs typeface="+mn-cs"/>
              </a:rPr>
              <a:t>tkwfNrpf</a:t>
            </a:r>
            <a:endParaRPr lang="en-US" sz="13800" dirty="0">
              <a:solidFill>
                <a:srgbClr val="FFFF00"/>
              </a:solidFill>
              <a:latin typeface="WinInnwa" charset="0"/>
              <a:cs typeface="+mn-cs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1800" i="1" dirty="0">
                <a:solidFill>
                  <a:srgbClr val="FAFD00"/>
                </a:solidFill>
                <a:latin typeface="Win Innwa" charset="0"/>
                <a:cs typeface="+mn-cs"/>
              </a:rPr>
              <a:t> </a:t>
            </a:r>
            <a:r>
              <a:rPr lang="en-US" altLang="ko-KR" sz="1800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sz="1800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sz="1800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sz="1800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sz="1800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sz="1800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sz="1800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sz="1800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sz="1800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sz="1800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sz="1800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sz="1800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b="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06450" y="779463"/>
            <a:ext cx="7704138" cy="5511800"/>
            <a:chOff x="460" y="457"/>
            <a:chExt cx="4853" cy="3472"/>
          </a:xfrm>
        </p:grpSpPr>
        <p:grpSp>
          <p:nvGrpSpPr>
            <p:cNvPr id="16400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16402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16405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0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7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9055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12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6000" b="0" i="1">
                    <a:solidFill>
                      <a:srgbClr val="FFFC1E"/>
                    </a:solidFill>
                    <a:latin typeface="WinInnwa" charset="0"/>
                  </a:rPr>
                  <a:t>ormusrf;pm tajccHususavhvmjcif;</a:t>
                </a:r>
                <a:endParaRPr lang="en-US" sz="6000" b="0" i="1" baseline="100000">
                  <a:solidFill>
                    <a:srgbClr val="27FC31"/>
                  </a:solidFill>
                  <a:latin typeface="WinInnwa" charset="0"/>
                </a:endParaRPr>
              </a:p>
            </p:txBody>
          </p:sp>
          <p:sp>
            <p:nvSpPr>
              <p:cNvPr id="599056" name="Text Box 16"/>
              <p:cNvSpPr txBox="1">
                <a:spLocks noChangeArrowheads="1"/>
              </p:cNvSpPr>
              <p:nvPr/>
            </p:nvSpPr>
            <p:spPr bwMode="auto">
              <a:xfrm>
                <a:off x="2444" y="1802"/>
                <a:ext cx="833" cy="11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  <a:p>
                <a:pPr algn="ctr">
                  <a:lnSpc>
                    <a:spcPct val="240000"/>
                  </a:lnSpc>
                  <a:spcBef>
                    <a:spcPct val="50000"/>
                  </a:spcBef>
                </a:pPr>
                <a:r>
                  <a:rPr lang="en-US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</a:rPr>
                  <a:t>tydkif; 4</a:t>
                </a:r>
              </a:p>
            </p:txBody>
          </p:sp>
        </p:grp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4973" y="1426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9058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(yg0ifaomtajumif;t&amp;mrsm;)</a:t>
            </a:r>
          </a:p>
        </p:txBody>
      </p:sp>
      <p:sp>
        <p:nvSpPr>
          <p:cNvPr id="599059" name="Text Box 19"/>
          <p:cNvSpPr txBox="1">
            <a:spLocks noChangeArrowheads="1"/>
          </p:cNvSpPr>
          <p:nvPr/>
        </p:nvSpPr>
        <p:spPr bwMode="auto">
          <a:xfrm>
            <a:off x="1047750" y="4692650"/>
            <a:ext cx="7024688" cy="992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6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orRmusrf;pmrSwfwrf;uddk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6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tusOf;csKH;avhvmjcif;                </a:t>
            </a:r>
          </a:p>
        </p:txBody>
      </p:sp>
      <p:sp>
        <p:nvSpPr>
          <p:cNvPr id="599060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>
              <a:solidFill>
                <a:schemeClr val="tx1"/>
              </a:solidFill>
            </a:endParaRPr>
          </a:p>
        </p:txBody>
      </p:sp>
      <p:sp>
        <p:nvSpPr>
          <p:cNvPr id="599063" name="Rectangle 23"/>
          <p:cNvSpPr>
            <a:spLocks noChangeArrowheads="1"/>
          </p:cNvSpPr>
          <p:nvPr/>
        </p:nvSpPr>
        <p:spPr bwMode="auto">
          <a:xfrm>
            <a:off x="7527925" y="6515100"/>
            <a:ext cx="8191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  <p:sp>
        <p:nvSpPr>
          <p:cNvPr id="599064" name="Rectangle 24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599065" name="Text Box 25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PowerPoint Slide Version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8" grpId="0" autoUpdateAnimBg="0"/>
      <p:bldP spid="599059" grpId="0" autoUpdateAnimBg="0"/>
      <p:bldP spid="599060" grpId="0" autoUpdateAnimBg="0"/>
      <p:bldP spid="59906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23913" y="911225"/>
            <a:ext cx="7481887" cy="4981575"/>
            <a:chOff x="519" y="574"/>
            <a:chExt cx="4713" cy="3138"/>
          </a:xfrm>
        </p:grpSpPr>
        <p:sp>
          <p:nvSpPr>
            <p:cNvPr id="17418" name="Rectangle 8"/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28" y="773"/>
              <a:ext cx="4704" cy="20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 dirty="0" err="1">
                  <a:solidFill>
                    <a:srgbClr val="FAFD00"/>
                  </a:solidFill>
                  <a:latin typeface="WinInnwa" pitchFamily="2" charset="0"/>
                  <a:ea typeface="+mn-ea"/>
                  <a:cs typeface="+mn-cs"/>
                </a:rPr>
                <a:t>ormusrf;pmrSwfwrf;udk</a:t>
              </a:r>
              <a:r>
                <a:rPr lang="en-US" sz="6000" dirty="0">
                  <a:solidFill>
                    <a:srgbClr val="FAFD00"/>
                  </a:solidFill>
                  <a:latin typeface="WinInnwa" pitchFamily="2" charset="0"/>
                  <a:ea typeface="+mn-ea"/>
                  <a:cs typeface="+mn-cs"/>
                </a:rPr>
                <a:t> </a:t>
              </a:r>
              <a:r>
                <a:rPr lang="en-US" sz="6000" dirty="0" err="1">
                  <a:solidFill>
                    <a:srgbClr val="FAFD00"/>
                  </a:solidFill>
                  <a:latin typeface="WinInnwa" pitchFamily="2" charset="0"/>
                  <a:ea typeface="+mn-ea"/>
                  <a:cs typeface="+mn-cs"/>
                </a:rPr>
                <a:t>tusOf;csKH;ajymjy&amp;eftoifh</a:t>
              </a:r>
              <a:endPara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6000" dirty="0" err="1">
                  <a:solidFill>
                    <a:srgbClr val="FAFD00"/>
                  </a:solidFill>
                  <a:latin typeface="WinInnwa" pitchFamily="2" charset="0"/>
                  <a:ea typeface="+mn-ea"/>
                  <a:cs typeface="+mn-cs"/>
                </a:rPr>
                <a:t>jyifxm;yg</a:t>
              </a:r>
              <a:r>
                <a:rPr lang="en-US" sz="6000" dirty="0">
                  <a:solidFill>
                    <a:srgbClr val="FAFD00"/>
                  </a:solidFill>
                  <a:latin typeface="WinInnwa" pitchFamily="2" charset="0"/>
                  <a:ea typeface="+mn-ea"/>
                  <a:cs typeface="+mn-cs"/>
                </a:rPr>
                <a:t>           </a:t>
              </a:r>
            </a:p>
          </p:txBody>
        </p:sp>
      </p:grp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55725" y="1266825"/>
            <a:ext cx="6426200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12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rdepftwGif</a:t>
            </a:r>
            <a:r>
              <a: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oifajymekdifrvm</a:t>
            </a:r>
            <a:r>
              <a: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;?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98513" y="9366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57288" y="1549400"/>
            <a:ext cx="6845300" cy="288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toifhjzpfjyDvm</a:t>
            </a:r>
            <a:r>
              <a: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;?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(</a:t>
            </a:r>
            <a:r>
              <a:rPr lang="en-US" sz="44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rSwfpktwdkif</a:t>
            </a:r>
            <a:r>
              <a:rPr lang="en-US" sz="44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44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vdkufemyg</a:t>
            </a:r>
            <a:r>
              <a:rPr lang="en-US" sz="44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uJpr,f</a:t>
            </a:r>
            <a:endParaRPr lang="en-US" sz="6000" dirty="0">
              <a:solidFill>
                <a:srgbClr val="FAFD00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1675" y="5729288"/>
            <a:ext cx="4922838" cy="460375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taxmuftuljyKpmtkyf</a:t>
            </a:r>
            <a:r>
              <a:rPr lang="en-US" sz="24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 04 0g  31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20525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26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2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2053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527" name="Picture 8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414338" y="346075"/>
            <a:ext cx="8262937" cy="60817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my-MM">
              <a:latin typeface="WinInnwa" charset="0"/>
            </a:endParaRPr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109913" y="976313"/>
            <a:ext cx="1895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zefqif;jcif;</a:t>
            </a: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3159125" y="16859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997325" y="4359275"/>
            <a:ext cx="1054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WinInnwa" charset="0"/>
              </a:rPr>
              <a:t>arsSmfpif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Pgm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#2: </a:t>
            </a:r>
            <a:r>
              <a:rPr lang="en-US" sz="28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bmabv</a:t>
            </a:r>
            <a:r>
              <a:rPr lang="en-US" sz="2400" dirty="0">
                <a:solidFill>
                  <a:schemeClr val="tx1"/>
                </a:solidFill>
                <a:latin typeface="CE_SQUARE OUTLINE" pitchFamily="2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300413" y="2979738"/>
            <a:ext cx="26066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WinInnwa" charset="0"/>
              </a:rPr>
              <a:t>yxrqHk;aomrdom;pk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64263" y="2881313"/>
            <a:ext cx="22621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vdk&amp;if;tcsuf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087688" y="2530475"/>
            <a:ext cx="2971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latin typeface="WinInnwa" charset="0"/>
              </a:rPr>
              <a:t>yxrqHk;aomowif;aumif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;</a:t>
            </a: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327275"/>
            <a:ext cx="19812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a&amp;G;eSkwfydkifol</a:t>
            </a:r>
            <a:r>
              <a:rPr lang="en-US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652838" y="2071688"/>
            <a:ext cx="1854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WinInnwa" charset="0"/>
              </a:rPr>
              <a:t>yxrqHk;tjypf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062663" y="1831975"/>
            <a:ext cx="24384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(</a:t>
            </a:r>
            <a:r>
              <a:rPr lang="en-US" sz="24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jypfrSwfvGJjcif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;)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3067050" y="1609725"/>
            <a:ext cx="303053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latin typeface="WinInnwa" charset="0"/>
              </a:rPr>
              <a:t>yxrvla,mufsm;eSifhvlrdef;r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16638" y="1333500"/>
            <a:ext cx="19812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WinInnwa" charset="0"/>
              </a:rPr>
              <a:t>  </a:t>
            </a:r>
            <a:r>
              <a:rPr lang="en-US" sz="2400">
                <a:solidFill>
                  <a:schemeClr val="tx1"/>
                </a:solidFill>
                <a:latin typeface="WinInnwa" charset="0"/>
              </a:rPr>
              <a:t>( jynfh pHk jcif;</a:t>
            </a:r>
            <a:r>
              <a:rPr lang="en-US" sz="1800">
                <a:solidFill>
                  <a:schemeClr val="tx1"/>
                </a:solidFill>
                <a:latin typeface="WinInnwa" charset="0"/>
              </a:rPr>
              <a:t> )</a:t>
            </a:r>
            <a:endParaRPr lang="en-US" sz="4000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406775" y="3444875"/>
            <a:ext cx="23526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WinInnwa" charset="0"/>
              </a:rPr>
              <a:t>yxrvlowform;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272213" y="2927350"/>
            <a:ext cx="2057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       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xif&amp;Sm;aomtjypf</a:t>
            </a:r>
            <a:r>
              <a:rPr lang="en-US" sz="1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  <a:cs typeface="+mn-cs"/>
              </a:rPr>
              <a:t>Pgm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 #1: </a:t>
            </a:r>
            <a:r>
              <a:rPr lang="en-US" sz="28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aem</a:t>
            </a:r>
            <a:r>
              <a:rPr lang="en-US" sz="2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{</a:t>
            </a: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328988" y="3917950"/>
            <a:ext cx="2516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700">
                <a:solidFill>
                  <a:schemeClr val="accent2"/>
                </a:solidFill>
                <a:latin typeface="WinInnwa" charset="0"/>
              </a:rPr>
              <a:t>a&amp;juD;jcif;/oufwefh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urmOD;usrf</a:t>
            </a:r>
            <a:r>
              <a:rPr lang="en-US" sz="18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 1-11</a:t>
            </a:r>
          </a:p>
        </p:txBody>
      </p:sp>
      <p:sp>
        <p:nvSpPr>
          <p:cNvPr id="20511" name="Text Box 57"/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0513" name="Text Box 59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0514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15" name="Group 62"/>
          <p:cNvGrpSpPr>
            <a:grpSpLocks/>
          </p:cNvGrpSpPr>
          <p:nvPr/>
        </p:nvGrpSpPr>
        <p:grpSpPr bwMode="auto">
          <a:xfrm>
            <a:off x="46038" y="2305050"/>
            <a:ext cx="2273300" cy="1028700"/>
            <a:chOff x="29" y="1452"/>
            <a:chExt cx="1432" cy="648"/>
          </a:xfrm>
        </p:grpSpPr>
        <p:sp>
          <p:nvSpPr>
            <p:cNvPr id="20518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0520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/>
            <p:cNvSpPr>
              <a:spLocks noChangeArrowheads="1"/>
            </p:cNvSpPr>
            <p:nvPr/>
          </p:nvSpPr>
          <p:spPr bwMode="auto">
            <a:xfrm>
              <a:off x="29" y="1463"/>
              <a:ext cx="8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400">
                  <a:solidFill>
                    <a:srgbClr val="790015"/>
                  </a:solidFill>
                  <a:latin typeface="WinInnwa" charset="0"/>
                </a:rPr>
                <a:t>zefqif;jcif;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0524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762500" y="925513"/>
            <a:ext cx="312578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tmjA</a:t>
            </a:r>
            <a:r>
              <a:rPr lang="en-US" sz="28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[H </a:t>
            </a:r>
            <a:r>
              <a:rPr lang="en-US" sz="2800" dirty="0" err="1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rwdkifrDumv</a:t>
            </a:r>
            <a:endParaRPr lang="en-US" sz="2800" dirty="0">
              <a:solidFill>
                <a:schemeClr val="tx1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WinInnwa" charset="0"/>
              </a:rPr>
              <a:t>5-2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17"/>
          <a:stretch>
            <a:fillRect/>
          </a:stretch>
        </p:blipFill>
        <p:spPr bwMode="auto">
          <a:xfrm>
            <a:off x="401638" y="327025"/>
            <a:ext cx="83105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117850" y="965200"/>
            <a:ext cx="9572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tmjA[H</a:t>
            </a: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</a:t>
            </a:r>
            <a:r>
              <a:rPr lang="en-US" sz="2000">
                <a:solidFill>
                  <a:schemeClr val="tx1"/>
                </a:solidFill>
                <a:latin typeface="WinInnwa" charset="0"/>
              </a:rPr>
              <a:t>2000 bDpD</a:t>
            </a:r>
            <a:endParaRPr lang="en-US">
              <a:solidFill>
                <a:schemeClr val="tx1"/>
              </a:solidFill>
              <a:latin typeface="WinInnwa" charset="0"/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621088" y="1577975"/>
            <a:ext cx="15843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ac:zdwfjcif;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821113" y="208597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L - S - B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195763" y="2486025"/>
            <a:ext cx="14430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4060825" y="2930525"/>
            <a:ext cx="1038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679450" cy="144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ea typeface="+mn-ea"/>
              <a:cs typeface="+mn-cs"/>
            </a:endParaRPr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403600"/>
            <a:ext cx="13081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1790700" y="0"/>
            <a:ext cx="3860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urmOH;usrf</a:t>
            </a:r>
            <a:r>
              <a:rPr lang="en-US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 12-36</a:t>
            </a:r>
          </a:p>
        </p:txBody>
      </p:sp>
      <p:sp>
        <p:nvSpPr>
          <p:cNvPr id="22544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Text Box 2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2550" name="Text Box 26"/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22552" name="Text Box 28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2553" name="Rectangle 29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54" name="Group 30"/>
          <p:cNvGrpSpPr>
            <a:grpSpLocks/>
          </p:cNvGrpSpPr>
          <p:nvPr/>
        </p:nvGrpSpPr>
        <p:grpSpPr bwMode="auto">
          <a:xfrm>
            <a:off x="354013" y="2105025"/>
            <a:ext cx="2400300" cy="1266825"/>
            <a:chOff x="96" y="1452"/>
            <a:chExt cx="1512" cy="798"/>
          </a:xfrm>
        </p:grpSpPr>
        <p:sp>
          <p:nvSpPr>
            <p:cNvPr id="22570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2572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/>
            <p:cNvSpPr>
              <a:spLocks noChangeArrowheads="1"/>
            </p:cNvSpPr>
            <p:nvPr/>
          </p:nvSpPr>
          <p:spPr bwMode="auto">
            <a:xfrm>
              <a:off x="147" y="1463"/>
              <a:ext cx="5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2576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2580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Rectangle 43"/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y-MM"/>
            </a:p>
          </p:txBody>
        </p:sp>
        <p:sp>
          <p:nvSpPr>
            <p:cNvPr id="562220" name="Rectangle 44"/>
            <p:cNvSpPr>
              <a:spLocks noChangeArrowheads="1"/>
            </p:cNvSpPr>
            <p:nvPr/>
          </p:nvSpPr>
          <p:spPr bwMode="auto">
            <a:xfrm>
              <a:off x="372" y="1606"/>
              <a:ext cx="4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2584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5981700" y="1109663"/>
            <a:ext cx="2039938" cy="2144712"/>
            <a:chOff x="3768" y="699"/>
            <a:chExt cx="1285" cy="1351"/>
          </a:xfrm>
        </p:grpSpPr>
        <p:grpSp>
          <p:nvGrpSpPr>
            <p:cNvPr id="22556" name="Group 67"/>
            <p:cNvGrpSpPr>
              <a:grpSpLocks/>
            </p:cNvGrpSpPr>
            <p:nvPr/>
          </p:nvGrpSpPr>
          <p:grpSpPr bwMode="auto">
            <a:xfrm>
              <a:off x="3768" y="699"/>
              <a:ext cx="1285" cy="1351"/>
              <a:chOff x="1084" y="711"/>
              <a:chExt cx="2950" cy="2769"/>
            </a:xfrm>
          </p:grpSpPr>
          <p:grpSp>
            <p:nvGrpSpPr>
              <p:cNvPr id="22560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2566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2568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9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2567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561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2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3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4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5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7" name="Group 15"/>
            <p:cNvGrpSpPr>
              <a:grpSpLocks/>
            </p:cNvGrpSpPr>
            <p:nvPr/>
          </p:nvGrpSpPr>
          <p:grpSpPr bwMode="auto">
            <a:xfrm>
              <a:off x="4026" y="944"/>
              <a:ext cx="572" cy="861"/>
              <a:chOff x="3888" y="970"/>
              <a:chExt cx="572" cy="861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85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5400" i="1">
                    <a:solidFill>
                      <a:schemeClr val="tx1"/>
                    </a:solidFill>
                    <a:latin typeface="Helvetica" charset="0"/>
                  </a:rPr>
                  <a:t>AC</a:t>
                </a:r>
                <a:endParaRPr lang="en-US" sz="40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389"/>
                <a:ext cx="116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4000" i="1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409700"/>
            <a:ext cx="2901950" cy="14081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3022600" y="965200"/>
            <a:ext cx="1358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WinInnwa" charset="0"/>
              </a:rPr>
              <a:t>   a,moyf</a:t>
            </a: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2073275"/>
            <a:ext cx="6921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430</a:t>
            </a:r>
          </a:p>
        </p:txBody>
      </p:sp>
      <p:sp>
        <p:nvSpPr>
          <p:cNvPr id="485465" name="Text Box 89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urBmVD;usrf</a:t>
            </a:r>
            <a:r>
              <a:rPr lang="en-US" sz="1200" dirty="0">
                <a:solidFill>
                  <a:srgbClr val="FFFF00"/>
                </a:solidFill>
                <a:latin typeface="WinInnwa" pitchFamily="2" charset="0"/>
                <a:ea typeface="+mn-ea"/>
                <a:cs typeface="+mn-cs"/>
              </a:rPr>
              <a:t>; 37-50</a:t>
            </a:r>
          </a:p>
        </p:txBody>
      </p:sp>
      <p:sp>
        <p:nvSpPr>
          <p:cNvPr id="23560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110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3562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117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23565" name="Text Box 119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3566" name="Rectangle 122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7" name="Group 121"/>
          <p:cNvGrpSpPr>
            <a:grpSpLocks/>
          </p:cNvGrpSpPr>
          <p:nvPr/>
        </p:nvGrpSpPr>
        <p:grpSpPr bwMode="auto">
          <a:xfrm>
            <a:off x="260350" y="2265363"/>
            <a:ext cx="2740025" cy="1520825"/>
            <a:chOff x="96" y="1452"/>
            <a:chExt cx="1726" cy="958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3572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74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/>
            <p:cNvSpPr>
              <a:spLocks noChangeArrowheads="1"/>
            </p:cNvSpPr>
            <p:nvPr/>
          </p:nvSpPr>
          <p:spPr bwMode="auto">
            <a:xfrm>
              <a:off x="147" y="1463"/>
              <a:ext cx="58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zefqif;jcif;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3578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82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/>
            <p:cNvSpPr>
              <a:spLocks noChangeArrowheads="1"/>
            </p:cNvSpPr>
            <p:nvPr/>
          </p:nvSpPr>
          <p:spPr bwMode="auto">
            <a:xfrm>
              <a:off x="372" y="1606"/>
              <a:ext cx="40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tmjA[H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3586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90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Rectangle 43"/>
            <p:cNvSpPr>
              <a:spLocks noChangeArrowheads="1"/>
            </p:cNvSpPr>
            <p:nvPr/>
          </p:nvSpPr>
          <p:spPr bwMode="auto">
            <a:xfrm>
              <a:off x="536" y="1751"/>
              <a:ext cx="45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WinInnwa" charset="0"/>
                </a:rPr>
                <a:t>  a,moyf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3593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Line 45"/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Rectangle 86"/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/>
          <p:cNvSpPr>
            <a:spLocks noChangeArrowheads="1"/>
          </p:cNvSpPr>
          <p:nvPr/>
        </p:nvSpPr>
        <p:spPr bwMode="auto">
          <a:xfrm>
            <a:off x="3662363" y="1576388"/>
            <a:ext cx="13843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WinInnwa" charset="0"/>
              </a:rPr>
              <a:t>usGefcHjcif;</a:t>
            </a:r>
          </a:p>
        </p:txBody>
      </p: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</a:t>
            </a:r>
            <a:r>
              <a:rPr lang="en-US" sz="2000">
                <a:solidFill>
                  <a:schemeClr val="tx1"/>
                </a:solidFill>
                <a:latin typeface="WinInnwa" charset="0"/>
              </a:rPr>
              <a:t>2000 bDpD</a:t>
            </a:r>
            <a:endParaRPr lang="en-US">
              <a:solidFill>
                <a:schemeClr val="tx1"/>
              </a:solidFill>
              <a:latin typeface="WinInnwa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7814</TotalTime>
  <Pages>52</Pages>
  <Words>1077</Words>
  <Application>Microsoft Macintosh PowerPoint</Application>
  <PresentationFormat>On-screen Show (4:3)</PresentationFormat>
  <Paragraphs>300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 Unicode MS</vt:lpstr>
      <vt:lpstr>B VAG Rounded Bold</vt:lpstr>
      <vt:lpstr>CE Horizontal Thick Font</vt:lpstr>
      <vt:lpstr>CE_SQUARE OUTLINE</vt:lpstr>
      <vt:lpstr>굴림</vt:lpstr>
      <vt:lpstr>Kosher-Normal</vt:lpstr>
      <vt:lpstr>ＭＳ Ｐゴシック</vt:lpstr>
      <vt:lpstr>Times</vt:lpstr>
      <vt:lpstr>WinResearcher</vt:lpstr>
      <vt:lpstr>Wwin_Burmese1</vt:lpstr>
      <vt:lpstr>Arial</vt:lpstr>
      <vt:lpstr>Comic Sans MS</vt:lpstr>
      <vt:lpstr>Cordia New</vt:lpstr>
      <vt:lpstr>Helvetica</vt:lpstr>
      <vt:lpstr>Monotype Sorts</vt:lpstr>
      <vt:lpstr>Times New Roman</vt:lpstr>
      <vt:lpstr>Webdings</vt:lpstr>
      <vt:lpstr>Win Innwa</vt:lpstr>
      <vt:lpstr>Wingdings</vt:lpstr>
      <vt:lpstr>WinInnwa</vt:lpstr>
      <vt:lpstr>Zawgyi-One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463</cp:revision>
  <cp:lastPrinted>1997-02-12T13:49:34Z</cp:lastPrinted>
  <dcterms:created xsi:type="dcterms:W3CDTF">1999-07-29T18:12:04Z</dcterms:created>
  <dcterms:modified xsi:type="dcterms:W3CDTF">2025-01-26T13:35:52Z</dcterms:modified>
</cp:coreProperties>
</file>