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72" r:id="rId3"/>
  </p:sldMasterIdLst>
  <p:notesMasterIdLst>
    <p:notesMasterId r:id="rId25"/>
  </p:notesMasterIdLst>
  <p:handoutMasterIdLst>
    <p:handoutMasterId r:id="rId26"/>
  </p:handoutMasterIdLst>
  <p:sldIdLst>
    <p:sldId id="761" r:id="rId4"/>
    <p:sldId id="758" r:id="rId5"/>
    <p:sldId id="754" r:id="rId6"/>
    <p:sldId id="738" r:id="rId7"/>
    <p:sldId id="739" r:id="rId8"/>
    <p:sldId id="740" r:id="rId9"/>
    <p:sldId id="716" r:id="rId10"/>
    <p:sldId id="726" r:id="rId11"/>
    <p:sldId id="681" r:id="rId12"/>
    <p:sldId id="346" r:id="rId13"/>
    <p:sldId id="360" r:id="rId14"/>
    <p:sldId id="682" r:id="rId15"/>
    <p:sldId id="683" r:id="rId16"/>
    <p:sldId id="684" r:id="rId17"/>
    <p:sldId id="685" r:id="rId18"/>
    <p:sldId id="686" r:id="rId19"/>
    <p:sldId id="750" r:id="rId20"/>
    <p:sldId id="752" r:id="rId21"/>
    <p:sldId id="762" r:id="rId22"/>
    <p:sldId id="759" r:id="rId23"/>
    <p:sldId id="760" r:id="rId2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b="1" kern="1200">
        <a:solidFill>
          <a:srgbClr val="00DFCA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b="1" kern="1200">
        <a:solidFill>
          <a:srgbClr val="00DFCA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b="1" kern="1200">
        <a:solidFill>
          <a:srgbClr val="00DFCA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b="1" kern="1200">
        <a:solidFill>
          <a:srgbClr val="00DFCA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50">
          <p15:clr>
            <a:srgbClr val="A4A3A4"/>
          </p15:clr>
        </p15:guide>
        <p15:guide id="2" orient="horz" pos="4223">
          <p15:clr>
            <a:srgbClr val="A4A3A4"/>
          </p15:clr>
        </p15:guide>
        <p15:guide id="3" pos="2851">
          <p15:clr>
            <a:srgbClr val="A4A3A4"/>
          </p15:clr>
        </p15:guide>
        <p15:guide id="4" pos="521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4DEFE"/>
    <a:srgbClr val="7AFEEE"/>
    <a:srgbClr val="B0DDFE"/>
    <a:srgbClr val="1C1C1C"/>
    <a:srgbClr val="5F5F5F"/>
    <a:srgbClr val="3E223C"/>
    <a:srgbClr val="4A3449"/>
    <a:srgbClr val="FFEA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47"/>
    <p:restoredTop sz="94694"/>
  </p:normalViewPr>
  <p:slideViewPr>
    <p:cSldViewPr snapToGrid="0">
      <p:cViewPr varScale="1">
        <p:scale>
          <a:sx n="117" d="100"/>
          <a:sy n="117" d="100"/>
        </p:scale>
        <p:origin x="2112" y="168"/>
      </p:cViewPr>
      <p:guideLst>
        <p:guide orient="horz" pos="2150"/>
        <p:guide orient="horz" pos="4223"/>
        <p:guide pos="2851"/>
        <p:guide pos="521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1768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D326A0D1-E78B-424E-973A-A4449536F5F7}" type="slidenum">
              <a:rPr lang="en-US" sz="1400" b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1333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33B354A2-D3A7-7D40-AAB7-BC7DB29C4220}" type="slidenum">
              <a:rPr lang="en-US" sz="1400" b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4068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th-TH">
              <a:cs typeface="Cordia New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my-MM">
              <a:latin typeface="Times" charset="0"/>
            </a:endParaRPr>
          </a:p>
        </p:txBody>
      </p:sp>
      <p:sp>
        <p:nvSpPr>
          <p:cNvPr id="2150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th-TH">
              <a:cs typeface="Cordia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035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20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Preaching</a:t>
            </a:r>
            <a:r>
              <a:rPr lang="en-US" sz="1200" b="0" baseline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(</a:t>
            </a:r>
            <a:r>
              <a:rPr lang="en-US" sz="1200" b="0" baseline="0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pr</a:t>
            </a:r>
            <a:r>
              <a:rPr lang="en-US" sz="1200" b="0" baseline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</a:t>
            </a:r>
            <a:endParaRPr lang="en-US" sz="1200" b="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Homiletics 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93248947"/>
      </p:ext>
    </p:extLst>
  </p:cSld>
  <p:clrMapOvr>
    <a:masterClrMapping/>
  </p:clrMapOvr>
  <p:transition>
    <p:wheel spokes="0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10577548"/>
      </p:ext>
    </p:extLst>
  </p:cSld>
  <p:clrMapOvr>
    <a:masterClrMapping/>
  </p:clrMapOvr>
  <p:transition>
    <p:wheel spokes="0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98047445"/>
      </p:ext>
    </p:extLst>
  </p:cSld>
  <p:clrMapOvr>
    <a:masterClrMapping/>
  </p:clrMapOvr>
  <p:transition>
    <p:wheel spokes="0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 algn="ctr">
              <a:buNone/>
              <a:defRPr/>
            </a:lvl1pPr>
            <a:lvl2pPr marL="457146" indent="0" algn="ctr">
              <a:buNone/>
              <a:defRPr/>
            </a:lvl2pPr>
            <a:lvl3pPr marL="914293" indent="0" algn="ctr">
              <a:buNone/>
              <a:defRPr/>
            </a:lvl3pPr>
            <a:lvl4pPr marL="1371440" indent="0" algn="ctr">
              <a:buNone/>
              <a:defRPr/>
            </a:lvl4pPr>
            <a:lvl5pPr marL="1828586" indent="0" algn="ctr">
              <a:buNone/>
              <a:defRPr/>
            </a:lvl5pPr>
            <a:lvl6pPr marL="2285733" indent="0" algn="ctr">
              <a:buNone/>
              <a:defRPr/>
            </a:lvl6pPr>
            <a:lvl7pPr marL="2742879" indent="0" algn="ctr">
              <a:buNone/>
              <a:defRPr/>
            </a:lvl7pPr>
            <a:lvl8pPr marL="3200026" indent="0" algn="ctr">
              <a:buNone/>
              <a:defRPr/>
            </a:lvl8pPr>
            <a:lvl9pPr marL="365717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73416088"/>
      </p:ext>
    </p:extLst>
  </p:cSld>
  <p:clrMapOvr>
    <a:masterClrMapping/>
  </p:clrMapOvr>
  <p:transition spd="slow">
    <p:wheel spokes="0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lIns="91429" tIns="45714" rIns="91429" bIns="4571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7177588"/>
      </p:ext>
    </p:extLst>
  </p:cSld>
  <p:clrMapOvr>
    <a:masterClrMapping/>
  </p:clrMapOvr>
  <p:transition spd="slow">
    <p:wheel spokes="0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lIns="91429" tIns="45714" rIns="91429" bIns="45714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lIns="91429" tIns="45714" rIns="91429" bIns="45714" anchor="b"/>
          <a:lstStyle>
            <a:lvl1pPr marL="0" indent="0">
              <a:buNone/>
              <a:defRPr sz="2000"/>
            </a:lvl1pPr>
            <a:lvl2pPr marL="457146" indent="0">
              <a:buNone/>
              <a:defRPr sz="1800"/>
            </a:lvl2pPr>
            <a:lvl3pPr marL="914293" indent="0">
              <a:buNone/>
              <a:defRPr sz="1600"/>
            </a:lvl3pPr>
            <a:lvl4pPr marL="1371440" indent="0">
              <a:buNone/>
              <a:defRPr sz="1400"/>
            </a:lvl4pPr>
            <a:lvl5pPr marL="1828586" indent="0">
              <a:buNone/>
              <a:defRPr sz="1400"/>
            </a:lvl5pPr>
            <a:lvl6pPr marL="2285733" indent="0">
              <a:buNone/>
              <a:defRPr sz="1400"/>
            </a:lvl6pPr>
            <a:lvl7pPr marL="2742879" indent="0">
              <a:buNone/>
              <a:defRPr sz="1400"/>
            </a:lvl7pPr>
            <a:lvl8pPr marL="3200026" indent="0">
              <a:buNone/>
              <a:defRPr sz="1400"/>
            </a:lvl8pPr>
            <a:lvl9pPr marL="365717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6743868"/>
      </p:ext>
    </p:extLst>
  </p:cSld>
  <p:clrMapOvr>
    <a:masterClrMapping/>
  </p:clrMapOvr>
  <p:transition spd="slow">
    <p:wheel spokes="0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9579265"/>
      </p:ext>
    </p:extLst>
  </p:cSld>
  <p:clrMapOvr>
    <a:masterClrMapping/>
  </p:clrMapOvr>
  <p:transition spd="slow">
    <p:wheel spokes="0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1429" tIns="45714" rIns="91429" bIns="45714"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lIns="91429" tIns="45714" rIns="91429" bIns="45714"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6966588"/>
      </p:ext>
    </p:extLst>
  </p:cSld>
  <p:clrMapOvr>
    <a:masterClrMapping/>
  </p:clrMapOvr>
  <p:transition spd="slow">
    <p:wheel spokes="0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5583747"/>
      </p:ext>
    </p:extLst>
  </p:cSld>
  <p:clrMapOvr>
    <a:masterClrMapping/>
  </p:clrMapOvr>
  <p:transition spd="slow">
    <p:wheel spokes="0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8503"/>
      </p:ext>
    </p:extLst>
  </p:cSld>
  <p:clrMapOvr>
    <a:masterClrMapping/>
  </p:clrMapOvr>
  <p:transition spd="slow">
    <p:wheel spokes="0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lIns="91429" tIns="45714" rIns="91429" bIns="45714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5979973"/>
      </p:ext>
    </p:extLst>
  </p:cSld>
  <p:clrMapOvr>
    <a:masterClrMapping/>
  </p:clrMapOvr>
  <p:transition spd="slow">
    <p:wheel spokes="0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41404024"/>
      </p:ext>
    </p:extLst>
  </p:cSld>
  <p:clrMapOvr>
    <a:masterClrMapping/>
  </p:clrMapOvr>
  <p:transition>
    <p:wheel spokes="0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lIns="91429" tIns="45714" rIns="91429" bIns="45714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429" tIns="45714" rIns="91429" bIns="45714"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4545727"/>
      </p:ext>
    </p:extLst>
  </p:cSld>
  <p:clrMapOvr>
    <a:masterClrMapping/>
  </p:clrMapOvr>
  <p:transition spd="slow">
    <p:wheel spokes="0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 lIns="91429" tIns="45714" rIns="91429" bIns="4571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4035190"/>
      </p:ext>
    </p:extLst>
  </p:cSld>
  <p:clrMapOvr>
    <a:masterClrMapping/>
  </p:clrMapOvr>
  <p:transition spd="slow">
    <p:wheel spokes="0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 lIns="91429" tIns="45714" rIns="91429" bIns="4571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080189"/>
      </p:ext>
    </p:extLst>
  </p:cSld>
  <p:clrMapOvr>
    <a:masterClrMapping/>
  </p:clrMapOvr>
  <p:transition spd="slow">
    <p:wheel spokes="0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786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92" indent="0">
              <a:buNone/>
              <a:defRPr sz="1800"/>
            </a:lvl2pPr>
            <a:lvl3pPr marL="914186" indent="0">
              <a:buNone/>
              <a:defRPr sz="1600"/>
            </a:lvl3pPr>
            <a:lvl4pPr marL="1371279" indent="0">
              <a:buNone/>
              <a:defRPr sz="1400"/>
            </a:lvl4pPr>
            <a:lvl5pPr marL="1828373" indent="0">
              <a:buNone/>
              <a:defRPr sz="1400"/>
            </a:lvl5pPr>
            <a:lvl6pPr marL="2285466" indent="0">
              <a:buNone/>
              <a:defRPr sz="1400"/>
            </a:lvl6pPr>
            <a:lvl7pPr marL="2742558" indent="0">
              <a:buNone/>
              <a:defRPr sz="1400"/>
            </a:lvl7pPr>
            <a:lvl8pPr marL="3199652" indent="0">
              <a:buNone/>
              <a:defRPr sz="1400"/>
            </a:lvl8pPr>
            <a:lvl9pPr marL="365674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7536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79463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2" indent="0">
              <a:buNone/>
              <a:defRPr sz="2000" b="1"/>
            </a:lvl2pPr>
            <a:lvl3pPr marL="914186" indent="0">
              <a:buNone/>
              <a:defRPr sz="1800" b="1"/>
            </a:lvl3pPr>
            <a:lvl4pPr marL="1371279" indent="0">
              <a:buNone/>
              <a:defRPr sz="1600" b="1"/>
            </a:lvl4pPr>
            <a:lvl5pPr marL="1828373" indent="0">
              <a:buNone/>
              <a:defRPr sz="1600" b="1"/>
            </a:lvl5pPr>
            <a:lvl6pPr marL="2285466" indent="0">
              <a:buNone/>
              <a:defRPr sz="1600" b="1"/>
            </a:lvl6pPr>
            <a:lvl7pPr marL="2742558" indent="0">
              <a:buNone/>
              <a:defRPr sz="1600" b="1"/>
            </a:lvl7pPr>
            <a:lvl8pPr marL="3199652" indent="0">
              <a:buNone/>
              <a:defRPr sz="1600" b="1"/>
            </a:lvl8pPr>
            <a:lvl9pPr marL="365674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2" indent="0">
              <a:buNone/>
              <a:defRPr sz="2000" b="1"/>
            </a:lvl2pPr>
            <a:lvl3pPr marL="914186" indent="0">
              <a:buNone/>
              <a:defRPr sz="1800" b="1"/>
            </a:lvl3pPr>
            <a:lvl4pPr marL="1371279" indent="0">
              <a:buNone/>
              <a:defRPr sz="1600" b="1"/>
            </a:lvl4pPr>
            <a:lvl5pPr marL="1828373" indent="0">
              <a:buNone/>
              <a:defRPr sz="1600" b="1"/>
            </a:lvl5pPr>
            <a:lvl6pPr marL="2285466" indent="0">
              <a:buNone/>
              <a:defRPr sz="1600" b="1"/>
            </a:lvl6pPr>
            <a:lvl7pPr marL="2742558" indent="0">
              <a:buNone/>
              <a:defRPr sz="1600" b="1"/>
            </a:lvl7pPr>
            <a:lvl8pPr marL="3199652" indent="0">
              <a:buNone/>
              <a:defRPr sz="1600" b="1"/>
            </a:lvl8pPr>
            <a:lvl9pPr marL="365674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3316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1752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89386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92" indent="0">
              <a:buNone/>
              <a:defRPr sz="1200"/>
            </a:lvl2pPr>
            <a:lvl3pPr marL="914186" indent="0">
              <a:buNone/>
              <a:defRPr sz="1000"/>
            </a:lvl3pPr>
            <a:lvl4pPr marL="1371279" indent="0">
              <a:buNone/>
              <a:defRPr sz="900"/>
            </a:lvl4pPr>
            <a:lvl5pPr marL="1828373" indent="0">
              <a:buNone/>
              <a:defRPr sz="900"/>
            </a:lvl5pPr>
            <a:lvl6pPr marL="2285466" indent="0">
              <a:buNone/>
              <a:defRPr sz="900"/>
            </a:lvl6pPr>
            <a:lvl7pPr marL="2742558" indent="0">
              <a:buNone/>
              <a:defRPr sz="900"/>
            </a:lvl7pPr>
            <a:lvl8pPr marL="3199652" indent="0">
              <a:buNone/>
              <a:defRPr sz="900"/>
            </a:lvl8pPr>
            <a:lvl9pPr marL="365674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5349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7688516"/>
      </p:ext>
    </p:extLst>
  </p:cSld>
  <p:clrMapOvr>
    <a:masterClrMapping/>
  </p:clrMapOvr>
  <p:transition>
    <p:wheel spokes="0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92" indent="0">
              <a:buNone/>
              <a:defRPr sz="2800"/>
            </a:lvl2pPr>
            <a:lvl3pPr marL="914186" indent="0">
              <a:buNone/>
              <a:defRPr sz="2400"/>
            </a:lvl3pPr>
            <a:lvl4pPr marL="1371279" indent="0">
              <a:buNone/>
              <a:defRPr sz="2000"/>
            </a:lvl4pPr>
            <a:lvl5pPr marL="1828373" indent="0">
              <a:buNone/>
              <a:defRPr sz="2000"/>
            </a:lvl5pPr>
            <a:lvl6pPr marL="2285466" indent="0">
              <a:buNone/>
              <a:defRPr sz="2000"/>
            </a:lvl6pPr>
            <a:lvl7pPr marL="2742558" indent="0">
              <a:buNone/>
              <a:defRPr sz="2000"/>
            </a:lvl7pPr>
            <a:lvl8pPr marL="3199652" indent="0">
              <a:buNone/>
              <a:defRPr sz="2000"/>
            </a:lvl8pPr>
            <a:lvl9pPr marL="365674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92" indent="0">
              <a:buNone/>
              <a:defRPr sz="1200"/>
            </a:lvl2pPr>
            <a:lvl3pPr marL="914186" indent="0">
              <a:buNone/>
              <a:defRPr sz="1000"/>
            </a:lvl3pPr>
            <a:lvl4pPr marL="1371279" indent="0">
              <a:buNone/>
              <a:defRPr sz="900"/>
            </a:lvl4pPr>
            <a:lvl5pPr marL="1828373" indent="0">
              <a:buNone/>
              <a:defRPr sz="900"/>
            </a:lvl5pPr>
            <a:lvl6pPr marL="2285466" indent="0">
              <a:buNone/>
              <a:defRPr sz="900"/>
            </a:lvl6pPr>
            <a:lvl7pPr marL="2742558" indent="0">
              <a:buNone/>
              <a:defRPr sz="900"/>
            </a:lvl7pPr>
            <a:lvl8pPr marL="3199652" indent="0">
              <a:buNone/>
              <a:defRPr sz="900"/>
            </a:lvl8pPr>
            <a:lvl9pPr marL="365674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5798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0018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5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5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7019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2" indent="0" algn="ctr">
              <a:buNone/>
              <a:defRPr/>
            </a:lvl2pPr>
            <a:lvl3pPr marL="914186" indent="0" algn="ctr">
              <a:buNone/>
              <a:defRPr/>
            </a:lvl3pPr>
            <a:lvl4pPr marL="1371279" indent="0" algn="ctr">
              <a:buNone/>
              <a:defRPr/>
            </a:lvl4pPr>
            <a:lvl5pPr marL="1828373" indent="0" algn="ctr">
              <a:buNone/>
              <a:defRPr/>
            </a:lvl5pPr>
            <a:lvl6pPr marL="2285466" indent="0" algn="ctr">
              <a:buNone/>
              <a:defRPr/>
            </a:lvl6pPr>
            <a:lvl7pPr marL="2742558" indent="0" algn="ctr">
              <a:buNone/>
              <a:defRPr/>
            </a:lvl7pPr>
            <a:lvl8pPr marL="3199652" indent="0" algn="ctr">
              <a:buNone/>
              <a:defRPr/>
            </a:lvl8pPr>
            <a:lvl9pPr marL="365674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4461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74372419"/>
      </p:ext>
    </p:extLst>
  </p:cSld>
  <p:clrMapOvr>
    <a:masterClrMapping/>
  </p:clrMapOvr>
  <p:transition>
    <p:wheel spokes="0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06096902"/>
      </p:ext>
    </p:extLst>
  </p:cSld>
  <p:clrMapOvr>
    <a:masterClrMapping/>
  </p:clrMapOvr>
  <p:transition>
    <p:wheel spokes="0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96010329"/>
      </p:ext>
    </p:extLst>
  </p:cSld>
  <p:clrMapOvr>
    <a:masterClrMapping/>
  </p:clrMapOvr>
  <p:transition>
    <p:wheel spokes="0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0721259"/>
      </p:ext>
    </p:extLst>
  </p:cSld>
  <p:clrMapOvr>
    <a:masterClrMapping/>
  </p:clrMapOvr>
  <p:transition>
    <p:wheel spokes="0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8502945"/>
      </p:ext>
    </p:extLst>
  </p:cSld>
  <p:clrMapOvr>
    <a:masterClrMapping/>
  </p:clrMapOvr>
  <p:transition>
    <p:wheel spokes="0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S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0589216"/>
      </p:ext>
    </p:extLst>
  </p:cSld>
  <p:clrMapOvr>
    <a:masterClrMapping/>
  </p:clrMapOvr>
  <p:transition>
    <p:wheel spokes="0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SG">
                <a:latin typeface="Arial" pitchFamily="34" charset="0"/>
                <a:ea typeface="+mn-ea"/>
                <a:cs typeface="+mn-cs"/>
              </a:endParaRPr>
            </a:p>
          </p:txBody>
        </p:sp>
        <p:grpSp>
          <p:nvGrpSpPr>
            <p:cNvPr id="103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31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63" name="Text Box 39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ea typeface="+mn-ea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ea typeface="+mn-ea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ea typeface="+mn-ea"/>
                <a:cs typeface="+mn-cs"/>
              </a:rPr>
              <a:t> TBBMI</a:t>
            </a:r>
          </a:p>
        </p:txBody>
      </p:sp>
      <p:sp>
        <p:nvSpPr>
          <p:cNvPr id="1064" name="Rectangle 40"/>
          <p:cNvSpPr>
            <a:spLocks noChangeArrowheads="1"/>
          </p:cNvSpPr>
          <p:nvPr userDrawn="1"/>
        </p:nvSpPr>
        <p:spPr bwMode="auto">
          <a:xfrm>
            <a:off x="7540625" y="6515100"/>
            <a:ext cx="819150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8.0.04SL.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E"/>
            </a:gs>
            <a:gs pos="50000">
              <a:srgbClr val="0000CC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3488" y="1152525"/>
            <a:ext cx="6565900" cy="4611688"/>
          </a:xfrm>
          <a:prstGeom prst="rect">
            <a:avLst/>
          </a:prstGeom>
          <a:noFill/>
          <a:effectLst>
            <a:outerShdw dist="81320" dir="2319588" algn="ctr" rotWithShape="0">
              <a:schemeClr val="tx1"/>
            </a:outerShdw>
          </a:effectLst>
        </p:spPr>
      </p:pic>
      <p:sp>
        <p:nvSpPr>
          <p:cNvPr id="1052" name="Rectangle 28"/>
          <p:cNvSpPr>
            <a:spLocks noChangeArrowheads="1"/>
          </p:cNvSpPr>
          <p:nvPr/>
        </p:nvSpPr>
        <p:spPr bwMode="auto">
          <a:xfrm>
            <a:off x="1216025" y="3070225"/>
            <a:ext cx="26828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grpSp>
        <p:nvGrpSpPr>
          <p:cNvPr id="2" name="Group 149"/>
          <p:cNvGrpSpPr>
            <a:grpSpLocks/>
          </p:cNvGrpSpPr>
          <p:nvPr userDrawn="1"/>
        </p:nvGrpSpPr>
        <p:grpSpPr bwMode="auto">
          <a:xfrm>
            <a:off x="122239" y="4935538"/>
            <a:ext cx="1606550" cy="296862"/>
            <a:chOff x="77" y="3109"/>
            <a:chExt cx="1012" cy="187"/>
          </a:xfrm>
        </p:grpSpPr>
        <p:sp>
          <p:nvSpPr>
            <p:cNvPr id="1053" name="Oval 29"/>
            <p:cNvSpPr>
              <a:spLocks noChangeArrowheads="1"/>
            </p:cNvSpPr>
            <p:nvPr/>
          </p:nvSpPr>
          <p:spPr bwMode="auto">
            <a:xfrm>
              <a:off x="77" y="3113"/>
              <a:ext cx="54" cy="179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54" name="Oval 30"/>
            <p:cNvSpPr>
              <a:spLocks noChangeArrowheads="1"/>
            </p:cNvSpPr>
            <p:nvPr/>
          </p:nvSpPr>
          <p:spPr bwMode="auto">
            <a:xfrm>
              <a:off x="386" y="3113"/>
              <a:ext cx="54" cy="179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55" name="Oval 31"/>
            <p:cNvSpPr>
              <a:spLocks noChangeArrowheads="1"/>
            </p:cNvSpPr>
            <p:nvPr/>
          </p:nvSpPr>
          <p:spPr bwMode="auto">
            <a:xfrm>
              <a:off x="647" y="3136"/>
              <a:ext cx="33" cy="133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56" name="Oval 32"/>
            <p:cNvSpPr>
              <a:spLocks noChangeArrowheads="1"/>
            </p:cNvSpPr>
            <p:nvPr/>
          </p:nvSpPr>
          <p:spPr bwMode="auto">
            <a:xfrm>
              <a:off x="903" y="3183"/>
              <a:ext cx="12" cy="39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57" name="Line 33"/>
            <p:cNvSpPr>
              <a:spLocks noChangeShapeType="1"/>
            </p:cNvSpPr>
            <p:nvPr/>
          </p:nvSpPr>
          <p:spPr bwMode="auto">
            <a:xfrm>
              <a:off x="111" y="3109"/>
              <a:ext cx="30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58" name="Line 34"/>
            <p:cNvSpPr>
              <a:spLocks noChangeShapeType="1"/>
            </p:cNvSpPr>
            <p:nvPr/>
          </p:nvSpPr>
          <p:spPr bwMode="auto">
            <a:xfrm>
              <a:off x="106" y="3296"/>
              <a:ext cx="30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59" name="Line 35"/>
            <p:cNvSpPr>
              <a:spLocks noChangeShapeType="1"/>
            </p:cNvSpPr>
            <p:nvPr/>
          </p:nvSpPr>
          <p:spPr bwMode="auto">
            <a:xfrm flipH="1">
              <a:off x="431" y="3132"/>
              <a:ext cx="22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60" name="Line 36"/>
            <p:cNvSpPr>
              <a:spLocks noChangeShapeType="1"/>
            </p:cNvSpPr>
            <p:nvPr/>
          </p:nvSpPr>
          <p:spPr bwMode="auto">
            <a:xfrm flipH="1">
              <a:off x="431" y="3273"/>
              <a:ext cx="22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61" name="Line 37"/>
            <p:cNvSpPr>
              <a:spLocks noChangeShapeType="1"/>
            </p:cNvSpPr>
            <p:nvPr/>
          </p:nvSpPr>
          <p:spPr bwMode="auto">
            <a:xfrm flipH="1">
              <a:off x="684" y="3179"/>
              <a:ext cx="22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62" name="Line 38"/>
            <p:cNvSpPr>
              <a:spLocks noChangeShapeType="1"/>
            </p:cNvSpPr>
            <p:nvPr/>
          </p:nvSpPr>
          <p:spPr bwMode="auto">
            <a:xfrm flipH="1">
              <a:off x="684" y="3226"/>
              <a:ext cx="22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63" name="Rectangle 39"/>
            <p:cNvSpPr>
              <a:spLocks noChangeArrowheads="1"/>
            </p:cNvSpPr>
            <p:nvPr/>
          </p:nvSpPr>
          <p:spPr bwMode="auto">
            <a:xfrm>
              <a:off x="111" y="3111"/>
              <a:ext cx="300" cy="183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64" name="Rectangle 40"/>
            <p:cNvSpPr>
              <a:spLocks noChangeArrowheads="1"/>
            </p:cNvSpPr>
            <p:nvPr/>
          </p:nvSpPr>
          <p:spPr bwMode="auto">
            <a:xfrm>
              <a:off x="437" y="3134"/>
              <a:ext cx="229" cy="135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65" name="Rectangle 41"/>
            <p:cNvSpPr>
              <a:spLocks noChangeArrowheads="1"/>
            </p:cNvSpPr>
            <p:nvPr/>
          </p:nvSpPr>
          <p:spPr bwMode="auto">
            <a:xfrm>
              <a:off x="684" y="3177"/>
              <a:ext cx="222" cy="49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66" name="Oval 42"/>
            <p:cNvSpPr>
              <a:spLocks noChangeArrowheads="1"/>
            </p:cNvSpPr>
            <p:nvPr/>
          </p:nvSpPr>
          <p:spPr bwMode="auto">
            <a:xfrm>
              <a:off x="84" y="3127"/>
              <a:ext cx="35" cy="151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67" name="Arc 43"/>
            <p:cNvSpPr>
              <a:spLocks/>
            </p:cNvSpPr>
            <p:nvPr/>
          </p:nvSpPr>
          <p:spPr bwMode="auto">
            <a:xfrm rot="11100000">
              <a:off x="972" y="3128"/>
              <a:ext cx="117" cy="72"/>
            </a:xfrm>
            <a:custGeom>
              <a:avLst/>
              <a:gdLst>
                <a:gd name="G0" fmla="+- 185 0 0"/>
                <a:gd name="G1" fmla="+- 21600 0 0"/>
                <a:gd name="G2" fmla="+- 21600 0 0"/>
                <a:gd name="T0" fmla="*/ 0 w 21785"/>
                <a:gd name="T1" fmla="*/ 1 h 21600"/>
                <a:gd name="T2" fmla="*/ 21785 w 21785"/>
                <a:gd name="T3" fmla="*/ 21600 h 21600"/>
                <a:gd name="T4" fmla="*/ 185 w 2178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85" h="21600" fill="none" extrusionOk="0">
                  <a:moveTo>
                    <a:pt x="-1" y="0"/>
                  </a:moveTo>
                  <a:cubicBezTo>
                    <a:pt x="61" y="0"/>
                    <a:pt x="123" y="-1"/>
                    <a:pt x="185" y="0"/>
                  </a:cubicBezTo>
                  <a:cubicBezTo>
                    <a:pt x="12114" y="0"/>
                    <a:pt x="21785" y="9670"/>
                    <a:pt x="21785" y="21600"/>
                  </a:cubicBezTo>
                </a:path>
                <a:path w="21785" h="21600" stroke="0" extrusionOk="0">
                  <a:moveTo>
                    <a:pt x="-1" y="0"/>
                  </a:moveTo>
                  <a:cubicBezTo>
                    <a:pt x="61" y="0"/>
                    <a:pt x="123" y="-1"/>
                    <a:pt x="185" y="0"/>
                  </a:cubicBezTo>
                  <a:cubicBezTo>
                    <a:pt x="12114" y="0"/>
                    <a:pt x="21785" y="9670"/>
                    <a:pt x="21785" y="21600"/>
                  </a:cubicBezTo>
                  <a:lnTo>
                    <a:pt x="185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68" name="Arc 44"/>
            <p:cNvSpPr>
              <a:spLocks/>
            </p:cNvSpPr>
            <p:nvPr/>
          </p:nvSpPr>
          <p:spPr bwMode="auto">
            <a:xfrm rot="21180000">
              <a:off x="961" y="3222"/>
              <a:ext cx="120" cy="62"/>
            </a:xfrm>
            <a:custGeom>
              <a:avLst/>
              <a:gdLst>
                <a:gd name="G0" fmla="+- 21597 0 0"/>
                <a:gd name="G1" fmla="+- 21599 0 0"/>
                <a:gd name="G2" fmla="+- 21600 0 0"/>
                <a:gd name="T0" fmla="*/ 0 w 21597"/>
                <a:gd name="T1" fmla="*/ 21254 h 21599"/>
                <a:gd name="T2" fmla="*/ 21419 w 21597"/>
                <a:gd name="T3" fmla="*/ 0 h 21599"/>
                <a:gd name="T4" fmla="*/ 21597 w 21597"/>
                <a:gd name="T5" fmla="*/ 21599 h 21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599" fill="none" extrusionOk="0">
                  <a:moveTo>
                    <a:pt x="-1" y="21253"/>
                  </a:moveTo>
                  <a:cubicBezTo>
                    <a:pt x="187" y="9529"/>
                    <a:pt x="9693" y="96"/>
                    <a:pt x="21418" y="-1"/>
                  </a:cubicBezTo>
                </a:path>
                <a:path w="21597" h="21599" stroke="0" extrusionOk="0">
                  <a:moveTo>
                    <a:pt x="-1" y="21253"/>
                  </a:moveTo>
                  <a:cubicBezTo>
                    <a:pt x="187" y="9529"/>
                    <a:pt x="9693" y="96"/>
                    <a:pt x="21418" y="-1"/>
                  </a:cubicBezTo>
                  <a:lnTo>
                    <a:pt x="21597" y="21599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69" name="Arc 45"/>
            <p:cNvSpPr>
              <a:spLocks/>
            </p:cNvSpPr>
            <p:nvPr/>
          </p:nvSpPr>
          <p:spPr bwMode="auto">
            <a:xfrm rot="10800000">
              <a:off x="936" y="3205"/>
              <a:ext cx="24" cy="63"/>
            </a:xfrm>
            <a:custGeom>
              <a:avLst/>
              <a:gdLst>
                <a:gd name="G0" fmla="+- 918 0 0"/>
                <a:gd name="G1" fmla="+- 21600 0 0"/>
                <a:gd name="G2" fmla="+- 21600 0 0"/>
                <a:gd name="T0" fmla="*/ 0 w 22518"/>
                <a:gd name="T1" fmla="*/ 20 h 21600"/>
                <a:gd name="T2" fmla="*/ 22518 w 22518"/>
                <a:gd name="T3" fmla="*/ 21600 h 21600"/>
                <a:gd name="T4" fmla="*/ 918 w 2251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18" h="21600" fill="none" extrusionOk="0">
                  <a:moveTo>
                    <a:pt x="-1" y="19"/>
                  </a:moveTo>
                  <a:cubicBezTo>
                    <a:pt x="305" y="6"/>
                    <a:pt x="611" y="-1"/>
                    <a:pt x="918" y="0"/>
                  </a:cubicBezTo>
                  <a:cubicBezTo>
                    <a:pt x="12847" y="0"/>
                    <a:pt x="22518" y="9670"/>
                    <a:pt x="22518" y="21600"/>
                  </a:cubicBezTo>
                </a:path>
                <a:path w="22518" h="21600" stroke="0" extrusionOk="0">
                  <a:moveTo>
                    <a:pt x="-1" y="19"/>
                  </a:moveTo>
                  <a:cubicBezTo>
                    <a:pt x="305" y="6"/>
                    <a:pt x="611" y="-1"/>
                    <a:pt x="918" y="0"/>
                  </a:cubicBezTo>
                  <a:cubicBezTo>
                    <a:pt x="12847" y="0"/>
                    <a:pt x="22518" y="9670"/>
                    <a:pt x="22518" y="21600"/>
                  </a:cubicBezTo>
                  <a:lnTo>
                    <a:pt x="918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70" name="Oval 46"/>
            <p:cNvSpPr>
              <a:spLocks noChangeArrowheads="1"/>
            </p:cNvSpPr>
            <p:nvPr/>
          </p:nvSpPr>
          <p:spPr bwMode="auto">
            <a:xfrm>
              <a:off x="947" y="3166"/>
              <a:ext cx="22" cy="77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71" name="Arc 47"/>
            <p:cNvSpPr>
              <a:spLocks/>
            </p:cNvSpPr>
            <p:nvPr/>
          </p:nvSpPr>
          <p:spPr bwMode="auto">
            <a:xfrm>
              <a:off x="940" y="3144"/>
              <a:ext cx="29" cy="60"/>
            </a:xfrm>
            <a:custGeom>
              <a:avLst/>
              <a:gdLst>
                <a:gd name="G0" fmla="+- 21600 0 0"/>
                <a:gd name="G1" fmla="+- 21586 0 0"/>
                <a:gd name="G2" fmla="+- 21600 0 0"/>
                <a:gd name="T0" fmla="*/ 0 w 21600"/>
                <a:gd name="T1" fmla="*/ 21586 h 21586"/>
                <a:gd name="T2" fmla="*/ 20843 w 21600"/>
                <a:gd name="T3" fmla="*/ 0 h 21586"/>
                <a:gd name="T4" fmla="*/ 21600 w 21600"/>
                <a:gd name="T5" fmla="*/ 21586 h 21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86" fill="none" extrusionOk="0">
                  <a:moveTo>
                    <a:pt x="0" y="21586"/>
                  </a:moveTo>
                  <a:cubicBezTo>
                    <a:pt x="0" y="9951"/>
                    <a:pt x="9215" y="407"/>
                    <a:pt x="20842" y="-1"/>
                  </a:cubicBezTo>
                </a:path>
                <a:path w="21600" h="21586" stroke="0" extrusionOk="0">
                  <a:moveTo>
                    <a:pt x="0" y="21586"/>
                  </a:moveTo>
                  <a:cubicBezTo>
                    <a:pt x="0" y="9951"/>
                    <a:pt x="9215" y="407"/>
                    <a:pt x="20842" y="-1"/>
                  </a:cubicBezTo>
                  <a:lnTo>
                    <a:pt x="21600" y="21586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72" name="Oval 48"/>
            <p:cNvSpPr>
              <a:spLocks noChangeArrowheads="1"/>
            </p:cNvSpPr>
            <p:nvPr/>
          </p:nvSpPr>
          <p:spPr bwMode="auto">
            <a:xfrm>
              <a:off x="957" y="3193"/>
              <a:ext cx="2" cy="23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</p:grpSp>
      <p:sp>
        <p:nvSpPr>
          <p:cNvPr id="1093" name="Freeform 69"/>
          <p:cNvSpPr>
            <a:spLocks/>
          </p:cNvSpPr>
          <p:nvPr/>
        </p:nvSpPr>
        <p:spPr bwMode="auto">
          <a:xfrm>
            <a:off x="1927225" y="4895850"/>
            <a:ext cx="52388" cy="179388"/>
          </a:xfrm>
          <a:custGeom>
            <a:avLst/>
            <a:gdLst/>
            <a:ahLst/>
            <a:cxnLst>
              <a:cxn ang="0">
                <a:pos x="16" y="102"/>
              </a:cxn>
              <a:cxn ang="0">
                <a:pos x="16" y="94"/>
              </a:cxn>
              <a:cxn ang="0">
                <a:pos x="18" y="86"/>
              </a:cxn>
              <a:cxn ang="0">
                <a:pos x="20" y="78"/>
              </a:cxn>
              <a:cxn ang="0">
                <a:pos x="22" y="70"/>
              </a:cxn>
              <a:cxn ang="0">
                <a:pos x="22" y="62"/>
              </a:cxn>
              <a:cxn ang="0">
                <a:pos x="24" y="54"/>
              </a:cxn>
              <a:cxn ang="0">
                <a:pos x="24" y="46"/>
              </a:cxn>
              <a:cxn ang="0">
                <a:pos x="28" y="38"/>
              </a:cxn>
              <a:cxn ang="0">
                <a:pos x="28" y="30"/>
              </a:cxn>
              <a:cxn ang="0">
                <a:pos x="28" y="22"/>
              </a:cxn>
              <a:cxn ang="0">
                <a:pos x="28" y="14"/>
              </a:cxn>
              <a:cxn ang="0">
                <a:pos x="30" y="6"/>
              </a:cxn>
              <a:cxn ang="0">
                <a:pos x="28" y="0"/>
              </a:cxn>
              <a:cxn ang="0">
                <a:pos x="22" y="4"/>
              </a:cxn>
              <a:cxn ang="0">
                <a:pos x="14" y="4"/>
              </a:cxn>
              <a:cxn ang="0">
                <a:pos x="8" y="8"/>
              </a:cxn>
              <a:cxn ang="0">
                <a:pos x="6" y="16"/>
              </a:cxn>
              <a:cxn ang="0">
                <a:pos x="4" y="24"/>
              </a:cxn>
              <a:cxn ang="0">
                <a:pos x="4" y="32"/>
              </a:cxn>
              <a:cxn ang="0">
                <a:pos x="4" y="40"/>
              </a:cxn>
              <a:cxn ang="0">
                <a:pos x="2" y="48"/>
              </a:cxn>
              <a:cxn ang="0">
                <a:pos x="0" y="56"/>
              </a:cxn>
              <a:cxn ang="0">
                <a:pos x="0" y="64"/>
              </a:cxn>
              <a:cxn ang="0">
                <a:pos x="0" y="72"/>
              </a:cxn>
              <a:cxn ang="0">
                <a:pos x="2" y="80"/>
              </a:cxn>
              <a:cxn ang="0">
                <a:pos x="6" y="88"/>
              </a:cxn>
              <a:cxn ang="0">
                <a:pos x="6" y="96"/>
              </a:cxn>
              <a:cxn ang="0">
                <a:pos x="4" y="104"/>
              </a:cxn>
              <a:cxn ang="0">
                <a:pos x="8" y="112"/>
              </a:cxn>
              <a:cxn ang="0">
                <a:pos x="16" y="108"/>
              </a:cxn>
              <a:cxn ang="0">
                <a:pos x="12" y="102"/>
              </a:cxn>
            </a:cxnLst>
            <a:rect l="0" t="0" r="r" b="b"/>
            <a:pathLst>
              <a:path w="33" h="113">
                <a:moveTo>
                  <a:pt x="12" y="102"/>
                </a:moveTo>
                <a:lnTo>
                  <a:pt x="16" y="102"/>
                </a:lnTo>
                <a:lnTo>
                  <a:pt x="18" y="98"/>
                </a:lnTo>
                <a:lnTo>
                  <a:pt x="16" y="94"/>
                </a:lnTo>
                <a:lnTo>
                  <a:pt x="18" y="90"/>
                </a:lnTo>
                <a:lnTo>
                  <a:pt x="18" y="86"/>
                </a:lnTo>
                <a:lnTo>
                  <a:pt x="18" y="82"/>
                </a:lnTo>
                <a:lnTo>
                  <a:pt x="20" y="78"/>
                </a:lnTo>
                <a:lnTo>
                  <a:pt x="20" y="74"/>
                </a:lnTo>
                <a:lnTo>
                  <a:pt x="22" y="70"/>
                </a:lnTo>
                <a:lnTo>
                  <a:pt x="22" y="66"/>
                </a:lnTo>
                <a:lnTo>
                  <a:pt x="22" y="62"/>
                </a:lnTo>
                <a:lnTo>
                  <a:pt x="22" y="58"/>
                </a:lnTo>
                <a:lnTo>
                  <a:pt x="24" y="54"/>
                </a:lnTo>
                <a:lnTo>
                  <a:pt x="24" y="50"/>
                </a:lnTo>
                <a:lnTo>
                  <a:pt x="24" y="46"/>
                </a:lnTo>
                <a:lnTo>
                  <a:pt x="28" y="42"/>
                </a:lnTo>
                <a:lnTo>
                  <a:pt x="28" y="38"/>
                </a:lnTo>
                <a:lnTo>
                  <a:pt x="28" y="34"/>
                </a:lnTo>
                <a:lnTo>
                  <a:pt x="28" y="30"/>
                </a:lnTo>
                <a:lnTo>
                  <a:pt x="28" y="26"/>
                </a:lnTo>
                <a:lnTo>
                  <a:pt x="28" y="22"/>
                </a:lnTo>
                <a:lnTo>
                  <a:pt x="28" y="18"/>
                </a:lnTo>
                <a:lnTo>
                  <a:pt x="28" y="14"/>
                </a:lnTo>
                <a:lnTo>
                  <a:pt x="28" y="10"/>
                </a:lnTo>
                <a:lnTo>
                  <a:pt x="30" y="6"/>
                </a:lnTo>
                <a:lnTo>
                  <a:pt x="32" y="2"/>
                </a:lnTo>
                <a:lnTo>
                  <a:pt x="28" y="0"/>
                </a:lnTo>
                <a:lnTo>
                  <a:pt x="24" y="0"/>
                </a:lnTo>
                <a:lnTo>
                  <a:pt x="22" y="4"/>
                </a:lnTo>
                <a:lnTo>
                  <a:pt x="18" y="4"/>
                </a:lnTo>
                <a:lnTo>
                  <a:pt x="14" y="4"/>
                </a:lnTo>
                <a:lnTo>
                  <a:pt x="10" y="4"/>
                </a:lnTo>
                <a:lnTo>
                  <a:pt x="8" y="8"/>
                </a:lnTo>
                <a:lnTo>
                  <a:pt x="8" y="12"/>
                </a:lnTo>
                <a:lnTo>
                  <a:pt x="6" y="16"/>
                </a:lnTo>
                <a:lnTo>
                  <a:pt x="6" y="20"/>
                </a:lnTo>
                <a:lnTo>
                  <a:pt x="4" y="24"/>
                </a:lnTo>
                <a:lnTo>
                  <a:pt x="4" y="28"/>
                </a:lnTo>
                <a:lnTo>
                  <a:pt x="4" y="32"/>
                </a:lnTo>
                <a:lnTo>
                  <a:pt x="4" y="36"/>
                </a:lnTo>
                <a:lnTo>
                  <a:pt x="4" y="40"/>
                </a:lnTo>
                <a:lnTo>
                  <a:pt x="4" y="44"/>
                </a:lnTo>
                <a:lnTo>
                  <a:pt x="2" y="48"/>
                </a:lnTo>
                <a:lnTo>
                  <a:pt x="0" y="52"/>
                </a:lnTo>
                <a:lnTo>
                  <a:pt x="0" y="56"/>
                </a:lnTo>
                <a:lnTo>
                  <a:pt x="0" y="60"/>
                </a:lnTo>
                <a:lnTo>
                  <a:pt x="0" y="64"/>
                </a:lnTo>
                <a:lnTo>
                  <a:pt x="0" y="68"/>
                </a:lnTo>
                <a:lnTo>
                  <a:pt x="0" y="72"/>
                </a:lnTo>
                <a:lnTo>
                  <a:pt x="2" y="76"/>
                </a:lnTo>
                <a:lnTo>
                  <a:pt x="2" y="80"/>
                </a:lnTo>
                <a:lnTo>
                  <a:pt x="4" y="84"/>
                </a:lnTo>
                <a:lnTo>
                  <a:pt x="6" y="88"/>
                </a:lnTo>
                <a:lnTo>
                  <a:pt x="6" y="92"/>
                </a:lnTo>
                <a:lnTo>
                  <a:pt x="6" y="96"/>
                </a:lnTo>
                <a:lnTo>
                  <a:pt x="4" y="100"/>
                </a:lnTo>
                <a:lnTo>
                  <a:pt x="4" y="104"/>
                </a:lnTo>
                <a:lnTo>
                  <a:pt x="6" y="108"/>
                </a:lnTo>
                <a:lnTo>
                  <a:pt x="8" y="112"/>
                </a:lnTo>
                <a:lnTo>
                  <a:pt x="12" y="110"/>
                </a:lnTo>
                <a:lnTo>
                  <a:pt x="16" y="108"/>
                </a:lnTo>
                <a:lnTo>
                  <a:pt x="16" y="104"/>
                </a:lnTo>
                <a:lnTo>
                  <a:pt x="12" y="102"/>
                </a:lnTo>
              </a:path>
            </a:pathLst>
          </a:custGeom>
          <a:solidFill>
            <a:schemeClr val="bg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9" tIns="45714" rIns="91429" bIns="45714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grpSp>
        <p:nvGrpSpPr>
          <p:cNvPr id="1030" name="Group 147"/>
          <p:cNvGrpSpPr>
            <a:grpSpLocks/>
          </p:cNvGrpSpPr>
          <p:nvPr/>
        </p:nvGrpSpPr>
        <p:grpSpPr bwMode="auto">
          <a:xfrm>
            <a:off x="3829051" y="5580064"/>
            <a:ext cx="468313" cy="649287"/>
            <a:chOff x="2412" y="3515"/>
            <a:chExt cx="295" cy="409"/>
          </a:xfrm>
        </p:grpSpPr>
        <p:sp>
          <p:nvSpPr>
            <p:cNvPr id="1095" name="Rectangle 71"/>
            <p:cNvSpPr>
              <a:spLocks noChangeArrowheads="1"/>
            </p:cNvSpPr>
            <p:nvPr/>
          </p:nvSpPr>
          <p:spPr bwMode="auto">
            <a:xfrm rot="1260000">
              <a:off x="2601" y="3553"/>
              <a:ext cx="52" cy="244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shade val="5372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my-MM" sz="3600" b="0">
                <a:solidFill>
                  <a:srgbClr val="FFFFFF"/>
                </a:solidFill>
                <a:latin typeface="Times" charset="0"/>
                <a:cs typeface="+mn-cs"/>
              </a:endParaRPr>
            </a:p>
          </p:txBody>
        </p:sp>
        <p:sp>
          <p:nvSpPr>
            <p:cNvPr id="1096" name="Rectangle 72"/>
            <p:cNvSpPr>
              <a:spLocks noChangeArrowheads="1"/>
            </p:cNvSpPr>
            <p:nvPr/>
          </p:nvSpPr>
          <p:spPr bwMode="auto">
            <a:xfrm>
              <a:off x="2412" y="3898"/>
              <a:ext cx="292" cy="2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shade val="29804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97" name="Rectangle 73"/>
            <p:cNvSpPr>
              <a:spLocks noChangeArrowheads="1"/>
            </p:cNvSpPr>
            <p:nvPr/>
          </p:nvSpPr>
          <p:spPr bwMode="auto">
            <a:xfrm>
              <a:off x="2672" y="3714"/>
              <a:ext cx="32" cy="17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98" name="Oval 74"/>
            <p:cNvSpPr>
              <a:spLocks noChangeArrowheads="1"/>
            </p:cNvSpPr>
            <p:nvPr/>
          </p:nvSpPr>
          <p:spPr bwMode="auto">
            <a:xfrm>
              <a:off x="2612" y="3680"/>
              <a:ext cx="72" cy="5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99" name="Rectangle 75"/>
            <p:cNvSpPr>
              <a:spLocks noChangeArrowheads="1"/>
            </p:cNvSpPr>
            <p:nvPr/>
          </p:nvSpPr>
          <p:spPr bwMode="auto">
            <a:xfrm rot="1080000">
              <a:off x="2492" y="3817"/>
              <a:ext cx="132" cy="9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00" name="Rectangle 76"/>
            <p:cNvSpPr>
              <a:spLocks noChangeArrowheads="1"/>
            </p:cNvSpPr>
            <p:nvPr/>
          </p:nvSpPr>
          <p:spPr bwMode="auto">
            <a:xfrm>
              <a:off x="2552" y="3831"/>
              <a:ext cx="12" cy="76"/>
            </a:xfrm>
            <a:prstGeom prst="rect">
              <a:avLst/>
            </a:prstGeom>
            <a:gradFill rotWithShape="0">
              <a:gsLst>
                <a:gs pos="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01" name="Rectangle 77"/>
            <p:cNvSpPr>
              <a:spLocks noChangeArrowheads="1"/>
            </p:cNvSpPr>
            <p:nvPr/>
          </p:nvSpPr>
          <p:spPr bwMode="auto">
            <a:xfrm rot="1200000">
              <a:off x="2675" y="3515"/>
              <a:ext cx="32" cy="4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</p:grpSp>
      <p:grpSp>
        <p:nvGrpSpPr>
          <p:cNvPr id="1031" name="Group 81"/>
          <p:cNvGrpSpPr>
            <a:grpSpLocks/>
          </p:cNvGrpSpPr>
          <p:nvPr/>
        </p:nvGrpSpPr>
        <p:grpSpPr bwMode="auto">
          <a:xfrm>
            <a:off x="5481638" y="588963"/>
            <a:ext cx="703262" cy="958850"/>
            <a:chOff x="3883" y="688"/>
            <a:chExt cx="576" cy="792"/>
          </a:xfrm>
        </p:grpSpPr>
        <p:sp>
          <p:nvSpPr>
            <p:cNvPr id="1106" name="Rectangle 82"/>
            <p:cNvSpPr>
              <a:spLocks noChangeArrowheads="1"/>
            </p:cNvSpPr>
            <p:nvPr/>
          </p:nvSpPr>
          <p:spPr bwMode="auto">
            <a:xfrm>
              <a:off x="4096" y="688"/>
              <a:ext cx="152" cy="792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07" name="Rectangle 83"/>
            <p:cNvSpPr>
              <a:spLocks noChangeArrowheads="1"/>
            </p:cNvSpPr>
            <p:nvPr/>
          </p:nvSpPr>
          <p:spPr bwMode="auto">
            <a:xfrm>
              <a:off x="3883" y="824"/>
              <a:ext cx="576" cy="144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08" name="Rectangle 84"/>
            <p:cNvSpPr>
              <a:spLocks noChangeArrowheads="1"/>
            </p:cNvSpPr>
            <p:nvPr/>
          </p:nvSpPr>
          <p:spPr bwMode="auto">
            <a:xfrm>
              <a:off x="4101" y="773"/>
              <a:ext cx="143" cy="278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</p:grpSp>
      <p:grpSp>
        <p:nvGrpSpPr>
          <p:cNvPr id="1032" name="Group 87"/>
          <p:cNvGrpSpPr>
            <a:grpSpLocks/>
          </p:cNvGrpSpPr>
          <p:nvPr/>
        </p:nvGrpSpPr>
        <p:grpSpPr bwMode="auto">
          <a:xfrm>
            <a:off x="223838" y="6316663"/>
            <a:ext cx="8704262" cy="458788"/>
            <a:chOff x="149" y="3969"/>
            <a:chExt cx="5483" cy="289"/>
          </a:xfrm>
        </p:grpSpPr>
        <p:sp>
          <p:nvSpPr>
            <p:cNvPr id="1112" name="Line 88"/>
            <p:cNvSpPr>
              <a:spLocks noChangeShapeType="1"/>
            </p:cNvSpPr>
            <p:nvPr/>
          </p:nvSpPr>
          <p:spPr bwMode="auto">
            <a:xfrm>
              <a:off x="149" y="4077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13" name="Rectangle 89"/>
            <p:cNvSpPr>
              <a:spLocks noChangeArrowheads="1"/>
            </p:cNvSpPr>
            <p:nvPr/>
          </p:nvSpPr>
          <p:spPr bwMode="auto">
            <a:xfrm>
              <a:off x="1931" y="3969"/>
              <a:ext cx="1844" cy="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sz="2400">
                  <a:solidFill>
                    <a:srgbClr val="000000"/>
                  </a:solidFill>
                  <a:latin typeface="Times" charset="0"/>
                  <a:cs typeface="+mn-cs"/>
                </a:rPr>
                <a:t> </a:t>
              </a:r>
              <a:r>
                <a:rPr lang="en-US" sz="2400">
                  <a:solidFill>
                    <a:srgbClr val="618FFD"/>
                  </a:solidFill>
                  <a:latin typeface="Times" charset="0"/>
                  <a:cs typeface="+mn-cs"/>
                </a:rPr>
                <a:t>The </a:t>
              </a:r>
              <a:r>
                <a:rPr lang="ja-JP" altLang="en-US" sz="2400">
                  <a:solidFill>
                    <a:srgbClr val="618FFD"/>
                  </a:solidFill>
                  <a:latin typeface="Times" charset="0"/>
                  <a:cs typeface="+mn-cs"/>
                </a:rPr>
                <a:t>“</a:t>
              </a:r>
              <a:r>
                <a:rPr lang="en-US" sz="2400">
                  <a:solidFill>
                    <a:srgbClr val="618FFD"/>
                  </a:solidFill>
                  <a:latin typeface="Times" charset="0"/>
                  <a:cs typeface="+mn-cs"/>
                </a:rPr>
                <a:t>Opened</a:t>
              </a:r>
              <a:r>
                <a:rPr lang="ja-JP" altLang="en-US" sz="2400">
                  <a:solidFill>
                    <a:srgbClr val="618FFD"/>
                  </a:solidFill>
                  <a:latin typeface="Times" charset="0"/>
                  <a:cs typeface="+mn-cs"/>
                </a:rPr>
                <a:t>”</a:t>
              </a:r>
              <a:r>
                <a:rPr lang="en-US" sz="2400">
                  <a:solidFill>
                    <a:srgbClr val="618FFD"/>
                  </a:solidFill>
                  <a:latin typeface="Times" charset="0"/>
                  <a:cs typeface="+mn-cs"/>
                </a:rPr>
                <a:t> Bible</a:t>
              </a:r>
              <a:endParaRPr lang="en-US" sz="2400">
                <a:solidFill>
                  <a:srgbClr val="000000"/>
                </a:solidFill>
                <a:latin typeface="Times" charset="0"/>
                <a:cs typeface="+mn-cs"/>
              </a:endParaRPr>
            </a:p>
          </p:txBody>
        </p:sp>
        <p:sp>
          <p:nvSpPr>
            <p:cNvPr id="1114" name="Line 90"/>
            <p:cNvSpPr>
              <a:spLocks noChangeShapeType="1"/>
            </p:cNvSpPr>
            <p:nvPr/>
          </p:nvSpPr>
          <p:spPr bwMode="auto">
            <a:xfrm>
              <a:off x="3809" y="4077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15" name="Line 91"/>
            <p:cNvSpPr>
              <a:spLocks noChangeShapeType="1"/>
            </p:cNvSpPr>
            <p:nvPr/>
          </p:nvSpPr>
          <p:spPr bwMode="auto">
            <a:xfrm>
              <a:off x="3809" y="4173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16" name="Line 92"/>
            <p:cNvSpPr>
              <a:spLocks noChangeShapeType="1"/>
            </p:cNvSpPr>
            <p:nvPr/>
          </p:nvSpPr>
          <p:spPr bwMode="auto">
            <a:xfrm>
              <a:off x="149" y="4173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</p:grpSp>
      <p:grpSp>
        <p:nvGrpSpPr>
          <p:cNvPr id="1033" name="Group 93"/>
          <p:cNvGrpSpPr>
            <a:grpSpLocks/>
          </p:cNvGrpSpPr>
          <p:nvPr/>
        </p:nvGrpSpPr>
        <p:grpSpPr bwMode="auto">
          <a:xfrm>
            <a:off x="206376" y="311151"/>
            <a:ext cx="8742363" cy="317500"/>
            <a:chOff x="130" y="196"/>
            <a:chExt cx="5483" cy="200"/>
          </a:xfrm>
        </p:grpSpPr>
        <p:sp>
          <p:nvSpPr>
            <p:cNvPr id="1118" name="Line 94"/>
            <p:cNvSpPr>
              <a:spLocks noChangeShapeType="1"/>
            </p:cNvSpPr>
            <p:nvPr/>
          </p:nvSpPr>
          <p:spPr bwMode="auto">
            <a:xfrm>
              <a:off x="130" y="196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19" name="Line 95"/>
            <p:cNvSpPr>
              <a:spLocks noChangeShapeType="1"/>
            </p:cNvSpPr>
            <p:nvPr/>
          </p:nvSpPr>
          <p:spPr bwMode="auto">
            <a:xfrm>
              <a:off x="3790" y="196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20" name="Line 96"/>
            <p:cNvSpPr>
              <a:spLocks noChangeShapeType="1"/>
            </p:cNvSpPr>
            <p:nvPr/>
          </p:nvSpPr>
          <p:spPr bwMode="auto">
            <a:xfrm>
              <a:off x="3790" y="292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21" name="Line 97"/>
            <p:cNvSpPr>
              <a:spLocks noChangeShapeType="1"/>
            </p:cNvSpPr>
            <p:nvPr/>
          </p:nvSpPr>
          <p:spPr bwMode="auto">
            <a:xfrm>
              <a:off x="130" y="292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22" name="Line 98"/>
            <p:cNvSpPr>
              <a:spLocks noChangeShapeType="1"/>
            </p:cNvSpPr>
            <p:nvPr/>
          </p:nvSpPr>
          <p:spPr bwMode="auto">
            <a:xfrm>
              <a:off x="130" y="396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23" name="Line 99"/>
            <p:cNvSpPr>
              <a:spLocks noChangeShapeType="1"/>
            </p:cNvSpPr>
            <p:nvPr/>
          </p:nvSpPr>
          <p:spPr bwMode="auto">
            <a:xfrm>
              <a:off x="3790" y="396"/>
              <a:ext cx="1823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</p:grpSp>
      <p:sp>
        <p:nvSpPr>
          <p:cNvPr id="1126" name="Line 102"/>
          <p:cNvSpPr>
            <a:spLocks noChangeShapeType="1"/>
          </p:cNvSpPr>
          <p:nvPr/>
        </p:nvSpPr>
        <p:spPr bwMode="auto">
          <a:xfrm flipH="1">
            <a:off x="5456238" y="4124325"/>
            <a:ext cx="842962" cy="57943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27" name="Line 103"/>
          <p:cNvSpPr>
            <a:spLocks noChangeShapeType="1"/>
          </p:cNvSpPr>
          <p:nvPr/>
        </p:nvSpPr>
        <p:spPr bwMode="auto">
          <a:xfrm flipH="1">
            <a:off x="5568951" y="4084639"/>
            <a:ext cx="842963" cy="5794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28" name="Line 104"/>
          <p:cNvSpPr>
            <a:spLocks noChangeShapeType="1"/>
          </p:cNvSpPr>
          <p:nvPr/>
        </p:nvSpPr>
        <p:spPr bwMode="auto">
          <a:xfrm flipH="1">
            <a:off x="5170488" y="4265614"/>
            <a:ext cx="842962" cy="5794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29" name="Line 105"/>
          <p:cNvSpPr>
            <a:spLocks noChangeShapeType="1"/>
          </p:cNvSpPr>
          <p:nvPr/>
        </p:nvSpPr>
        <p:spPr bwMode="auto">
          <a:xfrm rot="20675554" flipH="1">
            <a:off x="5145088" y="3736975"/>
            <a:ext cx="842962" cy="57943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30" name="Line 106"/>
          <p:cNvSpPr>
            <a:spLocks noChangeShapeType="1"/>
          </p:cNvSpPr>
          <p:nvPr/>
        </p:nvSpPr>
        <p:spPr bwMode="auto">
          <a:xfrm rot="-924446">
            <a:off x="3797300" y="2781301"/>
            <a:ext cx="98425" cy="14509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31" name="Line 107"/>
          <p:cNvSpPr>
            <a:spLocks noChangeShapeType="1"/>
          </p:cNvSpPr>
          <p:nvPr/>
        </p:nvSpPr>
        <p:spPr bwMode="auto">
          <a:xfrm rot="-924446">
            <a:off x="3683001" y="2803526"/>
            <a:ext cx="119063" cy="107632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32" name="Line 108"/>
          <p:cNvSpPr>
            <a:spLocks noChangeShapeType="1"/>
          </p:cNvSpPr>
          <p:nvPr/>
        </p:nvSpPr>
        <p:spPr bwMode="auto">
          <a:xfrm rot="20675554" flipH="1">
            <a:off x="5445126" y="3508375"/>
            <a:ext cx="593725" cy="3841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33" name="Line 109"/>
          <p:cNvSpPr>
            <a:spLocks noChangeShapeType="1"/>
          </p:cNvSpPr>
          <p:nvPr/>
        </p:nvSpPr>
        <p:spPr bwMode="auto">
          <a:xfrm rot="20675554" flipH="1">
            <a:off x="4826001" y="3997326"/>
            <a:ext cx="804863" cy="608013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34" name="Line 110"/>
          <p:cNvSpPr>
            <a:spLocks noChangeShapeType="1"/>
          </p:cNvSpPr>
          <p:nvPr/>
        </p:nvSpPr>
        <p:spPr bwMode="auto">
          <a:xfrm rot="-924446">
            <a:off x="2744788" y="3352801"/>
            <a:ext cx="479425" cy="95885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35" name="Line 111"/>
          <p:cNvSpPr>
            <a:spLocks noChangeShapeType="1"/>
          </p:cNvSpPr>
          <p:nvPr/>
        </p:nvSpPr>
        <p:spPr bwMode="auto">
          <a:xfrm rot="-924446">
            <a:off x="2657476" y="3402014"/>
            <a:ext cx="530225" cy="9604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36" name="Line 112"/>
          <p:cNvSpPr>
            <a:spLocks noChangeShapeType="1"/>
          </p:cNvSpPr>
          <p:nvPr/>
        </p:nvSpPr>
        <p:spPr bwMode="auto">
          <a:xfrm rot="-924446">
            <a:off x="2112964" y="4291013"/>
            <a:ext cx="655637" cy="51435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37" name="Line 113"/>
          <p:cNvSpPr>
            <a:spLocks noChangeShapeType="1"/>
          </p:cNvSpPr>
          <p:nvPr/>
        </p:nvSpPr>
        <p:spPr bwMode="auto">
          <a:xfrm rot="20675554" flipV="1">
            <a:off x="2570163" y="2674938"/>
            <a:ext cx="315912" cy="601662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38" name="Line 114"/>
          <p:cNvSpPr>
            <a:spLocks noChangeShapeType="1"/>
          </p:cNvSpPr>
          <p:nvPr/>
        </p:nvSpPr>
        <p:spPr bwMode="auto">
          <a:xfrm rot="-924446" flipH="1" flipV="1">
            <a:off x="2689225" y="3373439"/>
            <a:ext cx="112713" cy="3508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39" name="Line 115"/>
          <p:cNvSpPr>
            <a:spLocks noChangeShapeType="1"/>
          </p:cNvSpPr>
          <p:nvPr/>
        </p:nvSpPr>
        <p:spPr bwMode="auto">
          <a:xfrm rot="-924446" flipH="1" flipV="1">
            <a:off x="2686051" y="3462338"/>
            <a:ext cx="258763" cy="4349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40" name="Line 116"/>
          <p:cNvSpPr>
            <a:spLocks noChangeShapeType="1"/>
          </p:cNvSpPr>
          <p:nvPr/>
        </p:nvSpPr>
        <p:spPr bwMode="auto">
          <a:xfrm rot="20675554" flipH="1">
            <a:off x="1944688" y="2901951"/>
            <a:ext cx="622300" cy="1046163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41" name="Line 117"/>
          <p:cNvSpPr>
            <a:spLocks noChangeShapeType="1"/>
          </p:cNvSpPr>
          <p:nvPr/>
        </p:nvSpPr>
        <p:spPr bwMode="auto">
          <a:xfrm rot="20675554" flipH="1">
            <a:off x="1598614" y="4098925"/>
            <a:ext cx="649287" cy="118745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42" name="Line 118"/>
          <p:cNvSpPr>
            <a:spLocks noChangeShapeType="1"/>
          </p:cNvSpPr>
          <p:nvPr/>
        </p:nvSpPr>
        <p:spPr bwMode="auto">
          <a:xfrm rot="20675554" flipH="1">
            <a:off x="1676401" y="4752975"/>
            <a:ext cx="366713" cy="6254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43" name="Line 119"/>
          <p:cNvSpPr>
            <a:spLocks noChangeShapeType="1"/>
          </p:cNvSpPr>
          <p:nvPr/>
        </p:nvSpPr>
        <p:spPr bwMode="auto">
          <a:xfrm rot="20675554" flipH="1">
            <a:off x="1774826" y="4938714"/>
            <a:ext cx="209550" cy="3635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grpSp>
        <p:nvGrpSpPr>
          <p:cNvPr id="3" name="Group 148"/>
          <p:cNvGrpSpPr>
            <a:grpSpLocks/>
          </p:cNvGrpSpPr>
          <p:nvPr userDrawn="1"/>
        </p:nvGrpSpPr>
        <p:grpSpPr bwMode="auto">
          <a:xfrm>
            <a:off x="7037389" y="4754564"/>
            <a:ext cx="1862137" cy="484187"/>
            <a:chOff x="4433" y="2959"/>
            <a:chExt cx="1173" cy="305"/>
          </a:xfrm>
        </p:grpSpPr>
        <p:sp>
          <p:nvSpPr>
            <p:cNvPr id="1073" name="Oval 49"/>
            <p:cNvSpPr>
              <a:spLocks noChangeArrowheads="1"/>
            </p:cNvSpPr>
            <p:nvPr/>
          </p:nvSpPr>
          <p:spPr bwMode="auto">
            <a:xfrm>
              <a:off x="5555" y="3088"/>
              <a:ext cx="51" cy="172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74" name="Oval 50"/>
            <p:cNvSpPr>
              <a:spLocks noChangeArrowheads="1"/>
            </p:cNvSpPr>
            <p:nvPr/>
          </p:nvSpPr>
          <p:spPr bwMode="auto">
            <a:xfrm>
              <a:off x="5259" y="3088"/>
              <a:ext cx="51" cy="172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75" name="Oval 51"/>
            <p:cNvSpPr>
              <a:spLocks noChangeArrowheads="1"/>
            </p:cNvSpPr>
            <p:nvPr/>
          </p:nvSpPr>
          <p:spPr bwMode="auto">
            <a:xfrm>
              <a:off x="5030" y="3110"/>
              <a:ext cx="31" cy="127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76" name="Oval 52"/>
            <p:cNvSpPr>
              <a:spLocks noChangeArrowheads="1"/>
            </p:cNvSpPr>
            <p:nvPr/>
          </p:nvSpPr>
          <p:spPr bwMode="auto">
            <a:xfrm>
              <a:off x="4805" y="3155"/>
              <a:ext cx="11" cy="37"/>
            </a:xfrm>
            <a:prstGeom prst="ellipse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77" name="Line 53"/>
            <p:cNvSpPr>
              <a:spLocks noChangeShapeType="1"/>
            </p:cNvSpPr>
            <p:nvPr/>
          </p:nvSpPr>
          <p:spPr bwMode="auto">
            <a:xfrm flipH="1">
              <a:off x="5282" y="3264"/>
              <a:ext cx="29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78" name="Line 54"/>
            <p:cNvSpPr>
              <a:spLocks noChangeShapeType="1"/>
            </p:cNvSpPr>
            <p:nvPr/>
          </p:nvSpPr>
          <p:spPr bwMode="auto">
            <a:xfrm flipH="1">
              <a:off x="5283" y="3084"/>
              <a:ext cx="29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79" name="Line 55"/>
            <p:cNvSpPr>
              <a:spLocks noChangeShapeType="1"/>
            </p:cNvSpPr>
            <p:nvPr/>
          </p:nvSpPr>
          <p:spPr bwMode="auto">
            <a:xfrm>
              <a:off x="5054" y="3241"/>
              <a:ext cx="2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80" name="Line 56"/>
            <p:cNvSpPr>
              <a:spLocks noChangeShapeType="1"/>
            </p:cNvSpPr>
            <p:nvPr/>
          </p:nvSpPr>
          <p:spPr bwMode="auto">
            <a:xfrm>
              <a:off x="5054" y="3106"/>
              <a:ext cx="2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81" name="Line 57"/>
            <p:cNvSpPr>
              <a:spLocks noChangeShapeType="1"/>
            </p:cNvSpPr>
            <p:nvPr/>
          </p:nvSpPr>
          <p:spPr bwMode="auto">
            <a:xfrm>
              <a:off x="4813" y="3196"/>
              <a:ext cx="2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82" name="Line 58"/>
            <p:cNvSpPr>
              <a:spLocks noChangeShapeType="1"/>
            </p:cNvSpPr>
            <p:nvPr/>
          </p:nvSpPr>
          <p:spPr bwMode="auto">
            <a:xfrm>
              <a:off x="4813" y="3151"/>
              <a:ext cx="20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83" name="Rectangle 59"/>
            <p:cNvSpPr>
              <a:spLocks noChangeArrowheads="1"/>
            </p:cNvSpPr>
            <p:nvPr/>
          </p:nvSpPr>
          <p:spPr bwMode="auto">
            <a:xfrm>
              <a:off x="5286" y="3086"/>
              <a:ext cx="288" cy="176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84" name="Rectangle 60"/>
            <p:cNvSpPr>
              <a:spLocks noChangeArrowheads="1"/>
            </p:cNvSpPr>
            <p:nvPr/>
          </p:nvSpPr>
          <p:spPr bwMode="auto">
            <a:xfrm>
              <a:off x="5043" y="3110"/>
              <a:ext cx="219" cy="129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85" name="Rectangle 61"/>
            <p:cNvSpPr>
              <a:spLocks noChangeArrowheads="1"/>
            </p:cNvSpPr>
            <p:nvPr/>
          </p:nvSpPr>
          <p:spPr bwMode="auto">
            <a:xfrm>
              <a:off x="4814" y="3151"/>
              <a:ext cx="212" cy="47"/>
            </a:xfrm>
            <a:prstGeom prst="rect">
              <a:avLst/>
            </a:prstGeom>
            <a:gradFill rotWithShape="0">
              <a:gsLst>
                <a:gs pos="0">
                  <a:srgbClr val="618FFD">
                    <a:gamma/>
                    <a:shade val="29804"/>
                    <a:invGamma/>
                  </a:srgbClr>
                </a:gs>
                <a:gs pos="50000">
                  <a:srgbClr val="618FFD"/>
                </a:gs>
                <a:gs pos="100000">
                  <a:srgbClr val="618FFD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86" name="Oval 62"/>
            <p:cNvSpPr>
              <a:spLocks noChangeArrowheads="1"/>
            </p:cNvSpPr>
            <p:nvPr/>
          </p:nvSpPr>
          <p:spPr bwMode="auto">
            <a:xfrm>
              <a:off x="5566" y="3101"/>
              <a:ext cx="34" cy="14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87" name="Arc 63"/>
            <p:cNvSpPr>
              <a:spLocks/>
            </p:cNvSpPr>
            <p:nvPr/>
          </p:nvSpPr>
          <p:spPr bwMode="auto">
            <a:xfrm rot="300000">
              <a:off x="4652" y="3182"/>
              <a:ext cx="111" cy="7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97"/>
                <a:gd name="T1" fmla="*/ 0 h 21600"/>
                <a:gd name="T2" fmla="*/ 21597 w 21597"/>
                <a:gd name="T3" fmla="*/ 21290 h 21600"/>
                <a:gd name="T4" fmla="*/ 0 w 2159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600" fill="none" extrusionOk="0">
                  <a:moveTo>
                    <a:pt x="-1" y="0"/>
                  </a:moveTo>
                  <a:cubicBezTo>
                    <a:pt x="11808" y="0"/>
                    <a:pt x="21428" y="9482"/>
                    <a:pt x="21597" y="21289"/>
                  </a:cubicBezTo>
                </a:path>
                <a:path w="21597" h="21600" stroke="0" extrusionOk="0">
                  <a:moveTo>
                    <a:pt x="-1" y="0"/>
                  </a:moveTo>
                  <a:cubicBezTo>
                    <a:pt x="11808" y="0"/>
                    <a:pt x="21428" y="9482"/>
                    <a:pt x="21597" y="2128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88" name="Arc 64"/>
            <p:cNvSpPr>
              <a:spLocks/>
            </p:cNvSpPr>
            <p:nvPr/>
          </p:nvSpPr>
          <p:spPr bwMode="auto">
            <a:xfrm rot="10380000">
              <a:off x="4660" y="3102"/>
              <a:ext cx="115" cy="60"/>
            </a:xfrm>
            <a:custGeom>
              <a:avLst/>
              <a:gdLst>
                <a:gd name="G0" fmla="+- 21600 0 0"/>
                <a:gd name="G1" fmla="+- 21599 0 0"/>
                <a:gd name="G2" fmla="+- 21600 0 0"/>
                <a:gd name="T0" fmla="*/ 0 w 21600"/>
                <a:gd name="T1" fmla="*/ 21599 h 21599"/>
                <a:gd name="T2" fmla="*/ 21412 w 21600"/>
                <a:gd name="T3" fmla="*/ 0 h 21599"/>
                <a:gd name="T4" fmla="*/ 21600 w 21600"/>
                <a:gd name="T5" fmla="*/ 21599 h 21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99" fill="none" extrusionOk="0">
                  <a:moveTo>
                    <a:pt x="0" y="21599"/>
                  </a:moveTo>
                  <a:cubicBezTo>
                    <a:pt x="0" y="9743"/>
                    <a:pt x="9556" y="103"/>
                    <a:pt x="21411" y="-1"/>
                  </a:cubicBezTo>
                </a:path>
                <a:path w="21600" h="21599" stroke="0" extrusionOk="0">
                  <a:moveTo>
                    <a:pt x="0" y="21599"/>
                  </a:moveTo>
                  <a:cubicBezTo>
                    <a:pt x="0" y="9743"/>
                    <a:pt x="9556" y="103"/>
                    <a:pt x="21411" y="-1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89" name="Arc 65"/>
            <p:cNvSpPr>
              <a:spLocks/>
            </p:cNvSpPr>
            <p:nvPr/>
          </p:nvSpPr>
          <p:spPr bwMode="auto">
            <a:xfrm>
              <a:off x="4761" y="3117"/>
              <a:ext cx="23" cy="60"/>
            </a:xfrm>
            <a:custGeom>
              <a:avLst/>
              <a:gdLst>
                <a:gd name="G0" fmla="+- 951 0 0"/>
                <a:gd name="G1" fmla="+- 21600 0 0"/>
                <a:gd name="G2" fmla="+- 21600 0 0"/>
                <a:gd name="T0" fmla="*/ 0 w 22547"/>
                <a:gd name="T1" fmla="*/ 21 h 21600"/>
                <a:gd name="T2" fmla="*/ 22547 w 22547"/>
                <a:gd name="T3" fmla="*/ 21229 h 21600"/>
                <a:gd name="T4" fmla="*/ 951 w 2254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47" h="21600" fill="none" extrusionOk="0">
                  <a:moveTo>
                    <a:pt x="-1" y="20"/>
                  </a:moveTo>
                  <a:cubicBezTo>
                    <a:pt x="316" y="6"/>
                    <a:pt x="633" y="-1"/>
                    <a:pt x="951" y="0"/>
                  </a:cubicBezTo>
                  <a:cubicBezTo>
                    <a:pt x="12735" y="0"/>
                    <a:pt x="22345" y="9446"/>
                    <a:pt x="22547" y="21228"/>
                  </a:cubicBezTo>
                </a:path>
                <a:path w="22547" h="21600" stroke="0" extrusionOk="0">
                  <a:moveTo>
                    <a:pt x="-1" y="20"/>
                  </a:moveTo>
                  <a:cubicBezTo>
                    <a:pt x="316" y="6"/>
                    <a:pt x="633" y="-1"/>
                    <a:pt x="951" y="0"/>
                  </a:cubicBezTo>
                  <a:cubicBezTo>
                    <a:pt x="12735" y="0"/>
                    <a:pt x="22345" y="9446"/>
                    <a:pt x="22547" y="21228"/>
                  </a:cubicBezTo>
                  <a:lnTo>
                    <a:pt x="951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90" name="Oval 66"/>
            <p:cNvSpPr>
              <a:spLocks noChangeArrowheads="1"/>
            </p:cNvSpPr>
            <p:nvPr/>
          </p:nvSpPr>
          <p:spPr bwMode="auto">
            <a:xfrm>
              <a:off x="4754" y="3135"/>
              <a:ext cx="20" cy="7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91" name="Arc 67"/>
            <p:cNvSpPr>
              <a:spLocks/>
            </p:cNvSpPr>
            <p:nvPr/>
          </p:nvSpPr>
          <p:spPr bwMode="auto">
            <a:xfrm rot="10800000">
              <a:off x="4761" y="3180"/>
              <a:ext cx="27" cy="57"/>
            </a:xfrm>
            <a:custGeom>
              <a:avLst/>
              <a:gdLst>
                <a:gd name="G0" fmla="+- 21596 0 0"/>
                <a:gd name="G1" fmla="+- 21585 0 0"/>
                <a:gd name="G2" fmla="+- 21600 0 0"/>
                <a:gd name="T0" fmla="*/ 0 w 21596"/>
                <a:gd name="T1" fmla="*/ 21217 h 21585"/>
                <a:gd name="T2" fmla="*/ 20818 w 21596"/>
                <a:gd name="T3" fmla="*/ 0 h 21585"/>
                <a:gd name="T4" fmla="*/ 21596 w 21596"/>
                <a:gd name="T5" fmla="*/ 21585 h 21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6" h="21585" fill="none" extrusionOk="0">
                  <a:moveTo>
                    <a:pt x="-1" y="21216"/>
                  </a:moveTo>
                  <a:cubicBezTo>
                    <a:pt x="194" y="9734"/>
                    <a:pt x="9341" y="412"/>
                    <a:pt x="20817" y="-1"/>
                  </a:cubicBezTo>
                </a:path>
                <a:path w="21596" h="21585" stroke="0" extrusionOk="0">
                  <a:moveTo>
                    <a:pt x="-1" y="21216"/>
                  </a:moveTo>
                  <a:cubicBezTo>
                    <a:pt x="194" y="9734"/>
                    <a:pt x="9341" y="412"/>
                    <a:pt x="20817" y="-1"/>
                  </a:cubicBezTo>
                  <a:lnTo>
                    <a:pt x="21596" y="21585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092" name="Oval 68"/>
            <p:cNvSpPr>
              <a:spLocks noChangeArrowheads="1"/>
            </p:cNvSpPr>
            <p:nvPr/>
          </p:nvSpPr>
          <p:spPr bwMode="auto">
            <a:xfrm>
              <a:off x="4763" y="3161"/>
              <a:ext cx="2" cy="22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  <p:sp>
          <p:nvSpPr>
            <p:cNvPr id="1144" name="Line 120"/>
            <p:cNvSpPr>
              <a:spLocks noChangeShapeType="1"/>
            </p:cNvSpPr>
            <p:nvPr/>
          </p:nvSpPr>
          <p:spPr bwMode="auto">
            <a:xfrm rot="20675554" flipH="1">
              <a:off x="4433" y="2959"/>
              <a:ext cx="25" cy="178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defRPr/>
              </a:pPr>
              <a:endParaRPr lang="en-US" sz="1800">
                <a:solidFill>
                  <a:srgbClr val="FFFF00"/>
                </a:solidFill>
                <a:latin typeface="Wwin_Burmese1" pitchFamily="2" charset="0"/>
                <a:cs typeface="+mn-cs"/>
              </a:endParaRPr>
            </a:p>
          </p:txBody>
        </p:sp>
      </p:grpSp>
      <p:sp>
        <p:nvSpPr>
          <p:cNvPr id="1145" name="Line 121"/>
          <p:cNvSpPr>
            <a:spLocks noChangeShapeType="1"/>
          </p:cNvSpPr>
          <p:nvPr/>
        </p:nvSpPr>
        <p:spPr bwMode="auto">
          <a:xfrm rot="20675554" flipH="1">
            <a:off x="6753225" y="3752850"/>
            <a:ext cx="39688" cy="2825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47" name="Line 123"/>
          <p:cNvSpPr>
            <a:spLocks noChangeShapeType="1"/>
          </p:cNvSpPr>
          <p:nvPr/>
        </p:nvSpPr>
        <p:spPr bwMode="auto">
          <a:xfrm rot="-924446">
            <a:off x="2093913" y="4330700"/>
            <a:ext cx="831850" cy="55245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48" name="Line 124"/>
          <p:cNvSpPr>
            <a:spLocks noChangeShapeType="1"/>
          </p:cNvSpPr>
          <p:nvPr/>
        </p:nvSpPr>
        <p:spPr bwMode="auto">
          <a:xfrm rot="20675554" flipH="1">
            <a:off x="1978026" y="4033839"/>
            <a:ext cx="209550" cy="3635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49" name="Line 125"/>
          <p:cNvSpPr>
            <a:spLocks noChangeShapeType="1"/>
          </p:cNvSpPr>
          <p:nvPr/>
        </p:nvSpPr>
        <p:spPr bwMode="auto">
          <a:xfrm rot="20675554" flipH="1">
            <a:off x="5591175" y="3776663"/>
            <a:ext cx="366713" cy="2460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50" name="Line 126"/>
          <p:cNvSpPr>
            <a:spLocks noChangeShapeType="1"/>
          </p:cNvSpPr>
          <p:nvPr/>
        </p:nvSpPr>
        <p:spPr bwMode="auto">
          <a:xfrm rot="20675554" flipH="1">
            <a:off x="5530851" y="3878263"/>
            <a:ext cx="366713" cy="2460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51" name="Freeform 127"/>
          <p:cNvSpPr>
            <a:spLocks/>
          </p:cNvSpPr>
          <p:nvPr/>
        </p:nvSpPr>
        <p:spPr bwMode="auto">
          <a:xfrm>
            <a:off x="2854326" y="2824164"/>
            <a:ext cx="82550" cy="406400"/>
          </a:xfrm>
          <a:custGeom>
            <a:avLst/>
            <a:gdLst/>
            <a:ahLst/>
            <a:cxnLst>
              <a:cxn ang="0">
                <a:pos x="0" y="256"/>
              </a:cxn>
              <a:cxn ang="0">
                <a:pos x="20" y="141"/>
              </a:cxn>
              <a:cxn ang="0">
                <a:pos x="52" y="0"/>
              </a:cxn>
            </a:cxnLst>
            <a:rect l="0" t="0" r="r" b="b"/>
            <a:pathLst>
              <a:path w="52" h="256">
                <a:moveTo>
                  <a:pt x="0" y="256"/>
                </a:moveTo>
                <a:cubicBezTo>
                  <a:pt x="4" y="216"/>
                  <a:pt x="8" y="178"/>
                  <a:pt x="20" y="141"/>
                </a:cubicBezTo>
                <a:cubicBezTo>
                  <a:pt x="33" y="94"/>
                  <a:pt x="52" y="48"/>
                  <a:pt x="52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52" name="Freeform 128"/>
          <p:cNvSpPr>
            <a:spLocks/>
          </p:cNvSpPr>
          <p:nvPr/>
        </p:nvSpPr>
        <p:spPr bwMode="auto">
          <a:xfrm>
            <a:off x="3032126" y="2770189"/>
            <a:ext cx="41275" cy="295275"/>
          </a:xfrm>
          <a:custGeom>
            <a:avLst/>
            <a:gdLst/>
            <a:ahLst/>
            <a:cxnLst>
              <a:cxn ang="0">
                <a:pos x="0" y="186"/>
              </a:cxn>
              <a:cxn ang="0">
                <a:pos x="26" y="83"/>
              </a:cxn>
              <a:cxn ang="0">
                <a:pos x="26" y="0"/>
              </a:cxn>
            </a:cxnLst>
            <a:rect l="0" t="0" r="r" b="b"/>
            <a:pathLst>
              <a:path w="26" h="186">
                <a:moveTo>
                  <a:pt x="0" y="186"/>
                </a:moveTo>
                <a:cubicBezTo>
                  <a:pt x="1" y="175"/>
                  <a:pt x="26" y="89"/>
                  <a:pt x="26" y="83"/>
                </a:cubicBezTo>
                <a:cubicBezTo>
                  <a:pt x="26" y="55"/>
                  <a:pt x="26" y="27"/>
                  <a:pt x="26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53" name="Freeform 129"/>
          <p:cNvSpPr>
            <a:spLocks/>
          </p:cNvSpPr>
          <p:nvPr/>
        </p:nvSpPr>
        <p:spPr bwMode="auto">
          <a:xfrm>
            <a:off x="3902076" y="2417763"/>
            <a:ext cx="31750" cy="265112"/>
          </a:xfrm>
          <a:custGeom>
            <a:avLst/>
            <a:gdLst/>
            <a:ahLst/>
            <a:cxnLst>
              <a:cxn ang="0">
                <a:pos x="0" y="167"/>
              </a:cxn>
              <a:cxn ang="0">
                <a:pos x="19" y="0"/>
              </a:cxn>
            </a:cxnLst>
            <a:rect l="0" t="0" r="r" b="b"/>
            <a:pathLst>
              <a:path w="20" h="167">
                <a:moveTo>
                  <a:pt x="0" y="167"/>
                </a:moveTo>
                <a:cubicBezTo>
                  <a:pt x="20" y="101"/>
                  <a:pt x="19" y="82"/>
                  <a:pt x="19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54" name="Freeform 130"/>
          <p:cNvSpPr>
            <a:spLocks/>
          </p:cNvSpPr>
          <p:nvPr/>
        </p:nvSpPr>
        <p:spPr bwMode="auto">
          <a:xfrm>
            <a:off x="4318001" y="2438401"/>
            <a:ext cx="1588" cy="182563"/>
          </a:xfrm>
          <a:custGeom>
            <a:avLst/>
            <a:gdLst/>
            <a:ahLst/>
            <a:cxnLst>
              <a:cxn ang="0">
                <a:pos x="0" y="115"/>
              </a:cxn>
              <a:cxn ang="0">
                <a:pos x="0" y="0"/>
              </a:cxn>
            </a:cxnLst>
            <a:rect l="0" t="0" r="r" b="b"/>
            <a:pathLst>
              <a:path w="1" h="115">
                <a:moveTo>
                  <a:pt x="0" y="115"/>
                </a:moveTo>
                <a:cubicBezTo>
                  <a:pt x="0" y="76"/>
                  <a:pt x="0" y="38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55" name="Freeform 131"/>
          <p:cNvSpPr>
            <a:spLocks/>
          </p:cNvSpPr>
          <p:nvPr/>
        </p:nvSpPr>
        <p:spPr bwMode="auto">
          <a:xfrm>
            <a:off x="4724400" y="2265363"/>
            <a:ext cx="20638" cy="366712"/>
          </a:xfrm>
          <a:custGeom>
            <a:avLst/>
            <a:gdLst/>
            <a:ahLst/>
            <a:cxnLst>
              <a:cxn ang="0">
                <a:pos x="13" y="231"/>
              </a:cxn>
              <a:cxn ang="0">
                <a:pos x="0" y="0"/>
              </a:cxn>
            </a:cxnLst>
            <a:rect l="0" t="0" r="r" b="b"/>
            <a:pathLst>
              <a:path w="13" h="231">
                <a:moveTo>
                  <a:pt x="13" y="231"/>
                </a:moveTo>
                <a:cubicBezTo>
                  <a:pt x="10" y="164"/>
                  <a:pt x="0" y="73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56" name="Freeform 132"/>
          <p:cNvSpPr>
            <a:spLocks/>
          </p:cNvSpPr>
          <p:nvPr/>
        </p:nvSpPr>
        <p:spPr bwMode="auto">
          <a:xfrm>
            <a:off x="4976813" y="2397126"/>
            <a:ext cx="42862" cy="265113"/>
          </a:xfrm>
          <a:custGeom>
            <a:avLst/>
            <a:gdLst/>
            <a:ahLst/>
            <a:cxnLst>
              <a:cxn ang="0">
                <a:pos x="27" y="167"/>
              </a:cxn>
              <a:cxn ang="0">
                <a:pos x="7" y="90"/>
              </a:cxn>
              <a:cxn ang="0">
                <a:pos x="1" y="0"/>
              </a:cxn>
            </a:cxnLst>
            <a:rect l="0" t="0" r="r" b="b"/>
            <a:pathLst>
              <a:path w="27" h="167">
                <a:moveTo>
                  <a:pt x="27" y="167"/>
                </a:moveTo>
                <a:cubicBezTo>
                  <a:pt x="20" y="141"/>
                  <a:pt x="13" y="115"/>
                  <a:pt x="7" y="90"/>
                </a:cubicBezTo>
                <a:cubicBezTo>
                  <a:pt x="0" y="13"/>
                  <a:pt x="1" y="43"/>
                  <a:pt x="1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58" name="Freeform 134"/>
          <p:cNvSpPr>
            <a:spLocks/>
          </p:cNvSpPr>
          <p:nvPr/>
        </p:nvSpPr>
        <p:spPr bwMode="auto">
          <a:xfrm>
            <a:off x="2346326" y="3373439"/>
            <a:ext cx="92075" cy="385762"/>
          </a:xfrm>
          <a:custGeom>
            <a:avLst/>
            <a:gdLst/>
            <a:ahLst/>
            <a:cxnLst>
              <a:cxn ang="0">
                <a:pos x="0" y="243"/>
              </a:cxn>
              <a:cxn ang="0">
                <a:pos x="39" y="96"/>
              </a:cxn>
              <a:cxn ang="0">
                <a:pos x="58" y="0"/>
              </a:cxn>
            </a:cxnLst>
            <a:rect l="0" t="0" r="r" b="b"/>
            <a:pathLst>
              <a:path w="58" h="243">
                <a:moveTo>
                  <a:pt x="0" y="243"/>
                </a:moveTo>
                <a:cubicBezTo>
                  <a:pt x="17" y="196"/>
                  <a:pt x="32" y="145"/>
                  <a:pt x="39" y="96"/>
                </a:cubicBezTo>
                <a:cubicBezTo>
                  <a:pt x="44" y="51"/>
                  <a:pt x="41" y="35"/>
                  <a:pt x="58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59" name="Freeform 135"/>
          <p:cNvSpPr>
            <a:spLocks/>
          </p:cNvSpPr>
          <p:nvPr/>
        </p:nvSpPr>
        <p:spPr bwMode="auto">
          <a:xfrm>
            <a:off x="2438400" y="3260726"/>
            <a:ext cx="71438" cy="355600"/>
          </a:xfrm>
          <a:custGeom>
            <a:avLst/>
            <a:gdLst/>
            <a:ahLst/>
            <a:cxnLst>
              <a:cxn ang="0">
                <a:pos x="0" y="224"/>
              </a:cxn>
              <a:cxn ang="0">
                <a:pos x="19" y="128"/>
              </a:cxn>
              <a:cxn ang="0">
                <a:pos x="45" y="0"/>
              </a:cxn>
            </a:cxnLst>
            <a:rect l="0" t="0" r="r" b="b"/>
            <a:pathLst>
              <a:path w="45" h="224">
                <a:moveTo>
                  <a:pt x="0" y="224"/>
                </a:moveTo>
                <a:cubicBezTo>
                  <a:pt x="11" y="188"/>
                  <a:pt x="12" y="168"/>
                  <a:pt x="19" y="128"/>
                </a:cubicBezTo>
                <a:cubicBezTo>
                  <a:pt x="26" y="80"/>
                  <a:pt x="45" y="50"/>
                  <a:pt x="45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60" name="Freeform 136"/>
          <p:cNvSpPr>
            <a:spLocks/>
          </p:cNvSpPr>
          <p:nvPr/>
        </p:nvSpPr>
        <p:spPr bwMode="auto">
          <a:xfrm>
            <a:off x="3190875" y="2743200"/>
            <a:ext cx="50800" cy="223838"/>
          </a:xfrm>
          <a:custGeom>
            <a:avLst/>
            <a:gdLst/>
            <a:ahLst/>
            <a:cxnLst>
              <a:cxn ang="0">
                <a:pos x="0" y="141"/>
              </a:cxn>
              <a:cxn ang="0">
                <a:pos x="32" y="0"/>
              </a:cxn>
            </a:cxnLst>
            <a:rect l="0" t="0" r="r" b="b"/>
            <a:pathLst>
              <a:path w="32" h="141">
                <a:moveTo>
                  <a:pt x="0" y="141"/>
                </a:moveTo>
                <a:cubicBezTo>
                  <a:pt x="25" y="101"/>
                  <a:pt x="32" y="46"/>
                  <a:pt x="32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61" name="Freeform 137"/>
          <p:cNvSpPr>
            <a:spLocks/>
          </p:cNvSpPr>
          <p:nvPr/>
        </p:nvSpPr>
        <p:spPr bwMode="auto">
          <a:xfrm>
            <a:off x="3382964" y="2590800"/>
            <a:ext cx="41275" cy="274638"/>
          </a:xfrm>
          <a:custGeom>
            <a:avLst/>
            <a:gdLst/>
            <a:ahLst/>
            <a:cxnLst>
              <a:cxn ang="0">
                <a:pos x="0" y="173"/>
              </a:cxn>
              <a:cxn ang="0">
                <a:pos x="26" y="0"/>
              </a:cxn>
            </a:cxnLst>
            <a:rect l="0" t="0" r="r" b="b"/>
            <a:pathLst>
              <a:path w="26" h="173">
                <a:moveTo>
                  <a:pt x="0" y="173"/>
                </a:moveTo>
                <a:cubicBezTo>
                  <a:pt x="14" y="119"/>
                  <a:pt x="26" y="55"/>
                  <a:pt x="26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62" name="Freeform 138"/>
          <p:cNvSpPr>
            <a:spLocks/>
          </p:cNvSpPr>
          <p:nvPr/>
        </p:nvSpPr>
        <p:spPr bwMode="auto">
          <a:xfrm>
            <a:off x="5740401" y="2733676"/>
            <a:ext cx="92075" cy="284163"/>
          </a:xfrm>
          <a:custGeom>
            <a:avLst/>
            <a:gdLst/>
            <a:ahLst/>
            <a:cxnLst>
              <a:cxn ang="0">
                <a:pos x="58" y="179"/>
              </a:cxn>
              <a:cxn ang="0">
                <a:pos x="13" y="44"/>
              </a:cxn>
              <a:cxn ang="0">
                <a:pos x="6" y="19"/>
              </a:cxn>
              <a:cxn ang="0">
                <a:pos x="0" y="0"/>
              </a:cxn>
            </a:cxnLst>
            <a:rect l="0" t="0" r="r" b="b"/>
            <a:pathLst>
              <a:path w="58" h="179">
                <a:moveTo>
                  <a:pt x="58" y="179"/>
                </a:moveTo>
                <a:cubicBezTo>
                  <a:pt x="41" y="135"/>
                  <a:pt x="25" y="88"/>
                  <a:pt x="13" y="44"/>
                </a:cubicBezTo>
                <a:cubicBezTo>
                  <a:pt x="10" y="35"/>
                  <a:pt x="8" y="27"/>
                  <a:pt x="6" y="19"/>
                </a:cubicBezTo>
                <a:cubicBezTo>
                  <a:pt x="4" y="12"/>
                  <a:pt x="0" y="0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63" name="Freeform 139"/>
          <p:cNvSpPr>
            <a:spLocks/>
          </p:cNvSpPr>
          <p:nvPr/>
        </p:nvSpPr>
        <p:spPr bwMode="auto">
          <a:xfrm>
            <a:off x="5608638" y="2752725"/>
            <a:ext cx="50800" cy="173038"/>
          </a:xfrm>
          <a:custGeom>
            <a:avLst/>
            <a:gdLst/>
            <a:ahLst/>
            <a:cxnLst>
              <a:cxn ang="0">
                <a:pos x="32" y="109"/>
              </a:cxn>
              <a:cxn ang="0">
                <a:pos x="13" y="39"/>
              </a:cxn>
              <a:cxn ang="0">
                <a:pos x="0" y="0"/>
              </a:cxn>
            </a:cxnLst>
            <a:rect l="0" t="0" r="r" b="b"/>
            <a:pathLst>
              <a:path w="32" h="109">
                <a:moveTo>
                  <a:pt x="32" y="109"/>
                </a:moveTo>
                <a:cubicBezTo>
                  <a:pt x="23" y="85"/>
                  <a:pt x="19" y="63"/>
                  <a:pt x="13" y="39"/>
                </a:cubicBezTo>
                <a:cubicBezTo>
                  <a:pt x="9" y="25"/>
                  <a:pt x="0" y="0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64" name="Freeform 140"/>
          <p:cNvSpPr>
            <a:spLocks/>
          </p:cNvSpPr>
          <p:nvPr/>
        </p:nvSpPr>
        <p:spPr bwMode="auto">
          <a:xfrm>
            <a:off x="6350001" y="3221039"/>
            <a:ext cx="92075" cy="314325"/>
          </a:xfrm>
          <a:custGeom>
            <a:avLst/>
            <a:gdLst/>
            <a:ahLst/>
            <a:cxnLst>
              <a:cxn ang="0">
                <a:pos x="58" y="198"/>
              </a:cxn>
              <a:cxn ang="0">
                <a:pos x="19" y="64"/>
              </a:cxn>
              <a:cxn ang="0">
                <a:pos x="0" y="0"/>
              </a:cxn>
            </a:cxnLst>
            <a:rect l="0" t="0" r="r" b="b"/>
            <a:pathLst>
              <a:path w="58" h="198">
                <a:moveTo>
                  <a:pt x="58" y="198"/>
                </a:moveTo>
                <a:cubicBezTo>
                  <a:pt x="45" y="153"/>
                  <a:pt x="31" y="108"/>
                  <a:pt x="19" y="64"/>
                </a:cubicBezTo>
                <a:cubicBezTo>
                  <a:pt x="15" y="50"/>
                  <a:pt x="0" y="17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65" name="Freeform 141"/>
          <p:cNvSpPr>
            <a:spLocks/>
          </p:cNvSpPr>
          <p:nvPr/>
        </p:nvSpPr>
        <p:spPr bwMode="auto">
          <a:xfrm>
            <a:off x="6238876" y="3108326"/>
            <a:ext cx="80963" cy="315913"/>
          </a:xfrm>
          <a:custGeom>
            <a:avLst/>
            <a:gdLst/>
            <a:ahLst/>
            <a:cxnLst>
              <a:cxn ang="0">
                <a:pos x="51" y="199"/>
              </a:cxn>
              <a:cxn ang="0">
                <a:pos x="25" y="96"/>
              </a:cxn>
              <a:cxn ang="0">
                <a:pos x="12" y="39"/>
              </a:cxn>
              <a:cxn ang="0">
                <a:pos x="0" y="0"/>
              </a:cxn>
            </a:cxnLst>
            <a:rect l="0" t="0" r="r" b="b"/>
            <a:pathLst>
              <a:path w="51" h="199">
                <a:moveTo>
                  <a:pt x="51" y="199"/>
                </a:moveTo>
                <a:cubicBezTo>
                  <a:pt x="41" y="165"/>
                  <a:pt x="32" y="130"/>
                  <a:pt x="25" y="96"/>
                </a:cubicBezTo>
                <a:cubicBezTo>
                  <a:pt x="20" y="77"/>
                  <a:pt x="17" y="57"/>
                  <a:pt x="12" y="39"/>
                </a:cubicBezTo>
                <a:cubicBezTo>
                  <a:pt x="8" y="26"/>
                  <a:pt x="0" y="0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66" name="Freeform 142"/>
          <p:cNvSpPr>
            <a:spLocks/>
          </p:cNvSpPr>
          <p:nvPr/>
        </p:nvSpPr>
        <p:spPr bwMode="auto">
          <a:xfrm>
            <a:off x="4124325" y="2509838"/>
            <a:ext cx="1588" cy="131762"/>
          </a:xfrm>
          <a:custGeom>
            <a:avLst/>
            <a:gdLst/>
            <a:ahLst/>
            <a:cxnLst>
              <a:cxn ang="0">
                <a:pos x="0" y="83"/>
              </a:cxn>
              <a:cxn ang="0">
                <a:pos x="0" y="0"/>
              </a:cxn>
            </a:cxnLst>
            <a:rect l="0" t="0" r="r" b="b"/>
            <a:pathLst>
              <a:path w="1" h="83">
                <a:moveTo>
                  <a:pt x="0" y="83"/>
                </a:moveTo>
                <a:cubicBezTo>
                  <a:pt x="0" y="55"/>
                  <a:pt x="0" y="27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67" name="Freeform 143"/>
          <p:cNvSpPr>
            <a:spLocks/>
          </p:cNvSpPr>
          <p:nvPr/>
        </p:nvSpPr>
        <p:spPr bwMode="auto">
          <a:xfrm>
            <a:off x="5211763" y="2540000"/>
            <a:ext cx="50800" cy="193675"/>
          </a:xfrm>
          <a:custGeom>
            <a:avLst/>
            <a:gdLst/>
            <a:ahLst/>
            <a:cxnLst>
              <a:cxn ang="0">
                <a:pos x="32" y="122"/>
              </a:cxn>
              <a:cxn ang="0">
                <a:pos x="0" y="0"/>
              </a:cxn>
            </a:cxnLst>
            <a:rect l="0" t="0" r="r" b="b"/>
            <a:pathLst>
              <a:path w="32" h="122">
                <a:moveTo>
                  <a:pt x="32" y="122"/>
                </a:moveTo>
                <a:cubicBezTo>
                  <a:pt x="20" y="82"/>
                  <a:pt x="0" y="42"/>
                  <a:pt x="0" y="0"/>
                </a:cubicBezTo>
              </a:path>
            </a:pathLst>
          </a:cu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429" tIns="45714" rIns="91429" bIns="45714" anchor="ctr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FFFF00"/>
              </a:solidFill>
              <a:latin typeface="Wwin_Burmese1" pitchFamily="2" charset="0"/>
              <a:cs typeface="+mn-cs"/>
            </a:endParaRPr>
          </a:p>
        </p:txBody>
      </p:sp>
      <p:sp>
        <p:nvSpPr>
          <p:cNvPr id="1186" name="Text Box 162"/>
          <p:cNvSpPr txBox="1">
            <a:spLocks noChangeArrowheads="1"/>
          </p:cNvSpPr>
          <p:nvPr userDrawn="1"/>
        </p:nvSpPr>
        <p:spPr bwMode="auto">
          <a:xfrm>
            <a:off x="445164" y="6444384"/>
            <a:ext cx="984511" cy="2462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9" tIns="45714" rIns="91429" bIns="45714" anchor="ctr">
            <a:spAutoFit/>
          </a:bodyPr>
          <a:lstStyle>
            <a:lvl1pPr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1pPr>
            <a:lvl2pPr marL="742950" indent="-285750"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Wwin_Burmese1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latin typeface="Arial" charset="0"/>
                <a:cs typeface="+mn-cs"/>
              </a:rPr>
              <a:t> TBBMI</a:t>
            </a:r>
          </a:p>
        </p:txBody>
      </p:sp>
      <p:sp>
        <p:nvSpPr>
          <p:cNvPr id="1187" name="Rectangle 163"/>
          <p:cNvSpPr>
            <a:spLocks noChangeArrowheads="1"/>
          </p:cNvSpPr>
          <p:nvPr userDrawn="1"/>
        </p:nvSpPr>
        <p:spPr bwMode="auto">
          <a:xfrm>
            <a:off x="7617136" y="6438828"/>
            <a:ext cx="664543" cy="2462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9" tIns="45714" rIns="91429" bIns="45714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8.0.06.</a:t>
            </a:r>
            <a:endParaRPr lang="en-US" sz="10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453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heel spokes="0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146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29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44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586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860" indent="-34286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863" indent="-285717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2867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013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159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306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453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8599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5746" indent="-22857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186"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186"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186"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186"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186" eaLnBrk="1" hangingPunct="1"/>
              <a:endParaRPr lang="en-US" sz="2400" b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186" eaLnBrk="1" hangingPunct="1"/>
              <a:endParaRPr lang="en-US" sz="2400" b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186" eaLnBrk="1" hangingPunct="1"/>
              <a:endParaRPr lang="en-US" sz="2400" b="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186" eaLnBrk="1" hangingPunct="1">
              <a:defRPr/>
            </a:pPr>
            <a:endParaRPr lang="en-US" b="0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186" eaLnBrk="1" hangingPunct="1">
              <a:defRPr/>
            </a:pPr>
            <a:endParaRPr lang="en-US" b="0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186" eaLnBrk="1" hangingPunct="1">
              <a:defRPr/>
            </a:pPr>
            <a:fld id="{61F442D0-A11F-2640-8129-5D1BEF7A3C1E}" type="slidenum">
              <a:rPr lang="en-US" b="0" smtClean="0"/>
              <a:pPr defTabSz="914186" eaLnBrk="1" hangingPunct="1"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80160833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09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18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27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37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20" indent="-34282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776" indent="-285684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2733" indent="-228546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599825" indent="-228546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6919" indent="-228546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012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106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198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292" indent="-22854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2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6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9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3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66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58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52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44" algn="l" defTabSz="4570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24" name="Picture 4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25" name="Picture 5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26" name="Picture 6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0" name="Text Box 7"/>
          <p:cNvSpPr txBox="1">
            <a:spLocks noChangeArrowheads="1"/>
          </p:cNvSpPr>
          <p:nvPr/>
        </p:nvSpPr>
        <p:spPr bwMode="auto">
          <a:xfrm>
            <a:off x="8756650" y="98425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my-MM" sz="2000" b="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31751" name="Text Box 9"/>
          <p:cNvSpPr txBox="1">
            <a:spLocks noChangeArrowheads="1"/>
          </p:cNvSpPr>
          <p:nvPr/>
        </p:nvSpPr>
        <p:spPr bwMode="auto">
          <a:xfrm>
            <a:off x="355600" y="6072188"/>
            <a:ext cx="1533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0">
                <a:solidFill>
                  <a:srgbClr val="333333"/>
                </a:solidFill>
                <a:latin typeface="Webdings" charset="0"/>
              </a:rPr>
              <a:t>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846138" y="1954213"/>
            <a:ext cx="7513637" cy="2713037"/>
            <a:chOff x="533" y="1231"/>
            <a:chExt cx="4733" cy="1709"/>
          </a:xfrm>
        </p:grpSpPr>
        <p:sp>
          <p:nvSpPr>
            <p:cNvPr id="593934" name="Text Box 14"/>
            <p:cNvSpPr txBox="1">
              <a:spLocks noChangeArrowheads="1"/>
            </p:cNvSpPr>
            <p:nvPr/>
          </p:nvSpPr>
          <p:spPr bwMode="auto">
            <a:xfrm>
              <a:off x="533" y="1231"/>
              <a:ext cx="4733" cy="170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43684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7200">
                  <a:solidFill>
                    <a:srgbClr val="C00000"/>
                  </a:solidFill>
                  <a:ea typeface="+mn-ea"/>
                  <a:cs typeface="+mn-cs"/>
                </a:rPr>
                <a:t>C 7 S J</a:t>
              </a:r>
            </a:p>
          </p:txBody>
        </p:sp>
        <p:sp>
          <p:nvSpPr>
            <p:cNvPr id="593935" name="Rectangle 15"/>
            <p:cNvSpPr>
              <a:spLocks noChangeArrowheads="1"/>
            </p:cNvSpPr>
            <p:nvPr/>
          </p:nvSpPr>
          <p:spPr bwMode="auto">
            <a:xfrm>
              <a:off x="2081" y="2028"/>
              <a:ext cx="516" cy="105"/>
            </a:xfrm>
            <a:prstGeom prst="rect">
              <a:avLst/>
            </a:prstGeom>
            <a:solidFill>
              <a:srgbClr val="7AFEEE"/>
            </a:solidFill>
            <a:ln w="12700">
              <a:noFill/>
              <a:miter lim="800000"/>
              <a:headEnd/>
              <a:tailEnd/>
            </a:ln>
            <a:effectLst>
              <a:outerShdw dist="56796" dir="3806097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SG"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228850" y="1108075"/>
            <a:ext cx="2763838" cy="1343025"/>
            <a:chOff x="2412" y="2052"/>
            <a:chExt cx="1741" cy="846"/>
          </a:xfrm>
        </p:grpSpPr>
        <p:sp>
          <p:nvSpPr>
            <p:cNvPr id="31812" name="Rectangle 1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WinInnwa" charset="0"/>
              </a:endParaRPr>
            </a:p>
          </p:txBody>
        </p:sp>
        <p:sp>
          <p:nvSpPr>
            <p:cNvPr id="31813" name="AutoShape 1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WinInnwa" charset="0"/>
              </a:endParaRPr>
            </a:p>
          </p:txBody>
        </p:sp>
        <p:sp>
          <p:nvSpPr>
            <p:cNvPr id="31814" name="Rectangle 1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WinInnwa" charset="0"/>
              </a:endParaRPr>
            </a:p>
          </p:txBody>
        </p:sp>
        <p:sp>
          <p:nvSpPr>
            <p:cNvPr id="593940" name="Rectangle 20"/>
            <p:cNvSpPr>
              <a:spLocks noChangeArrowheads="1"/>
            </p:cNvSpPr>
            <p:nvPr/>
          </p:nvSpPr>
          <p:spPr bwMode="auto">
            <a:xfrm>
              <a:off x="2598" y="2078"/>
              <a:ext cx="544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ဖန်ဆင်းခြင်း</a:t>
              </a:r>
              <a:endParaRPr 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31816" name="Line 2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2508250" y="1528763"/>
            <a:ext cx="2763838" cy="1343025"/>
            <a:chOff x="2412" y="2052"/>
            <a:chExt cx="1741" cy="846"/>
          </a:xfrm>
        </p:grpSpPr>
        <p:sp>
          <p:nvSpPr>
            <p:cNvPr id="31807" name="Rectangle 2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08" name="AutoShape 2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09" name="Rectangle 2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46" name="Rectangle 26"/>
            <p:cNvSpPr>
              <a:spLocks noChangeArrowheads="1"/>
            </p:cNvSpPr>
            <p:nvPr/>
          </p:nvSpPr>
          <p:spPr bwMode="auto">
            <a:xfrm>
              <a:off x="2681" y="2078"/>
              <a:ext cx="372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အာဗြဟံ</a:t>
              </a:r>
              <a:endParaRPr 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31811" name="Line 2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2789238" y="1951038"/>
            <a:ext cx="2763837" cy="1343025"/>
            <a:chOff x="2412" y="2052"/>
            <a:chExt cx="1741" cy="846"/>
          </a:xfrm>
        </p:grpSpPr>
        <p:sp>
          <p:nvSpPr>
            <p:cNvPr id="31802" name="Rectangle 29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03" name="AutoShape 30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04" name="Rectangle 31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52" name="Rectangle 32"/>
            <p:cNvSpPr>
              <a:spLocks noChangeArrowheads="1"/>
            </p:cNvSpPr>
            <p:nvPr/>
          </p:nvSpPr>
          <p:spPr bwMode="auto">
            <a:xfrm>
              <a:off x="2657" y="2078"/>
              <a:ext cx="420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ယောသပ</a:t>
              </a:r>
              <a:r>
                <a:rPr lang="en-US" sz="1400" dirty="0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  <a:endParaRPr lang="en-US" sz="28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31806" name="Line 33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3054350" y="2322513"/>
            <a:ext cx="2763838" cy="1343025"/>
            <a:chOff x="2412" y="2052"/>
            <a:chExt cx="1741" cy="846"/>
          </a:xfrm>
        </p:grpSpPr>
        <p:sp>
          <p:nvSpPr>
            <p:cNvPr id="31797" name="Rectangle 35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98" name="AutoShape 36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99" name="Rectangle 37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58" name="Rectangle 38"/>
            <p:cNvSpPr>
              <a:spLocks noChangeArrowheads="1"/>
            </p:cNvSpPr>
            <p:nvPr/>
          </p:nvSpPr>
          <p:spPr bwMode="auto">
            <a:xfrm>
              <a:off x="2705" y="2078"/>
              <a:ext cx="323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မောရှေ</a:t>
              </a:r>
              <a:endParaRPr lang="en-US" sz="28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31801" name="Line 39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40"/>
          <p:cNvGrpSpPr>
            <a:grpSpLocks/>
          </p:cNvGrpSpPr>
          <p:nvPr/>
        </p:nvGrpSpPr>
        <p:grpSpPr bwMode="auto">
          <a:xfrm>
            <a:off x="3346450" y="2746375"/>
            <a:ext cx="2763838" cy="1343025"/>
            <a:chOff x="2412" y="2052"/>
            <a:chExt cx="1741" cy="846"/>
          </a:xfrm>
        </p:grpSpPr>
        <p:sp>
          <p:nvSpPr>
            <p:cNvPr id="31792" name="Rectangle 4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93" name="AutoShape 4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94" name="Rectangle 4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64" name="Rectangle 44"/>
            <p:cNvSpPr>
              <a:spLocks noChangeArrowheads="1"/>
            </p:cNvSpPr>
            <p:nvPr/>
          </p:nvSpPr>
          <p:spPr bwMode="auto">
            <a:xfrm>
              <a:off x="2712" y="2078"/>
              <a:ext cx="308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ယောရှု</a:t>
              </a:r>
              <a:endParaRPr lang="en-US" sz="28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31796" name="Line 4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3641725" y="3171825"/>
            <a:ext cx="2763838" cy="1343025"/>
            <a:chOff x="2412" y="2052"/>
            <a:chExt cx="1741" cy="846"/>
          </a:xfrm>
        </p:grpSpPr>
        <p:sp>
          <p:nvSpPr>
            <p:cNvPr id="31787" name="Rectangle 4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8" name="AutoShape 4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9" name="Rectangle 4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70" name="Rectangle 50"/>
            <p:cNvSpPr>
              <a:spLocks noChangeArrowheads="1"/>
            </p:cNvSpPr>
            <p:nvPr/>
          </p:nvSpPr>
          <p:spPr bwMode="auto">
            <a:xfrm>
              <a:off x="2518" y="2078"/>
              <a:ext cx="703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dirty="0">
                  <a:solidFill>
                    <a:srgbClr val="790015"/>
                  </a:solidFill>
                  <a:latin typeface="WinInnwa" charset="0"/>
                </a:rPr>
                <a:t>   </a:t>
              </a:r>
              <a:r>
                <a:rPr lang="en-US" sz="1800" dirty="0" err="1">
                  <a:solidFill>
                    <a:schemeClr val="accent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မင်းမဲ့စနစ</a:t>
              </a:r>
              <a:r>
                <a:rPr lang="en-US" sz="1800" dirty="0">
                  <a:solidFill>
                    <a:schemeClr val="accent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  <a:endParaRPr 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31791" name="Line 5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52"/>
          <p:cNvGrpSpPr>
            <a:grpSpLocks/>
          </p:cNvGrpSpPr>
          <p:nvPr/>
        </p:nvGrpSpPr>
        <p:grpSpPr bwMode="auto">
          <a:xfrm>
            <a:off x="3933825" y="3592513"/>
            <a:ext cx="2736850" cy="1474787"/>
            <a:chOff x="2412" y="2052"/>
            <a:chExt cx="1741" cy="846"/>
          </a:xfrm>
        </p:grpSpPr>
        <p:sp>
          <p:nvSpPr>
            <p:cNvPr id="31782" name="Rectangle 5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3" name="AutoShape 5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4" name="Rectangle 5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76" name="Rectangle 56"/>
            <p:cNvSpPr>
              <a:spLocks noChangeArrowheads="1"/>
            </p:cNvSpPr>
            <p:nvPr/>
          </p:nvSpPr>
          <p:spPr bwMode="auto">
            <a:xfrm>
              <a:off x="2472" y="2078"/>
              <a:ext cx="78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790015"/>
                  </a:solidFill>
                  <a:latin typeface="WinInnwa" charset="0"/>
                </a:rPr>
                <a:t>   </a:t>
              </a:r>
              <a:r>
                <a:rPr lang="en-US" dirty="0" err="1">
                  <a:solidFill>
                    <a:schemeClr val="accent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မင်းစံကာလ</a:t>
              </a:r>
              <a:endParaRPr lang="en-US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31786" name="Line 5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58"/>
          <p:cNvGrpSpPr>
            <a:grpSpLocks/>
          </p:cNvGrpSpPr>
          <p:nvPr/>
        </p:nvGrpSpPr>
        <p:grpSpPr bwMode="auto">
          <a:xfrm>
            <a:off x="4227513" y="3989388"/>
            <a:ext cx="2763837" cy="1343025"/>
            <a:chOff x="2412" y="2052"/>
            <a:chExt cx="1741" cy="846"/>
          </a:xfrm>
        </p:grpSpPr>
        <p:sp>
          <p:nvSpPr>
            <p:cNvPr id="31777" name="Rectangle 59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8" name="AutoShape 60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9" name="Rectangle 61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82" name="Rectangle 62"/>
            <p:cNvSpPr>
              <a:spLocks noChangeArrowheads="1"/>
            </p:cNvSpPr>
            <p:nvPr/>
          </p:nvSpPr>
          <p:spPr bwMode="auto">
            <a:xfrm>
              <a:off x="2584" y="2078"/>
              <a:ext cx="567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သိမ်းသွားချိန</a:t>
              </a:r>
              <a:r>
                <a:rPr lang="en-US" sz="1400" dirty="0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  <a:endParaRPr lang="en-US" sz="28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31781" name="Line 63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64"/>
          <p:cNvGrpSpPr>
            <a:grpSpLocks/>
          </p:cNvGrpSpPr>
          <p:nvPr/>
        </p:nvGrpSpPr>
        <p:grpSpPr bwMode="auto">
          <a:xfrm>
            <a:off x="4489450" y="4416425"/>
            <a:ext cx="2789238" cy="1333500"/>
            <a:chOff x="2634" y="2271"/>
            <a:chExt cx="1757" cy="840"/>
          </a:xfrm>
        </p:grpSpPr>
        <p:sp>
          <p:nvSpPr>
            <p:cNvPr id="31773" name="Rectangle 65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4" name="AutoShape 66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5" name="Rectangle 67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88" name="Rectangle 68"/>
            <p:cNvSpPr>
              <a:spLocks noChangeArrowheads="1"/>
            </p:cNvSpPr>
            <p:nvPr/>
          </p:nvSpPr>
          <p:spPr bwMode="auto">
            <a:xfrm>
              <a:off x="2634" y="2298"/>
              <a:ext cx="101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dirty="0">
                  <a:solidFill>
                    <a:srgbClr val="790015"/>
                  </a:solidFill>
                  <a:latin typeface="WinInnwa" charset="0"/>
                </a:rPr>
                <a:t>   </a:t>
              </a:r>
              <a:r>
                <a:rPr lang="en-US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တိတ်ဆိတ်ကာလ</a:t>
              </a:r>
              <a:endParaRPr lang="en-US" sz="24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  <p:grpSp>
        <p:nvGrpSpPr>
          <p:cNvPr id="12" name="Group 69"/>
          <p:cNvGrpSpPr>
            <a:grpSpLocks/>
          </p:cNvGrpSpPr>
          <p:nvPr/>
        </p:nvGrpSpPr>
        <p:grpSpPr bwMode="auto">
          <a:xfrm>
            <a:off x="4824413" y="4859338"/>
            <a:ext cx="2762250" cy="1479550"/>
            <a:chOff x="3948" y="107"/>
            <a:chExt cx="1740" cy="932"/>
          </a:xfrm>
        </p:grpSpPr>
        <p:sp>
          <p:nvSpPr>
            <p:cNvPr id="31765" name="Rectangle 70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6" name="AutoShape 71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7" name="Rectangle 72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1768" name="Group 73"/>
            <p:cNvGrpSpPr>
              <a:grpSpLocks/>
            </p:cNvGrpSpPr>
            <p:nvPr/>
          </p:nvGrpSpPr>
          <p:grpSpPr bwMode="auto">
            <a:xfrm>
              <a:off x="4050" y="134"/>
              <a:ext cx="673" cy="310"/>
              <a:chOff x="3083" y="3106"/>
              <a:chExt cx="529" cy="257"/>
            </a:xfrm>
          </p:grpSpPr>
          <p:sp>
            <p:nvSpPr>
              <p:cNvPr id="593994" name="Rectangle 74"/>
              <p:cNvSpPr>
                <a:spLocks noChangeArrowheads="1"/>
              </p:cNvSpPr>
              <p:nvPr/>
            </p:nvSpPr>
            <p:spPr bwMode="auto">
              <a:xfrm>
                <a:off x="3083" y="3113"/>
                <a:ext cx="145" cy="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790015"/>
                    </a:solidFill>
                    <a:latin typeface="Helvetica" charset="0"/>
                  </a:rPr>
                  <a:t>   </a:t>
                </a:r>
                <a:endParaRPr lang="en-US" sz="4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593995" name="Rectangle 75"/>
              <p:cNvSpPr>
                <a:spLocks noChangeArrowheads="1"/>
              </p:cNvSpPr>
              <p:nvPr/>
            </p:nvSpPr>
            <p:spPr bwMode="auto">
              <a:xfrm>
                <a:off x="3155" y="3106"/>
                <a:ext cx="45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200" dirty="0" err="1">
                    <a:solidFill>
                      <a:srgbClr val="790015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ယေရှု</a:t>
                </a:r>
                <a:endParaRPr lang="en-US" sz="4000" dirty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</p:grpSp>
        <p:sp>
          <p:nvSpPr>
            <p:cNvPr id="31769" name="Line 76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0" name="Line 77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63" name="Text Box 78"/>
          <p:cNvSpPr txBox="1">
            <a:spLocks noChangeArrowheads="1"/>
          </p:cNvSpPr>
          <p:nvPr/>
        </p:nvSpPr>
        <p:spPr bwMode="auto">
          <a:xfrm>
            <a:off x="8593138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Comic Sans MS" charset="0"/>
              </a:rPr>
              <a:t>2</a:t>
            </a:r>
          </a:p>
        </p:txBody>
      </p:sp>
      <p:sp>
        <p:nvSpPr>
          <p:cNvPr id="593999" name="Rectangle 79"/>
          <p:cNvSpPr>
            <a:spLocks noChangeArrowheads="1"/>
          </p:cNvSpPr>
          <p:nvPr/>
        </p:nvSpPr>
        <p:spPr bwMode="auto">
          <a:xfrm>
            <a:off x="8174038" y="651986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16</a:t>
            </a:r>
          </a:p>
        </p:txBody>
      </p:sp>
      <p:sp>
        <p:nvSpPr>
          <p:cNvPr id="13" name="Text Box 113">
            <a:extLst>
              <a:ext uri="{FF2B5EF4-FFF2-40B4-BE49-F238E27FC236}">
                <a16:creationId xmlns:a16="http://schemas.microsoft.com/office/drawing/2014/main" id="{2E14CA33-856A-334F-F89E-97F6903B1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388" y="1853389"/>
            <a:ext cx="7826375" cy="4516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ja-JP" sz="11500" b="1" i="1" dirty="0" err="1">
                <a:solidFill>
                  <a:srgbClr val="FFFF00"/>
                </a:solidFill>
                <a:effectLst>
                  <a:glow rad="228600">
                    <a:schemeClr val="bg2">
                      <a:alpha val="85000"/>
                    </a:schemeClr>
                  </a:glow>
                  <a:outerShdw blurRad="50800" dist="88900" dir="2700000" algn="tl" rotWithShape="0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အမြန</a:t>
            </a:r>
            <a:r>
              <a:rPr lang="en-US" altLang="ja-JP" sz="11500" b="1" i="1" dirty="0">
                <a:solidFill>
                  <a:srgbClr val="FFFF00"/>
                </a:solidFill>
                <a:effectLst>
                  <a:glow rad="228600">
                    <a:schemeClr val="bg2">
                      <a:alpha val="85000"/>
                    </a:schemeClr>
                  </a:glow>
                  <a:outerShdw blurRad="50800" dist="88900" dir="2700000" algn="tl" rotWithShape="0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altLang="ja-JP" sz="11500" b="1" i="1" dirty="0" err="1">
                <a:solidFill>
                  <a:srgbClr val="FFFF00"/>
                </a:solidFill>
                <a:effectLst>
                  <a:glow rad="228600">
                    <a:schemeClr val="bg2">
                      <a:alpha val="85000"/>
                    </a:schemeClr>
                  </a:glow>
                  <a:outerShdw blurRad="50800" dist="88900" dir="2700000" algn="tl" rotWithShape="0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လေ့လာချိန</a:t>
            </a:r>
            <a:r>
              <a:rPr lang="en-US" altLang="ja-JP" sz="11500" b="1" i="1" dirty="0">
                <a:solidFill>
                  <a:srgbClr val="FFFF00"/>
                </a:solidFill>
                <a:effectLst>
                  <a:glow rad="228600">
                    <a:schemeClr val="bg2">
                      <a:alpha val="85000"/>
                    </a:schemeClr>
                  </a:glow>
                  <a:outerShdw blurRad="50800" dist="88900" dir="2700000" algn="tl" rotWithShape="0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sz="9600" b="1" i="1" dirty="0">
              <a:solidFill>
                <a:srgbClr val="FFFF00"/>
              </a:solidFill>
              <a:effectLst>
                <a:glow rad="228600">
                  <a:schemeClr val="bg2">
                    <a:alpha val="85000"/>
                  </a:schemeClr>
                </a:glow>
                <a:outerShdw blurRad="50800" dist="88900" dir="2700000" algn="tl" rotWithShape="0">
                  <a:srgbClr val="000000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479C20EC-4CCE-31BF-A3C4-754D71FCD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791" y="6457531"/>
            <a:ext cx="9252520" cy="40009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 lIns="91429" tIns="45714" rIns="91429" bIns="45714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29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0" kern="0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Dr</a:t>
            </a:r>
            <a:r>
              <a:rPr lang="en-US" sz="2000" b="0" kern="0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000" b="0" kern="0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ရက်ခ</a:t>
            </a:r>
            <a:r>
              <a:rPr lang="en-US" sz="2000" b="0" kern="0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2000" b="0" kern="0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ဂရီဖိတ</a:t>
            </a:r>
            <a:r>
              <a:rPr lang="en-US" sz="2000" b="0" kern="0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်၊ </a:t>
            </a:r>
            <a:r>
              <a:rPr lang="en-US" sz="2000" b="0" kern="0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စင</a:t>
            </a:r>
            <a:r>
              <a:rPr lang="en-US" sz="2000" b="0" kern="0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်္</a:t>
            </a:r>
            <a:r>
              <a:rPr lang="en-US" sz="2000" b="0" kern="0" dirty="0" err="1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ကာပူဓမ္မကောလိပ</a:t>
            </a:r>
            <a:r>
              <a:rPr lang="en-US" sz="2000" b="0" kern="0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်• </a:t>
            </a:r>
            <a:r>
              <a:rPr lang="en-US" sz="2000" kern="0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3667517959"/>
      </p:ext>
    </p:extLst>
  </p:cSld>
  <p:clrMapOvr>
    <a:masterClrMapping/>
  </p:clrMapOvr>
  <p:transition>
    <p:wheel spokes="0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2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116"/>
          <a:stretch>
            <a:fillRect/>
          </a:stretch>
        </p:blipFill>
        <p:spPr bwMode="auto">
          <a:xfrm>
            <a:off x="387350" y="317500"/>
            <a:ext cx="8372475" cy="614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399" name="AutoShape 119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  <a:effectLst>
            <a:outerShdw dist="96720" dir="139191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SG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7400" name="Rectangle 120"/>
          <p:cNvSpPr>
            <a:spLocks noChangeArrowheads="1"/>
          </p:cNvSpPr>
          <p:nvPr/>
        </p:nvSpPr>
        <p:spPr bwMode="auto">
          <a:xfrm>
            <a:off x="3149600" y="1384300"/>
            <a:ext cx="2901950" cy="3252788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SG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3749675" y="2994025"/>
            <a:ext cx="1535676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ခါလဒဲ</a:t>
            </a:r>
            <a:r>
              <a:rPr lang="en-US" sz="20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ဘာနာ</a:t>
            </a:r>
            <a:endParaRPr lang="en-US" sz="20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3281137" y="974725"/>
            <a:ext cx="1195840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WinInnwa" charset="0"/>
              </a:rPr>
              <a:t>   </a:t>
            </a:r>
            <a:r>
              <a:rPr lang="en-US" sz="20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မောရှေ</a:t>
            </a:r>
            <a:endParaRPr lang="en-US" sz="20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97293" name="Rectangle 13"/>
          <p:cNvSpPr>
            <a:spLocks noChangeArrowheads="1"/>
          </p:cNvSpPr>
          <p:nvPr/>
        </p:nvSpPr>
        <p:spPr bwMode="auto">
          <a:xfrm>
            <a:off x="3706813" y="1577975"/>
            <a:ext cx="1748876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ထွက်မြောက်ရာ</a:t>
            </a:r>
            <a:endParaRPr lang="en-US" sz="20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97294" name="Rectangle 14"/>
          <p:cNvSpPr>
            <a:spLocks noChangeArrowheads="1"/>
          </p:cNvSpPr>
          <p:nvPr/>
        </p:nvSpPr>
        <p:spPr bwMode="auto">
          <a:xfrm>
            <a:off x="3910013" y="2073275"/>
            <a:ext cx="1292019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သိနတောင</a:t>
            </a:r>
            <a:r>
              <a:rPr lang="en-US" sz="20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97295" name="Rectangle 15"/>
          <p:cNvSpPr>
            <a:spLocks noChangeArrowheads="1"/>
          </p:cNvSpPr>
          <p:nvPr/>
        </p:nvSpPr>
        <p:spPr bwMode="auto">
          <a:xfrm>
            <a:off x="3681413" y="2517775"/>
            <a:ext cx="172243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M - C - C </a:t>
            </a:r>
          </a:p>
        </p:txBody>
      </p:sp>
      <p:sp>
        <p:nvSpPr>
          <p:cNvPr id="97297" name="Rectangle 17"/>
          <p:cNvSpPr>
            <a:spLocks noChangeArrowheads="1"/>
          </p:cNvSpPr>
          <p:nvPr/>
        </p:nvSpPr>
        <p:spPr bwMode="auto">
          <a:xfrm>
            <a:off x="3402013" y="3889375"/>
            <a:ext cx="2273057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တရားဟောချက</a:t>
            </a:r>
            <a:r>
              <a:rPr lang="en-US" sz="20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၅ </a:t>
            </a:r>
            <a:r>
              <a:rPr lang="en-US" sz="20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ခု</a:t>
            </a:r>
            <a:endParaRPr lang="en-US" sz="20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97298" name="Rectangle 18"/>
          <p:cNvSpPr>
            <a:spLocks noChangeArrowheads="1"/>
          </p:cNvSpPr>
          <p:nvPr/>
        </p:nvSpPr>
        <p:spPr bwMode="auto">
          <a:xfrm>
            <a:off x="4875213" y="1027113"/>
            <a:ext cx="2027798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folHlink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 err="1">
                <a:solidFill>
                  <a:schemeClr val="bg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ဘီစီ</a:t>
            </a:r>
            <a:r>
              <a:rPr lang="en-US" sz="1800" dirty="0">
                <a:solidFill>
                  <a:schemeClr val="bg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၁၅၀၀ </a:t>
            </a:r>
            <a:r>
              <a:rPr lang="en-US" sz="1800" dirty="0" err="1">
                <a:solidFill>
                  <a:schemeClr val="bg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ဝန်းကျင</a:t>
            </a:r>
            <a:r>
              <a:rPr lang="en-US" sz="1800" dirty="0">
                <a:solidFill>
                  <a:schemeClr val="bg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97303" name="Rectangle 23"/>
          <p:cNvSpPr>
            <a:spLocks noChangeArrowheads="1"/>
          </p:cNvSpPr>
          <p:nvPr/>
        </p:nvSpPr>
        <p:spPr bwMode="auto">
          <a:xfrm>
            <a:off x="6680200" y="4965700"/>
            <a:ext cx="18097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52928" dir="2498012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endParaRPr lang="my-MM" sz="3600" b="0" i="1">
              <a:solidFill>
                <a:srgbClr val="00FF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4589" name="Rectangle 25"/>
          <p:cNvSpPr>
            <a:spLocks noChangeArrowheads="1"/>
          </p:cNvSpPr>
          <p:nvPr/>
        </p:nvSpPr>
        <p:spPr bwMode="auto">
          <a:xfrm>
            <a:off x="7315200" y="56086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75" name="Text Box 95"/>
          <p:cNvSpPr txBox="1">
            <a:spLocks noChangeArrowheads="1"/>
          </p:cNvSpPr>
          <p:nvPr/>
        </p:nvSpPr>
        <p:spPr bwMode="auto">
          <a:xfrm>
            <a:off x="4249738" y="3444875"/>
            <a:ext cx="7048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chemeClr val="accent2"/>
                </a:solidFill>
              </a:rPr>
              <a:t>40</a:t>
            </a:r>
          </a:p>
        </p:txBody>
      </p:sp>
      <p:sp>
        <p:nvSpPr>
          <p:cNvPr id="97378" name="Text Box 98"/>
          <p:cNvSpPr txBox="1">
            <a:spLocks noChangeArrowheads="1"/>
          </p:cNvSpPr>
          <p:nvPr/>
        </p:nvSpPr>
        <p:spPr bwMode="auto">
          <a:xfrm>
            <a:off x="1392238" y="0"/>
            <a:ext cx="705485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1400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ကမ္ဘာဦးကျမ်း</a:t>
            </a:r>
            <a:r>
              <a:rPr lang="en-US" sz="1400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၊ </a:t>
            </a:r>
            <a:r>
              <a:rPr lang="en-US" sz="1400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ထွက်မြောက်ရာကျမ်း</a:t>
            </a:r>
            <a:r>
              <a:rPr lang="en-US" sz="1400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၊ </a:t>
            </a:r>
            <a:r>
              <a:rPr lang="en-US" sz="1400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ဝတ်ပြုရာကျမ်း</a:t>
            </a:r>
            <a:r>
              <a:rPr lang="en-US" sz="1400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၊ </a:t>
            </a:r>
            <a:r>
              <a:rPr lang="en-US" sz="1400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တောလည်ရာကျမ်း</a:t>
            </a:r>
            <a:r>
              <a:rPr lang="en-US" sz="1400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၊ </a:t>
            </a:r>
            <a:r>
              <a:rPr lang="en-US" sz="1400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တရားဟောရာကျမ်း</a:t>
            </a:r>
            <a:endParaRPr lang="en-US" sz="1400" dirty="0">
              <a:solidFill>
                <a:srgbClr val="FFFF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4592" name="Line 100"/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3" name="Line 101"/>
          <p:cNvSpPr>
            <a:spLocks noChangeShapeType="1"/>
          </p:cNvSpPr>
          <p:nvPr/>
        </p:nvSpPr>
        <p:spPr bwMode="auto">
          <a:xfrm>
            <a:off x="3376613" y="43418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4" name="Line 103"/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5" name="Line 104"/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6" name="Line 105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7" name="Line 106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8" name="Text Box 116"/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24599" name="Text Box 122"/>
          <p:cNvSpPr txBox="1">
            <a:spLocks noChangeArrowheads="1"/>
          </p:cNvSpPr>
          <p:nvPr/>
        </p:nvSpPr>
        <p:spPr bwMode="auto">
          <a:xfrm>
            <a:off x="8593138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Comic Sans MS" charset="0"/>
              </a:rPr>
              <a:t>7</a:t>
            </a:r>
          </a:p>
        </p:txBody>
      </p:sp>
      <p:sp>
        <p:nvSpPr>
          <p:cNvPr id="97403" name="Rectangle 123"/>
          <p:cNvSpPr>
            <a:spLocks noChangeArrowheads="1"/>
          </p:cNvSpPr>
          <p:nvPr/>
        </p:nvSpPr>
        <p:spPr bwMode="auto">
          <a:xfrm>
            <a:off x="8186738" y="652303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09</a:t>
            </a:r>
          </a:p>
        </p:txBody>
      </p:sp>
      <p:sp>
        <p:nvSpPr>
          <p:cNvPr id="24601" name="Text Box 124"/>
          <p:cNvSpPr txBox="1">
            <a:spLocks noChangeArrowheads="1"/>
          </p:cNvSpPr>
          <p:nvPr/>
        </p:nvSpPr>
        <p:spPr bwMode="auto">
          <a:xfrm>
            <a:off x="6864350" y="6184900"/>
            <a:ext cx="16335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Handbook pg. 42-45</a:t>
            </a:r>
          </a:p>
        </p:txBody>
      </p:sp>
      <p:sp>
        <p:nvSpPr>
          <p:cNvPr id="24602" name="Rectangle 126"/>
          <p:cNvSpPr>
            <a:spLocks noChangeArrowheads="1"/>
          </p:cNvSpPr>
          <p:nvPr/>
        </p:nvSpPr>
        <p:spPr bwMode="auto">
          <a:xfrm>
            <a:off x="376238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4603" name="Group 127"/>
          <p:cNvGrpSpPr>
            <a:grpSpLocks/>
          </p:cNvGrpSpPr>
          <p:nvPr/>
        </p:nvGrpSpPr>
        <p:grpSpPr bwMode="auto">
          <a:xfrm>
            <a:off x="152400" y="2305050"/>
            <a:ext cx="2909888" cy="1720850"/>
            <a:chOff x="96" y="1452"/>
            <a:chExt cx="1833" cy="1084"/>
          </a:xfrm>
        </p:grpSpPr>
        <p:sp>
          <p:nvSpPr>
            <p:cNvPr id="97300" name="Rectangle 20"/>
            <p:cNvSpPr>
              <a:spLocks noChangeArrowheads="1"/>
            </p:cNvSpPr>
            <p:nvPr/>
          </p:nvSpPr>
          <p:spPr bwMode="auto">
            <a:xfrm>
              <a:off x="566" y="1641"/>
              <a:ext cx="1101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SG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24620" name="Rectangle 31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12" name="Rectangle 32"/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24622" name="Rectangle 33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23" name="AutoShape 34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24" name="Rectangle 35"/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16" name="Rectangle 36"/>
            <p:cNvSpPr>
              <a:spLocks noChangeArrowheads="1"/>
            </p:cNvSpPr>
            <p:nvPr/>
          </p:nvSpPr>
          <p:spPr bwMode="auto">
            <a:xfrm>
              <a:off x="132" y="1463"/>
              <a:ext cx="615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solidFill>
                    <a:srgbClr val="790015"/>
                  </a:solidFill>
                  <a:latin typeface="WinInnwa" charset="0"/>
                </a:rPr>
                <a:t> </a:t>
              </a:r>
              <a:r>
                <a:rPr lang="en-US" sz="14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ဖန်ဆင်းခြင်း</a:t>
              </a:r>
              <a:r>
                <a:rPr lang="en-US" sz="1400" dirty="0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 </a:t>
              </a:r>
              <a:endParaRPr lang="en-US" sz="14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4626" name="Line 37"/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7" name="Line 38"/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8" name="Rectangle 39"/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20" name="Rectangle 40"/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24630" name="Rectangle 41"/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1" name="AutoShape 42"/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2" name="Rectangle 43"/>
            <p:cNvSpPr>
              <a:spLocks noChangeArrowheads="1"/>
            </p:cNvSpPr>
            <p:nvPr/>
          </p:nvSpPr>
          <p:spPr bwMode="auto">
            <a:xfrm>
              <a:off x="263" y="1805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24" name="Rectangle 44"/>
            <p:cNvSpPr>
              <a:spLocks noChangeArrowheads="1"/>
            </p:cNvSpPr>
            <p:nvPr/>
          </p:nvSpPr>
          <p:spPr bwMode="auto">
            <a:xfrm>
              <a:off x="350" y="1606"/>
              <a:ext cx="450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solidFill>
                    <a:srgbClr val="790015"/>
                  </a:solidFill>
                  <a:latin typeface="WinInnwa" charset="0"/>
                </a:rPr>
                <a:t>  </a:t>
              </a:r>
              <a:r>
                <a:rPr lang="en-US" sz="14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အာဗြဟံ</a:t>
              </a:r>
              <a:endParaRPr lang="en-US" sz="14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4634" name="Line 45"/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35" name="Line 46"/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36" name="Rectangle 47"/>
            <p:cNvSpPr>
              <a:spLocks noChangeArrowheads="1"/>
            </p:cNvSpPr>
            <p:nvPr/>
          </p:nvSpPr>
          <p:spPr bwMode="auto">
            <a:xfrm>
              <a:off x="390" y="190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28" name="Rectangle 48"/>
            <p:cNvSpPr>
              <a:spLocks noChangeArrowheads="1"/>
            </p:cNvSpPr>
            <p:nvPr/>
          </p:nvSpPr>
          <p:spPr bwMode="auto">
            <a:xfrm>
              <a:off x="462" y="1772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24638" name="Rectangle 49"/>
            <p:cNvSpPr>
              <a:spLocks noChangeArrowheads="1"/>
            </p:cNvSpPr>
            <p:nvPr/>
          </p:nvSpPr>
          <p:spPr bwMode="auto">
            <a:xfrm>
              <a:off x="390" y="190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9" name="AutoShape 50"/>
            <p:cNvSpPr>
              <a:spLocks noChangeArrowheads="1"/>
            </p:cNvSpPr>
            <p:nvPr/>
          </p:nvSpPr>
          <p:spPr bwMode="auto">
            <a:xfrm>
              <a:off x="390" y="173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0" name="Rectangle 51"/>
            <p:cNvSpPr>
              <a:spLocks noChangeArrowheads="1"/>
            </p:cNvSpPr>
            <p:nvPr/>
          </p:nvSpPr>
          <p:spPr bwMode="auto">
            <a:xfrm>
              <a:off x="390" y="1954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32" name="Rectangle 52"/>
            <p:cNvSpPr>
              <a:spLocks noChangeArrowheads="1"/>
            </p:cNvSpPr>
            <p:nvPr/>
          </p:nvSpPr>
          <p:spPr bwMode="auto">
            <a:xfrm>
              <a:off x="513" y="1751"/>
              <a:ext cx="499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solidFill>
                    <a:srgbClr val="790015"/>
                  </a:solidFill>
                  <a:latin typeface="WinInnwa" charset="0"/>
                </a:rPr>
                <a:t>  </a:t>
              </a:r>
              <a:r>
                <a:rPr lang="en-US" sz="14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ယောသပ</a:t>
              </a:r>
              <a:r>
                <a:rPr lang="en-US" sz="1400" dirty="0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  <a:endParaRPr lang="en-US" sz="14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4642" name="Line 53"/>
            <p:cNvSpPr>
              <a:spLocks noChangeShapeType="1"/>
            </p:cNvSpPr>
            <p:nvPr/>
          </p:nvSpPr>
          <p:spPr bwMode="auto">
            <a:xfrm>
              <a:off x="390" y="189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43" name="Line 54"/>
            <p:cNvSpPr>
              <a:spLocks noChangeShapeType="1"/>
            </p:cNvSpPr>
            <p:nvPr/>
          </p:nvSpPr>
          <p:spPr bwMode="auto">
            <a:xfrm>
              <a:off x="1166" y="1904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44" name="Rectangle 55"/>
            <p:cNvSpPr>
              <a:spLocks noChangeArrowheads="1"/>
            </p:cNvSpPr>
            <p:nvPr/>
          </p:nvSpPr>
          <p:spPr bwMode="auto">
            <a:xfrm>
              <a:off x="564" y="206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5" name="AutoShape 56"/>
            <p:cNvSpPr>
              <a:spLocks noChangeArrowheads="1"/>
            </p:cNvSpPr>
            <p:nvPr/>
          </p:nvSpPr>
          <p:spPr bwMode="auto">
            <a:xfrm>
              <a:off x="564" y="189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6" name="Rectangle 57"/>
            <p:cNvSpPr>
              <a:spLocks noChangeArrowheads="1"/>
            </p:cNvSpPr>
            <p:nvPr/>
          </p:nvSpPr>
          <p:spPr bwMode="auto">
            <a:xfrm>
              <a:off x="584" y="2086"/>
              <a:ext cx="977" cy="40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38" name="Rectangle 58"/>
            <p:cNvSpPr>
              <a:spLocks noChangeArrowheads="1"/>
            </p:cNvSpPr>
            <p:nvPr/>
          </p:nvSpPr>
          <p:spPr bwMode="auto">
            <a:xfrm>
              <a:off x="716" y="1896"/>
              <a:ext cx="441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solidFill>
                    <a:srgbClr val="790015"/>
                  </a:solidFill>
                  <a:latin typeface="WinInnwa" charset="0"/>
                </a:rPr>
                <a:t>   </a:t>
              </a:r>
              <a:r>
                <a:rPr lang="en-US" sz="14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မောရှေ</a:t>
              </a:r>
              <a:endParaRPr lang="en-US" sz="14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4648" name="Line 59"/>
            <p:cNvSpPr>
              <a:spLocks noChangeShapeType="1"/>
            </p:cNvSpPr>
            <p:nvPr/>
          </p:nvSpPr>
          <p:spPr bwMode="auto">
            <a:xfrm>
              <a:off x="564" y="202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60"/>
          <p:cNvGrpSpPr>
            <a:grpSpLocks/>
          </p:cNvGrpSpPr>
          <p:nvPr/>
        </p:nvGrpSpPr>
        <p:grpSpPr bwMode="auto">
          <a:xfrm>
            <a:off x="5564188" y="2900363"/>
            <a:ext cx="2039937" cy="2144712"/>
            <a:chOff x="3672" y="2028"/>
            <a:chExt cx="1285" cy="1351"/>
          </a:xfrm>
        </p:grpSpPr>
        <p:grpSp>
          <p:nvGrpSpPr>
            <p:cNvPr id="24605" name="Group 146"/>
            <p:cNvGrpSpPr>
              <a:grpSpLocks/>
            </p:cNvGrpSpPr>
            <p:nvPr/>
          </p:nvGrpSpPr>
          <p:grpSpPr bwMode="auto">
            <a:xfrm>
              <a:off x="3672" y="2028"/>
              <a:ext cx="1285" cy="1351"/>
              <a:chOff x="1084" y="711"/>
              <a:chExt cx="2950" cy="2769"/>
            </a:xfrm>
          </p:grpSpPr>
          <p:grpSp>
            <p:nvGrpSpPr>
              <p:cNvPr id="24609" name="Group 147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24615" name="Group 148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24617" name="Freeform 149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97 w 592"/>
                      <a:gd name="T1" fmla="*/ 728 h 90"/>
                      <a:gd name="T2" fmla="*/ 263 w 592"/>
                      <a:gd name="T3" fmla="*/ 356 h 90"/>
                      <a:gd name="T4" fmla="*/ 409 w 592"/>
                      <a:gd name="T5" fmla="*/ 290 h 90"/>
                      <a:gd name="T6" fmla="*/ 551 w 592"/>
                      <a:gd name="T7" fmla="*/ 259 h 90"/>
                      <a:gd name="T8" fmla="*/ 1344 w 592"/>
                      <a:gd name="T9" fmla="*/ 276 h 90"/>
                      <a:gd name="T10" fmla="*/ 1821 w 592"/>
                      <a:gd name="T11" fmla="*/ 324 h 90"/>
                      <a:gd name="T12" fmla="*/ 2040 w 592"/>
                      <a:gd name="T13" fmla="*/ 373 h 90"/>
                      <a:gd name="T14" fmla="*/ 2853 w 592"/>
                      <a:gd name="T15" fmla="*/ 421 h 90"/>
                      <a:gd name="T16" fmla="*/ 4052 w 592"/>
                      <a:gd name="T17" fmla="*/ 356 h 90"/>
                      <a:gd name="T18" fmla="*/ 5658 w 592"/>
                      <a:gd name="T19" fmla="*/ 131 h 90"/>
                      <a:gd name="T20" fmla="*/ 6237 w 592"/>
                      <a:gd name="T21" fmla="*/ 0 h 90"/>
                      <a:gd name="T22" fmla="*/ 6860 w 592"/>
                      <a:gd name="T23" fmla="*/ 17 h 90"/>
                      <a:gd name="T24" fmla="*/ 7075 w 592"/>
                      <a:gd name="T25" fmla="*/ 242 h 90"/>
                      <a:gd name="T26" fmla="*/ 7099 w 592"/>
                      <a:gd name="T27" fmla="*/ 290 h 90"/>
                      <a:gd name="T28" fmla="*/ 6978 w 592"/>
                      <a:gd name="T29" fmla="*/ 486 h 90"/>
                      <a:gd name="T30" fmla="*/ 7002 w 592"/>
                      <a:gd name="T31" fmla="*/ 535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618" name="Freeform 150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7181 w 599"/>
                      <a:gd name="T1" fmla="*/ 0 h 432"/>
                      <a:gd name="T2" fmla="*/ 7133 w 599"/>
                      <a:gd name="T3" fmla="*/ 48 h 432"/>
                      <a:gd name="T4" fmla="*/ 7060 w 599"/>
                      <a:gd name="T5" fmla="*/ 80 h 432"/>
                      <a:gd name="T6" fmla="*/ 7015 w 599"/>
                      <a:gd name="T7" fmla="*/ 194 h 432"/>
                      <a:gd name="T8" fmla="*/ 6679 w 599"/>
                      <a:gd name="T9" fmla="*/ 747 h 432"/>
                      <a:gd name="T10" fmla="*/ 6295 w 599"/>
                      <a:gd name="T11" fmla="*/ 1690 h 432"/>
                      <a:gd name="T12" fmla="*/ 6174 w 599"/>
                      <a:gd name="T13" fmla="*/ 2160 h 432"/>
                      <a:gd name="T14" fmla="*/ 6056 w 599"/>
                      <a:gd name="T15" fmla="*/ 2841 h 432"/>
                      <a:gd name="T16" fmla="*/ 5935 w 599"/>
                      <a:gd name="T17" fmla="*/ 3266 h 432"/>
                      <a:gd name="T18" fmla="*/ 5526 w 599"/>
                      <a:gd name="T19" fmla="*/ 3428 h 432"/>
                      <a:gd name="T20" fmla="*/ 5190 w 599"/>
                      <a:gd name="T21" fmla="*/ 3362 h 432"/>
                      <a:gd name="T22" fmla="*/ 5048 w 599"/>
                      <a:gd name="T23" fmla="*/ 3328 h 432"/>
                      <a:gd name="T24" fmla="*/ 5097 w 599"/>
                      <a:gd name="T25" fmla="*/ 2858 h 432"/>
                      <a:gd name="T26" fmla="*/ 5166 w 599"/>
                      <a:gd name="T27" fmla="*/ 2744 h 432"/>
                      <a:gd name="T28" fmla="*/ 4854 w 599"/>
                      <a:gd name="T29" fmla="*/ 2664 h 432"/>
                      <a:gd name="T30" fmla="*/ 4158 w 599"/>
                      <a:gd name="T31" fmla="*/ 2565 h 432"/>
                      <a:gd name="T32" fmla="*/ 1354 w 599"/>
                      <a:gd name="T33" fmla="*/ 2924 h 432"/>
                      <a:gd name="T34" fmla="*/ 1236 w 599"/>
                      <a:gd name="T35" fmla="*/ 2989 h 432"/>
                      <a:gd name="T36" fmla="*/ 1042 w 599"/>
                      <a:gd name="T37" fmla="*/ 3183 h 432"/>
                      <a:gd name="T38" fmla="*/ 637 w 599"/>
                      <a:gd name="T39" fmla="*/ 3508 h 432"/>
                      <a:gd name="T40" fmla="*/ 346 w 599"/>
                      <a:gd name="T41" fmla="*/ 3428 h 432"/>
                      <a:gd name="T42" fmla="*/ 204 w 599"/>
                      <a:gd name="T43" fmla="*/ 3362 h 432"/>
                      <a:gd name="T44" fmla="*/ 83 w 599"/>
                      <a:gd name="T45" fmla="*/ 3231 h 432"/>
                      <a:gd name="T46" fmla="*/ 132 w 599"/>
                      <a:gd name="T47" fmla="*/ 3021 h 432"/>
                      <a:gd name="T48" fmla="*/ 204 w 599"/>
                      <a:gd name="T49" fmla="*/ 2713 h 432"/>
                      <a:gd name="T50" fmla="*/ 322 w 599"/>
                      <a:gd name="T51" fmla="*/ 2129 h 432"/>
                      <a:gd name="T52" fmla="*/ 346 w 599"/>
                      <a:gd name="T53" fmla="*/ 1527 h 432"/>
                      <a:gd name="T54" fmla="*/ 370 w 599"/>
                      <a:gd name="T55" fmla="*/ 1023 h 432"/>
                      <a:gd name="T56" fmla="*/ 346 w 599"/>
                      <a:gd name="T57" fmla="*/ 667 h 432"/>
                      <a:gd name="T58" fmla="*/ 253 w 599"/>
                      <a:gd name="T59" fmla="*/ 242 h 432"/>
                      <a:gd name="T60" fmla="*/ 229 w 599"/>
                      <a:gd name="T61" fmla="*/ 1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24616" name="Picture 151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4610" name="Freeform 152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8 w 85"/>
                  <a:gd name="T1" fmla="*/ 116 h 318"/>
                  <a:gd name="T2" fmla="*/ 68 w 85"/>
                  <a:gd name="T3" fmla="*/ 52 h 318"/>
                  <a:gd name="T4" fmla="*/ 51 w 85"/>
                  <a:gd name="T5" fmla="*/ 32 h 318"/>
                  <a:gd name="T6" fmla="*/ 59 w 85"/>
                  <a:gd name="T7" fmla="*/ 52 h 318"/>
                  <a:gd name="T8" fmla="*/ 68 w 85"/>
                  <a:gd name="T9" fmla="*/ 21 h 318"/>
                  <a:gd name="T10" fmla="*/ 40 w 85"/>
                  <a:gd name="T11" fmla="*/ 8 h 318"/>
                  <a:gd name="T12" fmla="*/ 40 w 85"/>
                  <a:gd name="T13" fmla="*/ 32 h 318"/>
                  <a:gd name="T14" fmla="*/ 51 w 85"/>
                  <a:gd name="T15" fmla="*/ 142 h 318"/>
                  <a:gd name="T16" fmla="*/ 32 w 85"/>
                  <a:gd name="T17" fmla="*/ 122 h 318"/>
                  <a:gd name="T18" fmla="*/ 40 w 85"/>
                  <a:gd name="T19" fmla="*/ 97 h 318"/>
                  <a:gd name="T20" fmla="*/ 51 w 85"/>
                  <a:gd name="T21" fmla="*/ 122 h 318"/>
                  <a:gd name="T22" fmla="*/ 40 w 85"/>
                  <a:gd name="T23" fmla="*/ 78 h 318"/>
                  <a:gd name="T24" fmla="*/ 51 w 85"/>
                  <a:gd name="T25" fmla="*/ 116 h 318"/>
                  <a:gd name="T26" fmla="*/ 40 w 85"/>
                  <a:gd name="T27" fmla="*/ 91 h 318"/>
                  <a:gd name="T28" fmla="*/ 51 w 85"/>
                  <a:gd name="T29" fmla="*/ 109 h 318"/>
                  <a:gd name="T30" fmla="*/ 59 w 85"/>
                  <a:gd name="T31" fmla="*/ 129 h 318"/>
                  <a:gd name="T32" fmla="*/ 78 w 85"/>
                  <a:gd name="T33" fmla="*/ 154 h 318"/>
                  <a:gd name="T34" fmla="*/ 86 w 85"/>
                  <a:gd name="T35" fmla="*/ 173 h 318"/>
                  <a:gd name="T36" fmla="*/ 78 w 85"/>
                  <a:gd name="T37" fmla="*/ 212 h 318"/>
                  <a:gd name="T38" fmla="*/ 68 w 85"/>
                  <a:gd name="T39" fmla="*/ 206 h 318"/>
                  <a:gd name="T40" fmla="*/ 59 w 85"/>
                  <a:gd name="T41" fmla="*/ 238 h 318"/>
                  <a:gd name="T42" fmla="*/ 40 w 85"/>
                  <a:gd name="T43" fmla="*/ 219 h 318"/>
                  <a:gd name="T44" fmla="*/ 32 w 85"/>
                  <a:gd name="T45" fmla="*/ 154 h 318"/>
                  <a:gd name="T46" fmla="*/ 24 w 85"/>
                  <a:gd name="T47" fmla="*/ 186 h 318"/>
                  <a:gd name="T48" fmla="*/ 5 w 85"/>
                  <a:gd name="T49" fmla="*/ 161 h 318"/>
                  <a:gd name="T50" fmla="*/ 40 w 85"/>
                  <a:gd name="T51" fmla="*/ 109 h 318"/>
                  <a:gd name="T52" fmla="*/ 68 w 85"/>
                  <a:gd name="T53" fmla="*/ 129 h 318"/>
                  <a:gd name="T54" fmla="*/ 78 w 85"/>
                  <a:gd name="T55" fmla="*/ 167 h 318"/>
                  <a:gd name="T56" fmla="*/ 68 w 85"/>
                  <a:gd name="T57" fmla="*/ 142 h 318"/>
                  <a:gd name="T58" fmla="*/ 68 w 85"/>
                  <a:gd name="T59" fmla="*/ 8 h 318"/>
                  <a:gd name="T60" fmla="*/ 51 w 85"/>
                  <a:gd name="T61" fmla="*/ 26 h 318"/>
                  <a:gd name="T62" fmla="*/ 24 w 85"/>
                  <a:gd name="T63" fmla="*/ 32 h 318"/>
                  <a:gd name="T64" fmla="*/ 40 w 85"/>
                  <a:gd name="T65" fmla="*/ 71 h 318"/>
                  <a:gd name="T66" fmla="*/ 59 w 85"/>
                  <a:gd name="T67" fmla="*/ 103 h 318"/>
                  <a:gd name="T68" fmla="*/ 78 w 85"/>
                  <a:gd name="T69" fmla="*/ 116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1" name="Freeform 153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100 w 105"/>
                  <a:gd name="T3" fmla="*/ 3 h 354"/>
                  <a:gd name="T4" fmla="*/ 79 w 105"/>
                  <a:gd name="T5" fmla="*/ 22 h 354"/>
                  <a:gd name="T6" fmla="*/ 90 w 105"/>
                  <a:gd name="T7" fmla="*/ 46 h 354"/>
                  <a:gd name="T8" fmla="*/ 90 w 105"/>
                  <a:gd name="T9" fmla="*/ 111 h 354"/>
                  <a:gd name="T10" fmla="*/ 105 w 105"/>
                  <a:gd name="T11" fmla="*/ 128 h 354"/>
                  <a:gd name="T12" fmla="*/ 105 w 105"/>
                  <a:gd name="T13" fmla="*/ 182 h 354"/>
                  <a:gd name="T14" fmla="*/ 90 w 105"/>
                  <a:gd name="T15" fmla="*/ 256 h 354"/>
                  <a:gd name="T16" fmla="*/ 74 w 105"/>
                  <a:gd name="T17" fmla="*/ 270 h 354"/>
                  <a:gd name="T18" fmla="*/ 16 w 105"/>
                  <a:gd name="T19" fmla="*/ 244 h 354"/>
                  <a:gd name="T20" fmla="*/ 12 w 105"/>
                  <a:gd name="T21" fmla="*/ 215 h 354"/>
                  <a:gd name="T22" fmla="*/ 16 w 105"/>
                  <a:gd name="T23" fmla="*/ 187 h 354"/>
                  <a:gd name="T24" fmla="*/ 9 w 105"/>
                  <a:gd name="T25" fmla="*/ 75 h 354"/>
                  <a:gd name="T26" fmla="*/ 22 w 105"/>
                  <a:gd name="T27" fmla="*/ 34 h 354"/>
                  <a:gd name="T28" fmla="*/ 6 w 105"/>
                  <a:gd name="T29" fmla="*/ 10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2" name="Freeform 154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53 w 149"/>
                  <a:gd name="T1" fmla="*/ 15 h 376"/>
                  <a:gd name="T2" fmla="*/ 144 w 149"/>
                  <a:gd name="T3" fmla="*/ 79 h 376"/>
                  <a:gd name="T4" fmla="*/ 135 w 149"/>
                  <a:gd name="T5" fmla="*/ 99 h 376"/>
                  <a:gd name="T6" fmla="*/ 132 w 149"/>
                  <a:gd name="T7" fmla="*/ 106 h 376"/>
                  <a:gd name="T8" fmla="*/ 112 w 149"/>
                  <a:gd name="T9" fmla="*/ 186 h 376"/>
                  <a:gd name="T10" fmla="*/ 88 w 149"/>
                  <a:gd name="T11" fmla="*/ 239 h 376"/>
                  <a:gd name="T12" fmla="*/ 72 w 149"/>
                  <a:gd name="T13" fmla="*/ 276 h 376"/>
                  <a:gd name="T14" fmla="*/ 60 w 149"/>
                  <a:gd name="T15" fmla="*/ 277 h 376"/>
                  <a:gd name="T16" fmla="*/ 20 w 149"/>
                  <a:gd name="T17" fmla="*/ 282 h 376"/>
                  <a:gd name="T18" fmla="*/ 2 w 149"/>
                  <a:gd name="T19" fmla="*/ 267 h 376"/>
                  <a:gd name="T20" fmla="*/ 5 w 149"/>
                  <a:gd name="T21" fmla="*/ 241 h 376"/>
                  <a:gd name="T22" fmla="*/ 8 w 149"/>
                  <a:gd name="T23" fmla="*/ 167 h 376"/>
                  <a:gd name="T24" fmla="*/ 23 w 149"/>
                  <a:gd name="T25" fmla="*/ 152 h 376"/>
                  <a:gd name="T26" fmla="*/ 36 w 149"/>
                  <a:gd name="T27" fmla="*/ 80 h 376"/>
                  <a:gd name="T28" fmla="*/ 46 w 149"/>
                  <a:gd name="T29" fmla="*/ 57 h 376"/>
                  <a:gd name="T30" fmla="*/ 86 w 149"/>
                  <a:gd name="T31" fmla="*/ 14 h 376"/>
                  <a:gd name="T32" fmla="*/ 132 w 149"/>
                  <a:gd name="T33" fmla="*/ 14 h 376"/>
                  <a:gd name="T34" fmla="*/ 153 w 149"/>
                  <a:gd name="T35" fmla="*/ 15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3" name="Freeform 155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8 w 96"/>
                  <a:gd name="T1" fmla="*/ 370 h 504"/>
                  <a:gd name="T2" fmla="*/ 65 w 96"/>
                  <a:gd name="T3" fmla="*/ 376 h 504"/>
                  <a:gd name="T4" fmla="*/ 76 w 96"/>
                  <a:gd name="T5" fmla="*/ 344 h 504"/>
                  <a:gd name="T6" fmla="*/ 76 w 96"/>
                  <a:gd name="T7" fmla="*/ 246 h 504"/>
                  <a:gd name="T8" fmla="*/ 94 w 96"/>
                  <a:gd name="T9" fmla="*/ 163 h 504"/>
                  <a:gd name="T10" fmla="*/ 102 w 96"/>
                  <a:gd name="T11" fmla="*/ 133 h 504"/>
                  <a:gd name="T12" fmla="*/ 94 w 96"/>
                  <a:gd name="T13" fmla="*/ 39 h 504"/>
                  <a:gd name="T14" fmla="*/ 81 w 96"/>
                  <a:gd name="T15" fmla="*/ 4 h 504"/>
                  <a:gd name="T16" fmla="*/ 31 w 96"/>
                  <a:gd name="T17" fmla="*/ 19 h 504"/>
                  <a:gd name="T18" fmla="*/ 28 w 96"/>
                  <a:gd name="T19" fmla="*/ 93 h 504"/>
                  <a:gd name="T20" fmla="*/ 34 w 96"/>
                  <a:gd name="T21" fmla="*/ 277 h 504"/>
                  <a:gd name="T22" fmla="*/ 42 w 96"/>
                  <a:gd name="T23" fmla="*/ 309 h 504"/>
                  <a:gd name="T24" fmla="*/ 26 w 96"/>
                  <a:gd name="T25" fmla="*/ 361 h 504"/>
                  <a:gd name="T26" fmla="*/ 28 w 96"/>
                  <a:gd name="T27" fmla="*/ 370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4" name="Freeform 156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291 h 410"/>
                  <a:gd name="T2" fmla="*/ 44 w 150"/>
                  <a:gd name="T3" fmla="*/ 313 h 410"/>
                  <a:gd name="T4" fmla="*/ 86 w 150"/>
                  <a:gd name="T5" fmla="*/ 306 h 410"/>
                  <a:gd name="T6" fmla="*/ 101 w 150"/>
                  <a:gd name="T7" fmla="*/ 276 h 410"/>
                  <a:gd name="T8" fmla="*/ 124 w 150"/>
                  <a:gd name="T9" fmla="*/ 213 h 410"/>
                  <a:gd name="T10" fmla="*/ 138 w 150"/>
                  <a:gd name="T11" fmla="*/ 165 h 410"/>
                  <a:gd name="T12" fmla="*/ 147 w 150"/>
                  <a:gd name="T13" fmla="*/ 147 h 410"/>
                  <a:gd name="T14" fmla="*/ 150 w 150"/>
                  <a:gd name="T15" fmla="*/ 89 h 410"/>
                  <a:gd name="T16" fmla="*/ 156 w 150"/>
                  <a:gd name="T17" fmla="*/ 77 h 410"/>
                  <a:gd name="T18" fmla="*/ 158 w 150"/>
                  <a:gd name="T19" fmla="*/ 37 h 410"/>
                  <a:gd name="T20" fmla="*/ 140 w 150"/>
                  <a:gd name="T21" fmla="*/ 0 h 410"/>
                  <a:gd name="T22" fmla="*/ 101 w 150"/>
                  <a:gd name="T23" fmla="*/ 10 h 410"/>
                  <a:gd name="T24" fmla="*/ 83 w 150"/>
                  <a:gd name="T25" fmla="*/ 40 h 410"/>
                  <a:gd name="T26" fmla="*/ 72 w 150"/>
                  <a:gd name="T27" fmla="*/ 105 h 410"/>
                  <a:gd name="T28" fmla="*/ 62 w 150"/>
                  <a:gd name="T29" fmla="*/ 123 h 410"/>
                  <a:gd name="T30" fmla="*/ 46 w 150"/>
                  <a:gd name="T31" fmla="*/ 165 h 410"/>
                  <a:gd name="T32" fmla="*/ 44 w 150"/>
                  <a:gd name="T33" fmla="*/ 172 h 410"/>
                  <a:gd name="T34" fmla="*/ 36 w 150"/>
                  <a:gd name="T35" fmla="*/ 177 h 410"/>
                  <a:gd name="T36" fmla="*/ 34 w 150"/>
                  <a:gd name="T37" fmla="*/ 190 h 410"/>
                  <a:gd name="T38" fmla="*/ 31 w 150"/>
                  <a:gd name="T39" fmla="*/ 196 h 410"/>
                  <a:gd name="T40" fmla="*/ 18 w 150"/>
                  <a:gd name="T41" fmla="*/ 266 h 410"/>
                  <a:gd name="T42" fmla="*/ 10 w 150"/>
                  <a:gd name="T43" fmla="*/ 291 h 410"/>
                  <a:gd name="T44" fmla="*/ 2 w 150"/>
                  <a:gd name="T45" fmla="*/ 294 h 410"/>
                  <a:gd name="T46" fmla="*/ 5 w 150"/>
                  <a:gd name="T47" fmla="*/ 291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606" name="Group 157"/>
            <p:cNvGrpSpPr>
              <a:grpSpLocks/>
            </p:cNvGrpSpPr>
            <p:nvPr/>
          </p:nvGrpSpPr>
          <p:grpSpPr bwMode="auto">
            <a:xfrm>
              <a:off x="3947" y="2266"/>
              <a:ext cx="777" cy="876"/>
              <a:chOff x="3888" y="970"/>
              <a:chExt cx="777" cy="876"/>
            </a:xfrm>
          </p:grpSpPr>
          <p:sp>
            <p:nvSpPr>
              <p:cNvPr id="97438" name="Rectangle 158"/>
              <p:cNvSpPr>
                <a:spLocks noChangeArrowheads="1"/>
              </p:cNvSpPr>
              <p:nvPr/>
            </p:nvSpPr>
            <p:spPr bwMode="auto">
              <a:xfrm>
                <a:off x="3975" y="970"/>
                <a:ext cx="690" cy="57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63500" dir="2212194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5400" i="1">
                    <a:solidFill>
                      <a:schemeClr val="tx1"/>
                    </a:solidFill>
                    <a:latin typeface="Helvetica" charset="0"/>
                  </a:rPr>
                  <a:t>LC</a:t>
                </a:r>
                <a:endParaRPr lang="en-US" sz="4800" i="1">
                  <a:solidFill>
                    <a:schemeClr val="tx1"/>
                  </a:solidFill>
                  <a:latin typeface="Helvetica" charset="0"/>
                </a:endParaRPr>
              </a:p>
            </p:txBody>
          </p:sp>
          <p:sp>
            <p:nvSpPr>
              <p:cNvPr id="97439" name="Rectangle 159"/>
              <p:cNvSpPr>
                <a:spLocks noChangeArrowheads="1"/>
              </p:cNvSpPr>
              <p:nvPr/>
            </p:nvSpPr>
            <p:spPr bwMode="auto">
              <a:xfrm>
                <a:off x="3888" y="1327"/>
                <a:ext cx="116" cy="51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my-MM" sz="4800" i="1">
                  <a:solidFill>
                    <a:schemeClr val="tx1"/>
                  </a:solidFill>
                  <a:latin typeface="Helvetica" charset="0"/>
                  <a:ea typeface="+mn-ea"/>
                  <a:cs typeface="+mn-cs"/>
                </a:endParaRPr>
              </a:p>
            </p:txBody>
          </p:sp>
        </p:grp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7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7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7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7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7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7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7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7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7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7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7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7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7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7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 autoUpdateAnimBg="0"/>
      <p:bldP spid="97293" grpId="0" autoUpdateAnimBg="0"/>
      <p:bldP spid="97294" grpId="0" autoUpdateAnimBg="0"/>
      <p:bldP spid="97295" grpId="0" autoUpdateAnimBg="0"/>
      <p:bldP spid="97297" grpId="0" autoUpdateAnimBg="0"/>
      <p:bldP spid="97298" grpId="0" autoUpdateAnimBg="0"/>
      <p:bldP spid="97375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732"/>
          <a:stretch>
            <a:fillRect/>
          </a:stretch>
        </p:blipFill>
        <p:spPr bwMode="auto">
          <a:xfrm>
            <a:off x="385763" y="309563"/>
            <a:ext cx="835977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721" name="AutoShape 105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  <a:effectLst>
            <a:outerShdw dist="96720" dir="139191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SG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1722" name="Rectangle 106"/>
          <p:cNvSpPr>
            <a:spLocks noChangeArrowheads="1"/>
          </p:cNvSpPr>
          <p:nvPr/>
        </p:nvSpPr>
        <p:spPr bwMode="auto">
          <a:xfrm>
            <a:off x="3149600" y="1384300"/>
            <a:ext cx="2901950" cy="1420813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SG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605" name="Rectangle 6"/>
          <p:cNvSpPr>
            <a:spLocks noChangeArrowheads="1"/>
          </p:cNvSpPr>
          <p:nvPr/>
        </p:nvSpPr>
        <p:spPr bwMode="auto">
          <a:xfrm>
            <a:off x="3046413" y="989013"/>
            <a:ext cx="1415451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WinInnwa" charset="0"/>
              </a:rPr>
              <a:t>   </a:t>
            </a:r>
            <a:r>
              <a:rPr lang="en-US" sz="20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sz="20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5606" name="Rectangle 8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Rectangle 10"/>
          <p:cNvSpPr>
            <a:spLocks noChangeArrowheads="1"/>
          </p:cNvSpPr>
          <p:nvPr/>
        </p:nvSpPr>
        <p:spPr bwMode="auto">
          <a:xfrm>
            <a:off x="3468688" y="23510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98" name="Text Box 82"/>
          <p:cNvSpPr txBox="1">
            <a:spLocks noChangeArrowheads="1"/>
          </p:cNvSpPr>
          <p:nvPr/>
        </p:nvSpPr>
        <p:spPr bwMode="auto">
          <a:xfrm>
            <a:off x="1778000" y="0"/>
            <a:ext cx="38608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err="1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ယောရှုမှတ်စာ</a:t>
            </a:r>
            <a:endParaRPr lang="en-US" b="0" dirty="0">
              <a:solidFill>
                <a:srgbClr val="FFFF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3400425" y="1618346"/>
            <a:ext cx="2024592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ယေရိခေ</a:t>
            </a:r>
            <a:r>
              <a:rPr lang="en-US" sz="20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ါ၊ </a:t>
            </a:r>
            <a:r>
              <a:rPr lang="en-US" sz="20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အာဏာ</a:t>
            </a:r>
            <a:endParaRPr lang="en-US" sz="20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5610" name="Line 91"/>
          <p:cNvSpPr>
            <a:spLocks noChangeShapeType="1"/>
          </p:cNvSpPr>
          <p:nvPr/>
        </p:nvSpPr>
        <p:spPr bwMode="auto">
          <a:xfrm>
            <a:off x="3340100" y="26066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1" name="Line 92"/>
          <p:cNvSpPr>
            <a:spLocks noChangeShapeType="1"/>
          </p:cNvSpPr>
          <p:nvPr/>
        </p:nvSpPr>
        <p:spPr bwMode="auto">
          <a:xfrm>
            <a:off x="3355975" y="211137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09" name="Rectangle 93"/>
          <p:cNvSpPr>
            <a:spLocks noChangeArrowheads="1"/>
          </p:cNvSpPr>
          <p:nvPr/>
        </p:nvSpPr>
        <p:spPr bwMode="auto">
          <a:xfrm>
            <a:off x="3208338" y="2213659"/>
            <a:ext cx="2412519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အာဏာနှစ်ခြမ်းကွဲခြင်း</a:t>
            </a:r>
            <a:endParaRPr lang="en-US" sz="20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5613" name="Text Box 102"/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25614" name="Text Box 108"/>
          <p:cNvSpPr txBox="1">
            <a:spLocks noChangeArrowheads="1"/>
          </p:cNvSpPr>
          <p:nvPr/>
        </p:nvSpPr>
        <p:spPr bwMode="auto">
          <a:xfrm>
            <a:off x="8589963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Comic Sans MS" charset="0"/>
              </a:rPr>
              <a:t>2</a:t>
            </a:r>
          </a:p>
        </p:txBody>
      </p:sp>
      <p:sp>
        <p:nvSpPr>
          <p:cNvPr id="111725" name="Rectangle 109"/>
          <p:cNvSpPr>
            <a:spLocks noChangeArrowheads="1"/>
          </p:cNvSpPr>
          <p:nvPr/>
        </p:nvSpPr>
        <p:spPr bwMode="auto">
          <a:xfrm>
            <a:off x="8170863" y="652303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10</a:t>
            </a:r>
          </a:p>
        </p:txBody>
      </p:sp>
      <p:sp>
        <p:nvSpPr>
          <p:cNvPr id="25616" name="Text Box 110"/>
          <p:cNvSpPr txBox="1">
            <a:spLocks noChangeArrowheads="1"/>
          </p:cNvSpPr>
          <p:nvPr/>
        </p:nvSpPr>
        <p:spPr bwMode="auto">
          <a:xfrm>
            <a:off x="6864350" y="6184900"/>
            <a:ext cx="16335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Handbook pg. 42-45</a:t>
            </a:r>
          </a:p>
        </p:txBody>
      </p:sp>
      <p:sp>
        <p:nvSpPr>
          <p:cNvPr id="25617" name="Rectangle 112"/>
          <p:cNvSpPr>
            <a:spLocks noChangeArrowheads="1"/>
          </p:cNvSpPr>
          <p:nvPr/>
        </p:nvSpPr>
        <p:spPr bwMode="auto">
          <a:xfrm>
            <a:off x="376238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5618" name="Group 113"/>
          <p:cNvGrpSpPr>
            <a:grpSpLocks/>
          </p:cNvGrpSpPr>
          <p:nvPr/>
        </p:nvGrpSpPr>
        <p:grpSpPr bwMode="auto">
          <a:xfrm>
            <a:off x="152400" y="2305050"/>
            <a:ext cx="3143250" cy="1938338"/>
            <a:chOff x="96" y="1452"/>
            <a:chExt cx="1980" cy="1221"/>
          </a:xfrm>
        </p:grpSpPr>
        <p:sp>
          <p:nvSpPr>
            <p:cNvPr id="25620" name="Rectangle 16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33" name="Rectangle 17"/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25622" name="Rectangle 18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3" name="AutoShape 19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4" name="Rectangle 20"/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37" name="Rectangle 21"/>
            <p:cNvSpPr>
              <a:spLocks noChangeArrowheads="1"/>
            </p:cNvSpPr>
            <p:nvPr/>
          </p:nvSpPr>
          <p:spPr bwMode="auto">
            <a:xfrm>
              <a:off x="126" y="1463"/>
              <a:ext cx="623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solidFill>
                    <a:srgbClr val="790015"/>
                  </a:solidFill>
                  <a:latin typeface="WinInnwa" charset="0"/>
                </a:rPr>
                <a:t>  </a:t>
              </a:r>
              <a:r>
                <a:rPr lang="en-US" sz="14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ဖန်ဆင်းခြင်း</a:t>
              </a:r>
              <a:endParaRPr lang="en-US" sz="14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5626" name="Line 22"/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7" name="Line 23"/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8" name="Rectangle 24"/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41" name="Rectangle 25"/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25630" name="Rectangle 26"/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1" name="AutoShape 27"/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2" name="Rectangle 28"/>
            <p:cNvSpPr>
              <a:spLocks noChangeArrowheads="1"/>
            </p:cNvSpPr>
            <p:nvPr/>
          </p:nvSpPr>
          <p:spPr bwMode="auto">
            <a:xfrm>
              <a:off x="263" y="1805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45" name="Rectangle 29"/>
            <p:cNvSpPr>
              <a:spLocks noChangeArrowheads="1"/>
            </p:cNvSpPr>
            <p:nvPr/>
          </p:nvSpPr>
          <p:spPr bwMode="auto">
            <a:xfrm>
              <a:off x="348" y="1606"/>
              <a:ext cx="451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solidFill>
                    <a:srgbClr val="790015"/>
                  </a:solidFill>
                  <a:latin typeface="WinInnwa" charset="0"/>
                </a:rPr>
                <a:t>  </a:t>
              </a:r>
              <a:r>
                <a:rPr lang="en-US" sz="14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အာဗြဟံ</a:t>
              </a:r>
              <a:r>
                <a:rPr lang="en-US" dirty="0" err="1">
                  <a:solidFill>
                    <a:srgbClr val="790015"/>
                  </a:solidFill>
                  <a:latin typeface="WinInnwa" charset="0"/>
                </a:rPr>
                <a:t>H</a:t>
              </a:r>
              <a:endParaRPr lang="en-US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25634" name="Line 30"/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5" name="Line 31"/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6" name="Rectangle 32"/>
            <p:cNvSpPr>
              <a:spLocks noChangeArrowheads="1"/>
            </p:cNvSpPr>
            <p:nvPr/>
          </p:nvSpPr>
          <p:spPr bwMode="auto">
            <a:xfrm>
              <a:off x="390" y="190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49" name="Rectangle 33"/>
            <p:cNvSpPr>
              <a:spLocks noChangeArrowheads="1"/>
            </p:cNvSpPr>
            <p:nvPr/>
          </p:nvSpPr>
          <p:spPr bwMode="auto">
            <a:xfrm>
              <a:off x="462" y="1772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25638" name="Rectangle 34"/>
            <p:cNvSpPr>
              <a:spLocks noChangeArrowheads="1"/>
            </p:cNvSpPr>
            <p:nvPr/>
          </p:nvSpPr>
          <p:spPr bwMode="auto">
            <a:xfrm>
              <a:off x="390" y="190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9" name="AutoShape 35"/>
            <p:cNvSpPr>
              <a:spLocks noChangeArrowheads="1"/>
            </p:cNvSpPr>
            <p:nvPr/>
          </p:nvSpPr>
          <p:spPr bwMode="auto">
            <a:xfrm>
              <a:off x="390" y="173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0" name="Rectangle 36"/>
            <p:cNvSpPr>
              <a:spLocks noChangeArrowheads="1"/>
            </p:cNvSpPr>
            <p:nvPr/>
          </p:nvSpPr>
          <p:spPr bwMode="auto">
            <a:xfrm>
              <a:off x="390" y="1954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53" name="Rectangle 37"/>
            <p:cNvSpPr>
              <a:spLocks noChangeArrowheads="1"/>
            </p:cNvSpPr>
            <p:nvPr/>
          </p:nvSpPr>
          <p:spPr bwMode="auto">
            <a:xfrm>
              <a:off x="490" y="1751"/>
              <a:ext cx="538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solidFill>
                    <a:srgbClr val="790015"/>
                  </a:solidFill>
                  <a:latin typeface="WinInnwa" charset="0"/>
                </a:rPr>
                <a:t>   </a:t>
              </a:r>
              <a:r>
                <a:rPr lang="en-US" sz="14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ယောသပ</a:t>
              </a:r>
              <a:r>
                <a:rPr lang="en-US" sz="1400" dirty="0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  <a:endParaRPr lang="en-US" sz="14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5642" name="Line 38"/>
            <p:cNvSpPr>
              <a:spLocks noChangeShapeType="1"/>
            </p:cNvSpPr>
            <p:nvPr/>
          </p:nvSpPr>
          <p:spPr bwMode="auto">
            <a:xfrm>
              <a:off x="390" y="189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3" name="Line 39"/>
            <p:cNvSpPr>
              <a:spLocks noChangeShapeType="1"/>
            </p:cNvSpPr>
            <p:nvPr/>
          </p:nvSpPr>
          <p:spPr bwMode="auto">
            <a:xfrm>
              <a:off x="1166" y="1904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4" name="Rectangle 40"/>
            <p:cNvSpPr>
              <a:spLocks noChangeArrowheads="1"/>
            </p:cNvSpPr>
            <p:nvPr/>
          </p:nvSpPr>
          <p:spPr bwMode="auto">
            <a:xfrm>
              <a:off x="564" y="206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5" name="AutoShape 41"/>
            <p:cNvSpPr>
              <a:spLocks noChangeArrowheads="1"/>
            </p:cNvSpPr>
            <p:nvPr/>
          </p:nvSpPr>
          <p:spPr bwMode="auto">
            <a:xfrm>
              <a:off x="564" y="189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6" name="Rectangle 42"/>
            <p:cNvSpPr>
              <a:spLocks noChangeArrowheads="1"/>
            </p:cNvSpPr>
            <p:nvPr/>
          </p:nvSpPr>
          <p:spPr bwMode="auto">
            <a:xfrm>
              <a:off x="584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59" name="Rectangle 43"/>
            <p:cNvSpPr>
              <a:spLocks noChangeArrowheads="1"/>
            </p:cNvSpPr>
            <p:nvPr/>
          </p:nvSpPr>
          <p:spPr bwMode="auto">
            <a:xfrm>
              <a:off x="734" y="1896"/>
              <a:ext cx="41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790015"/>
                  </a:solidFill>
                  <a:latin typeface="Helvetica" charset="0"/>
                </a:rPr>
                <a:t>  </a:t>
              </a:r>
              <a:r>
                <a:rPr lang="en-US" sz="1400" dirty="0">
                  <a:solidFill>
                    <a:srgbClr val="790015"/>
                  </a:solidFill>
                  <a:latin typeface="CE Horizontal Thick Font" charset="0"/>
                </a:rPr>
                <a:t> </a:t>
              </a:r>
              <a:r>
                <a:rPr lang="en-US" sz="14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မောရှေ</a:t>
              </a:r>
              <a:endParaRPr lang="en-US" sz="14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5648" name="Line 44"/>
            <p:cNvSpPr>
              <a:spLocks noChangeShapeType="1"/>
            </p:cNvSpPr>
            <p:nvPr/>
          </p:nvSpPr>
          <p:spPr bwMode="auto">
            <a:xfrm>
              <a:off x="564" y="202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9" name="Line 45"/>
            <p:cNvSpPr>
              <a:spLocks noChangeShapeType="1"/>
            </p:cNvSpPr>
            <p:nvPr/>
          </p:nvSpPr>
          <p:spPr bwMode="auto">
            <a:xfrm>
              <a:off x="1354" y="2065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0" name="Rectangle 46"/>
            <p:cNvSpPr>
              <a:spLocks noChangeArrowheads="1"/>
            </p:cNvSpPr>
            <p:nvPr/>
          </p:nvSpPr>
          <p:spPr bwMode="auto">
            <a:xfrm>
              <a:off x="711" y="220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1" name="AutoShape 47"/>
            <p:cNvSpPr>
              <a:spLocks noChangeArrowheads="1"/>
            </p:cNvSpPr>
            <p:nvPr/>
          </p:nvSpPr>
          <p:spPr bwMode="auto">
            <a:xfrm>
              <a:off x="711" y="202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2" name="Rectangle 48"/>
            <p:cNvSpPr>
              <a:spLocks noChangeArrowheads="1"/>
            </p:cNvSpPr>
            <p:nvPr/>
          </p:nvSpPr>
          <p:spPr bwMode="auto">
            <a:xfrm>
              <a:off x="731" y="2221"/>
              <a:ext cx="964" cy="40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65" name="Rectangle 49"/>
            <p:cNvSpPr>
              <a:spLocks noChangeArrowheads="1"/>
            </p:cNvSpPr>
            <p:nvPr/>
          </p:nvSpPr>
          <p:spPr bwMode="auto">
            <a:xfrm>
              <a:off x="861" y="2031"/>
              <a:ext cx="41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790015"/>
                  </a:solidFill>
                  <a:latin typeface="WinInnwa" charset="0"/>
                </a:rPr>
                <a:t>   </a:t>
              </a:r>
              <a:r>
                <a:rPr lang="en-US" sz="14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ယောရှု</a:t>
              </a:r>
              <a:endParaRPr lang="en-US" sz="20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5654" name="Line 50"/>
            <p:cNvSpPr>
              <a:spLocks noChangeShapeType="1"/>
            </p:cNvSpPr>
            <p:nvPr/>
          </p:nvSpPr>
          <p:spPr bwMode="auto">
            <a:xfrm>
              <a:off x="711" y="216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1731" name="Rectangle 115"/>
          <p:cNvSpPr>
            <a:spLocks noChangeArrowheads="1"/>
          </p:cNvSpPr>
          <p:nvPr/>
        </p:nvSpPr>
        <p:spPr bwMode="auto">
          <a:xfrm>
            <a:off x="4875213" y="1027113"/>
            <a:ext cx="2027798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folHlink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 err="1">
                <a:solidFill>
                  <a:schemeClr val="bg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ဘီစီ</a:t>
            </a:r>
            <a:r>
              <a:rPr lang="en-US" sz="1800" dirty="0">
                <a:solidFill>
                  <a:schemeClr val="bg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၁၅၀၀ </a:t>
            </a:r>
            <a:r>
              <a:rPr lang="en-US" sz="1800" dirty="0" err="1">
                <a:solidFill>
                  <a:schemeClr val="bg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ဝန်းကျင</a:t>
            </a:r>
            <a:r>
              <a:rPr lang="en-US" sz="1800" dirty="0">
                <a:solidFill>
                  <a:schemeClr val="bg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1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autoUpdateAnimBg="0"/>
      <p:bldP spid="111709" grpId="0" autoUpdateAnimBg="0"/>
      <p:bldP spid="111731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238" y="322263"/>
            <a:ext cx="8383587" cy="614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0601" name="AutoShape 105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  <a:effectLst>
            <a:outerShdw dist="96720" dir="139191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SG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90602" name="Rectangle 106"/>
          <p:cNvSpPr>
            <a:spLocks noChangeArrowheads="1"/>
          </p:cNvSpPr>
          <p:nvPr/>
        </p:nvSpPr>
        <p:spPr bwMode="auto">
          <a:xfrm>
            <a:off x="3149600" y="1384300"/>
            <a:ext cx="2901950" cy="14351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SG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3275013" y="1000125"/>
            <a:ext cx="1381788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b="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မင်းမဲ့ကာလ</a:t>
            </a:r>
            <a:endParaRPr lang="en-US" sz="2000" b="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6630" name="Rectangle 12"/>
          <p:cNvSpPr>
            <a:spLocks noChangeArrowheads="1"/>
          </p:cNvSpPr>
          <p:nvPr/>
        </p:nvSpPr>
        <p:spPr bwMode="auto">
          <a:xfrm>
            <a:off x="3455988" y="485933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509" name="Rectangle 13"/>
          <p:cNvSpPr>
            <a:spLocks noChangeArrowheads="1"/>
          </p:cNvSpPr>
          <p:nvPr/>
        </p:nvSpPr>
        <p:spPr bwMode="auto">
          <a:xfrm>
            <a:off x="3784600" y="1574800"/>
            <a:ext cx="1853070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တရားသူကြီးများ</a:t>
            </a:r>
            <a:endParaRPr lang="en-US" sz="20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90510" name="Rectangle 14"/>
          <p:cNvSpPr>
            <a:spLocks noChangeArrowheads="1"/>
          </p:cNvSpPr>
          <p:nvPr/>
        </p:nvSpPr>
        <p:spPr bwMode="auto">
          <a:xfrm>
            <a:off x="4197350" y="2066925"/>
            <a:ext cx="755014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၃၅၀</a:t>
            </a:r>
          </a:p>
        </p:txBody>
      </p:sp>
      <p:sp>
        <p:nvSpPr>
          <p:cNvPr id="26633" name="Rectangle 15"/>
          <p:cNvSpPr>
            <a:spLocks noChangeArrowheads="1"/>
          </p:cNvSpPr>
          <p:nvPr/>
        </p:nvSpPr>
        <p:spPr bwMode="auto">
          <a:xfrm>
            <a:off x="3525838" y="2208213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581" name="Text Box 85"/>
          <p:cNvSpPr txBox="1">
            <a:spLocks noChangeArrowheads="1"/>
          </p:cNvSpPr>
          <p:nvPr/>
        </p:nvSpPr>
        <p:spPr bwMode="auto">
          <a:xfrm>
            <a:off x="2133600" y="0"/>
            <a:ext cx="350520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တရားသူကြီးမှတ်စာ</a:t>
            </a:r>
            <a:r>
              <a:rPr lang="en-US" sz="1200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၊ </a:t>
            </a:r>
            <a:r>
              <a:rPr lang="en-US" sz="1200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ရုသဝတ္ထု</a:t>
            </a:r>
            <a:endParaRPr lang="en-US" sz="1200" dirty="0">
              <a:solidFill>
                <a:srgbClr val="FFFF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6635" name="Line 92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6" name="Line 93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7" name="Text Box 102"/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26638" name="Text Box 108"/>
          <p:cNvSpPr txBox="1">
            <a:spLocks noChangeArrowheads="1"/>
          </p:cNvSpPr>
          <p:nvPr/>
        </p:nvSpPr>
        <p:spPr bwMode="auto">
          <a:xfrm>
            <a:off x="8589963" y="641032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Comic Sans MS" charset="0"/>
              </a:rPr>
              <a:t>2</a:t>
            </a:r>
          </a:p>
        </p:txBody>
      </p:sp>
      <p:sp>
        <p:nvSpPr>
          <p:cNvPr id="490605" name="Rectangle 109"/>
          <p:cNvSpPr>
            <a:spLocks noChangeArrowheads="1"/>
          </p:cNvSpPr>
          <p:nvPr/>
        </p:nvSpPr>
        <p:spPr bwMode="auto">
          <a:xfrm>
            <a:off x="8174038" y="652303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11</a:t>
            </a:r>
          </a:p>
        </p:txBody>
      </p:sp>
      <p:sp>
        <p:nvSpPr>
          <p:cNvPr id="26640" name="Text Box 110"/>
          <p:cNvSpPr txBox="1">
            <a:spLocks noChangeArrowheads="1"/>
          </p:cNvSpPr>
          <p:nvPr/>
        </p:nvSpPr>
        <p:spPr bwMode="auto">
          <a:xfrm>
            <a:off x="6864350" y="6184900"/>
            <a:ext cx="16335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Handbook pg. 42-45</a:t>
            </a:r>
          </a:p>
        </p:txBody>
      </p:sp>
      <p:sp>
        <p:nvSpPr>
          <p:cNvPr id="26641" name="Rectangle 112"/>
          <p:cNvSpPr>
            <a:spLocks noChangeArrowheads="1"/>
          </p:cNvSpPr>
          <p:nvPr/>
        </p:nvSpPr>
        <p:spPr bwMode="auto">
          <a:xfrm>
            <a:off x="376238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6642" name="Group 113"/>
          <p:cNvGrpSpPr>
            <a:grpSpLocks/>
          </p:cNvGrpSpPr>
          <p:nvPr/>
        </p:nvGrpSpPr>
        <p:grpSpPr bwMode="auto">
          <a:xfrm>
            <a:off x="152400" y="2305050"/>
            <a:ext cx="3355975" cy="2176463"/>
            <a:chOff x="96" y="1452"/>
            <a:chExt cx="2114" cy="1371"/>
          </a:xfrm>
        </p:grpSpPr>
        <p:sp>
          <p:nvSpPr>
            <p:cNvPr id="26644" name="Rectangle 19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16" name="Rectangle 20"/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26646" name="Rectangle 21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7" name="AutoShape 22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8" name="Rectangle 23"/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20" name="Rectangle 24"/>
            <p:cNvSpPr>
              <a:spLocks noChangeArrowheads="1"/>
            </p:cNvSpPr>
            <p:nvPr/>
          </p:nvSpPr>
          <p:spPr bwMode="auto">
            <a:xfrm>
              <a:off x="127" y="1463"/>
              <a:ext cx="623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solidFill>
                    <a:srgbClr val="790015"/>
                  </a:solidFill>
                  <a:latin typeface="WinInnwa" charset="0"/>
                </a:rPr>
                <a:t>  </a:t>
              </a:r>
              <a:r>
                <a:rPr lang="en-US" sz="14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ဖန်ဆင်းခြင်း</a:t>
              </a:r>
              <a:endParaRPr lang="en-US" sz="14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6650" name="Line 25"/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1" name="Line 26"/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2" name="Rectangle 27"/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24" name="Rectangle 28"/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26654" name="Rectangle 29"/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5" name="AutoShape 30"/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6" name="Rectangle 31"/>
            <p:cNvSpPr>
              <a:spLocks noChangeArrowheads="1"/>
            </p:cNvSpPr>
            <p:nvPr/>
          </p:nvSpPr>
          <p:spPr bwMode="auto">
            <a:xfrm>
              <a:off x="263" y="1805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28" name="Rectangle 32"/>
            <p:cNvSpPr>
              <a:spLocks noChangeArrowheads="1"/>
            </p:cNvSpPr>
            <p:nvPr/>
          </p:nvSpPr>
          <p:spPr bwMode="auto">
            <a:xfrm>
              <a:off x="350" y="1606"/>
              <a:ext cx="450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solidFill>
                    <a:srgbClr val="790015"/>
                  </a:solidFill>
                  <a:latin typeface="WinInnwa" charset="0"/>
                </a:rPr>
                <a:t>  </a:t>
              </a:r>
              <a:r>
                <a:rPr lang="en-US" sz="14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အာဗြဟံ</a:t>
              </a:r>
              <a:endParaRPr lang="en-US" sz="14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6658" name="Line 33"/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9" name="Line 34"/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0" name="Rectangle 35"/>
            <p:cNvSpPr>
              <a:spLocks noChangeArrowheads="1"/>
            </p:cNvSpPr>
            <p:nvPr/>
          </p:nvSpPr>
          <p:spPr bwMode="auto">
            <a:xfrm>
              <a:off x="390" y="190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32" name="Rectangle 36"/>
            <p:cNvSpPr>
              <a:spLocks noChangeArrowheads="1"/>
            </p:cNvSpPr>
            <p:nvPr/>
          </p:nvSpPr>
          <p:spPr bwMode="auto">
            <a:xfrm>
              <a:off x="462" y="1772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26662" name="Rectangle 37"/>
            <p:cNvSpPr>
              <a:spLocks noChangeArrowheads="1"/>
            </p:cNvSpPr>
            <p:nvPr/>
          </p:nvSpPr>
          <p:spPr bwMode="auto">
            <a:xfrm>
              <a:off x="390" y="190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63" name="AutoShape 38"/>
            <p:cNvSpPr>
              <a:spLocks noChangeArrowheads="1"/>
            </p:cNvSpPr>
            <p:nvPr/>
          </p:nvSpPr>
          <p:spPr bwMode="auto">
            <a:xfrm>
              <a:off x="390" y="173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64" name="Rectangle 39"/>
            <p:cNvSpPr>
              <a:spLocks noChangeArrowheads="1"/>
            </p:cNvSpPr>
            <p:nvPr/>
          </p:nvSpPr>
          <p:spPr bwMode="auto">
            <a:xfrm>
              <a:off x="390" y="1954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36" name="Rectangle 40"/>
            <p:cNvSpPr>
              <a:spLocks noChangeArrowheads="1"/>
            </p:cNvSpPr>
            <p:nvPr/>
          </p:nvSpPr>
          <p:spPr bwMode="auto">
            <a:xfrm>
              <a:off x="491" y="1751"/>
              <a:ext cx="538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solidFill>
                    <a:srgbClr val="790015"/>
                  </a:solidFill>
                  <a:latin typeface="WinInnwa" charset="0"/>
                </a:rPr>
                <a:t>   </a:t>
              </a:r>
              <a:r>
                <a:rPr lang="en-US" sz="14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ယောသပ</a:t>
              </a:r>
              <a:r>
                <a:rPr lang="en-US" sz="1400" dirty="0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  <a:endParaRPr lang="en-US" sz="14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6666" name="Line 41"/>
            <p:cNvSpPr>
              <a:spLocks noChangeShapeType="1"/>
            </p:cNvSpPr>
            <p:nvPr/>
          </p:nvSpPr>
          <p:spPr bwMode="auto">
            <a:xfrm>
              <a:off x="390" y="189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7" name="Rectangle 43"/>
            <p:cNvSpPr>
              <a:spLocks noChangeArrowheads="1"/>
            </p:cNvSpPr>
            <p:nvPr/>
          </p:nvSpPr>
          <p:spPr bwMode="auto">
            <a:xfrm>
              <a:off x="564" y="206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68" name="AutoShape 44"/>
            <p:cNvSpPr>
              <a:spLocks noChangeArrowheads="1"/>
            </p:cNvSpPr>
            <p:nvPr/>
          </p:nvSpPr>
          <p:spPr bwMode="auto">
            <a:xfrm>
              <a:off x="564" y="189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69" name="Rectangle 45"/>
            <p:cNvSpPr>
              <a:spLocks noChangeArrowheads="1"/>
            </p:cNvSpPr>
            <p:nvPr/>
          </p:nvSpPr>
          <p:spPr bwMode="auto">
            <a:xfrm>
              <a:off x="584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42" name="Rectangle 46"/>
            <p:cNvSpPr>
              <a:spLocks noChangeArrowheads="1"/>
            </p:cNvSpPr>
            <p:nvPr/>
          </p:nvSpPr>
          <p:spPr bwMode="auto">
            <a:xfrm>
              <a:off x="716" y="1896"/>
              <a:ext cx="441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solidFill>
                    <a:srgbClr val="790015"/>
                  </a:solidFill>
                  <a:latin typeface="WinInnwa" charset="0"/>
                </a:rPr>
                <a:t>   </a:t>
              </a:r>
              <a:r>
                <a:rPr lang="en-US" sz="14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မောရှေ</a:t>
              </a:r>
              <a:endParaRPr lang="en-US" sz="14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6671" name="Line 47"/>
            <p:cNvSpPr>
              <a:spLocks noChangeShapeType="1"/>
            </p:cNvSpPr>
            <p:nvPr/>
          </p:nvSpPr>
          <p:spPr bwMode="auto">
            <a:xfrm>
              <a:off x="564" y="202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2" name="Rectangle 49"/>
            <p:cNvSpPr>
              <a:spLocks noChangeArrowheads="1"/>
            </p:cNvSpPr>
            <p:nvPr/>
          </p:nvSpPr>
          <p:spPr bwMode="auto">
            <a:xfrm>
              <a:off x="711" y="220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73" name="AutoShape 50"/>
            <p:cNvSpPr>
              <a:spLocks noChangeArrowheads="1"/>
            </p:cNvSpPr>
            <p:nvPr/>
          </p:nvSpPr>
          <p:spPr bwMode="auto">
            <a:xfrm>
              <a:off x="711" y="202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74" name="Rectangle 51"/>
            <p:cNvSpPr>
              <a:spLocks noChangeArrowheads="1"/>
            </p:cNvSpPr>
            <p:nvPr/>
          </p:nvSpPr>
          <p:spPr bwMode="auto">
            <a:xfrm>
              <a:off x="731" y="2237"/>
              <a:ext cx="964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48" name="Rectangle 52"/>
            <p:cNvSpPr>
              <a:spLocks noChangeArrowheads="1"/>
            </p:cNvSpPr>
            <p:nvPr/>
          </p:nvSpPr>
          <p:spPr bwMode="auto">
            <a:xfrm>
              <a:off x="850" y="2031"/>
              <a:ext cx="426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solidFill>
                    <a:srgbClr val="790015"/>
                  </a:solidFill>
                  <a:latin typeface="WinInnwa" charset="0"/>
                </a:rPr>
                <a:t>   </a:t>
              </a:r>
              <a:r>
                <a:rPr lang="en-US" sz="14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ယောရှု</a:t>
              </a:r>
              <a:endParaRPr lang="en-US" sz="14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6676" name="Line 53"/>
            <p:cNvSpPr>
              <a:spLocks noChangeShapeType="1"/>
            </p:cNvSpPr>
            <p:nvPr/>
          </p:nvSpPr>
          <p:spPr bwMode="auto">
            <a:xfrm>
              <a:off x="711" y="216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7" name="Rectangle 55"/>
            <p:cNvSpPr>
              <a:spLocks noChangeArrowheads="1"/>
            </p:cNvSpPr>
            <p:nvPr/>
          </p:nvSpPr>
          <p:spPr bwMode="auto">
            <a:xfrm>
              <a:off x="845" y="235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78" name="AutoShape 56"/>
            <p:cNvSpPr>
              <a:spLocks noChangeArrowheads="1"/>
            </p:cNvSpPr>
            <p:nvPr/>
          </p:nvSpPr>
          <p:spPr bwMode="auto">
            <a:xfrm>
              <a:off x="845" y="2162"/>
              <a:ext cx="803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79" name="Rectangle 57"/>
            <p:cNvSpPr>
              <a:spLocks noChangeArrowheads="1"/>
            </p:cNvSpPr>
            <p:nvPr/>
          </p:nvSpPr>
          <p:spPr bwMode="auto">
            <a:xfrm>
              <a:off x="865" y="2372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54" name="Rectangle 58"/>
            <p:cNvSpPr>
              <a:spLocks noChangeArrowheads="1"/>
            </p:cNvSpPr>
            <p:nvPr/>
          </p:nvSpPr>
          <p:spPr bwMode="auto">
            <a:xfrm>
              <a:off x="924" y="2177"/>
              <a:ext cx="560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solidFill>
                    <a:srgbClr val="790015"/>
                  </a:solidFill>
                  <a:latin typeface="WinInnwa" charset="0"/>
                </a:rPr>
                <a:t>  </a:t>
              </a:r>
              <a:r>
                <a:rPr lang="en-US" sz="12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မင်းမဲ့ကာလ</a:t>
              </a:r>
              <a:r>
                <a:rPr lang="en-US" sz="1200" dirty="0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 </a:t>
              </a:r>
              <a:endParaRPr lang="en-US" sz="12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6681" name="Line 59"/>
            <p:cNvSpPr>
              <a:spLocks noChangeShapeType="1"/>
            </p:cNvSpPr>
            <p:nvPr/>
          </p:nvSpPr>
          <p:spPr bwMode="auto">
            <a:xfrm>
              <a:off x="845" y="231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0611" name="Rectangle 115"/>
          <p:cNvSpPr>
            <a:spLocks noChangeArrowheads="1"/>
          </p:cNvSpPr>
          <p:nvPr/>
        </p:nvSpPr>
        <p:spPr bwMode="auto">
          <a:xfrm>
            <a:off x="4852988" y="1017588"/>
            <a:ext cx="2027798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6796" dir="1593903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ဘီစီ</a:t>
            </a:r>
            <a:r>
              <a:rPr lang="en-US" sz="1800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၁၀၀၀ </a:t>
            </a:r>
            <a:r>
              <a:rPr lang="en-US" sz="1800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ဝန်းကျင</a:t>
            </a:r>
            <a:r>
              <a:rPr lang="en-US" sz="1800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0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0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0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0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509" grpId="0" autoUpdateAnimBg="0"/>
      <p:bldP spid="490510" grpId="0" autoUpdateAnimBg="0"/>
      <p:bldP spid="490611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7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3" r="-116"/>
          <a:stretch>
            <a:fillRect/>
          </a:stretch>
        </p:blipFill>
        <p:spPr bwMode="auto">
          <a:xfrm>
            <a:off x="0" y="401638"/>
            <a:ext cx="8340725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80" name="AutoShape 160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  <a:effectLst>
            <a:outerShdw dist="96720" dir="139191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SG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91681" name="Rectangle 161"/>
          <p:cNvSpPr>
            <a:spLocks noChangeArrowheads="1"/>
          </p:cNvSpPr>
          <p:nvPr/>
        </p:nvSpPr>
        <p:spPr bwMode="auto">
          <a:xfrm>
            <a:off x="3295650" y="1384300"/>
            <a:ext cx="2901950" cy="4657725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SG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27" name="Rectangle 7"/>
          <p:cNvSpPr>
            <a:spLocks noChangeArrowheads="1"/>
          </p:cNvSpPr>
          <p:nvPr/>
        </p:nvSpPr>
        <p:spPr bwMode="auto">
          <a:xfrm>
            <a:off x="4783138" y="1017588"/>
            <a:ext cx="1881924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6796" dir="1593903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 err="1">
                <a:solidFill>
                  <a:srgbClr val="FAFD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ဘီစီ</a:t>
            </a:r>
            <a:r>
              <a:rPr lang="en-US" sz="1800" dirty="0">
                <a:solidFill>
                  <a:srgbClr val="FAFD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၁၀၀ </a:t>
            </a:r>
            <a:r>
              <a:rPr lang="en-US" sz="1800" dirty="0" err="1">
                <a:solidFill>
                  <a:srgbClr val="FAFD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ဝန်းကျင</a:t>
            </a:r>
            <a:r>
              <a:rPr lang="en-US" sz="1800" dirty="0">
                <a:solidFill>
                  <a:srgbClr val="FAFD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491530" name="Rectangle 10"/>
          <p:cNvSpPr>
            <a:spLocks noChangeArrowheads="1"/>
          </p:cNvSpPr>
          <p:nvPr/>
        </p:nvSpPr>
        <p:spPr bwMode="auto">
          <a:xfrm>
            <a:off x="3856038" y="1577975"/>
            <a:ext cx="15430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S - D - S</a:t>
            </a:r>
          </a:p>
        </p:txBody>
      </p:sp>
      <p:sp>
        <p:nvSpPr>
          <p:cNvPr id="491531" name="Rectangle 11"/>
          <p:cNvSpPr>
            <a:spLocks noChangeArrowheads="1"/>
          </p:cNvSpPr>
          <p:nvPr/>
        </p:nvSpPr>
        <p:spPr bwMode="auto">
          <a:xfrm>
            <a:off x="3379788" y="4349750"/>
            <a:ext cx="224948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   </a:t>
            </a:r>
            <a:r>
              <a:rPr lang="en-US" sz="2800">
                <a:solidFill>
                  <a:schemeClr val="accent2"/>
                </a:solidFill>
                <a:latin typeface="WinInnwa" charset="0"/>
              </a:rPr>
              <a:t>20</a:t>
            </a:r>
            <a:r>
              <a:rPr lang="en-US" sz="2800">
                <a:solidFill>
                  <a:schemeClr val="accent2"/>
                </a:solidFill>
              </a:rPr>
              <a:t>-J    </a:t>
            </a:r>
            <a:r>
              <a:rPr lang="en-US" sz="2800">
                <a:solidFill>
                  <a:schemeClr val="accent2"/>
                </a:solidFill>
                <a:latin typeface="WinInnwa" charset="0"/>
              </a:rPr>
              <a:t>20</a:t>
            </a:r>
            <a:r>
              <a:rPr lang="en-US" sz="2800">
                <a:solidFill>
                  <a:schemeClr val="accent2"/>
                </a:solidFill>
              </a:rPr>
              <a:t>-R</a:t>
            </a:r>
          </a:p>
        </p:txBody>
      </p:sp>
      <p:sp>
        <p:nvSpPr>
          <p:cNvPr id="27657" name="Rectangle 33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8" name="Rectangle 34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9" name="Rectangle 36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57" name="Rectangle 37"/>
          <p:cNvSpPr>
            <a:spLocks noChangeArrowheads="1"/>
          </p:cNvSpPr>
          <p:nvPr/>
        </p:nvSpPr>
        <p:spPr bwMode="auto">
          <a:xfrm>
            <a:off x="3465286" y="2055813"/>
            <a:ext cx="2281073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&lt;&lt;&lt;&lt; </a:t>
            </a:r>
            <a:r>
              <a:rPr lang="en-US" sz="2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နှစ်ခြမ်းကွဲ</a:t>
            </a:r>
            <a:r>
              <a:rPr lang="en-US" sz="2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&gt;&gt;&gt;&gt;</a:t>
            </a:r>
          </a:p>
        </p:txBody>
      </p:sp>
      <p:sp>
        <p:nvSpPr>
          <p:cNvPr id="27661" name="Line 38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55"/>
          <p:cNvGrpSpPr>
            <a:grpSpLocks/>
          </p:cNvGrpSpPr>
          <p:nvPr/>
        </p:nvGrpSpPr>
        <p:grpSpPr bwMode="auto">
          <a:xfrm>
            <a:off x="3316290" y="4883150"/>
            <a:ext cx="1109663" cy="963613"/>
            <a:chOff x="2073" y="3092"/>
            <a:chExt cx="699" cy="607"/>
          </a:xfrm>
        </p:grpSpPr>
        <p:sp>
          <p:nvSpPr>
            <p:cNvPr id="27769" name="Rectangle 12"/>
            <p:cNvSpPr>
              <a:spLocks noChangeArrowheads="1"/>
            </p:cNvSpPr>
            <p:nvPr/>
          </p:nvSpPr>
          <p:spPr bwMode="auto">
            <a:xfrm>
              <a:off x="2093" y="3092"/>
              <a:ext cx="606" cy="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800" dirty="0">
                  <a:solidFill>
                    <a:schemeClr val="accent2"/>
                  </a:solidFill>
                  <a:latin typeface="WinInnwa" charset="0"/>
                </a:rPr>
                <a:t>   </a:t>
              </a:r>
              <a:r>
                <a:rPr lang="en-US" sz="2000" dirty="0">
                  <a:solidFill>
                    <a:schemeClr val="accent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၂၀၀</a:t>
              </a:r>
            </a:p>
          </p:txBody>
        </p:sp>
        <p:sp>
          <p:nvSpPr>
            <p:cNvPr id="27770" name="Rectangle 21"/>
            <p:cNvSpPr>
              <a:spLocks noChangeArrowheads="1"/>
            </p:cNvSpPr>
            <p:nvPr/>
          </p:nvSpPr>
          <p:spPr bwMode="auto">
            <a:xfrm>
              <a:off x="2073" y="3449"/>
              <a:ext cx="69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  <a:latin typeface="WinInnwa" charset="0"/>
                </a:rPr>
                <a:t>    </a:t>
              </a:r>
              <a:r>
                <a:rPr lang="en-US" sz="1800" dirty="0" err="1">
                  <a:solidFill>
                    <a:schemeClr val="accent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အာရှုရိ</a:t>
              </a:r>
              <a:endParaRPr lang="en-US" sz="1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  <p:grpSp>
        <p:nvGrpSpPr>
          <p:cNvPr id="3" name="Group 156"/>
          <p:cNvGrpSpPr>
            <a:grpSpLocks/>
          </p:cNvGrpSpPr>
          <p:nvPr/>
        </p:nvGrpSpPr>
        <p:grpSpPr bwMode="auto">
          <a:xfrm>
            <a:off x="4651376" y="4878388"/>
            <a:ext cx="1493838" cy="917575"/>
            <a:chOff x="2902" y="3089"/>
            <a:chExt cx="941" cy="578"/>
          </a:xfrm>
        </p:grpSpPr>
        <p:sp>
          <p:nvSpPr>
            <p:cNvPr id="27767" name="Rectangle 22"/>
            <p:cNvSpPr>
              <a:spLocks noChangeArrowheads="1"/>
            </p:cNvSpPr>
            <p:nvPr/>
          </p:nvSpPr>
          <p:spPr bwMode="auto">
            <a:xfrm>
              <a:off x="3021" y="3089"/>
              <a:ext cx="822" cy="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၃၅၀</a:t>
              </a:r>
              <a:r>
                <a:rPr lang="en-US" sz="2800" dirty="0">
                  <a:solidFill>
                    <a:schemeClr val="accent2"/>
                  </a:solidFill>
                  <a:latin typeface="WinInnwa" charset="0"/>
                </a:rPr>
                <a:t>      </a:t>
              </a:r>
            </a:p>
          </p:txBody>
        </p:sp>
        <p:sp>
          <p:nvSpPr>
            <p:cNvPr id="27768" name="Rectangle 40"/>
            <p:cNvSpPr>
              <a:spLocks noChangeArrowheads="1"/>
            </p:cNvSpPr>
            <p:nvPr/>
          </p:nvSpPr>
          <p:spPr bwMode="auto">
            <a:xfrm>
              <a:off x="2902" y="3455"/>
              <a:ext cx="54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dirty="0" err="1">
                  <a:solidFill>
                    <a:schemeClr val="accent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ဗာဗုလုန</a:t>
              </a:r>
              <a:r>
                <a:rPr lang="en-US" dirty="0">
                  <a:solidFill>
                    <a:schemeClr val="accent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</a:p>
          </p:txBody>
        </p:sp>
      </p:grpSp>
      <p:sp>
        <p:nvSpPr>
          <p:cNvPr id="491569" name="Rectangle 49"/>
          <p:cNvSpPr>
            <a:spLocks noChangeArrowheads="1"/>
          </p:cNvSpPr>
          <p:nvPr/>
        </p:nvSpPr>
        <p:spPr bwMode="auto">
          <a:xfrm>
            <a:off x="3640138" y="3448050"/>
            <a:ext cx="1910778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၁၀              ၂</a:t>
            </a:r>
          </a:p>
        </p:txBody>
      </p:sp>
      <p:sp>
        <p:nvSpPr>
          <p:cNvPr id="491570" name="Rectangle 50"/>
          <p:cNvSpPr>
            <a:spLocks noChangeArrowheads="1"/>
          </p:cNvSpPr>
          <p:nvPr/>
        </p:nvSpPr>
        <p:spPr bwMode="auto">
          <a:xfrm>
            <a:off x="3068638" y="2530475"/>
            <a:ext cx="38989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WinInnwa" charset="0"/>
              </a:rPr>
              <a:t>   </a:t>
            </a:r>
            <a:r>
              <a:rPr lang="en-US" sz="20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မြောက</a:t>
            </a:r>
            <a:r>
              <a:rPr lang="en-US" sz="20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en-US" sz="2800" dirty="0">
                <a:solidFill>
                  <a:schemeClr val="accent2"/>
                </a:solidFill>
                <a:latin typeface="WinInnwa" charset="0"/>
              </a:rPr>
              <a:t>      </a:t>
            </a:r>
            <a:r>
              <a:rPr lang="en-US" sz="20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တောင</a:t>
            </a:r>
            <a:r>
              <a:rPr lang="en-US" sz="20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491571" name="Rectangle 51"/>
          <p:cNvSpPr>
            <a:spLocks noChangeArrowheads="1"/>
          </p:cNvSpPr>
          <p:nvPr/>
        </p:nvSpPr>
        <p:spPr bwMode="auto">
          <a:xfrm>
            <a:off x="3016250" y="2978150"/>
            <a:ext cx="2510302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Pyidaungsu Numbers" panose="020B0502040204020203" pitchFamily="34" charset="0"/>
                <a:cs typeface="Pyidaungsu Numbers" panose="020B0502040204020203" pitchFamily="34" charset="0"/>
              </a:rPr>
              <a:t>      </a:t>
            </a:r>
            <a:r>
              <a:rPr lang="my-MM" sz="2000" dirty="0">
                <a:solidFill>
                  <a:schemeClr val="accent2"/>
                </a:solidFill>
                <a:latin typeface="Pyidaungsu Numbers" panose="020B0502040204020203" pitchFamily="34" charset="0"/>
                <a:cs typeface="Pyidaungsu Numbers" panose="020B0502040204020203" pitchFamily="34" charset="0"/>
              </a:rPr>
              <a:t>ဣ</a:t>
            </a:r>
            <a:r>
              <a:rPr lang="en-US" sz="2000" dirty="0" err="1">
                <a:solidFill>
                  <a:schemeClr val="accent2"/>
                </a:solidFill>
                <a:latin typeface="Pyidaungsu Numbers" panose="020B0502040204020203" pitchFamily="34" charset="0"/>
                <a:cs typeface="Pyidaungsu Numbers" panose="020B0502040204020203" pitchFamily="34" charset="0"/>
              </a:rPr>
              <a:t>သရေလ</a:t>
            </a:r>
            <a:r>
              <a:rPr lang="en-US" sz="2800" dirty="0">
                <a:solidFill>
                  <a:schemeClr val="accent2"/>
                </a:solidFill>
                <a:latin typeface="WinInnwa" charset="0"/>
              </a:rPr>
              <a:t>    </a:t>
            </a:r>
            <a:r>
              <a:rPr lang="en-US" sz="20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ယုဒ</a:t>
            </a:r>
            <a:endParaRPr lang="en-US" sz="20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91642" name="Text Box 122"/>
          <p:cNvSpPr txBox="1">
            <a:spLocks noChangeArrowheads="1"/>
          </p:cNvSpPr>
          <p:nvPr/>
        </p:nvSpPr>
        <p:spPr bwMode="auto">
          <a:xfrm>
            <a:off x="1897063" y="0"/>
            <a:ext cx="38608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၁ရာ -၆ရာ</a:t>
            </a:r>
          </a:p>
        </p:txBody>
      </p:sp>
      <p:sp>
        <p:nvSpPr>
          <p:cNvPr id="27668" name="Line 124"/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9" name="Line 125"/>
          <p:cNvSpPr>
            <a:spLocks noChangeShapeType="1"/>
          </p:cNvSpPr>
          <p:nvPr/>
        </p:nvSpPr>
        <p:spPr bwMode="auto">
          <a:xfrm>
            <a:off x="3376613" y="43418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0" name="Line 126"/>
          <p:cNvSpPr>
            <a:spLocks noChangeShapeType="1"/>
          </p:cNvSpPr>
          <p:nvPr/>
        </p:nvSpPr>
        <p:spPr bwMode="auto">
          <a:xfrm>
            <a:off x="3376613" y="48101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1" name="Line 127"/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2" name="Line 128"/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3" name="Line 129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4" name="Line 130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5" name="Line 131"/>
          <p:cNvSpPr>
            <a:spLocks noChangeShapeType="1"/>
          </p:cNvSpPr>
          <p:nvPr/>
        </p:nvSpPr>
        <p:spPr bwMode="auto">
          <a:xfrm>
            <a:off x="3351213" y="53181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6" name="Line 132"/>
          <p:cNvSpPr>
            <a:spLocks noChangeShapeType="1"/>
          </p:cNvSpPr>
          <p:nvPr/>
        </p:nvSpPr>
        <p:spPr bwMode="auto">
          <a:xfrm>
            <a:off x="3351213" y="58134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7677" name="Group 135"/>
          <p:cNvGrpSpPr>
            <a:grpSpLocks/>
          </p:cNvGrpSpPr>
          <p:nvPr/>
        </p:nvGrpSpPr>
        <p:grpSpPr bwMode="auto">
          <a:xfrm>
            <a:off x="4635500" y="2622550"/>
            <a:ext cx="63500" cy="3365500"/>
            <a:chOff x="2920" y="1652"/>
            <a:chExt cx="40" cy="2120"/>
          </a:xfrm>
        </p:grpSpPr>
        <p:sp>
          <p:nvSpPr>
            <p:cNvPr id="27765" name="Line 133"/>
            <p:cNvSpPr>
              <a:spLocks noChangeShapeType="1"/>
            </p:cNvSpPr>
            <p:nvPr/>
          </p:nvSpPr>
          <p:spPr bwMode="auto">
            <a:xfrm>
              <a:off x="2920" y="1652"/>
              <a:ext cx="0" cy="2096"/>
            </a:xfrm>
            <a:prstGeom prst="line">
              <a:avLst/>
            </a:prstGeom>
            <a:noFill/>
            <a:ln w="762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66" name="Line 134"/>
            <p:cNvSpPr>
              <a:spLocks noChangeShapeType="1"/>
            </p:cNvSpPr>
            <p:nvPr/>
          </p:nvSpPr>
          <p:spPr bwMode="auto">
            <a:xfrm>
              <a:off x="2960" y="1676"/>
              <a:ext cx="0" cy="2096"/>
            </a:xfrm>
            <a:prstGeom prst="line">
              <a:avLst/>
            </a:prstGeom>
            <a:noFill/>
            <a:ln w="762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678" name="Line 45"/>
          <p:cNvSpPr>
            <a:spLocks noChangeShapeType="1"/>
          </p:cNvSpPr>
          <p:nvPr/>
        </p:nvSpPr>
        <p:spPr bwMode="auto">
          <a:xfrm flipH="1">
            <a:off x="4660900" y="2635250"/>
            <a:ext cx="0" cy="33401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66" name="Rectangle 46"/>
          <p:cNvSpPr>
            <a:spLocks noChangeArrowheads="1"/>
          </p:cNvSpPr>
          <p:nvPr/>
        </p:nvSpPr>
        <p:spPr bwMode="auto">
          <a:xfrm>
            <a:off x="3690938" y="3890963"/>
            <a:ext cx="1590178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2000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ပရောဖက်များ</a:t>
            </a:r>
            <a:endParaRPr lang="en-US" sz="2000" i="1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grpSp>
        <p:nvGrpSpPr>
          <p:cNvPr id="27680" name="Group 136"/>
          <p:cNvGrpSpPr>
            <a:grpSpLocks/>
          </p:cNvGrpSpPr>
          <p:nvPr/>
        </p:nvGrpSpPr>
        <p:grpSpPr bwMode="auto">
          <a:xfrm>
            <a:off x="190500" y="2357438"/>
            <a:ext cx="3589338" cy="2401887"/>
            <a:chOff x="96" y="1452"/>
            <a:chExt cx="2261" cy="1513"/>
          </a:xfrm>
        </p:grpSpPr>
        <p:sp>
          <p:nvSpPr>
            <p:cNvPr id="27717" name="Freeform 18"/>
            <p:cNvSpPr>
              <a:spLocks/>
            </p:cNvSpPr>
            <p:nvPr/>
          </p:nvSpPr>
          <p:spPr bwMode="auto">
            <a:xfrm>
              <a:off x="1024" y="1699"/>
              <a:ext cx="677" cy="571"/>
            </a:xfrm>
            <a:custGeom>
              <a:avLst/>
              <a:gdLst>
                <a:gd name="T0" fmla="*/ 14 w 677"/>
                <a:gd name="T1" fmla="*/ 27 h 571"/>
                <a:gd name="T2" fmla="*/ 17 w 677"/>
                <a:gd name="T3" fmla="*/ 75 h 571"/>
                <a:gd name="T4" fmla="*/ 20 w 677"/>
                <a:gd name="T5" fmla="*/ 122 h 571"/>
                <a:gd name="T6" fmla="*/ 46 w 677"/>
                <a:gd name="T7" fmla="*/ 145 h 571"/>
                <a:gd name="T8" fmla="*/ 108 w 677"/>
                <a:gd name="T9" fmla="*/ 164 h 571"/>
                <a:gd name="T10" fmla="*/ 156 w 677"/>
                <a:gd name="T11" fmla="*/ 185 h 571"/>
                <a:gd name="T12" fmla="*/ 205 w 677"/>
                <a:gd name="T13" fmla="*/ 194 h 571"/>
                <a:gd name="T14" fmla="*/ 255 w 677"/>
                <a:gd name="T15" fmla="*/ 214 h 571"/>
                <a:gd name="T16" fmla="*/ 305 w 677"/>
                <a:gd name="T17" fmla="*/ 247 h 571"/>
                <a:gd name="T18" fmla="*/ 356 w 677"/>
                <a:gd name="T19" fmla="*/ 280 h 571"/>
                <a:gd name="T20" fmla="*/ 383 w 677"/>
                <a:gd name="T21" fmla="*/ 326 h 571"/>
                <a:gd name="T22" fmla="*/ 411 w 677"/>
                <a:gd name="T23" fmla="*/ 372 h 571"/>
                <a:gd name="T24" fmla="*/ 449 w 677"/>
                <a:gd name="T25" fmla="*/ 406 h 571"/>
                <a:gd name="T26" fmla="*/ 477 w 677"/>
                <a:gd name="T27" fmla="*/ 452 h 571"/>
                <a:gd name="T28" fmla="*/ 492 w 677"/>
                <a:gd name="T29" fmla="*/ 498 h 571"/>
                <a:gd name="T30" fmla="*/ 495 w 677"/>
                <a:gd name="T31" fmla="*/ 546 h 571"/>
                <a:gd name="T32" fmla="*/ 521 w 677"/>
                <a:gd name="T33" fmla="*/ 569 h 571"/>
                <a:gd name="T34" fmla="*/ 568 w 677"/>
                <a:gd name="T35" fmla="*/ 565 h 571"/>
                <a:gd name="T36" fmla="*/ 628 w 677"/>
                <a:gd name="T37" fmla="*/ 561 h 571"/>
                <a:gd name="T38" fmla="*/ 676 w 677"/>
                <a:gd name="T39" fmla="*/ 558 h 571"/>
                <a:gd name="T40" fmla="*/ 661 w 677"/>
                <a:gd name="T41" fmla="*/ 511 h 571"/>
                <a:gd name="T42" fmla="*/ 645 w 677"/>
                <a:gd name="T43" fmla="*/ 464 h 571"/>
                <a:gd name="T44" fmla="*/ 618 w 677"/>
                <a:gd name="T45" fmla="*/ 418 h 571"/>
                <a:gd name="T46" fmla="*/ 591 w 677"/>
                <a:gd name="T47" fmla="*/ 372 h 571"/>
                <a:gd name="T48" fmla="*/ 563 w 677"/>
                <a:gd name="T49" fmla="*/ 326 h 571"/>
                <a:gd name="T50" fmla="*/ 525 w 677"/>
                <a:gd name="T51" fmla="*/ 280 h 571"/>
                <a:gd name="T52" fmla="*/ 509 w 677"/>
                <a:gd name="T53" fmla="*/ 233 h 571"/>
                <a:gd name="T54" fmla="*/ 471 w 677"/>
                <a:gd name="T55" fmla="*/ 199 h 571"/>
                <a:gd name="T56" fmla="*/ 432 w 677"/>
                <a:gd name="T57" fmla="*/ 166 h 571"/>
                <a:gd name="T58" fmla="*/ 394 w 677"/>
                <a:gd name="T59" fmla="*/ 132 h 571"/>
                <a:gd name="T60" fmla="*/ 355 w 677"/>
                <a:gd name="T61" fmla="*/ 99 h 571"/>
                <a:gd name="T62" fmla="*/ 306 w 677"/>
                <a:gd name="T63" fmla="*/ 78 h 571"/>
                <a:gd name="T64" fmla="*/ 256 w 677"/>
                <a:gd name="T65" fmla="*/ 59 h 571"/>
                <a:gd name="T66" fmla="*/ 206 w 677"/>
                <a:gd name="T67" fmla="*/ 38 h 571"/>
                <a:gd name="T68" fmla="*/ 158 w 677"/>
                <a:gd name="T69" fmla="*/ 29 h 571"/>
                <a:gd name="T70" fmla="*/ 110 w 677"/>
                <a:gd name="T71" fmla="*/ 21 h 571"/>
                <a:gd name="T72" fmla="*/ 60 w 677"/>
                <a:gd name="T73" fmla="*/ 0 h 571"/>
                <a:gd name="T74" fmla="*/ 12 w 677"/>
                <a:gd name="T75" fmla="*/ 3 h 57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77"/>
                <a:gd name="T115" fmla="*/ 0 h 571"/>
                <a:gd name="T116" fmla="*/ 677 w 677"/>
                <a:gd name="T117" fmla="*/ 571 h 57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77" h="571">
                  <a:moveTo>
                    <a:pt x="0" y="4"/>
                  </a:moveTo>
                  <a:lnTo>
                    <a:pt x="14" y="27"/>
                  </a:lnTo>
                  <a:lnTo>
                    <a:pt x="15" y="51"/>
                  </a:lnTo>
                  <a:lnTo>
                    <a:pt x="17" y="75"/>
                  </a:lnTo>
                  <a:lnTo>
                    <a:pt x="19" y="98"/>
                  </a:lnTo>
                  <a:lnTo>
                    <a:pt x="20" y="122"/>
                  </a:lnTo>
                  <a:lnTo>
                    <a:pt x="22" y="146"/>
                  </a:lnTo>
                  <a:lnTo>
                    <a:pt x="46" y="145"/>
                  </a:lnTo>
                  <a:lnTo>
                    <a:pt x="83" y="154"/>
                  </a:lnTo>
                  <a:lnTo>
                    <a:pt x="108" y="164"/>
                  </a:lnTo>
                  <a:lnTo>
                    <a:pt x="132" y="175"/>
                  </a:lnTo>
                  <a:lnTo>
                    <a:pt x="156" y="185"/>
                  </a:lnTo>
                  <a:lnTo>
                    <a:pt x="180" y="183"/>
                  </a:lnTo>
                  <a:lnTo>
                    <a:pt x="205" y="194"/>
                  </a:lnTo>
                  <a:lnTo>
                    <a:pt x="230" y="204"/>
                  </a:lnTo>
                  <a:lnTo>
                    <a:pt x="255" y="214"/>
                  </a:lnTo>
                  <a:lnTo>
                    <a:pt x="280" y="225"/>
                  </a:lnTo>
                  <a:lnTo>
                    <a:pt x="305" y="247"/>
                  </a:lnTo>
                  <a:lnTo>
                    <a:pt x="331" y="269"/>
                  </a:lnTo>
                  <a:lnTo>
                    <a:pt x="356" y="280"/>
                  </a:lnTo>
                  <a:lnTo>
                    <a:pt x="370" y="303"/>
                  </a:lnTo>
                  <a:lnTo>
                    <a:pt x="383" y="326"/>
                  </a:lnTo>
                  <a:lnTo>
                    <a:pt x="397" y="349"/>
                  </a:lnTo>
                  <a:lnTo>
                    <a:pt x="411" y="372"/>
                  </a:lnTo>
                  <a:lnTo>
                    <a:pt x="436" y="383"/>
                  </a:lnTo>
                  <a:lnTo>
                    <a:pt x="449" y="406"/>
                  </a:lnTo>
                  <a:lnTo>
                    <a:pt x="463" y="429"/>
                  </a:lnTo>
                  <a:lnTo>
                    <a:pt x="477" y="452"/>
                  </a:lnTo>
                  <a:lnTo>
                    <a:pt x="490" y="475"/>
                  </a:lnTo>
                  <a:lnTo>
                    <a:pt x="492" y="498"/>
                  </a:lnTo>
                  <a:lnTo>
                    <a:pt x="494" y="522"/>
                  </a:lnTo>
                  <a:lnTo>
                    <a:pt x="495" y="546"/>
                  </a:lnTo>
                  <a:lnTo>
                    <a:pt x="497" y="570"/>
                  </a:lnTo>
                  <a:lnTo>
                    <a:pt x="521" y="569"/>
                  </a:lnTo>
                  <a:lnTo>
                    <a:pt x="545" y="567"/>
                  </a:lnTo>
                  <a:lnTo>
                    <a:pt x="568" y="565"/>
                  </a:lnTo>
                  <a:lnTo>
                    <a:pt x="604" y="563"/>
                  </a:lnTo>
                  <a:lnTo>
                    <a:pt x="628" y="561"/>
                  </a:lnTo>
                  <a:lnTo>
                    <a:pt x="652" y="559"/>
                  </a:lnTo>
                  <a:lnTo>
                    <a:pt x="676" y="558"/>
                  </a:lnTo>
                  <a:lnTo>
                    <a:pt x="674" y="534"/>
                  </a:lnTo>
                  <a:lnTo>
                    <a:pt x="661" y="511"/>
                  </a:lnTo>
                  <a:lnTo>
                    <a:pt x="659" y="487"/>
                  </a:lnTo>
                  <a:lnTo>
                    <a:pt x="645" y="464"/>
                  </a:lnTo>
                  <a:lnTo>
                    <a:pt x="632" y="441"/>
                  </a:lnTo>
                  <a:lnTo>
                    <a:pt x="618" y="418"/>
                  </a:lnTo>
                  <a:lnTo>
                    <a:pt x="604" y="395"/>
                  </a:lnTo>
                  <a:lnTo>
                    <a:pt x="591" y="372"/>
                  </a:lnTo>
                  <a:lnTo>
                    <a:pt x="577" y="349"/>
                  </a:lnTo>
                  <a:lnTo>
                    <a:pt x="563" y="326"/>
                  </a:lnTo>
                  <a:lnTo>
                    <a:pt x="539" y="303"/>
                  </a:lnTo>
                  <a:lnTo>
                    <a:pt x="525" y="280"/>
                  </a:lnTo>
                  <a:lnTo>
                    <a:pt x="523" y="256"/>
                  </a:lnTo>
                  <a:lnTo>
                    <a:pt x="509" y="233"/>
                  </a:lnTo>
                  <a:lnTo>
                    <a:pt x="485" y="223"/>
                  </a:lnTo>
                  <a:lnTo>
                    <a:pt x="471" y="199"/>
                  </a:lnTo>
                  <a:lnTo>
                    <a:pt x="446" y="189"/>
                  </a:lnTo>
                  <a:lnTo>
                    <a:pt x="432" y="166"/>
                  </a:lnTo>
                  <a:lnTo>
                    <a:pt x="419" y="143"/>
                  </a:lnTo>
                  <a:lnTo>
                    <a:pt x="394" y="132"/>
                  </a:lnTo>
                  <a:lnTo>
                    <a:pt x="380" y="109"/>
                  </a:lnTo>
                  <a:lnTo>
                    <a:pt x="355" y="99"/>
                  </a:lnTo>
                  <a:lnTo>
                    <a:pt x="331" y="89"/>
                  </a:lnTo>
                  <a:lnTo>
                    <a:pt x="306" y="78"/>
                  </a:lnTo>
                  <a:lnTo>
                    <a:pt x="281" y="69"/>
                  </a:lnTo>
                  <a:lnTo>
                    <a:pt x="256" y="59"/>
                  </a:lnTo>
                  <a:lnTo>
                    <a:pt x="231" y="48"/>
                  </a:lnTo>
                  <a:lnTo>
                    <a:pt x="206" y="38"/>
                  </a:lnTo>
                  <a:lnTo>
                    <a:pt x="182" y="28"/>
                  </a:lnTo>
                  <a:lnTo>
                    <a:pt x="158" y="29"/>
                  </a:lnTo>
                  <a:lnTo>
                    <a:pt x="133" y="19"/>
                  </a:lnTo>
                  <a:lnTo>
                    <a:pt x="110" y="21"/>
                  </a:lnTo>
                  <a:lnTo>
                    <a:pt x="85" y="10"/>
                  </a:lnTo>
                  <a:lnTo>
                    <a:pt x="60" y="0"/>
                  </a:lnTo>
                  <a:lnTo>
                    <a:pt x="36" y="2"/>
                  </a:lnTo>
                  <a:lnTo>
                    <a:pt x="12" y="3"/>
                  </a:lnTo>
                  <a:lnTo>
                    <a:pt x="0" y="4"/>
                  </a:lnTo>
                </a:path>
              </a:pathLst>
            </a:custGeom>
            <a:solidFill>
              <a:srgbClr val="676767"/>
            </a:solidFill>
            <a:ln w="12700" cap="rnd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18" name="Freeform 19"/>
            <p:cNvSpPr>
              <a:spLocks/>
            </p:cNvSpPr>
            <p:nvPr/>
          </p:nvSpPr>
          <p:spPr bwMode="auto">
            <a:xfrm>
              <a:off x="1001" y="1551"/>
              <a:ext cx="793" cy="657"/>
            </a:xfrm>
            <a:custGeom>
              <a:avLst/>
              <a:gdLst>
                <a:gd name="T0" fmla="*/ 24 w 793"/>
                <a:gd name="T1" fmla="*/ 8 h 657"/>
                <a:gd name="T2" fmla="*/ 88 w 793"/>
                <a:gd name="T3" fmla="*/ 32 h 657"/>
                <a:gd name="T4" fmla="*/ 144 w 793"/>
                <a:gd name="T5" fmla="*/ 40 h 657"/>
                <a:gd name="T6" fmla="*/ 184 w 793"/>
                <a:gd name="T7" fmla="*/ 64 h 657"/>
                <a:gd name="T8" fmla="*/ 216 w 793"/>
                <a:gd name="T9" fmla="*/ 80 h 657"/>
                <a:gd name="T10" fmla="*/ 240 w 793"/>
                <a:gd name="T11" fmla="*/ 104 h 657"/>
                <a:gd name="T12" fmla="*/ 280 w 793"/>
                <a:gd name="T13" fmla="*/ 120 h 657"/>
                <a:gd name="T14" fmla="*/ 312 w 793"/>
                <a:gd name="T15" fmla="*/ 136 h 657"/>
                <a:gd name="T16" fmla="*/ 344 w 793"/>
                <a:gd name="T17" fmla="*/ 152 h 657"/>
                <a:gd name="T18" fmla="*/ 376 w 793"/>
                <a:gd name="T19" fmla="*/ 168 h 657"/>
                <a:gd name="T20" fmla="*/ 408 w 793"/>
                <a:gd name="T21" fmla="*/ 184 h 657"/>
                <a:gd name="T22" fmla="*/ 440 w 793"/>
                <a:gd name="T23" fmla="*/ 216 h 657"/>
                <a:gd name="T24" fmla="*/ 464 w 793"/>
                <a:gd name="T25" fmla="*/ 240 h 657"/>
                <a:gd name="T26" fmla="*/ 496 w 793"/>
                <a:gd name="T27" fmla="*/ 256 h 657"/>
                <a:gd name="T28" fmla="*/ 528 w 793"/>
                <a:gd name="T29" fmla="*/ 272 h 657"/>
                <a:gd name="T30" fmla="*/ 552 w 793"/>
                <a:gd name="T31" fmla="*/ 296 h 657"/>
                <a:gd name="T32" fmla="*/ 568 w 793"/>
                <a:gd name="T33" fmla="*/ 328 h 657"/>
                <a:gd name="T34" fmla="*/ 592 w 793"/>
                <a:gd name="T35" fmla="*/ 352 h 657"/>
                <a:gd name="T36" fmla="*/ 624 w 793"/>
                <a:gd name="T37" fmla="*/ 376 h 657"/>
                <a:gd name="T38" fmla="*/ 640 w 793"/>
                <a:gd name="T39" fmla="*/ 400 h 657"/>
                <a:gd name="T40" fmla="*/ 656 w 793"/>
                <a:gd name="T41" fmla="*/ 432 h 657"/>
                <a:gd name="T42" fmla="*/ 680 w 793"/>
                <a:gd name="T43" fmla="*/ 464 h 657"/>
                <a:gd name="T44" fmla="*/ 712 w 793"/>
                <a:gd name="T45" fmla="*/ 472 h 657"/>
                <a:gd name="T46" fmla="*/ 736 w 793"/>
                <a:gd name="T47" fmla="*/ 496 h 657"/>
                <a:gd name="T48" fmla="*/ 760 w 793"/>
                <a:gd name="T49" fmla="*/ 520 h 657"/>
                <a:gd name="T50" fmla="*/ 792 w 793"/>
                <a:gd name="T51" fmla="*/ 544 h 657"/>
                <a:gd name="T52" fmla="*/ 792 w 793"/>
                <a:gd name="T53" fmla="*/ 576 h 657"/>
                <a:gd name="T54" fmla="*/ 776 w 793"/>
                <a:gd name="T55" fmla="*/ 608 h 657"/>
                <a:gd name="T56" fmla="*/ 752 w 793"/>
                <a:gd name="T57" fmla="*/ 632 h 657"/>
                <a:gd name="T58" fmla="*/ 728 w 793"/>
                <a:gd name="T59" fmla="*/ 648 h 657"/>
                <a:gd name="T60" fmla="*/ 696 w 793"/>
                <a:gd name="T61" fmla="*/ 656 h 657"/>
                <a:gd name="T62" fmla="*/ 664 w 793"/>
                <a:gd name="T63" fmla="*/ 648 h 657"/>
                <a:gd name="T64" fmla="*/ 632 w 793"/>
                <a:gd name="T65" fmla="*/ 648 h 657"/>
                <a:gd name="T66" fmla="*/ 600 w 793"/>
                <a:gd name="T67" fmla="*/ 648 h 657"/>
                <a:gd name="T68" fmla="*/ 568 w 793"/>
                <a:gd name="T69" fmla="*/ 648 h 657"/>
                <a:gd name="T70" fmla="*/ 536 w 793"/>
                <a:gd name="T71" fmla="*/ 648 h 657"/>
                <a:gd name="T72" fmla="*/ 496 w 793"/>
                <a:gd name="T73" fmla="*/ 648 h 657"/>
                <a:gd name="T74" fmla="*/ 456 w 793"/>
                <a:gd name="T75" fmla="*/ 640 h 657"/>
                <a:gd name="T76" fmla="*/ 432 w 793"/>
                <a:gd name="T77" fmla="*/ 608 h 657"/>
                <a:gd name="T78" fmla="*/ 424 w 793"/>
                <a:gd name="T79" fmla="*/ 576 h 657"/>
                <a:gd name="T80" fmla="*/ 400 w 793"/>
                <a:gd name="T81" fmla="*/ 536 h 657"/>
                <a:gd name="T82" fmla="*/ 376 w 793"/>
                <a:gd name="T83" fmla="*/ 504 h 657"/>
                <a:gd name="T84" fmla="*/ 352 w 793"/>
                <a:gd name="T85" fmla="*/ 472 h 657"/>
                <a:gd name="T86" fmla="*/ 312 w 793"/>
                <a:gd name="T87" fmla="*/ 432 h 657"/>
                <a:gd name="T88" fmla="*/ 280 w 793"/>
                <a:gd name="T89" fmla="*/ 392 h 657"/>
                <a:gd name="T90" fmla="*/ 256 w 793"/>
                <a:gd name="T91" fmla="*/ 368 h 657"/>
                <a:gd name="T92" fmla="*/ 224 w 793"/>
                <a:gd name="T93" fmla="*/ 352 h 657"/>
                <a:gd name="T94" fmla="*/ 192 w 793"/>
                <a:gd name="T95" fmla="*/ 344 h 657"/>
                <a:gd name="T96" fmla="*/ 160 w 793"/>
                <a:gd name="T97" fmla="*/ 336 h 657"/>
                <a:gd name="T98" fmla="*/ 120 w 793"/>
                <a:gd name="T99" fmla="*/ 336 h 657"/>
                <a:gd name="T100" fmla="*/ 88 w 793"/>
                <a:gd name="T101" fmla="*/ 328 h 657"/>
                <a:gd name="T102" fmla="*/ 48 w 793"/>
                <a:gd name="T103" fmla="*/ 304 h 657"/>
                <a:gd name="T104" fmla="*/ 32 w 793"/>
                <a:gd name="T105" fmla="*/ 272 h 657"/>
                <a:gd name="T106" fmla="*/ 16 w 793"/>
                <a:gd name="T107" fmla="*/ 248 h 657"/>
                <a:gd name="T108" fmla="*/ 8 w 793"/>
                <a:gd name="T109" fmla="*/ 216 h 657"/>
                <a:gd name="T110" fmla="*/ 8 w 793"/>
                <a:gd name="T111" fmla="*/ 184 h 657"/>
                <a:gd name="T112" fmla="*/ 8 w 793"/>
                <a:gd name="T113" fmla="*/ 152 h 657"/>
                <a:gd name="T114" fmla="*/ 0 w 793"/>
                <a:gd name="T115" fmla="*/ 120 h 657"/>
                <a:gd name="T116" fmla="*/ 0 w 793"/>
                <a:gd name="T117" fmla="*/ 88 h 657"/>
                <a:gd name="T118" fmla="*/ 0 w 793"/>
                <a:gd name="T119" fmla="*/ 56 h 657"/>
                <a:gd name="T120" fmla="*/ 0 w 793"/>
                <a:gd name="T121" fmla="*/ 24 h 657"/>
                <a:gd name="T122" fmla="*/ 24 w 793"/>
                <a:gd name="T123" fmla="*/ 16 h 65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93"/>
                <a:gd name="T187" fmla="*/ 0 h 657"/>
                <a:gd name="T188" fmla="*/ 793 w 793"/>
                <a:gd name="T189" fmla="*/ 657 h 65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93" h="657">
                  <a:moveTo>
                    <a:pt x="8" y="0"/>
                  </a:moveTo>
                  <a:lnTo>
                    <a:pt x="24" y="8"/>
                  </a:lnTo>
                  <a:lnTo>
                    <a:pt x="56" y="16"/>
                  </a:lnTo>
                  <a:lnTo>
                    <a:pt x="88" y="32"/>
                  </a:lnTo>
                  <a:lnTo>
                    <a:pt x="112" y="40"/>
                  </a:lnTo>
                  <a:lnTo>
                    <a:pt x="144" y="40"/>
                  </a:lnTo>
                  <a:lnTo>
                    <a:pt x="160" y="48"/>
                  </a:lnTo>
                  <a:lnTo>
                    <a:pt x="184" y="64"/>
                  </a:lnTo>
                  <a:lnTo>
                    <a:pt x="200" y="72"/>
                  </a:lnTo>
                  <a:lnTo>
                    <a:pt x="216" y="80"/>
                  </a:lnTo>
                  <a:lnTo>
                    <a:pt x="232" y="88"/>
                  </a:lnTo>
                  <a:lnTo>
                    <a:pt x="240" y="104"/>
                  </a:lnTo>
                  <a:lnTo>
                    <a:pt x="256" y="112"/>
                  </a:lnTo>
                  <a:lnTo>
                    <a:pt x="280" y="120"/>
                  </a:lnTo>
                  <a:lnTo>
                    <a:pt x="296" y="128"/>
                  </a:lnTo>
                  <a:lnTo>
                    <a:pt x="312" y="136"/>
                  </a:lnTo>
                  <a:lnTo>
                    <a:pt x="328" y="144"/>
                  </a:lnTo>
                  <a:lnTo>
                    <a:pt x="344" y="152"/>
                  </a:lnTo>
                  <a:lnTo>
                    <a:pt x="360" y="160"/>
                  </a:lnTo>
                  <a:lnTo>
                    <a:pt x="376" y="168"/>
                  </a:lnTo>
                  <a:lnTo>
                    <a:pt x="392" y="176"/>
                  </a:lnTo>
                  <a:lnTo>
                    <a:pt x="408" y="184"/>
                  </a:lnTo>
                  <a:lnTo>
                    <a:pt x="432" y="200"/>
                  </a:lnTo>
                  <a:lnTo>
                    <a:pt x="440" y="216"/>
                  </a:lnTo>
                  <a:lnTo>
                    <a:pt x="456" y="224"/>
                  </a:lnTo>
                  <a:lnTo>
                    <a:pt x="464" y="240"/>
                  </a:lnTo>
                  <a:lnTo>
                    <a:pt x="480" y="248"/>
                  </a:lnTo>
                  <a:lnTo>
                    <a:pt x="496" y="256"/>
                  </a:lnTo>
                  <a:lnTo>
                    <a:pt x="512" y="264"/>
                  </a:lnTo>
                  <a:lnTo>
                    <a:pt x="528" y="272"/>
                  </a:lnTo>
                  <a:lnTo>
                    <a:pt x="536" y="288"/>
                  </a:lnTo>
                  <a:lnTo>
                    <a:pt x="552" y="296"/>
                  </a:lnTo>
                  <a:lnTo>
                    <a:pt x="560" y="312"/>
                  </a:lnTo>
                  <a:lnTo>
                    <a:pt x="568" y="328"/>
                  </a:lnTo>
                  <a:lnTo>
                    <a:pt x="584" y="336"/>
                  </a:lnTo>
                  <a:lnTo>
                    <a:pt x="592" y="352"/>
                  </a:lnTo>
                  <a:lnTo>
                    <a:pt x="608" y="360"/>
                  </a:lnTo>
                  <a:lnTo>
                    <a:pt x="624" y="376"/>
                  </a:lnTo>
                  <a:lnTo>
                    <a:pt x="640" y="384"/>
                  </a:lnTo>
                  <a:lnTo>
                    <a:pt x="640" y="400"/>
                  </a:lnTo>
                  <a:lnTo>
                    <a:pt x="656" y="416"/>
                  </a:lnTo>
                  <a:lnTo>
                    <a:pt x="656" y="432"/>
                  </a:lnTo>
                  <a:lnTo>
                    <a:pt x="664" y="448"/>
                  </a:lnTo>
                  <a:lnTo>
                    <a:pt x="680" y="464"/>
                  </a:lnTo>
                  <a:lnTo>
                    <a:pt x="696" y="472"/>
                  </a:lnTo>
                  <a:lnTo>
                    <a:pt x="712" y="472"/>
                  </a:lnTo>
                  <a:lnTo>
                    <a:pt x="720" y="488"/>
                  </a:lnTo>
                  <a:lnTo>
                    <a:pt x="736" y="496"/>
                  </a:lnTo>
                  <a:lnTo>
                    <a:pt x="744" y="512"/>
                  </a:lnTo>
                  <a:lnTo>
                    <a:pt x="760" y="520"/>
                  </a:lnTo>
                  <a:lnTo>
                    <a:pt x="776" y="536"/>
                  </a:lnTo>
                  <a:lnTo>
                    <a:pt x="792" y="544"/>
                  </a:lnTo>
                  <a:lnTo>
                    <a:pt x="792" y="560"/>
                  </a:lnTo>
                  <a:lnTo>
                    <a:pt x="792" y="576"/>
                  </a:lnTo>
                  <a:lnTo>
                    <a:pt x="792" y="592"/>
                  </a:lnTo>
                  <a:lnTo>
                    <a:pt x="776" y="608"/>
                  </a:lnTo>
                  <a:lnTo>
                    <a:pt x="768" y="624"/>
                  </a:lnTo>
                  <a:lnTo>
                    <a:pt x="752" y="632"/>
                  </a:lnTo>
                  <a:lnTo>
                    <a:pt x="744" y="648"/>
                  </a:lnTo>
                  <a:lnTo>
                    <a:pt x="728" y="648"/>
                  </a:lnTo>
                  <a:lnTo>
                    <a:pt x="712" y="656"/>
                  </a:lnTo>
                  <a:lnTo>
                    <a:pt x="696" y="656"/>
                  </a:lnTo>
                  <a:lnTo>
                    <a:pt x="680" y="648"/>
                  </a:lnTo>
                  <a:lnTo>
                    <a:pt x="664" y="648"/>
                  </a:lnTo>
                  <a:lnTo>
                    <a:pt x="648" y="648"/>
                  </a:lnTo>
                  <a:lnTo>
                    <a:pt x="632" y="648"/>
                  </a:lnTo>
                  <a:lnTo>
                    <a:pt x="616" y="648"/>
                  </a:lnTo>
                  <a:lnTo>
                    <a:pt x="600" y="648"/>
                  </a:lnTo>
                  <a:lnTo>
                    <a:pt x="584" y="648"/>
                  </a:lnTo>
                  <a:lnTo>
                    <a:pt x="568" y="648"/>
                  </a:lnTo>
                  <a:lnTo>
                    <a:pt x="552" y="648"/>
                  </a:lnTo>
                  <a:lnTo>
                    <a:pt x="536" y="648"/>
                  </a:lnTo>
                  <a:lnTo>
                    <a:pt x="520" y="648"/>
                  </a:lnTo>
                  <a:lnTo>
                    <a:pt x="496" y="648"/>
                  </a:lnTo>
                  <a:lnTo>
                    <a:pt x="480" y="640"/>
                  </a:lnTo>
                  <a:lnTo>
                    <a:pt x="456" y="640"/>
                  </a:lnTo>
                  <a:lnTo>
                    <a:pt x="440" y="624"/>
                  </a:lnTo>
                  <a:lnTo>
                    <a:pt x="432" y="608"/>
                  </a:lnTo>
                  <a:lnTo>
                    <a:pt x="424" y="592"/>
                  </a:lnTo>
                  <a:lnTo>
                    <a:pt x="424" y="576"/>
                  </a:lnTo>
                  <a:lnTo>
                    <a:pt x="408" y="552"/>
                  </a:lnTo>
                  <a:lnTo>
                    <a:pt x="400" y="536"/>
                  </a:lnTo>
                  <a:lnTo>
                    <a:pt x="392" y="520"/>
                  </a:lnTo>
                  <a:lnTo>
                    <a:pt x="376" y="504"/>
                  </a:lnTo>
                  <a:lnTo>
                    <a:pt x="368" y="488"/>
                  </a:lnTo>
                  <a:lnTo>
                    <a:pt x="352" y="472"/>
                  </a:lnTo>
                  <a:lnTo>
                    <a:pt x="336" y="448"/>
                  </a:lnTo>
                  <a:lnTo>
                    <a:pt x="312" y="432"/>
                  </a:lnTo>
                  <a:lnTo>
                    <a:pt x="296" y="416"/>
                  </a:lnTo>
                  <a:lnTo>
                    <a:pt x="280" y="392"/>
                  </a:lnTo>
                  <a:lnTo>
                    <a:pt x="264" y="384"/>
                  </a:lnTo>
                  <a:lnTo>
                    <a:pt x="256" y="368"/>
                  </a:lnTo>
                  <a:lnTo>
                    <a:pt x="240" y="360"/>
                  </a:lnTo>
                  <a:lnTo>
                    <a:pt x="224" y="352"/>
                  </a:lnTo>
                  <a:lnTo>
                    <a:pt x="208" y="344"/>
                  </a:lnTo>
                  <a:lnTo>
                    <a:pt x="192" y="344"/>
                  </a:lnTo>
                  <a:lnTo>
                    <a:pt x="176" y="336"/>
                  </a:lnTo>
                  <a:lnTo>
                    <a:pt x="160" y="336"/>
                  </a:lnTo>
                  <a:lnTo>
                    <a:pt x="136" y="336"/>
                  </a:lnTo>
                  <a:lnTo>
                    <a:pt x="120" y="336"/>
                  </a:lnTo>
                  <a:lnTo>
                    <a:pt x="104" y="328"/>
                  </a:lnTo>
                  <a:lnTo>
                    <a:pt x="88" y="328"/>
                  </a:lnTo>
                  <a:lnTo>
                    <a:pt x="64" y="312"/>
                  </a:lnTo>
                  <a:lnTo>
                    <a:pt x="48" y="304"/>
                  </a:lnTo>
                  <a:lnTo>
                    <a:pt x="40" y="288"/>
                  </a:lnTo>
                  <a:lnTo>
                    <a:pt x="32" y="272"/>
                  </a:lnTo>
                  <a:lnTo>
                    <a:pt x="16" y="264"/>
                  </a:lnTo>
                  <a:lnTo>
                    <a:pt x="16" y="248"/>
                  </a:lnTo>
                  <a:lnTo>
                    <a:pt x="8" y="232"/>
                  </a:lnTo>
                  <a:lnTo>
                    <a:pt x="8" y="216"/>
                  </a:lnTo>
                  <a:lnTo>
                    <a:pt x="8" y="200"/>
                  </a:lnTo>
                  <a:lnTo>
                    <a:pt x="8" y="184"/>
                  </a:lnTo>
                  <a:lnTo>
                    <a:pt x="8" y="168"/>
                  </a:lnTo>
                  <a:lnTo>
                    <a:pt x="8" y="152"/>
                  </a:lnTo>
                  <a:lnTo>
                    <a:pt x="0" y="136"/>
                  </a:lnTo>
                  <a:lnTo>
                    <a:pt x="0" y="120"/>
                  </a:lnTo>
                  <a:lnTo>
                    <a:pt x="0" y="104"/>
                  </a:lnTo>
                  <a:lnTo>
                    <a:pt x="0" y="88"/>
                  </a:lnTo>
                  <a:lnTo>
                    <a:pt x="0" y="72"/>
                  </a:lnTo>
                  <a:lnTo>
                    <a:pt x="0" y="56"/>
                  </a:lnTo>
                  <a:lnTo>
                    <a:pt x="0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16"/>
                  </a:lnTo>
                  <a:lnTo>
                    <a:pt x="8" y="0"/>
                  </a:lnTo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19" name="Rectangle 56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77" name="Rectangle 57"/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27721" name="Rectangle 58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22" name="AutoShape 59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23" name="Rectangle 60"/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81" name="Rectangle 61"/>
            <p:cNvSpPr>
              <a:spLocks noChangeArrowheads="1"/>
            </p:cNvSpPr>
            <p:nvPr/>
          </p:nvSpPr>
          <p:spPr bwMode="auto">
            <a:xfrm>
              <a:off x="206" y="1463"/>
              <a:ext cx="468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ဖန်ဆင်းခြင်း</a:t>
              </a:r>
              <a:endParaRPr lang="en-US" sz="18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7725" name="Line 62"/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26" name="Line 63"/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27" name="Rectangle 64"/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85" name="Rectangle 65"/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27729" name="Rectangle 66"/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30" name="AutoShape 67"/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31" name="Rectangle 68"/>
            <p:cNvSpPr>
              <a:spLocks noChangeArrowheads="1"/>
            </p:cNvSpPr>
            <p:nvPr/>
          </p:nvSpPr>
          <p:spPr bwMode="auto">
            <a:xfrm>
              <a:off x="263" y="1805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89" name="Rectangle 69"/>
            <p:cNvSpPr>
              <a:spLocks noChangeArrowheads="1"/>
            </p:cNvSpPr>
            <p:nvPr/>
          </p:nvSpPr>
          <p:spPr bwMode="auto">
            <a:xfrm>
              <a:off x="398" y="1606"/>
              <a:ext cx="360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790015"/>
                  </a:solidFill>
                  <a:latin typeface="WinInnwa" charset="0"/>
                </a:rPr>
                <a:t>  </a:t>
              </a:r>
              <a:r>
                <a:rPr lang="en-US" sz="11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အာဗြဟံ</a:t>
              </a:r>
              <a:endParaRPr lang="en-US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7733" name="Line 70"/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34" name="Line 71"/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35" name="Rectangle 72"/>
            <p:cNvSpPr>
              <a:spLocks noChangeArrowheads="1"/>
            </p:cNvSpPr>
            <p:nvPr/>
          </p:nvSpPr>
          <p:spPr bwMode="auto">
            <a:xfrm>
              <a:off x="390" y="190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93" name="Rectangle 73"/>
            <p:cNvSpPr>
              <a:spLocks noChangeArrowheads="1"/>
            </p:cNvSpPr>
            <p:nvPr/>
          </p:nvSpPr>
          <p:spPr bwMode="auto">
            <a:xfrm>
              <a:off x="462" y="1772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27737" name="Rectangle 74"/>
            <p:cNvSpPr>
              <a:spLocks noChangeArrowheads="1"/>
            </p:cNvSpPr>
            <p:nvPr/>
          </p:nvSpPr>
          <p:spPr bwMode="auto">
            <a:xfrm>
              <a:off x="390" y="190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38" name="AutoShape 75"/>
            <p:cNvSpPr>
              <a:spLocks noChangeArrowheads="1"/>
            </p:cNvSpPr>
            <p:nvPr/>
          </p:nvSpPr>
          <p:spPr bwMode="auto">
            <a:xfrm>
              <a:off x="390" y="173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39" name="Rectangle 76"/>
            <p:cNvSpPr>
              <a:spLocks noChangeArrowheads="1"/>
            </p:cNvSpPr>
            <p:nvPr/>
          </p:nvSpPr>
          <p:spPr bwMode="auto">
            <a:xfrm>
              <a:off x="390" y="1954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97" name="Rectangle 77"/>
            <p:cNvSpPr>
              <a:spLocks noChangeArrowheads="1"/>
            </p:cNvSpPr>
            <p:nvPr/>
          </p:nvSpPr>
          <p:spPr bwMode="auto">
            <a:xfrm>
              <a:off x="547" y="1751"/>
              <a:ext cx="433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790015"/>
                  </a:solidFill>
                  <a:latin typeface="WinInnwa" charset="0"/>
                </a:rPr>
                <a:t>   </a:t>
              </a:r>
              <a:r>
                <a:rPr lang="en-US" sz="11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ယောသပ</a:t>
              </a:r>
              <a:r>
                <a:rPr lang="en-US" sz="1100" dirty="0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  <a:endParaRPr lang="en-US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7741" name="Line 78"/>
            <p:cNvSpPr>
              <a:spLocks noChangeShapeType="1"/>
            </p:cNvSpPr>
            <p:nvPr/>
          </p:nvSpPr>
          <p:spPr bwMode="auto">
            <a:xfrm>
              <a:off x="390" y="189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42" name="Line 79"/>
            <p:cNvSpPr>
              <a:spLocks noChangeShapeType="1"/>
            </p:cNvSpPr>
            <p:nvPr/>
          </p:nvSpPr>
          <p:spPr bwMode="auto">
            <a:xfrm>
              <a:off x="1166" y="1904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43" name="Rectangle 80"/>
            <p:cNvSpPr>
              <a:spLocks noChangeArrowheads="1"/>
            </p:cNvSpPr>
            <p:nvPr/>
          </p:nvSpPr>
          <p:spPr bwMode="auto">
            <a:xfrm>
              <a:off x="564" y="206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44" name="AutoShape 81"/>
            <p:cNvSpPr>
              <a:spLocks noChangeArrowheads="1"/>
            </p:cNvSpPr>
            <p:nvPr/>
          </p:nvSpPr>
          <p:spPr bwMode="auto">
            <a:xfrm>
              <a:off x="564" y="189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45" name="Rectangle 82"/>
            <p:cNvSpPr>
              <a:spLocks noChangeArrowheads="1"/>
            </p:cNvSpPr>
            <p:nvPr/>
          </p:nvSpPr>
          <p:spPr bwMode="auto">
            <a:xfrm>
              <a:off x="584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03" name="Rectangle 83"/>
            <p:cNvSpPr>
              <a:spLocks noChangeArrowheads="1"/>
            </p:cNvSpPr>
            <p:nvPr/>
          </p:nvSpPr>
          <p:spPr bwMode="auto">
            <a:xfrm>
              <a:off x="762" y="1896"/>
              <a:ext cx="346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790015"/>
                  </a:solidFill>
                  <a:latin typeface="WinInnwa" charset="0"/>
                </a:rPr>
                <a:t>  </a:t>
              </a:r>
              <a:r>
                <a:rPr lang="en-US" sz="12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မောရှေ</a:t>
              </a:r>
              <a:endParaRPr lang="en-US" sz="18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7747" name="Line 84"/>
            <p:cNvSpPr>
              <a:spLocks noChangeShapeType="1"/>
            </p:cNvSpPr>
            <p:nvPr/>
          </p:nvSpPr>
          <p:spPr bwMode="auto">
            <a:xfrm>
              <a:off x="564" y="202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48" name="Line 85"/>
            <p:cNvSpPr>
              <a:spLocks noChangeShapeType="1"/>
            </p:cNvSpPr>
            <p:nvPr/>
          </p:nvSpPr>
          <p:spPr bwMode="auto">
            <a:xfrm>
              <a:off x="1354" y="2065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49" name="Rectangle 86"/>
            <p:cNvSpPr>
              <a:spLocks noChangeArrowheads="1"/>
            </p:cNvSpPr>
            <p:nvPr/>
          </p:nvSpPr>
          <p:spPr bwMode="auto">
            <a:xfrm>
              <a:off x="711" y="220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50" name="AutoShape 87"/>
            <p:cNvSpPr>
              <a:spLocks noChangeArrowheads="1"/>
            </p:cNvSpPr>
            <p:nvPr/>
          </p:nvSpPr>
          <p:spPr bwMode="auto">
            <a:xfrm>
              <a:off x="711" y="202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51" name="Rectangle 88"/>
            <p:cNvSpPr>
              <a:spLocks noChangeArrowheads="1"/>
            </p:cNvSpPr>
            <p:nvPr/>
          </p:nvSpPr>
          <p:spPr bwMode="auto">
            <a:xfrm>
              <a:off x="731" y="2237"/>
              <a:ext cx="964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09" name="Rectangle 89"/>
            <p:cNvSpPr>
              <a:spLocks noChangeArrowheads="1"/>
            </p:cNvSpPr>
            <p:nvPr/>
          </p:nvSpPr>
          <p:spPr bwMode="auto">
            <a:xfrm>
              <a:off x="883" y="2031"/>
              <a:ext cx="368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790015"/>
                  </a:solidFill>
                  <a:latin typeface="WinInnwa" charset="0"/>
                </a:rPr>
                <a:t>   </a:t>
              </a:r>
              <a:r>
                <a:rPr lang="en-US" sz="12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ယောရှု</a:t>
              </a:r>
              <a:endParaRPr lang="en-US" sz="18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7753" name="Line 90"/>
            <p:cNvSpPr>
              <a:spLocks noChangeShapeType="1"/>
            </p:cNvSpPr>
            <p:nvPr/>
          </p:nvSpPr>
          <p:spPr bwMode="auto">
            <a:xfrm>
              <a:off x="711" y="216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54" name="Line 91"/>
            <p:cNvSpPr>
              <a:spLocks noChangeShapeType="1"/>
            </p:cNvSpPr>
            <p:nvPr/>
          </p:nvSpPr>
          <p:spPr bwMode="auto">
            <a:xfrm>
              <a:off x="1501" y="2202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55" name="Rectangle 92"/>
            <p:cNvSpPr>
              <a:spLocks noChangeArrowheads="1"/>
            </p:cNvSpPr>
            <p:nvPr/>
          </p:nvSpPr>
          <p:spPr bwMode="auto">
            <a:xfrm>
              <a:off x="845" y="235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56" name="AutoShape 93"/>
            <p:cNvSpPr>
              <a:spLocks noChangeArrowheads="1"/>
            </p:cNvSpPr>
            <p:nvPr/>
          </p:nvSpPr>
          <p:spPr bwMode="auto">
            <a:xfrm>
              <a:off x="845" y="2162"/>
              <a:ext cx="803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57" name="Rectangle 94"/>
            <p:cNvSpPr>
              <a:spLocks noChangeArrowheads="1"/>
            </p:cNvSpPr>
            <p:nvPr/>
          </p:nvSpPr>
          <p:spPr bwMode="auto">
            <a:xfrm>
              <a:off x="865" y="2372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15" name="Rectangle 95"/>
            <p:cNvSpPr>
              <a:spLocks noChangeArrowheads="1"/>
            </p:cNvSpPr>
            <p:nvPr/>
          </p:nvSpPr>
          <p:spPr bwMode="auto">
            <a:xfrm>
              <a:off x="942" y="2177"/>
              <a:ext cx="524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790015"/>
                  </a:solidFill>
                  <a:latin typeface="WinInnwa" charset="0"/>
                </a:rPr>
                <a:t>  </a:t>
              </a:r>
              <a:r>
                <a:rPr lang="en-US" sz="12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မင်းမဲ့ကာလ</a:t>
              </a:r>
              <a:endParaRPr lang="en-US" sz="18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7759" name="Line 96"/>
            <p:cNvSpPr>
              <a:spLocks noChangeShapeType="1"/>
            </p:cNvSpPr>
            <p:nvPr/>
          </p:nvSpPr>
          <p:spPr bwMode="auto">
            <a:xfrm>
              <a:off x="845" y="231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60" name="Rectangle 97"/>
            <p:cNvSpPr>
              <a:spLocks noChangeArrowheads="1"/>
            </p:cNvSpPr>
            <p:nvPr/>
          </p:nvSpPr>
          <p:spPr bwMode="auto">
            <a:xfrm>
              <a:off x="992" y="2507"/>
              <a:ext cx="1365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61" name="AutoShape 98"/>
            <p:cNvSpPr>
              <a:spLocks noChangeArrowheads="1"/>
            </p:cNvSpPr>
            <p:nvPr/>
          </p:nvSpPr>
          <p:spPr bwMode="auto">
            <a:xfrm>
              <a:off x="992" y="2312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62" name="Rectangle 99"/>
            <p:cNvSpPr>
              <a:spLocks noChangeArrowheads="1"/>
            </p:cNvSpPr>
            <p:nvPr/>
          </p:nvSpPr>
          <p:spPr bwMode="auto">
            <a:xfrm>
              <a:off x="992" y="2524"/>
              <a:ext cx="977" cy="40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20" name="Rectangle 100"/>
            <p:cNvSpPr>
              <a:spLocks noChangeArrowheads="1"/>
            </p:cNvSpPr>
            <p:nvPr/>
          </p:nvSpPr>
          <p:spPr bwMode="auto">
            <a:xfrm>
              <a:off x="1088" y="2320"/>
              <a:ext cx="529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 dirty="0" err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Pyidaungsu" panose="020B0502040204020203" pitchFamily="34" charset="0"/>
                  <a:cs typeface="Pyidaungsu" panose="020B0502040204020203" pitchFamily="34" charset="0"/>
                </a:rPr>
                <a:t>မင်းစံကာလ</a:t>
              </a:r>
              <a:endParaRPr lang="en-US" sz="14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7764" name="Line 101"/>
            <p:cNvSpPr>
              <a:spLocks noChangeShapeType="1"/>
            </p:cNvSpPr>
            <p:nvPr/>
          </p:nvSpPr>
          <p:spPr bwMode="auto">
            <a:xfrm>
              <a:off x="992" y="2454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681" name="Rectangle 144"/>
          <p:cNvSpPr>
            <a:spLocks noChangeArrowheads="1"/>
          </p:cNvSpPr>
          <p:nvPr/>
        </p:nvSpPr>
        <p:spPr bwMode="auto">
          <a:xfrm>
            <a:off x="3071813" y="917575"/>
            <a:ext cx="1439496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WinInnwa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ဘုရင်ခေတ</a:t>
            </a:r>
            <a:r>
              <a:rPr lang="en-US" sz="20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sz="18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7682" name="Text Box 157"/>
          <p:cNvSpPr txBox="1">
            <a:spLocks noChangeArrowheads="1"/>
          </p:cNvSpPr>
          <p:nvPr/>
        </p:nvSpPr>
        <p:spPr bwMode="auto">
          <a:xfrm>
            <a:off x="8720138" y="80963"/>
            <a:ext cx="2603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27683" name="Text Box 163"/>
          <p:cNvSpPr txBox="1">
            <a:spLocks noChangeArrowheads="1"/>
          </p:cNvSpPr>
          <p:nvPr/>
        </p:nvSpPr>
        <p:spPr bwMode="auto">
          <a:xfrm>
            <a:off x="8593138" y="639762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Comic Sans MS" charset="0"/>
              </a:rPr>
              <a:t>9</a:t>
            </a:r>
          </a:p>
        </p:txBody>
      </p:sp>
      <p:sp>
        <p:nvSpPr>
          <p:cNvPr id="491684" name="Rectangle 164"/>
          <p:cNvSpPr>
            <a:spLocks noChangeArrowheads="1"/>
          </p:cNvSpPr>
          <p:nvPr/>
        </p:nvSpPr>
        <p:spPr bwMode="auto">
          <a:xfrm>
            <a:off x="8177213" y="652303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12</a:t>
            </a:r>
          </a:p>
        </p:txBody>
      </p:sp>
      <p:sp>
        <p:nvSpPr>
          <p:cNvPr id="27685" name="Text Box 165"/>
          <p:cNvSpPr txBox="1">
            <a:spLocks noChangeArrowheads="1"/>
          </p:cNvSpPr>
          <p:nvPr/>
        </p:nvSpPr>
        <p:spPr bwMode="auto">
          <a:xfrm>
            <a:off x="6864350" y="6108700"/>
            <a:ext cx="16335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Handbook pg. 42-45</a:t>
            </a:r>
          </a:p>
        </p:txBody>
      </p:sp>
      <p:sp>
        <p:nvSpPr>
          <p:cNvPr id="27686" name="Rectangle 167"/>
          <p:cNvSpPr>
            <a:spLocks noChangeArrowheads="1"/>
          </p:cNvSpPr>
          <p:nvPr/>
        </p:nvSpPr>
        <p:spPr bwMode="auto">
          <a:xfrm>
            <a:off x="0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231"/>
          <p:cNvGrpSpPr>
            <a:grpSpLocks/>
          </p:cNvGrpSpPr>
          <p:nvPr/>
        </p:nvGrpSpPr>
        <p:grpSpPr bwMode="auto">
          <a:xfrm>
            <a:off x="6078538" y="881063"/>
            <a:ext cx="2039937" cy="2144712"/>
            <a:chOff x="3829" y="555"/>
            <a:chExt cx="1285" cy="1351"/>
          </a:xfrm>
        </p:grpSpPr>
        <p:grpSp>
          <p:nvGrpSpPr>
            <p:cNvPr id="27703" name="Group 202"/>
            <p:cNvGrpSpPr>
              <a:grpSpLocks/>
            </p:cNvGrpSpPr>
            <p:nvPr/>
          </p:nvGrpSpPr>
          <p:grpSpPr bwMode="auto">
            <a:xfrm>
              <a:off x="3829" y="555"/>
              <a:ext cx="1285" cy="1351"/>
              <a:chOff x="1084" y="711"/>
              <a:chExt cx="2950" cy="2769"/>
            </a:xfrm>
          </p:grpSpPr>
          <p:grpSp>
            <p:nvGrpSpPr>
              <p:cNvPr id="27707" name="Group 203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27713" name="Group 204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27715" name="Freeform 205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97 w 592"/>
                      <a:gd name="T1" fmla="*/ 728 h 90"/>
                      <a:gd name="T2" fmla="*/ 263 w 592"/>
                      <a:gd name="T3" fmla="*/ 356 h 90"/>
                      <a:gd name="T4" fmla="*/ 409 w 592"/>
                      <a:gd name="T5" fmla="*/ 290 h 90"/>
                      <a:gd name="T6" fmla="*/ 551 w 592"/>
                      <a:gd name="T7" fmla="*/ 259 h 90"/>
                      <a:gd name="T8" fmla="*/ 1344 w 592"/>
                      <a:gd name="T9" fmla="*/ 276 h 90"/>
                      <a:gd name="T10" fmla="*/ 1821 w 592"/>
                      <a:gd name="T11" fmla="*/ 324 h 90"/>
                      <a:gd name="T12" fmla="*/ 2040 w 592"/>
                      <a:gd name="T13" fmla="*/ 373 h 90"/>
                      <a:gd name="T14" fmla="*/ 2853 w 592"/>
                      <a:gd name="T15" fmla="*/ 421 h 90"/>
                      <a:gd name="T16" fmla="*/ 4052 w 592"/>
                      <a:gd name="T17" fmla="*/ 356 h 90"/>
                      <a:gd name="T18" fmla="*/ 5658 w 592"/>
                      <a:gd name="T19" fmla="*/ 131 h 90"/>
                      <a:gd name="T20" fmla="*/ 6237 w 592"/>
                      <a:gd name="T21" fmla="*/ 0 h 90"/>
                      <a:gd name="T22" fmla="*/ 6860 w 592"/>
                      <a:gd name="T23" fmla="*/ 17 h 90"/>
                      <a:gd name="T24" fmla="*/ 7075 w 592"/>
                      <a:gd name="T25" fmla="*/ 242 h 90"/>
                      <a:gd name="T26" fmla="*/ 7099 w 592"/>
                      <a:gd name="T27" fmla="*/ 290 h 90"/>
                      <a:gd name="T28" fmla="*/ 6978 w 592"/>
                      <a:gd name="T29" fmla="*/ 486 h 90"/>
                      <a:gd name="T30" fmla="*/ 7002 w 592"/>
                      <a:gd name="T31" fmla="*/ 535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716" name="Freeform 206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7181 w 599"/>
                      <a:gd name="T1" fmla="*/ 0 h 432"/>
                      <a:gd name="T2" fmla="*/ 7133 w 599"/>
                      <a:gd name="T3" fmla="*/ 48 h 432"/>
                      <a:gd name="T4" fmla="*/ 7060 w 599"/>
                      <a:gd name="T5" fmla="*/ 80 h 432"/>
                      <a:gd name="T6" fmla="*/ 7015 w 599"/>
                      <a:gd name="T7" fmla="*/ 194 h 432"/>
                      <a:gd name="T8" fmla="*/ 6679 w 599"/>
                      <a:gd name="T9" fmla="*/ 747 h 432"/>
                      <a:gd name="T10" fmla="*/ 6295 w 599"/>
                      <a:gd name="T11" fmla="*/ 1690 h 432"/>
                      <a:gd name="T12" fmla="*/ 6174 w 599"/>
                      <a:gd name="T13" fmla="*/ 2160 h 432"/>
                      <a:gd name="T14" fmla="*/ 6056 w 599"/>
                      <a:gd name="T15" fmla="*/ 2841 h 432"/>
                      <a:gd name="T16" fmla="*/ 5935 w 599"/>
                      <a:gd name="T17" fmla="*/ 3266 h 432"/>
                      <a:gd name="T18" fmla="*/ 5526 w 599"/>
                      <a:gd name="T19" fmla="*/ 3428 h 432"/>
                      <a:gd name="T20" fmla="*/ 5190 w 599"/>
                      <a:gd name="T21" fmla="*/ 3362 h 432"/>
                      <a:gd name="T22" fmla="*/ 5048 w 599"/>
                      <a:gd name="T23" fmla="*/ 3328 h 432"/>
                      <a:gd name="T24" fmla="*/ 5097 w 599"/>
                      <a:gd name="T25" fmla="*/ 2858 h 432"/>
                      <a:gd name="T26" fmla="*/ 5166 w 599"/>
                      <a:gd name="T27" fmla="*/ 2744 h 432"/>
                      <a:gd name="T28" fmla="*/ 4854 w 599"/>
                      <a:gd name="T29" fmla="*/ 2664 h 432"/>
                      <a:gd name="T30" fmla="*/ 4158 w 599"/>
                      <a:gd name="T31" fmla="*/ 2565 h 432"/>
                      <a:gd name="T32" fmla="*/ 1354 w 599"/>
                      <a:gd name="T33" fmla="*/ 2924 h 432"/>
                      <a:gd name="T34" fmla="*/ 1236 w 599"/>
                      <a:gd name="T35" fmla="*/ 2989 h 432"/>
                      <a:gd name="T36" fmla="*/ 1042 w 599"/>
                      <a:gd name="T37" fmla="*/ 3183 h 432"/>
                      <a:gd name="T38" fmla="*/ 637 w 599"/>
                      <a:gd name="T39" fmla="*/ 3508 h 432"/>
                      <a:gd name="T40" fmla="*/ 346 w 599"/>
                      <a:gd name="T41" fmla="*/ 3428 h 432"/>
                      <a:gd name="T42" fmla="*/ 204 w 599"/>
                      <a:gd name="T43" fmla="*/ 3362 h 432"/>
                      <a:gd name="T44" fmla="*/ 83 w 599"/>
                      <a:gd name="T45" fmla="*/ 3231 h 432"/>
                      <a:gd name="T46" fmla="*/ 132 w 599"/>
                      <a:gd name="T47" fmla="*/ 3021 h 432"/>
                      <a:gd name="T48" fmla="*/ 204 w 599"/>
                      <a:gd name="T49" fmla="*/ 2713 h 432"/>
                      <a:gd name="T50" fmla="*/ 322 w 599"/>
                      <a:gd name="T51" fmla="*/ 2129 h 432"/>
                      <a:gd name="T52" fmla="*/ 346 w 599"/>
                      <a:gd name="T53" fmla="*/ 1527 h 432"/>
                      <a:gd name="T54" fmla="*/ 370 w 599"/>
                      <a:gd name="T55" fmla="*/ 1023 h 432"/>
                      <a:gd name="T56" fmla="*/ 346 w 599"/>
                      <a:gd name="T57" fmla="*/ 667 h 432"/>
                      <a:gd name="T58" fmla="*/ 253 w 599"/>
                      <a:gd name="T59" fmla="*/ 242 h 432"/>
                      <a:gd name="T60" fmla="*/ 229 w 599"/>
                      <a:gd name="T61" fmla="*/ 1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27714" name="Picture 207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7708" name="Freeform 208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8 w 85"/>
                  <a:gd name="T1" fmla="*/ 116 h 318"/>
                  <a:gd name="T2" fmla="*/ 68 w 85"/>
                  <a:gd name="T3" fmla="*/ 52 h 318"/>
                  <a:gd name="T4" fmla="*/ 51 w 85"/>
                  <a:gd name="T5" fmla="*/ 32 h 318"/>
                  <a:gd name="T6" fmla="*/ 59 w 85"/>
                  <a:gd name="T7" fmla="*/ 52 h 318"/>
                  <a:gd name="T8" fmla="*/ 68 w 85"/>
                  <a:gd name="T9" fmla="*/ 21 h 318"/>
                  <a:gd name="T10" fmla="*/ 40 w 85"/>
                  <a:gd name="T11" fmla="*/ 8 h 318"/>
                  <a:gd name="T12" fmla="*/ 40 w 85"/>
                  <a:gd name="T13" fmla="*/ 32 h 318"/>
                  <a:gd name="T14" fmla="*/ 51 w 85"/>
                  <a:gd name="T15" fmla="*/ 142 h 318"/>
                  <a:gd name="T16" fmla="*/ 32 w 85"/>
                  <a:gd name="T17" fmla="*/ 122 h 318"/>
                  <a:gd name="T18" fmla="*/ 40 w 85"/>
                  <a:gd name="T19" fmla="*/ 97 h 318"/>
                  <a:gd name="T20" fmla="*/ 51 w 85"/>
                  <a:gd name="T21" fmla="*/ 122 h 318"/>
                  <a:gd name="T22" fmla="*/ 40 w 85"/>
                  <a:gd name="T23" fmla="*/ 78 h 318"/>
                  <a:gd name="T24" fmla="*/ 51 w 85"/>
                  <a:gd name="T25" fmla="*/ 116 h 318"/>
                  <a:gd name="T26" fmla="*/ 40 w 85"/>
                  <a:gd name="T27" fmla="*/ 91 h 318"/>
                  <a:gd name="T28" fmla="*/ 51 w 85"/>
                  <a:gd name="T29" fmla="*/ 109 h 318"/>
                  <a:gd name="T30" fmla="*/ 59 w 85"/>
                  <a:gd name="T31" fmla="*/ 129 h 318"/>
                  <a:gd name="T32" fmla="*/ 78 w 85"/>
                  <a:gd name="T33" fmla="*/ 154 h 318"/>
                  <a:gd name="T34" fmla="*/ 86 w 85"/>
                  <a:gd name="T35" fmla="*/ 173 h 318"/>
                  <a:gd name="T36" fmla="*/ 78 w 85"/>
                  <a:gd name="T37" fmla="*/ 212 h 318"/>
                  <a:gd name="T38" fmla="*/ 68 w 85"/>
                  <a:gd name="T39" fmla="*/ 206 h 318"/>
                  <a:gd name="T40" fmla="*/ 59 w 85"/>
                  <a:gd name="T41" fmla="*/ 238 h 318"/>
                  <a:gd name="T42" fmla="*/ 40 w 85"/>
                  <a:gd name="T43" fmla="*/ 219 h 318"/>
                  <a:gd name="T44" fmla="*/ 32 w 85"/>
                  <a:gd name="T45" fmla="*/ 154 h 318"/>
                  <a:gd name="T46" fmla="*/ 24 w 85"/>
                  <a:gd name="T47" fmla="*/ 186 h 318"/>
                  <a:gd name="T48" fmla="*/ 5 w 85"/>
                  <a:gd name="T49" fmla="*/ 161 h 318"/>
                  <a:gd name="T50" fmla="*/ 40 w 85"/>
                  <a:gd name="T51" fmla="*/ 109 h 318"/>
                  <a:gd name="T52" fmla="*/ 68 w 85"/>
                  <a:gd name="T53" fmla="*/ 129 h 318"/>
                  <a:gd name="T54" fmla="*/ 78 w 85"/>
                  <a:gd name="T55" fmla="*/ 167 h 318"/>
                  <a:gd name="T56" fmla="*/ 68 w 85"/>
                  <a:gd name="T57" fmla="*/ 142 h 318"/>
                  <a:gd name="T58" fmla="*/ 68 w 85"/>
                  <a:gd name="T59" fmla="*/ 8 h 318"/>
                  <a:gd name="T60" fmla="*/ 51 w 85"/>
                  <a:gd name="T61" fmla="*/ 26 h 318"/>
                  <a:gd name="T62" fmla="*/ 24 w 85"/>
                  <a:gd name="T63" fmla="*/ 32 h 318"/>
                  <a:gd name="T64" fmla="*/ 40 w 85"/>
                  <a:gd name="T65" fmla="*/ 71 h 318"/>
                  <a:gd name="T66" fmla="*/ 59 w 85"/>
                  <a:gd name="T67" fmla="*/ 103 h 318"/>
                  <a:gd name="T68" fmla="*/ 78 w 85"/>
                  <a:gd name="T69" fmla="*/ 116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09" name="Freeform 209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100 w 105"/>
                  <a:gd name="T3" fmla="*/ 3 h 354"/>
                  <a:gd name="T4" fmla="*/ 79 w 105"/>
                  <a:gd name="T5" fmla="*/ 22 h 354"/>
                  <a:gd name="T6" fmla="*/ 90 w 105"/>
                  <a:gd name="T7" fmla="*/ 46 h 354"/>
                  <a:gd name="T8" fmla="*/ 90 w 105"/>
                  <a:gd name="T9" fmla="*/ 111 h 354"/>
                  <a:gd name="T10" fmla="*/ 105 w 105"/>
                  <a:gd name="T11" fmla="*/ 128 h 354"/>
                  <a:gd name="T12" fmla="*/ 105 w 105"/>
                  <a:gd name="T13" fmla="*/ 182 h 354"/>
                  <a:gd name="T14" fmla="*/ 90 w 105"/>
                  <a:gd name="T15" fmla="*/ 256 h 354"/>
                  <a:gd name="T16" fmla="*/ 74 w 105"/>
                  <a:gd name="T17" fmla="*/ 270 h 354"/>
                  <a:gd name="T18" fmla="*/ 16 w 105"/>
                  <a:gd name="T19" fmla="*/ 244 h 354"/>
                  <a:gd name="T20" fmla="*/ 12 w 105"/>
                  <a:gd name="T21" fmla="*/ 215 h 354"/>
                  <a:gd name="T22" fmla="*/ 16 w 105"/>
                  <a:gd name="T23" fmla="*/ 187 h 354"/>
                  <a:gd name="T24" fmla="*/ 9 w 105"/>
                  <a:gd name="T25" fmla="*/ 75 h 354"/>
                  <a:gd name="T26" fmla="*/ 22 w 105"/>
                  <a:gd name="T27" fmla="*/ 34 h 354"/>
                  <a:gd name="T28" fmla="*/ 6 w 105"/>
                  <a:gd name="T29" fmla="*/ 10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10" name="Freeform 210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53 w 149"/>
                  <a:gd name="T1" fmla="*/ 15 h 376"/>
                  <a:gd name="T2" fmla="*/ 144 w 149"/>
                  <a:gd name="T3" fmla="*/ 79 h 376"/>
                  <a:gd name="T4" fmla="*/ 135 w 149"/>
                  <a:gd name="T5" fmla="*/ 99 h 376"/>
                  <a:gd name="T6" fmla="*/ 132 w 149"/>
                  <a:gd name="T7" fmla="*/ 106 h 376"/>
                  <a:gd name="T8" fmla="*/ 112 w 149"/>
                  <a:gd name="T9" fmla="*/ 186 h 376"/>
                  <a:gd name="T10" fmla="*/ 88 w 149"/>
                  <a:gd name="T11" fmla="*/ 239 h 376"/>
                  <a:gd name="T12" fmla="*/ 72 w 149"/>
                  <a:gd name="T13" fmla="*/ 276 h 376"/>
                  <a:gd name="T14" fmla="*/ 60 w 149"/>
                  <a:gd name="T15" fmla="*/ 277 h 376"/>
                  <a:gd name="T16" fmla="*/ 20 w 149"/>
                  <a:gd name="T17" fmla="*/ 282 h 376"/>
                  <a:gd name="T18" fmla="*/ 2 w 149"/>
                  <a:gd name="T19" fmla="*/ 267 h 376"/>
                  <a:gd name="T20" fmla="*/ 5 w 149"/>
                  <a:gd name="T21" fmla="*/ 241 h 376"/>
                  <a:gd name="T22" fmla="*/ 8 w 149"/>
                  <a:gd name="T23" fmla="*/ 167 h 376"/>
                  <a:gd name="T24" fmla="*/ 23 w 149"/>
                  <a:gd name="T25" fmla="*/ 152 h 376"/>
                  <a:gd name="T26" fmla="*/ 36 w 149"/>
                  <a:gd name="T27" fmla="*/ 80 h 376"/>
                  <a:gd name="T28" fmla="*/ 46 w 149"/>
                  <a:gd name="T29" fmla="*/ 57 h 376"/>
                  <a:gd name="T30" fmla="*/ 86 w 149"/>
                  <a:gd name="T31" fmla="*/ 14 h 376"/>
                  <a:gd name="T32" fmla="*/ 132 w 149"/>
                  <a:gd name="T33" fmla="*/ 14 h 376"/>
                  <a:gd name="T34" fmla="*/ 153 w 149"/>
                  <a:gd name="T35" fmla="*/ 15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11" name="Freeform 211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8 w 96"/>
                  <a:gd name="T1" fmla="*/ 370 h 504"/>
                  <a:gd name="T2" fmla="*/ 65 w 96"/>
                  <a:gd name="T3" fmla="*/ 376 h 504"/>
                  <a:gd name="T4" fmla="*/ 76 w 96"/>
                  <a:gd name="T5" fmla="*/ 344 h 504"/>
                  <a:gd name="T6" fmla="*/ 76 w 96"/>
                  <a:gd name="T7" fmla="*/ 246 h 504"/>
                  <a:gd name="T8" fmla="*/ 94 w 96"/>
                  <a:gd name="T9" fmla="*/ 163 h 504"/>
                  <a:gd name="T10" fmla="*/ 102 w 96"/>
                  <a:gd name="T11" fmla="*/ 133 h 504"/>
                  <a:gd name="T12" fmla="*/ 94 w 96"/>
                  <a:gd name="T13" fmla="*/ 39 h 504"/>
                  <a:gd name="T14" fmla="*/ 81 w 96"/>
                  <a:gd name="T15" fmla="*/ 4 h 504"/>
                  <a:gd name="T16" fmla="*/ 31 w 96"/>
                  <a:gd name="T17" fmla="*/ 19 h 504"/>
                  <a:gd name="T18" fmla="*/ 28 w 96"/>
                  <a:gd name="T19" fmla="*/ 93 h 504"/>
                  <a:gd name="T20" fmla="*/ 34 w 96"/>
                  <a:gd name="T21" fmla="*/ 277 h 504"/>
                  <a:gd name="T22" fmla="*/ 42 w 96"/>
                  <a:gd name="T23" fmla="*/ 309 h 504"/>
                  <a:gd name="T24" fmla="*/ 26 w 96"/>
                  <a:gd name="T25" fmla="*/ 361 h 504"/>
                  <a:gd name="T26" fmla="*/ 28 w 96"/>
                  <a:gd name="T27" fmla="*/ 370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12" name="Freeform 212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291 h 410"/>
                  <a:gd name="T2" fmla="*/ 44 w 150"/>
                  <a:gd name="T3" fmla="*/ 313 h 410"/>
                  <a:gd name="T4" fmla="*/ 86 w 150"/>
                  <a:gd name="T5" fmla="*/ 306 h 410"/>
                  <a:gd name="T6" fmla="*/ 101 w 150"/>
                  <a:gd name="T7" fmla="*/ 276 h 410"/>
                  <a:gd name="T8" fmla="*/ 124 w 150"/>
                  <a:gd name="T9" fmla="*/ 213 h 410"/>
                  <a:gd name="T10" fmla="*/ 138 w 150"/>
                  <a:gd name="T11" fmla="*/ 165 h 410"/>
                  <a:gd name="T12" fmla="*/ 147 w 150"/>
                  <a:gd name="T13" fmla="*/ 147 h 410"/>
                  <a:gd name="T14" fmla="*/ 150 w 150"/>
                  <a:gd name="T15" fmla="*/ 89 h 410"/>
                  <a:gd name="T16" fmla="*/ 156 w 150"/>
                  <a:gd name="T17" fmla="*/ 77 h 410"/>
                  <a:gd name="T18" fmla="*/ 158 w 150"/>
                  <a:gd name="T19" fmla="*/ 37 h 410"/>
                  <a:gd name="T20" fmla="*/ 140 w 150"/>
                  <a:gd name="T21" fmla="*/ 0 h 410"/>
                  <a:gd name="T22" fmla="*/ 101 w 150"/>
                  <a:gd name="T23" fmla="*/ 10 h 410"/>
                  <a:gd name="T24" fmla="*/ 83 w 150"/>
                  <a:gd name="T25" fmla="*/ 40 h 410"/>
                  <a:gd name="T26" fmla="*/ 72 w 150"/>
                  <a:gd name="T27" fmla="*/ 105 h 410"/>
                  <a:gd name="T28" fmla="*/ 62 w 150"/>
                  <a:gd name="T29" fmla="*/ 123 h 410"/>
                  <a:gd name="T30" fmla="*/ 46 w 150"/>
                  <a:gd name="T31" fmla="*/ 165 h 410"/>
                  <a:gd name="T32" fmla="*/ 44 w 150"/>
                  <a:gd name="T33" fmla="*/ 172 h 410"/>
                  <a:gd name="T34" fmla="*/ 36 w 150"/>
                  <a:gd name="T35" fmla="*/ 177 h 410"/>
                  <a:gd name="T36" fmla="*/ 34 w 150"/>
                  <a:gd name="T37" fmla="*/ 190 h 410"/>
                  <a:gd name="T38" fmla="*/ 31 w 150"/>
                  <a:gd name="T39" fmla="*/ 196 h 410"/>
                  <a:gd name="T40" fmla="*/ 18 w 150"/>
                  <a:gd name="T41" fmla="*/ 266 h 410"/>
                  <a:gd name="T42" fmla="*/ 10 w 150"/>
                  <a:gd name="T43" fmla="*/ 291 h 410"/>
                  <a:gd name="T44" fmla="*/ 2 w 150"/>
                  <a:gd name="T45" fmla="*/ 294 h 410"/>
                  <a:gd name="T46" fmla="*/ 5 w 150"/>
                  <a:gd name="T47" fmla="*/ 291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704" name="Group 213"/>
            <p:cNvGrpSpPr>
              <a:grpSpLocks/>
            </p:cNvGrpSpPr>
            <p:nvPr/>
          </p:nvGrpSpPr>
          <p:grpSpPr bwMode="auto">
            <a:xfrm>
              <a:off x="4080" y="801"/>
              <a:ext cx="572" cy="886"/>
              <a:chOff x="3888" y="970"/>
              <a:chExt cx="572" cy="886"/>
            </a:xfrm>
          </p:grpSpPr>
          <p:sp>
            <p:nvSpPr>
              <p:cNvPr id="491734" name="Rectangle 214"/>
              <p:cNvSpPr>
                <a:spLocks noChangeArrowheads="1"/>
              </p:cNvSpPr>
              <p:nvPr/>
            </p:nvSpPr>
            <p:spPr bwMode="auto">
              <a:xfrm>
                <a:off x="3975" y="970"/>
                <a:ext cx="485" cy="57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63500" dir="2212194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5400" i="1">
                    <a:solidFill>
                      <a:schemeClr val="tx1"/>
                    </a:solidFill>
                    <a:latin typeface="Kosher-Normal" charset="0"/>
                    <a:ea typeface="+mn-ea"/>
                    <a:cs typeface="+mn-cs"/>
                  </a:rPr>
                  <a:t>DC</a:t>
                </a:r>
              </a:p>
            </p:txBody>
          </p:sp>
          <p:sp>
            <p:nvSpPr>
              <p:cNvPr id="491735" name="Rectangle 215"/>
              <p:cNvSpPr>
                <a:spLocks noChangeArrowheads="1"/>
              </p:cNvSpPr>
              <p:nvPr/>
            </p:nvSpPr>
            <p:spPr bwMode="auto">
              <a:xfrm>
                <a:off x="3888" y="1280"/>
                <a:ext cx="116" cy="57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my-MM" sz="5400" i="1">
                  <a:solidFill>
                    <a:schemeClr val="tx1"/>
                  </a:solidFill>
                  <a:latin typeface="Kosher-Norm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" name="Group 232"/>
          <p:cNvGrpSpPr>
            <a:grpSpLocks/>
          </p:cNvGrpSpPr>
          <p:nvPr/>
        </p:nvGrpSpPr>
        <p:grpSpPr bwMode="auto">
          <a:xfrm>
            <a:off x="6053138" y="3259138"/>
            <a:ext cx="2039937" cy="2144712"/>
            <a:chOff x="3813" y="2053"/>
            <a:chExt cx="1285" cy="1351"/>
          </a:xfrm>
        </p:grpSpPr>
        <p:grpSp>
          <p:nvGrpSpPr>
            <p:cNvPr id="27689" name="Group 217"/>
            <p:cNvGrpSpPr>
              <a:grpSpLocks/>
            </p:cNvGrpSpPr>
            <p:nvPr/>
          </p:nvGrpSpPr>
          <p:grpSpPr bwMode="auto">
            <a:xfrm>
              <a:off x="3813" y="2053"/>
              <a:ext cx="1285" cy="1351"/>
              <a:chOff x="1084" y="711"/>
              <a:chExt cx="2950" cy="2769"/>
            </a:xfrm>
          </p:grpSpPr>
          <p:grpSp>
            <p:nvGrpSpPr>
              <p:cNvPr id="27693" name="Group 218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27699" name="Group 219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27701" name="Freeform 220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97 w 592"/>
                      <a:gd name="T1" fmla="*/ 728 h 90"/>
                      <a:gd name="T2" fmla="*/ 263 w 592"/>
                      <a:gd name="T3" fmla="*/ 356 h 90"/>
                      <a:gd name="T4" fmla="*/ 409 w 592"/>
                      <a:gd name="T5" fmla="*/ 290 h 90"/>
                      <a:gd name="T6" fmla="*/ 551 w 592"/>
                      <a:gd name="T7" fmla="*/ 259 h 90"/>
                      <a:gd name="T8" fmla="*/ 1344 w 592"/>
                      <a:gd name="T9" fmla="*/ 276 h 90"/>
                      <a:gd name="T10" fmla="*/ 1821 w 592"/>
                      <a:gd name="T11" fmla="*/ 324 h 90"/>
                      <a:gd name="T12" fmla="*/ 2040 w 592"/>
                      <a:gd name="T13" fmla="*/ 373 h 90"/>
                      <a:gd name="T14" fmla="*/ 2853 w 592"/>
                      <a:gd name="T15" fmla="*/ 421 h 90"/>
                      <a:gd name="T16" fmla="*/ 4052 w 592"/>
                      <a:gd name="T17" fmla="*/ 356 h 90"/>
                      <a:gd name="T18" fmla="*/ 5658 w 592"/>
                      <a:gd name="T19" fmla="*/ 131 h 90"/>
                      <a:gd name="T20" fmla="*/ 6237 w 592"/>
                      <a:gd name="T21" fmla="*/ 0 h 90"/>
                      <a:gd name="T22" fmla="*/ 6860 w 592"/>
                      <a:gd name="T23" fmla="*/ 17 h 90"/>
                      <a:gd name="T24" fmla="*/ 7075 w 592"/>
                      <a:gd name="T25" fmla="*/ 242 h 90"/>
                      <a:gd name="T26" fmla="*/ 7099 w 592"/>
                      <a:gd name="T27" fmla="*/ 290 h 90"/>
                      <a:gd name="T28" fmla="*/ 6978 w 592"/>
                      <a:gd name="T29" fmla="*/ 486 h 90"/>
                      <a:gd name="T30" fmla="*/ 7002 w 592"/>
                      <a:gd name="T31" fmla="*/ 535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702" name="Freeform 221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7181 w 599"/>
                      <a:gd name="T1" fmla="*/ 0 h 432"/>
                      <a:gd name="T2" fmla="*/ 7133 w 599"/>
                      <a:gd name="T3" fmla="*/ 48 h 432"/>
                      <a:gd name="T4" fmla="*/ 7060 w 599"/>
                      <a:gd name="T5" fmla="*/ 80 h 432"/>
                      <a:gd name="T6" fmla="*/ 7015 w 599"/>
                      <a:gd name="T7" fmla="*/ 194 h 432"/>
                      <a:gd name="T8" fmla="*/ 6679 w 599"/>
                      <a:gd name="T9" fmla="*/ 747 h 432"/>
                      <a:gd name="T10" fmla="*/ 6295 w 599"/>
                      <a:gd name="T11" fmla="*/ 1690 h 432"/>
                      <a:gd name="T12" fmla="*/ 6174 w 599"/>
                      <a:gd name="T13" fmla="*/ 2160 h 432"/>
                      <a:gd name="T14" fmla="*/ 6056 w 599"/>
                      <a:gd name="T15" fmla="*/ 2841 h 432"/>
                      <a:gd name="T16" fmla="*/ 5935 w 599"/>
                      <a:gd name="T17" fmla="*/ 3266 h 432"/>
                      <a:gd name="T18" fmla="*/ 5526 w 599"/>
                      <a:gd name="T19" fmla="*/ 3428 h 432"/>
                      <a:gd name="T20" fmla="*/ 5190 w 599"/>
                      <a:gd name="T21" fmla="*/ 3362 h 432"/>
                      <a:gd name="T22" fmla="*/ 5048 w 599"/>
                      <a:gd name="T23" fmla="*/ 3328 h 432"/>
                      <a:gd name="T24" fmla="*/ 5097 w 599"/>
                      <a:gd name="T25" fmla="*/ 2858 h 432"/>
                      <a:gd name="T26" fmla="*/ 5166 w 599"/>
                      <a:gd name="T27" fmla="*/ 2744 h 432"/>
                      <a:gd name="T28" fmla="*/ 4854 w 599"/>
                      <a:gd name="T29" fmla="*/ 2664 h 432"/>
                      <a:gd name="T30" fmla="*/ 4158 w 599"/>
                      <a:gd name="T31" fmla="*/ 2565 h 432"/>
                      <a:gd name="T32" fmla="*/ 1354 w 599"/>
                      <a:gd name="T33" fmla="*/ 2924 h 432"/>
                      <a:gd name="T34" fmla="*/ 1236 w 599"/>
                      <a:gd name="T35" fmla="*/ 2989 h 432"/>
                      <a:gd name="T36" fmla="*/ 1042 w 599"/>
                      <a:gd name="T37" fmla="*/ 3183 h 432"/>
                      <a:gd name="T38" fmla="*/ 637 w 599"/>
                      <a:gd name="T39" fmla="*/ 3508 h 432"/>
                      <a:gd name="T40" fmla="*/ 346 w 599"/>
                      <a:gd name="T41" fmla="*/ 3428 h 432"/>
                      <a:gd name="T42" fmla="*/ 204 w 599"/>
                      <a:gd name="T43" fmla="*/ 3362 h 432"/>
                      <a:gd name="T44" fmla="*/ 83 w 599"/>
                      <a:gd name="T45" fmla="*/ 3231 h 432"/>
                      <a:gd name="T46" fmla="*/ 132 w 599"/>
                      <a:gd name="T47" fmla="*/ 3021 h 432"/>
                      <a:gd name="T48" fmla="*/ 204 w 599"/>
                      <a:gd name="T49" fmla="*/ 2713 h 432"/>
                      <a:gd name="T50" fmla="*/ 322 w 599"/>
                      <a:gd name="T51" fmla="*/ 2129 h 432"/>
                      <a:gd name="T52" fmla="*/ 346 w 599"/>
                      <a:gd name="T53" fmla="*/ 1527 h 432"/>
                      <a:gd name="T54" fmla="*/ 370 w 599"/>
                      <a:gd name="T55" fmla="*/ 1023 h 432"/>
                      <a:gd name="T56" fmla="*/ 346 w 599"/>
                      <a:gd name="T57" fmla="*/ 667 h 432"/>
                      <a:gd name="T58" fmla="*/ 253 w 599"/>
                      <a:gd name="T59" fmla="*/ 242 h 432"/>
                      <a:gd name="T60" fmla="*/ 229 w 599"/>
                      <a:gd name="T61" fmla="*/ 1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27700" name="Picture 222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7694" name="Freeform 223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8 w 85"/>
                  <a:gd name="T1" fmla="*/ 116 h 318"/>
                  <a:gd name="T2" fmla="*/ 68 w 85"/>
                  <a:gd name="T3" fmla="*/ 52 h 318"/>
                  <a:gd name="T4" fmla="*/ 51 w 85"/>
                  <a:gd name="T5" fmla="*/ 32 h 318"/>
                  <a:gd name="T6" fmla="*/ 59 w 85"/>
                  <a:gd name="T7" fmla="*/ 52 h 318"/>
                  <a:gd name="T8" fmla="*/ 68 w 85"/>
                  <a:gd name="T9" fmla="*/ 21 h 318"/>
                  <a:gd name="T10" fmla="*/ 40 w 85"/>
                  <a:gd name="T11" fmla="*/ 8 h 318"/>
                  <a:gd name="T12" fmla="*/ 40 w 85"/>
                  <a:gd name="T13" fmla="*/ 32 h 318"/>
                  <a:gd name="T14" fmla="*/ 51 w 85"/>
                  <a:gd name="T15" fmla="*/ 142 h 318"/>
                  <a:gd name="T16" fmla="*/ 32 w 85"/>
                  <a:gd name="T17" fmla="*/ 122 h 318"/>
                  <a:gd name="T18" fmla="*/ 40 w 85"/>
                  <a:gd name="T19" fmla="*/ 97 h 318"/>
                  <a:gd name="T20" fmla="*/ 51 w 85"/>
                  <a:gd name="T21" fmla="*/ 122 h 318"/>
                  <a:gd name="T22" fmla="*/ 40 w 85"/>
                  <a:gd name="T23" fmla="*/ 78 h 318"/>
                  <a:gd name="T24" fmla="*/ 51 w 85"/>
                  <a:gd name="T25" fmla="*/ 116 h 318"/>
                  <a:gd name="T26" fmla="*/ 40 w 85"/>
                  <a:gd name="T27" fmla="*/ 91 h 318"/>
                  <a:gd name="T28" fmla="*/ 51 w 85"/>
                  <a:gd name="T29" fmla="*/ 109 h 318"/>
                  <a:gd name="T30" fmla="*/ 59 w 85"/>
                  <a:gd name="T31" fmla="*/ 129 h 318"/>
                  <a:gd name="T32" fmla="*/ 78 w 85"/>
                  <a:gd name="T33" fmla="*/ 154 h 318"/>
                  <a:gd name="T34" fmla="*/ 86 w 85"/>
                  <a:gd name="T35" fmla="*/ 173 h 318"/>
                  <a:gd name="T36" fmla="*/ 78 w 85"/>
                  <a:gd name="T37" fmla="*/ 212 h 318"/>
                  <a:gd name="T38" fmla="*/ 68 w 85"/>
                  <a:gd name="T39" fmla="*/ 206 h 318"/>
                  <a:gd name="T40" fmla="*/ 59 w 85"/>
                  <a:gd name="T41" fmla="*/ 238 h 318"/>
                  <a:gd name="T42" fmla="*/ 40 w 85"/>
                  <a:gd name="T43" fmla="*/ 219 h 318"/>
                  <a:gd name="T44" fmla="*/ 32 w 85"/>
                  <a:gd name="T45" fmla="*/ 154 h 318"/>
                  <a:gd name="T46" fmla="*/ 24 w 85"/>
                  <a:gd name="T47" fmla="*/ 186 h 318"/>
                  <a:gd name="T48" fmla="*/ 5 w 85"/>
                  <a:gd name="T49" fmla="*/ 161 h 318"/>
                  <a:gd name="T50" fmla="*/ 40 w 85"/>
                  <a:gd name="T51" fmla="*/ 109 h 318"/>
                  <a:gd name="T52" fmla="*/ 68 w 85"/>
                  <a:gd name="T53" fmla="*/ 129 h 318"/>
                  <a:gd name="T54" fmla="*/ 78 w 85"/>
                  <a:gd name="T55" fmla="*/ 167 h 318"/>
                  <a:gd name="T56" fmla="*/ 68 w 85"/>
                  <a:gd name="T57" fmla="*/ 142 h 318"/>
                  <a:gd name="T58" fmla="*/ 68 w 85"/>
                  <a:gd name="T59" fmla="*/ 8 h 318"/>
                  <a:gd name="T60" fmla="*/ 51 w 85"/>
                  <a:gd name="T61" fmla="*/ 26 h 318"/>
                  <a:gd name="T62" fmla="*/ 24 w 85"/>
                  <a:gd name="T63" fmla="*/ 32 h 318"/>
                  <a:gd name="T64" fmla="*/ 40 w 85"/>
                  <a:gd name="T65" fmla="*/ 71 h 318"/>
                  <a:gd name="T66" fmla="*/ 59 w 85"/>
                  <a:gd name="T67" fmla="*/ 103 h 318"/>
                  <a:gd name="T68" fmla="*/ 78 w 85"/>
                  <a:gd name="T69" fmla="*/ 116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95" name="Freeform 224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100 w 105"/>
                  <a:gd name="T3" fmla="*/ 3 h 354"/>
                  <a:gd name="T4" fmla="*/ 79 w 105"/>
                  <a:gd name="T5" fmla="*/ 22 h 354"/>
                  <a:gd name="T6" fmla="*/ 90 w 105"/>
                  <a:gd name="T7" fmla="*/ 46 h 354"/>
                  <a:gd name="T8" fmla="*/ 90 w 105"/>
                  <a:gd name="T9" fmla="*/ 111 h 354"/>
                  <a:gd name="T10" fmla="*/ 105 w 105"/>
                  <a:gd name="T11" fmla="*/ 128 h 354"/>
                  <a:gd name="T12" fmla="*/ 105 w 105"/>
                  <a:gd name="T13" fmla="*/ 182 h 354"/>
                  <a:gd name="T14" fmla="*/ 90 w 105"/>
                  <a:gd name="T15" fmla="*/ 256 h 354"/>
                  <a:gd name="T16" fmla="*/ 74 w 105"/>
                  <a:gd name="T17" fmla="*/ 270 h 354"/>
                  <a:gd name="T18" fmla="*/ 16 w 105"/>
                  <a:gd name="T19" fmla="*/ 244 h 354"/>
                  <a:gd name="T20" fmla="*/ 12 w 105"/>
                  <a:gd name="T21" fmla="*/ 215 h 354"/>
                  <a:gd name="T22" fmla="*/ 16 w 105"/>
                  <a:gd name="T23" fmla="*/ 187 h 354"/>
                  <a:gd name="T24" fmla="*/ 9 w 105"/>
                  <a:gd name="T25" fmla="*/ 75 h 354"/>
                  <a:gd name="T26" fmla="*/ 22 w 105"/>
                  <a:gd name="T27" fmla="*/ 34 h 354"/>
                  <a:gd name="T28" fmla="*/ 6 w 105"/>
                  <a:gd name="T29" fmla="*/ 10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96" name="Freeform 225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53 w 149"/>
                  <a:gd name="T1" fmla="*/ 15 h 376"/>
                  <a:gd name="T2" fmla="*/ 144 w 149"/>
                  <a:gd name="T3" fmla="*/ 79 h 376"/>
                  <a:gd name="T4" fmla="*/ 135 w 149"/>
                  <a:gd name="T5" fmla="*/ 99 h 376"/>
                  <a:gd name="T6" fmla="*/ 132 w 149"/>
                  <a:gd name="T7" fmla="*/ 106 h 376"/>
                  <a:gd name="T8" fmla="*/ 112 w 149"/>
                  <a:gd name="T9" fmla="*/ 186 h 376"/>
                  <a:gd name="T10" fmla="*/ 88 w 149"/>
                  <a:gd name="T11" fmla="*/ 239 h 376"/>
                  <a:gd name="T12" fmla="*/ 72 w 149"/>
                  <a:gd name="T13" fmla="*/ 276 h 376"/>
                  <a:gd name="T14" fmla="*/ 60 w 149"/>
                  <a:gd name="T15" fmla="*/ 277 h 376"/>
                  <a:gd name="T16" fmla="*/ 20 w 149"/>
                  <a:gd name="T17" fmla="*/ 282 h 376"/>
                  <a:gd name="T18" fmla="*/ 2 w 149"/>
                  <a:gd name="T19" fmla="*/ 267 h 376"/>
                  <a:gd name="T20" fmla="*/ 5 w 149"/>
                  <a:gd name="T21" fmla="*/ 241 h 376"/>
                  <a:gd name="T22" fmla="*/ 8 w 149"/>
                  <a:gd name="T23" fmla="*/ 167 h 376"/>
                  <a:gd name="T24" fmla="*/ 23 w 149"/>
                  <a:gd name="T25" fmla="*/ 152 h 376"/>
                  <a:gd name="T26" fmla="*/ 36 w 149"/>
                  <a:gd name="T27" fmla="*/ 80 h 376"/>
                  <a:gd name="T28" fmla="*/ 46 w 149"/>
                  <a:gd name="T29" fmla="*/ 57 h 376"/>
                  <a:gd name="T30" fmla="*/ 86 w 149"/>
                  <a:gd name="T31" fmla="*/ 14 h 376"/>
                  <a:gd name="T32" fmla="*/ 132 w 149"/>
                  <a:gd name="T33" fmla="*/ 14 h 376"/>
                  <a:gd name="T34" fmla="*/ 153 w 149"/>
                  <a:gd name="T35" fmla="*/ 15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97" name="Freeform 226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8 w 96"/>
                  <a:gd name="T1" fmla="*/ 370 h 504"/>
                  <a:gd name="T2" fmla="*/ 65 w 96"/>
                  <a:gd name="T3" fmla="*/ 376 h 504"/>
                  <a:gd name="T4" fmla="*/ 76 w 96"/>
                  <a:gd name="T5" fmla="*/ 344 h 504"/>
                  <a:gd name="T6" fmla="*/ 76 w 96"/>
                  <a:gd name="T7" fmla="*/ 246 h 504"/>
                  <a:gd name="T8" fmla="*/ 94 w 96"/>
                  <a:gd name="T9" fmla="*/ 163 h 504"/>
                  <a:gd name="T10" fmla="*/ 102 w 96"/>
                  <a:gd name="T11" fmla="*/ 133 h 504"/>
                  <a:gd name="T12" fmla="*/ 94 w 96"/>
                  <a:gd name="T13" fmla="*/ 39 h 504"/>
                  <a:gd name="T14" fmla="*/ 81 w 96"/>
                  <a:gd name="T15" fmla="*/ 4 h 504"/>
                  <a:gd name="T16" fmla="*/ 31 w 96"/>
                  <a:gd name="T17" fmla="*/ 19 h 504"/>
                  <a:gd name="T18" fmla="*/ 28 w 96"/>
                  <a:gd name="T19" fmla="*/ 93 h 504"/>
                  <a:gd name="T20" fmla="*/ 34 w 96"/>
                  <a:gd name="T21" fmla="*/ 277 h 504"/>
                  <a:gd name="T22" fmla="*/ 42 w 96"/>
                  <a:gd name="T23" fmla="*/ 309 h 504"/>
                  <a:gd name="T24" fmla="*/ 26 w 96"/>
                  <a:gd name="T25" fmla="*/ 361 h 504"/>
                  <a:gd name="T26" fmla="*/ 28 w 96"/>
                  <a:gd name="T27" fmla="*/ 370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98" name="Freeform 227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291 h 410"/>
                  <a:gd name="T2" fmla="*/ 44 w 150"/>
                  <a:gd name="T3" fmla="*/ 313 h 410"/>
                  <a:gd name="T4" fmla="*/ 86 w 150"/>
                  <a:gd name="T5" fmla="*/ 306 h 410"/>
                  <a:gd name="T6" fmla="*/ 101 w 150"/>
                  <a:gd name="T7" fmla="*/ 276 h 410"/>
                  <a:gd name="T8" fmla="*/ 124 w 150"/>
                  <a:gd name="T9" fmla="*/ 213 h 410"/>
                  <a:gd name="T10" fmla="*/ 138 w 150"/>
                  <a:gd name="T11" fmla="*/ 165 h 410"/>
                  <a:gd name="T12" fmla="*/ 147 w 150"/>
                  <a:gd name="T13" fmla="*/ 147 h 410"/>
                  <a:gd name="T14" fmla="*/ 150 w 150"/>
                  <a:gd name="T15" fmla="*/ 89 h 410"/>
                  <a:gd name="T16" fmla="*/ 156 w 150"/>
                  <a:gd name="T17" fmla="*/ 77 h 410"/>
                  <a:gd name="T18" fmla="*/ 158 w 150"/>
                  <a:gd name="T19" fmla="*/ 37 h 410"/>
                  <a:gd name="T20" fmla="*/ 140 w 150"/>
                  <a:gd name="T21" fmla="*/ 0 h 410"/>
                  <a:gd name="T22" fmla="*/ 101 w 150"/>
                  <a:gd name="T23" fmla="*/ 10 h 410"/>
                  <a:gd name="T24" fmla="*/ 83 w 150"/>
                  <a:gd name="T25" fmla="*/ 40 h 410"/>
                  <a:gd name="T26" fmla="*/ 72 w 150"/>
                  <a:gd name="T27" fmla="*/ 105 h 410"/>
                  <a:gd name="T28" fmla="*/ 62 w 150"/>
                  <a:gd name="T29" fmla="*/ 123 h 410"/>
                  <a:gd name="T30" fmla="*/ 46 w 150"/>
                  <a:gd name="T31" fmla="*/ 165 h 410"/>
                  <a:gd name="T32" fmla="*/ 44 w 150"/>
                  <a:gd name="T33" fmla="*/ 172 h 410"/>
                  <a:gd name="T34" fmla="*/ 36 w 150"/>
                  <a:gd name="T35" fmla="*/ 177 h 410"/>
                  <a:gd name="T36" fmla="*/ 34 w 150"/>
                  <a:gd name="T37" fmla="*/ 190 h 410"/>
                  <a:gd name="T38" fmla="*/ 31 w 150"/>
                  <a:gd name="T39" fmla="*/ 196 h 410"/>
                  <a:gd name="T40" fmla="*/ 18 w 150"/>
                  <a:gd name="T41" fmla="*/ 266 h 410"/>
                  <a:gd name="T42" fmla="*/ 10 w 150"/>
                  <a:gd name="T43" fmla="*/ 291 h 410"/>
                  <a:gd name="T44" fmla="*/ 2 w 150"/>
                  <a:gd name="T45" fmla="*/ 294 h 410"/>
                  <a:gd name="T46" fmla="*/ 5 w 150"/>
                  <a:gd name="T47" fmla="*/ 291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690" name="Group 228"/>
            <p:cNvGrpSpPr>
              <a:grpSpLocks/>
            </p:cNvGrpSpPr>
            <p:nvPr/>
          </p:nvGrpSpPr>
          <p:grpSpPr bwMode="auto">
            <a:xfrm>
              <a:off x="4064" y="2299"/>
              <a:ext cx="560" cy="886"/>
              <a:chOff x="3888" y="970"/>
              <a:chExt cx="560" cy="886"/>
            </a:xfrm>
          </p:grpSpPr>
          <p:sp>
            <p:nvSpPr>
              <p:cNvPr id="491749" name="Rectangle 229"/>
              <p:cNvSpPr>
                <a:spLocks noChangeArrowheads="1"/>
              </p:cNvSpPr>
              <p:nvPr/>
            </p:nvSpPr>
            <p:spPr bwMode="auto">
              <a:xfrm>
                <a:off x="3975" y="970"/>
                <a:ext cx="473" cy="57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63500" dir="2212194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5400" i="1">
                    <a:solidFill>
                      <a:schemeClr val="tx1"/>
                    </a:solidFill>
                    <a:latin typeface="Kosher-Normal" charset="0"/>
                    <a:ea typeface="+mn-ea"/>
                    <a:cs typeface="+mn-cs"/>
                  </a:rPr>
                  <a:t>NC</a:t>
                </a:r>
              </a:p>
            </p:txBody>
          </p:sp>
          <p:sp>
            <p:nvSpPr>
              <p:cNvPr id="491750" name="Rectangle 230"/>
              <p:cNvSpPr>
                <a:spLocks noChangeArrowheads="1"/>
              </p:cNvSpPr>
              <p:nvPr/>
            </p:nvSpPr>
            <p:spPr bwMode="auto">
              <a:xfrm>
                <a:off x="3888" y="1280"/>
                <a:ext cx="116" cy="57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my-MM" sz="5400" i="1">
                  <a:solidFill>
                    <a:schemeClr val="tx1"/>
                  </a:solidFill>
                  <a:latin typeface="Kosher-Normal"/>
                  <a:ea typeface="+mn-ea"/>
                  <a:cs typeface="+mn-cs"/>
                </a:endParaRPr>
              </a:p>
            </p:txBody>
          </p:sp>
        </p:grp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1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1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1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1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1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1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1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1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1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1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91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1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1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1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91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91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91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1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1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1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15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15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1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1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91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91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91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91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91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91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27" grpId="0" autoUpdateAnimBg="0"/>
      <p:bldP spid="491530" grpId="0" autoUpdateAnimBg="0"/>
      <p:bldP spid="491531" grpId="0" autoUpdateAnimBg="0"/>
      <p:bldP spid="491557" grpId="0" autoUpdateAnimBg="0"/>
      <p:bldP spid="491569" grpId="0" autoUpdateAnimBg="0"/>
      <p:bldP spid="491570" grpId="0" autoUpdateAnimBg="0"/>
      <p:bldP spid="491571" grpId="0" autoUpdateAnimBg="0"/>
      <p:bldP spid="491566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14"/>
          <p:cNvPicPr>
            <a:picLocks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988" y="439738"/>
            <a:ext cx="8313737" cy="60452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2652" name="AutoShape 108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  <a:effectLst>
            <a:outerShdw dist="96720" dir="139191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SG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92653" name="Rectangle 109"/>
          <p:cNvSpPr>
            <a:spLocks noChangeArrowheads="1"/>
          </p:cNvSpPr>
          <p:nvPr/>
        </p:nvSpPr>
        <p:spPr bwMode="auto">
          <a:xfrm>
            <a:off x="3149600" y="1384300"/>
            <a:ext cx="2901950" cy="2357438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SG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8677" name="Rectangle 4"/>
          <p:cNvSpPr>
            <a:spLocks noChangeArrowheads="1"/>
          </p:cNvSpPr>
          <p:nvPr/>
        </p:nvSpPr>
        <p:spPr bwMode="auto">
          <a:xfrm>
            <a:off x="3090863" y="973138"/>
            <a:ext cx="1551706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သိမ်းသွားခြင်း</a:t>
            </a:r>
            <a:endParaRPr lang="en-US" sz="20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92549" name="Rectangle 5"/>
          <p:cNvSpPr>
            <a:spLocks noChangeArrowheads="1"/>
          </p:cNvSpPr>
          <p:nvPr/>
        </p:nvSpPr>
        <p:spPr bwMode="auto">
          <a:xfrm>
            <a:off x="3694113" y="1571625"/>
            <a:ext cx="1471556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နှစ်ပေါင်း</a:t>
            </a:r>
            <a:r>
              <a:rPr lang="en-US" sz="20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၇၀</a:t>
            </a:r>
          </a:p>
        </p:txBody>
      </p:sp>
      <p:sp>
        <p:nvSpPr>
          <p:cNvPr id="492550" name="Rectangle 6"/>
          <p:cNvSpPr>
            <a:spLocks noChangeArrowheads="1"/>
          </p:cNvSpPr>
          <p:nvPr/>
        </p:nvSpPr>
        <p:spPr bwMode="auto">
          <a:xfrm>
            <a:off x="3694113" y="2066925"/>
            <a:ext cx="1763302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ခရီးရှည</a:t>
            </a:r>
            <a:r>
              <a:rPr lang="en-US" sz="20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၃ </a:t>
            </a:r>
            <a:r>
              <a:rPr lang="en-US" sz="20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ကြိမ</a:t>
            </a:r>
            <a:r>
              <a:rPr lang="en-US" sz="20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492551" name="Rectangle 7"/>
          <p:cNvSpPr>
            <a:spLocks noChangeArrowheads="1"/>
          </p:cNvSpPr>
          <p:nvPr/>
        </p:nvSpPr>
        <p:spPr bwMode="auto">
          <a:xfrm>
            <a:off x="3144838" y="2565400"/>
            <a:ext cx="2943112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 algn="ctr"/>
            <a:r>
              <a:rPr lang="en-US" sz="1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နှစ</a:t>
            </a:r>
            <a:r>
              <a:rPr lang="en-US" sz="1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၁၀၀၊ </a:t>
            </a:r>
            <a:r>
              <a:rPr lang="en-US" sz="1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လူ</a:t>
            </a:r>
            <a:r>
              <a:rPr lang="en-US" sz="1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၅၀၀၀၀</a:t>
            </a:r>
          </a:p>
        </p:txBody>
      </p:sp>
      <p:sp>
        <p:nvSpPr>
          <p:cNvPr id="492552" name="Rectangle 8"/>
          <p:cNvSpPr>
            <a:spLocks noChangeArrowheads="1"/>
          </p:cNvSpPr>
          <p:nvPr/>
        </p:nvSpPr>
        <p:spPr bwMode="auto">
          <a:xfrm>
            <a:off x="3821113" y="2981325"/>
            <a:ext cx="15240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Z - E - N</a:t>
            </a:r>
          </a:p>
        </p:txBody>
      </p:sp>
      <p:sp>
        <p:nvSpPr>
          <p:cNvPr id="28682" name="Rectangle 12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631" name="Text Box 87"/>
          <p:cNvSpPr txBox="1">
            <a:spLocks noChangeArrowheads="1"/>
          </p:cNvSpPr>
          <p:nvPr/>
        </p:nvSpPr>
        <p:spPr bwMode="auto">
          <a:xfrm>
            <a:off x="1790700" y="0"/>
            <a:ext cx="30226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ဧဇရာ</a:t>
            </a:r>
            <a:r>
              <a:rPr lang="en-US" sz="1400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- </a:t>
            </a:r>
            <a:r>
              <a:rPr lang="en-US" sz="1400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ဧသတာ</a:t>
            </a:r>
            <a:endParaRPr lang="en-US" sz="1400" dirty="0">
              <a:solidFill>
                <a:srgbClr val="FFFF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28684" name="Line 93"/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Line 94"/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6" name="Line 95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7" name="Line 96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8" name="Text Box 105"/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28689" name="Text Box 111"/>
          <p:cNvSpPr txBox="1">
            <a:spLocks noChangeArrowheads="1"/>
          </p:cNvSpPr>
          <p:nvPr/>
        </p:nvSpPr>
        <p:spPr bwMode="auto">
          <a:xfrm>
            <a:off x="8589963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Comic Sans MS" charset="0"/>
              </a:rPr>
              <a:t>4</a:t>
            </a:r>
          </a:p>
        </p:txBody>
      </p:sp>
      <p:sp>
        <p:nvSpPr>
          <p:cNvPr id="492656" name="Rectangle 112"/>
          <p:cNvSpPr>
            <a:spLocks noChangeArrowheads="1"/>
          </p:cNvSpPr>
          <p:nvPr/>
        </p:nvSpPr>
        <p:spPr bwMode="auto">
          <a:xfrm>
            <a:off x="8177213" y="652303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13</a:t>
            </a:r>
          </a:p>
        </p:txBody>
      </p:sp>
      <p:sp>
        <p:nvSpPr>
          <p:cNvPr id="28691" name="Text Box 113"/>
          <p:cNvSpPr txBox="1">
            <a:spLocks noChangeArrowheads="1"/>
          </p:cNvSpPr>
          <p:nvPr/>
        </p:nvSpPr>
        <p:spPr bwMode="auto">
          <a:xfrm>
            <a:off x="6864350" y="6184900"/>
            <a:ext cx="16335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Handbook pg. 42-45</a:t>
            </a:r>
          </a:p>
        </p:txBody>
      </p:sp>
      <p:sp>
        <p:nvSpPr>
          <p:cNvPr id="28692" name="Rectangle 115"/>
          <p:cNvSpPr>
            <a:spLocks noChangeArrowheads="1"/>
          </p:cNvSpPr>
          <p:nvPr/>
        </p:nvSpPr>
        <p:spPr bwMode="auto">
          <a:xfrm>
            <a:off x="442913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8693" name="Group 116"/>
          <p:cNvGrpSpPr>
            <a:grpSpLocks/>
          </p:cNvGrpSpPr>
          <p:nvPr/>
        </p:nvGrpSpPr>
        <p:grpSpPr bwMode="auto">
          <a:xfrm>
            <a:off x="152400" y="2305050"/>
            <a:ext cx="3865563" cy="2632075"/>
            <a:chOff x="96" y="1452"/>
            <a:chExt cx="2435" cy="1658"/>
          </a:xfrm>
        </p:grpSpPr>
        <p:sp>
          <p:nvSpPr>
            <p:cNvPr id="28695" name="Rectangle 22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67" name="Rectangle 23"/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28697" name="Rectangle 24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8" name="AutoShape 25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9" name="Rectangle 26"/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71" name="Rectangle 27"/>
            <p:cNvSpPr>
              <a:spLocks noChangeArrowheads="1"/>
            </p:cNvSpPr>
            <p:nvPr/>
          </p:nvSpPr>
          <p:spPr bwMode="auto">
            <a:xfrm>
              <a:off x="205" y="1463"/>
              <a:ext cx="468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ဖန်ဆင်းခြင်း</a:t>
              </a:r>
              <a:endParaRPr lang="en-US" sz="18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8701" name="Line 28"/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2" name="Line 29"/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3" name="Rectangle 30"/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75" name="Rectangle 31"/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28705" name="Rectangle 32"/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06" name="AutoShape 33"/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07" name="Rectangle 34"/>
            <p:cNvSpPr>
              <a:spLocks noChangeArrowheads="1"/>
            </p:cNvSpPr>
            <p:nvPr/>
          </p:nvSpPr>
          <p:spPr bwMode="auto">
            <a:xfrm>
              <a:off x="263" y="1805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79" name="Rectangle 35"/>
            <p:cNvSpPr>
              <a:spLocks noChangeArrowheads="1"/>
            </p:cNvSpPr>
            <p:nvPr/>
          </p:nvSpPr>
          <p:spPr bwMode="auto">
            <a:xfrm>
              <a:off x="432" y="1606"/>
              <a:ext cx="292" cy="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1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အာဗြဟံ</a:t>
              </a:r>
              <a:endParaRPr lang="en-US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8709" name="Line 36"/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0" name="Line 37"/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1" name="Rectangle 38"/>
            <p:cNvSpPr>
              <a:spLocks noChangeArrowheads="1"/>
            </p:cNvSpPr>
            <p:nvPr/>
          </p:nvSpPr>
          <p:spPr bwMode="auto">
            <a:xfrm>
              <a:off x="390" y="190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83" name="Rectangle 39"/>
            <p:cNvSpPr>
              <a:spLocks noChangeArrowheads="1"/>
            </p:cNvSpPr>
            <p:nvPr/>
          </p:nvSpPr>
          <p:spPr bwMode="auto">
            <a:xfrm>
              <a:off x="462" y="1772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28713" name="Rectangle 40"/>
            <p:cNvSpPr>
              <a:spLocks noChangeArrowheads="1"/>
            </p:cNvSpPr>
            <p:nvPr/>
          </p:nvSpPr>
          <p:spPr bwMode="auto">
            <a:xfrm>
              <a:off x="390" y="190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4" name="AutoShape 41"/>
            <p:cNvSpPr>
              <a:spLocks noChangeArrowheads="1"/>
            </p:cNvSpPr>
            <p:nvPr/>
          </p:nvSpPr>
          <p:spPr bwMode="auto">
            <a:xfrm>
              <a:off x="390" y="173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5" name="Rectangle 42"/>
            <p:cNvSpPr>
              <a:spLocks noChangeArrowheads="1"/>
            </p:cNvSpPr>
            <p:nvPr/>
          </p:nvSpPr>
          <p:spPr bwMode="auto">
            <a:xfrm>
              <a:off x="390" y="1954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87" name="Rectangle 43"/>
            <p:cNvSpPr>
              <a:spLocks noChangeArrowheads="1"/>
            </p:cNvSpPr>
            <p:nvPr/>
          </p:nvSpPr>
          <p:spPr bwMode="auto">
            <a:xfrm>
              <a:off x="531" y="1751"/>
              <a:ext cx="463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790015"/>
                  </a:solidFill>
                  <a:latin typeface="WinInnwa" charset="0"/>
                </a:rPr>
                <a:t>   </a:t>
              </a:r>
              <a:r>
                <a:rPr lang="en-US" sz="12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ယောသပ</a:t>
              </a:r>
              <a:r>
                <a:rPr lang="en-US" sz="1200" dirty="0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  <a:endParaRPr lang="en-US" sz="18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8717" name="Line 44"/>
            <p:cNvSpPr>
              <a:spLocks noChangeShapeType="1"/>
            </p:cNvSpPr>
            <p:nvPr/>
          </p:nvSpPr>
          <p:spPr bwMode="auto">
            <a:xfrm>
              <a:off x="390" y="189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8" name="Rectangle 46"/>
            <p:cNvSpPr>
              <a:spLocks noChangeArrowheads="1"/>
            </p:cNvSpPr>
            <p:nvPr/>
          </p:nvSpPr>
          <p:spPr bwMode="auto">
            <a:xfrm>
              <a:off x="564" y="206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9" name="AutoShape 47"/>
            <p:cNvSpPr>
              <a:spLocks noChangeArrowheads="1"/>
            </p:cNvSpPr>
            <p:nvPr/>
          </p:nvSpPr>
          <p:spPr bwMode="auto">
            <a:xfrm>
              <a:off x="564" y="189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0" name="Rectangle 48"/>
            <p:cNvSpPr>
              <a:spLocks noChangeArrowheads="1"/>
            </p:cNvSpPr>
            <p:nvPr/>
          </p:nvSpPr>
          <p:spPr bwMode="auto">
            <a:xfrm>
              <a:off x="584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93" name="Rectangle 49"/>
            <p:cNvSpPr>
              <a:spLocks noChangeArrowheads="1"/>
            </p:cNvSpPr>
            <p:nvPr/>
          </p:nvSpPr>
          <p:spPr bwMode="auto">
            <a:xfrm>
              <a:off x="799" y="1896"/>
              <a:ext cx="278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မောရှေ</a:t>
              </a:r>
              <a:endParaRPr lang="en-US" sz="18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8722" name="Line 50"/>
            <p:cNvSpPr>
              <a:spLocks noChangeShapeType="1"/>
            </p:cNvSpPr>
            <p:nvPr/>
          </p:nvSpPr>
          <p:spPr bwMode="auto">
            <a:xfrm>
              <a:off x="564" y="202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3" name="Rectangle 52"/>
            <p:cNvSpPr>
              <a:spLocks noChangeArrowheads="1"/>
            </p:cNvSpPr>
            <p:nvPr/>
          </p:nvSpPr>
          <p:spPr bwMode="auto">
            <a:xfrm>
              <a:off x="711" y="220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4" name="AutoShape 53"/>
            <p:cNvSpPr>
              <a:spLocks noChangeArrowheads="1"/>
            </p:cNvSpPr>
            <p:nvPr/>
          </p:nvSpPr>
          <p:spPr bwMode="auto">
            <a:xfrm>
              <a:off x="711" y="202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5" name="Rectangle 54"/>
            <p:cNvSpPr>
              <a:spLocks noChangeArrowheads="1"/>
            </p:cNvSpPr>
            <p:nvPr/>
          </p:nvSpPr>
          <p:spPr bwMode="auto">
            <a:xfrm>
              <a:off x="731" y="2237"/>
              <a:ext cx="964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99" name="Rectangle 55"/>
            <p:cNvSpPr>
              <a:spLocks noChangeArrowheads="1"/>
            </p:cNvSpPr>
            <p:nvPr/>
          </p:nvSpPr>
          <p:spPr bwMode="auto">
            <a:xfrm>
              <a:off x="882" y="2031"/>
              <a:ext cx="368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790015"/>
                  </a:solidFill>
                  <a:latin typeface="WinInnwa" charset="0"/>
                </a:rPr>
                <a:t>   </a:t>
              </a:r>
              <a:r>
                <a:rPr lang="en-US" sz="12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ယောရှု</a:t>
              </a:r>
              <a:endParaRPr lang="en-US" sz="18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8727" name="Line 56"/>
            <p:cNvSpPr>
              <a:spLocks noChangeShapeType="1"/>
            </p:cNvSpPr>
            <p:nvPr/>
          </p:nvSpPr>
          <p:spPr bwMode="auto">
            <a:xfrm>
              <a:off x="711" y="216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8" name="Rectangle 58"/>
            <p:cNvSpPr>
              <a:spLocks noChangeArrowheads="1"/>
            </p:cNvSpPr>
            <p:nvPr/>
          </p:nvSpPr>
          <p:spPr bwMode="auto">
            <a:xfrm>
              <a:off x="845" y="235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9" name="AutoShape 59"/>
            <p:cNvSpPr>
              <a:spLocks noChangeArrowheads="1"/>
            </p:cNvSpPr>
            <p:nvPr/>
          </p:nvSpPr>
          <p:spPr bwMode="auto">
            <a:xfrm>
              <a:off x="845" y="2162"/>
              <a:ext cx="803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30" name="Rectangle 60"/>
            <p:cNvSpPr>
              <a:spLocks noChangeArrowheads="1"/>
            </p:cNvSpPr>
            <p:nvPr/>
          </p:nvSpPr>
          <p:spPr bwMode="auto">
            <a:xfrm>
              <a:off x="865" y="2372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605" name="Rectangle 61"/>
            <p:cNvSpPr>
              <a:spLocks noChangeArrowheads="1"/>
            </p:cNvSpPr>
            <p:nvPr/>
          </p:nvSpPr>
          <p:spPr bwMode="auto">
            <a:xfrm>
              <a:off x="976" y="2177"/>
              <a:ext cx="455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မင်းမဲ့ကာလ</a:t>
              </a:r>
              <a:endParaRPr lang="en-US" sz="18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8732" name="Line 62"/>
            <p:cNvSpPr>
              <a:spLocks noChangeShapeType="1"/>
            </p:cNvSpPr>
            <p:nvPr/>
          </p:nvSpPr>
          <p:spPr bwMode="auto">
            <a:xfrm>
              <a:off x="845" y="231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3" name="Rectangle 63"/>
            <p:cNvSpPr>
              <a:spLocks noChangeArrowheads="1"/>
            </p:cNvSpPr>
            <p:nvPr/>
          </p:nvSpPr>
          <p:spPr bwMode="auto">
            <a:xfrm>
              <a:off x="992" y="2507"/>
              <a:ext cx="1365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34" name="AutoShape 64"/>
            <p:cNvSpPr>
              <a:spLocks noChangeArrowheads="1"/>
            </p:cNvSpPr>
            <p:nvPr/>
          </p:nvSpPr>
          <p:spPr bwMode="auto">
            <a:xfrm>
              <a:off x="992" y="2312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35" name="Rectangle 65"/>
            <p:cNvSpPr>
              <a:spLocks noChangeArrowheads="1"/>
            </p:cNvSpPr>
            <p:nvPr/>
          </p:nvSpPr>
          <p:spPr bwMode="auto">
            <a:xfrm>
              <a:off x="992" y="2532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610" name="Rectangle 66"/>
            <p:cNvSpPr>
              <a:spLocks noChangeArrowheads="1"/>
            </p:cNvSpPr>
            <p:nvPr/>
          </p:nvSpPr>
          <p:spPr bwMode="auto">
            <a:xfrm>
              <a:off x="1075" y="2320"/>
              <a:ext cx="557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790015"/>
                  </a:solidFill>
                  <a:latin typeface="WinInnwa" charset="0"/>
                </a:rPr>
                <a:t>   </a:t>
              </a:r>
              <a:r>
                <a:rPr lang="en-US" sz="12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မင်းစံကာလ</a:t>
              </a:r>
              <a:endParaRPr lang="en-US" sz="18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8737" name="Line 67"/>
            <p:cNvSpPr>
              <a:spLocks noChangeShapeType="1"/>
            </p:cNvSpPr>
            <p:nvPr/>
          </p:nvSpPr>
          <p:spPr bwMode="auto">
            <a:xfrm>
              <a:off x="992" y="2454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38" name="Rectangle 68"/>
            <p:cNvSpPr>
              <a:spLocks noChangeArrowheads="1"/>
            </p:cNvSpPr>
            <p:nvPr/>
          </p:nvSpPr>
          <p:spPr bwMode="auto">
            <a:xfrm>
              <a:off x="1166" y="263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39" name="AutoShape 69"/>
            <p:cNvSpPr>
              <a:spLocks noChangeArrowheads="1"/>
            </p:cNvSpPr>
            <p:nvPr/>
          </p:nvSpPr>
          <p:spPr bwMode="auto">
            <a:xfrm>
              <a:off x="1166" y="2454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40" name="Rectangle 70"/>
            <p:cNvSpPr>
              <a:spLocks noChangeArrowheads="1"/>
            </p:cNvSpPr>
            <p:nvPr/>
          </p:nvSpPr>
          <p:spPr bwMode="auto">
            <a:xfrm>
              <a:off x="1186" y="2655"/>
              <a:ext cx="977" cy="43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615" name="Rectangle 71"/>
            <p:cNvSpPr>
              <a:spLocks noChangeArrowheads="1"/>
            </p:cNvSpPr>
            <p:nvPr/>
          </p:nvSpPr>
          <p:spPr bwMode="auto">
            <a:xfrm>
              <a:off x="1261" y="2471"/>
              <a:ext cx="519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သိမ်းသွားခြင်း</a:t>
              </a:r>
              <a:endParaRPr lang="en-US" sz="18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8742" name="Line 72"/>
            <p:cNvSpPr>
              <a:spLocks noChangeShapeType="1"/>
            </p:cNvSpPr>
            <p:nvPr/>
          </p:nvSpPr>
          <p:spPr bwMode="auto">
            <a:xfrm>
              <a:off x="1166" y="259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2662" name="Rectangle 118"/>
          <p:cNvSpPr>
            <a:spLocks noChangeArrowheads="1"/>
          </p:cNvSpPr>
          <p:nvPr/>
        </p:nvSpPr>
        <p:spPr bwMode="auto">
          <a:xfrm>
            <a:off x="4875213" y="976313"/>
            <a:ext cx="2082300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1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ဘီစီ</a:t>
            </a:r>
            <a:r>
              <a:rPr lang="en-US" sz="2000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၅၀၀ </a:t>
            </a:r>
            <a:r>
              <a:rPr lang="en-US" sz="2000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ဝန်းကျင</a:t>
            </a:r>
            <a:r>
              <a:rPr lang="en-US" sz="2000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2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2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2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2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2549" grpId="0" autoUpdateAnimBg="0"/>
      <p:bldP spid="492550" grpId="0" autoUpdateAnimBg="0"/>
      <p:bldP spid="492551" grpId="0" autoUpdateAnimBg="0"/>
      <p:bldP spid="492552" grpId="0" autoUpdateAnimBg="0"/>
      <p:bldP spid="492662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1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121"/>
          <a:stretch>
            <a:fillRect/>
          </a:stretch>
        </p:blipFill>
        <p:spPr bwMode="auto">
          <a:xfrm>
            <a:off x="415925" y="303213"/>
            <a:ext cx="8326438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3674" name="AutoShape 106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  <a:effectLst>
            <a:outerShdw dist="96720" dir="139191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SG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93675" name="Rectangle 107"/>
          <p:cNvSpPr>
            <a:spLocks noChangeArrowheads="1"/>
          </p:cNvSpPr>
          <p:nvPr/>
        </p:nvSpPr>
        <p:spPr bwMode="auto">
          <a:xfrm>
            <a:off x="3149600" y="1384300"/>
            <a:ext cx="2901950" cy="14478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SG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3016250" y="989013"/>
            <a:ext cx="1861086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WinInnwa" charset="0"/>
              </a:rPr>
              <a:t>   </a:t>
            </a:r>
            <a:r>
              <a:rPr lang="en-US" sz="1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ဆိတ်ငြိမ်ကာလ</a:t>
            </a:r>
            <a:endParaRPr lang="en-US" sz="18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84" name="Rectangle 16"/>
          <p:cNvSpPr>
            <a:spLocks noChangeArrowheads="1"/>
          </p:cNvSpPr>
          <p:nvPr/>
        </p:nvSpPr>
        <p:spPr bwMode="auto">
          <a:xfrm>
            <a:off x="4875213" y="976313"/>
            <a:ext cx="2082300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5F5F5F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ဘီစီ</a:t>
            </a:r>
            <a:r>
              <a:rPr lang="en-US" sz="2000" dirty="0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၅၀၀ </a:t>
            </a:r>
            <a:r>
              <a:rPr lang="en-US" sz="2000" dirty="0" err="1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ဝန်းကျင</a:t>
            </a:r>
            <a:r>
              <a:rPr lang="en-US" sz="2000" dirty="0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29705" name="Text Box 84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my-MM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493653" name="Text Box 85"/>
          <p:cNvSpPr txBox="1">
            <a:spLocks noChangeArrowheads="1"/>
          </p:cNvSpPr>
          <p:nvPr/>
        </p:nvSpPr>
        <p:spPr bwMode="auto">
          <a:xfrm>
            <a:off x="1778000" y="0"/>
            <a:ext cx="67056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မာလခိ</a:t>
            </a:r>
            <a:r>
              <a:rPr lang="en-US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နှင</a:t>
            </a:r>
            <a:r>
              <a:rPr lang="en-US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့် </a:t>
            </a:r>
            <a:r>
              <a:rPr lang="en-US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ရှင်မဿဲ</a:t>
            </a:r>
            <a:r>
              <a:rPr lang="en-US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(</a:t>
            </a:r>
            <a:r>
              <a:rPr lang="en-US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ဓမ္မဟောင်းနှင</a:t>
            </a:r>
            <a:r>
              <a:rPr lang="en-US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့် </a:t>
            </a:r>
            <a:r>
              <a:rPr lang="en-US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ဓမ္မသစ</a:t>
            </a:r>
            <a:r>
              <a:rPr lang="en-US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်)</a:t>
            </a:r>
          </a:p>
        </p:txBody>
      </p:sp>
      <p:sp>
        <p:nvSpPr>
          <p:cNvPr id="493571" name="Rectangle 3"/>
          <p:cNvSpPr>
            <a:spLocks noChangeArrowheads="1"/>
          </p:cNvSpPr>
          <p:nvPr/>
        </p:nvSpPr>
        <p:spPr bwMode="auto">
          <a:xfrm>
            <a:off x="3125788" y="1628775"/>
            <a:ext cx="2970212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 algn="ctr"/>
            <a:r>
              <a:rPr lang="en-US" sz="20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မဟာအလက်ဇန္ဒား</a:t>
            </a:r>
            <a:r>
              <a:rPr lang="en-US" sz="20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(</a:t>
            </a:r>
            <a:r>
              <a:rPr lang="en-US" sz="20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ဂရိ</a:t>
            </a:r>
            <a:r>
              <a:rPr lang="en-US" sz="20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)</a:t>
            </a:r>
          </a:p>
        </p:txBody>
      </p:sp>
      <p:sp>
        <p:nvSpPr>
          <p:cNvPr id="493585" name="Rectangle 17"/>
          <p:cNvSpPr>
            <a:spLocks noChangeArrowheads="1"/>
          </p:cNvSpPr>
          <p:nvPr/>
        </p:nvSpPr>
        <p:spPr bwMode="auto">
          <a:xfrm>
            <a:off x="3151188" y="2116138"/>
            <a:ext cx="2803298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 algn="ctr"/>
            <a:r>
              <a:rPr lang="en-US" sz="20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ရောမအင်ပါယာ</a:t>
            </a:r>
            <a:endParaRPr lang="en-US" sz="20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9709" name="Line 93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0" name="Line 94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1" name="Text Box 103"/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29712" name="Text Box 109"/>
          <p:cNvSpPr txBox="1">
            <a:spLocks noChangeArrowheads="1"/>
          </p:cNvSpPr>
          <p:nvPr/>
        </p:nvSpPr>
        <p:spPr bwMode="auto">
          <a:xfrm>
            <a:off x="8593138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Comic Sans MS" charset="0"/>
              </a:rPr>
              <a:t>2</a:t>
            </a:r>
          </a:p>
        </p:txBody>
      </p:sp>
      <p:sp>
        <p:nvSpPr>
          <p:cNvPr id="493678" name="Rectangle 110"/>
          <p:cNvSpPr>
            <a:spLocks noChangeArrowheads="1"/>
          </p:cNvSpPr>
          <p:nvPr/>
        </p:nvSpPr>
        <p:spPr bwMode="auto">
          <a:xfrm>
            <a:off x="8177213" y="651986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14</a:t>
            </a:r>
          </a:p>
        </p:txBody>
      </p:sp>
      <p:sp>
        <p:nvSpPr>
          <p:cNvPr id="29714" name="Text Box 111"/>
          <p:cNvSpPr txBox="1">
            <a:spLocks noChangeArrowheads="1"/>
          </p:cNvSpPr>
          <p:nvPr/>
        </p:nvSpPr>
        <p:spPr bwMode="auto">
          <a:xfrm>
            <a:off x="6864350" y="6184900"/>
            <a:ext cx="16335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Handbook pg. 42-45</a:t>
            </a:r>
          </a:p>
        </p:txBody>
      </p:sp>
      <p:sp>
        <p:nvSpPr>
          <p:cNvPr id="29715" name="Rectangle 113"/>
          <p:cNvSpPr>
            <a:spLocks noChangeArrowheads="1"/>
          </p:cNvSpPr>
          <p:nvPr/>
        </p:nvSpPr>
        <p:spPr bwMode="auto">
          <a:xfrm>
            <a:off x="404813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716" name="Group 114"/>
          <p:cNvGrpSpPr>
            <a:grpSpLocks/>
          </p:cNvGrpSpPr>
          <p:nvPr/>
        </p:nvGrpSpPr>
        <p:grpSpPr bwMode="auto">
          <a:xfrm>
            <a:off x="152400" y="2305050"/>
            <a:ext cx="4162425" cy="2851150"/>
            <a:chOff x="96" y="1452"/>
            <a:chExt cx="2622" cy="1796"/>
          </a:xfrm>
        </p:grpSpPr>
        <p:sp>
          <p:nvSpPr>
            <p:cNvPr id="29717" name="Rectangle 19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588" name="Rectangle 20"/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29719" name="Rectangle 21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20" name="AutoShape 22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21" name="Rectangle 23"/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592" name="Rectangle 24"/>
            <p:cNvSpPr>
              <a:spLocks noChangeArrowheads="1"/>
            </p:cNvSpPr>
            <p:nvPr/>
          </p:nvSpPr>
          <p:spPr bwMode="auto">
            <a:xfrm>
              <a:off x="206" y="1463"/>
              <a:ext cx="468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ဖန်ဆင်းခြင်း</a:t>
              </a:r>
              <a:endParaRPr lang="en-US" sz="18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9723" name="Line 25"/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24" name="Line 26"/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25" name="Rectangle 27"/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596" name="Rectangle 28"/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29727" name="Rectangle 29"/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28" name="AutoShape 30"/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29" name="Rectangle 31"/>
            <p:cNvSpPr>
              <a:spLocks noChangeArrowheads="1"/>
            </p:cNvSpPr>
            <p:nvPr/>
          </p:nvSpPr>
          <p:spPr bwMode="auto">
            <a:xfrm>
              <a:off x="263" y="1805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00" name="Rectangle 32"/>
            <p:cNvSpPr>
              <a:spLocks noChangeArrowheads="1"/>
            </p:cNvSpPr>
            <p:nvPr/>
          </p:nvSpPr>
          <p:spPr bwMode="auto">
            <a:xfrm>
              <a:off x="383" y="1606"/>
              <a:ext cx="388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790015"/>
                  </a:solidFill>
                  <a:latin typeface="WinInnwa" charset="0"/>
                </a:rPr>
                <a:t>  </a:t>
              </a:r>
              <a:r>
                <a:rPr lang="en-US" sz="12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အာဗြဟံ</a:t>
              </a:r>
              <a:endParaRPr lang="en-US" sz="18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9731" name="Line 33"/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32" name="Line 34"/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33" name="Rectangle 35"/>
            <p:cNvSpPr>
              <a:spLocks noChangeArrowheads="1"/>
            </p:cNvSpPr>
            <p:nvPr/>
          </p:nvSpPr>
          <p:spPr bwMode="auto">
            <a:xfrm>
              <a:off x="390" y="190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04" name="Rectangle 36"/>
            <p:cNvSpPr>
              <a:spLocks noChangeArrowheads="1"/>
            </p:cNvSpPr>
            <p:nvPr/>
          </p:nvSpPr>
          <p:spPr bwMode="auto">
            <a:xfrm>
              <a:off x="462" y="1772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29735" name="Rectangle 37"/>
            <p:cNvSpPr>
              <a:spLocks noChangeArrowheads="1"/>
            </p:cNvSpPr>
            <p:nvPr/>
          </p:nvSpPr>
          <p:spPr bwMode="auto">
            <a:xfrm>
              <a:off x="390" y="190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36" name="AutoShape 38"/>
            <p:cNvSpPr>
              <a:spLocks noChangeArrowheads="1"/>
            </p:cNvSpPr>
            <p:nvPr/>
          </p:nvSpPr>
          <p:spPr bwMode="auto">
            <a:xfrm>
              <a:off x="390" y="173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37" name="Rectangle 39"/>
            <p:cNvSpPr>
              <a:spLocks noChangeArrowheads="1"/>
            </p:cNvSpPr>
            <p:nvPr/>
          </p:nvSpPr>
          <p:spPr bwMode="auto">
            <a:xfrm>
              <a:off x="390" y="1954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08" name="Rectangle 40"/>
            <p:cNvSpPr>
              <a:spLocks noChangeArrowheads="1"/>
            </p:cNvSpPr>
            <p:nvPr/>
          </p:nvSpPr>
          <p:spPr bwMode="auto">
            <a:xfrm>
              <a:off x="580" y="1751"/>
              <a:ext cx="360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ယောသပ</a:t>
              </a:r>
              <a:r>
                <a:rPr lang="en-US" sz="1200" dirty="0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  <a:endParaRPr lang="en-US" sz="18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9739" name="Line 41"/>
            <p:cNvSpPr>
              <a:spLocks noChangeShapeType="1"/>
            </p:cNvSpPr>
            <p:nvPr/>
          </p:nvSpPr>
          <p:spPr bwMode="auto">
            <a:xfrm>
              <a:off x="390" y="189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40" name="Line 42"/>
            <p:cNvSpPr>
              <a:spLocks noChangeShapeType="1"/>
            </p:cNvSpPr>
            <p:nvPr/>
          </p:nvSpPr>
          <p:spPr bwMode="auto">
            <a:xfrm>
              <a:off x="1166" y="1904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41" name="Rectangle 43"/>
            <p:cNvSpPr>
              <a:spLocks noChangeArrowheads="1"/>
            </p:cNvSpPr>
            <p:nvPr/>
          </p:nvSpPr>
          <p:spPr bwMode="auto">
            <a:xfrm>
              <a:off x="564" y="206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42" name="AutoShape 44"/>
            <p:cNvSpPr>
              <a:spLocks noChangeArrowheads="1"/>
            </p:cNvSpPr>
            <p:nvPr/>
          </p:nvSpPr>
          <p:spPr bwMode="auto">
            <a:xfrm>
              <a:off x="564" y="189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43" name="Rectangle 45"/>
            <p:cNvSpPr>
              <a:spLocks noChangeArrowheads="1"/>
            </p:cNvSpPr>
            <p:nvPr/>
          </p:nvSpPr>
          <p:spPr bwMode="auto">
            <a:xfrm>
              <a:off x="584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14" name="Rectangle 46"/>
            <p:cNvSpPr>
              <a:spLocks noChangeArrowheads="1"/>
            </p:cNvSpPr>
            <p:nvPr/>
          </p:nvSpPr>
          <p:spPr bwMode="auto">
            <a:xfrm>
              <a:off x="798" y="1896"/>
              <a:ext cx="278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မောရှေ</a:t>
              </a:r>
              <a:endParaRPr lang="en-US" sz="18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9745" name="Line 47"/>
            <p:cNvSpPr>
              <a:spLocks noChangeShapeType="1"/>
            </p:cNvSpPr>
            <p:nvPr/>
          </p:nvSpPr>
          <p:spPr bwMode="auto">
            <a:xfrm>
              <a:off x="564" y="202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46" name="Line 48"/>
            <p:cNvSpPr>
              <a:spLocks noChangeShapeType="1"/>
            </p:cNvSpPr>
            <p:nvPr/>
          </p:nvSpPr>
          <p:spPr bwMode="auto">
            <a:xfrm>
              <a:off x="1354" y="2065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47" name="Rectangle 49"/>
            <p:cNvSpPr>
              <a:spLocks noChangeArrowheads="1"/>
            </p:cNvSpPr>
            <p:nvPr/>
          </p:nvSpPr>
          <p:spPr bwMode="auto">
            <a:xfrm>
              <a:off x="711" y="220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48" name="AutoShape 50"/>
            <p:cNvSpPr>
              <a:spLocks noChangeArrowheads="1"/>
            </p:cNvSpPr>
            <p:nvPr/>
          </p:nvSpPr>
          <p:spPr bwMode="auto">
            <a:xfrm>
              <a:off x="711" y="202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49" name="Rectangle 51"/>
            <p:cNvSpPr>
              <a:spLocks noChangeArrowheads="1"/>
            </p:cNvSpPr>
            <p:nvPr/>
          </p:nvSpPr>
          <p:spPr bwMode="auto">
            <a:xfrm>
              <a:off x="731" y="2237"/>
              <a:ext cx="964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20" name="Rectangle 52"/>
            <p:cNvSpPr>
              <a:spLocks noChangeArrowheads="1"/>
            </p:cNvSpPr>
            <p:nvPr/>
          </p:nvSpPr>
          <p:spPr bwMode="auto">
            <a:xfrm>
              <a:off x="932" y="2031"/>
              <a:ext cx="265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ယောရှု</a:t>
              </a:r>
              <a:endParaRPr lang="en-US" sz="18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9751" name="Line 53"/>
            <p:cNvSpPr>
              <a:spLocks noChangeShapeType="1"/>
            </p:cNvSpPr>
            <p:nvPr/>
          </p:nvSpPr>
          <p:spPr bwMode="auto">
            <a:xfrm>
              <a:off x="711" y="216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52" name="Line 54"/>
            <p:cNvSpPr>
              <a:spLocks noChangeShapeType="1"/>
            </p:cNvSpPr>
            <p:nvPr/>
          </p:nvSpPr>
          <p:spPr bwMode="auto">
            <a:xfrm>
              <a:off x="1501" y="2202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53" name="Rectangle 55"/>
            <p:cNvSpPr>
              <a:spLocks noChangeArrowheads="1"/>
            </p:cNvSpPr>
            <p:nvPr/>
          </p:nvSpPr>
          <p:spPr bwMode="auto">
            <a:xfrm>
              <a:off x="845" y="235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54" name="AutoShape 56"/>
            <p:cNvSpPr>
              <a:spLocks noChangeArrowheads="1"/>
            </p:cNvSpPr>
            <p:nvPr/>
          </p:nvSpPr>
          <p:spPr bwMode="auto">
            <a:xfrm>
              <a:off x="845" y="2162"/>
              <a:ext cx="803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55" name="Rectangle 57"/>
            <p:cNvSpPr>
              <a:spLocks noChangeArrowheads="1"/>
            </p:cNvSpPr>
            <p:nvPr/>
          </p:nvSpPr>
          <p:spPr bwMode="auto">
            <a:xfrm>
              <a:off x="865" y="2372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26" name="Rectangle 58"/>
            <p:cNvSpPr>
              <a:spLocks noChangeArrowheads="1"/>
            </p:cNvSpPr>
            <p:nvPr/>
          </p:nvSpPr>
          <p:spPr bwMode="auto">
            <a:xfrm>
              <a:off x="977" y="2177"/>
              <a:ext cx="455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မင်းမဲ့ကာလ</a:t>
              </a:r>
              <a:endParaRPr lang="en-US" sz="18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9757" name="Line 59"/>
            <p:cNvSpPr>
              <a:spLocks noChangeShapeType="1"/>
            </p:cNvSpPr>
            <p:nvPr/>
          </p:nvSpPr>
          <p:spPr bwMode="auto">
            <a:xfrm>
              <a:off x="845" y="231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58" name="Rectangle 60"/>
            <p:cNvSpPr>
              <a:spLocks noChangeArrowheads="1"/>
            </p:cNvSpPr>
            <p:nvPr/>
          </p:nvSpPr>
          <p:spPr bwMode="auto">
            <a:xfrm>
              <a:off x="992" y="2507"/>
              <a:ext cx="1365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59" name="AutoShape 61"/>
            <p:cNvSpPr>
              <a:spLocks noChangeArrowheads="1"/>
            </p:cNvSpPr>
            <p:nvPr/>
          </p:nvSpPr>
          <p:spPr bwMode="auto">
            <a:xfrm>
              <a:off x="992" y="2312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60" name="Rectangle 62"/>
            <p:cNvSpPr>
              <a:spLocks noChangeArrowheads="1"/>
            </p:cNvSpPr>
            <p:nvPr/>
          </p:nvSpPr>
          <p:spPr bwMode="auto">
            <a:xfrm>
              <a:off x="992" y="2532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31" name="Rectangle 63"/>
            <p:cNvSpPr>
              <a:spLocks noChangeArrowheads="1"/>
            </p:cNvSpPr>
            <p:nvPr/>
          </p:nvSpPr>
          <p:spPr bwMode="auto">
            <a:xfrm>
              <a:off x="1075" y="2320"/>
              <a:ext cx="557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790015"/>
                  </a:solidFill>
                  <a:latin typeface="WinInnwa" charset="0"/>
                </a:rPr>
                <a:t>   </a:t>
              </a:r>
              <a:r>
                <a:rPr lang="en-US" sz="12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မင်းစံကာလ</a:t>
              </a:r>
              <a:endParaRPr lang="en-US" sz="18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9762" name="Line 64"/>
            <p:cNvSpPr>
              <a:spLocks noChangeShapeType="1"/>
            </p:cNvSpPr>
            <p:nvPr/>
          </p:nvSpPr>
          <p:spPr bwMode="auto">
            <a:xfrm>
              <a:off x="992" y="2454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63" name="Rectangle 65"/>
            <p:cNvSpPr>
              <a:spLocks noChangeArrowheads="1"/>
            </p:cNvSpPr>
            <p:nvPr/>
          </p:nvSpPr>
          <p:spPr bwMode="auto">
            <a:xfrm>
              <a:off x="1166" y="263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64" name="AutoShape 66"/>
            <p:cNvSpPr>
              <a:spLocks noChangeArrowheads="1"/>
            </p:cNvSpPr>
            <p:nvPr/>
          </p:nvSpPr>
          <p:spPr bwMode="auto">
            <a:xfrm>
              <a:off x="1166" y="2454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65" name="Rectangle 67"/>
            <p:cNvSpPr>
              <a:spLocks noChangeArrowheads="1"/>
            </p:cNvSpPr>
            <p:nvPr/>
          </p:nvSpPr>
          <p:spPr bwMode="auto">
            <a:xfrm>
              <a:off x="1186" y="26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36" name="Rectangle 68"/>
            <p:cNvSpPr>
              <a:spLocks noChangeArrowheads="1"/>
            </p:cNvSpPr>
            <p:nvPr/>
          </p:nvSpPr>
          <p:spPr bwMode="auto">
            <a:xfrm>
              <a:off x="1111" y="2471"/>
              <a:ext cx="817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790015"/>
                  </a:solidFill>
                  <a:latin typeface="WinInnwa" charset="0"/>
                </a:rPr>
                <a:t>   </a:t>
              </a:r>
              <a:r>
                <a:rPr lang="en-US" sz="12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သိမ်းသွားရာကာလ</a:t>
              </a:r>
              <a:endParaRPr lang="en-US" sz="18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9767" name="Line 69"/>
            <p:cNvSpPr>
              <a:spLocks noChangeShapeType="1"/>
            </p:cNvSpPr>
            <p:nvPr/>
          </p:nvSpPr>
          <p:spPr bwMode="auto">
            <a:xfrm>
              <a:off x="1166" y="259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68" name="Rectangle 70"/>
            <p:cNvSpPr>
              <a:spLocks noChangeArrowheads="1"/>
            </p:cNvSpPr>
            <p:nvPr/>
          </p:nvSpPr>
          <p:spPr bwMode="auto">
            <a:xfrm>
              <a:off x="1354" y="2790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69" name="AutoShape 71"/>
            <p:cNvSpPr>
              <a:spLocks noChangeArrowheads="1"/>
            </p:cNvSpPr>
            <p:nvPr/>
          </p:nvSpPr>
          <p:spPr bwMode="auto">
            <a:xfrm>
              <a:off x="1354" y="2599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70" name="Rectangle 72"/>
            <p:cNvSpPr>
              <a:spLocks noChangeArrowheads="1"/>
            </p:cNvSpPr>
            <p:nvPr/>
          </p:nvSpPr>
          <p:spPr bwMode="auto">
            <a:xfrm>
              <a:off x="1374" y="2815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41" name="Rectangle 73"/>
            <p:cNvSpPr>
              <a:spLocks noChangeArrowheads="1"/>
            </p:cNvSpPr>
            <p:nvPr/>
          </p:nvSpPr>
          <p:spPr bwMode="auto">
            <a:xfrm>
              <a:off x="1335" y="2617"/>
              <a:ext cx="799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790015"/>
                  </a:solidFill>
                  <a:latin typeface="WinInnwa" charset="0"/>
                </a:rPr>
                <a:t>   </a:t>
              </a:r>
              <a:r>
                <a:rPr lang="en-US" sz="12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ဆိတ်ငြိမ်ရာကာလ</a:t>
              </a:r>
              <a:endParaRPr lang="en-US" sz="18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584" grpId="0" autoUpdateAnimBg="0"/>
      <p:bldP spid="493571" grpId="0" autoUpdateAnimBg="0"/>
      <p:bldP spid="493585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4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821"/>
          <a:stretch>
            <a:fillRect/>
          </a:stretch>
        </p:blipFill>
        <p:spPr bwMode="auto">
          <a:xfrm>
            <a:off x="400050" y="333375"/>
            <a:ext cx="8374063" cy="614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4728" name="AutoShape 136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  <a:effectLst>
            <a:outerShdw dist="96720" dir="139191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SG">
              <a:latin typeface="WinResearcher" pitchFamily="2" charset="0"/>
              <a:ea typeface="+mn-ea"/>
              <a:cs typeface="+mn-cs"/>
            </a:endParaRPr>
          </a:p>
        </p:txBody>
      </p:sp>
      <p:sp>
        <p:nvSpPr>
          <p:cNvPr id="494729" name="Rectangle 137"/>
          <p:cNvSpPr>
            <a:spLocks noChangeArrowheads="1"/>
          </p:cNvSpPr>
          <p:nvPr/>
        </p:nvSpPr>
        <p:spPr bwMode="auto">
          <a:xfrm>
            <a:off x="3149600" y="1096963"/>
            <a:ext cx="2901950" cy="3760787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SG">
              <a:latin typeface="WinResearcher" pitchFamily="2" charset="0"/>
              <a:ea typeface="+mn-ea"/>
              <a:cs typeface="+mn-cs"/>
            </a:endParaRPr>
          </a:p>
        </p:txBody>
      </p:sp>
      <p:sp>
        <p:nvSpPr>
          <p:cNvPr id="494597" name="Rectangle 5"/>
          <p:cNvSpPr>
            <a:spLocks noChangeArrowheads="1"/>
          </p:cNvSpPr>
          <p:nvPr/>
        </p:nvSpPr>
        <p:spPr bwMode="auto">
          <a:xfrm>
            <a:off x="2855913" y="914400"/>
            <a:ext cx="142827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0" dirty="0">
                <a:solidFill>
                  <a:schemeClr val="accent1"/>
                </a:solidFill>
                <a:latin typeface="WinInnwa" charset="0"/>
              </a:rPr>
              <a:t>   </a:t>
            </a:r>
            <a:r>
              <a:rPr lang="en-US" sz="3200" dirty="0" err="1">
                <a:solidFill>
                  <a:schemeClr val="accent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ယေရှု</a:t>
            </a:r>
            <a:endParaRPr lang="en-US" sz="2800" dirty="0">
              <a:solidFill>
                <a:schemeClr val="accent1"/>
              </a:solidFill>
              <a:latin typeface="WinInnwa" charset="0"/>
            </a:endParaRPr>
          </a:p>
        </p:txBody>
      </p:sp>
      <p:sp>
        <p:nvSpPr>
          <p:cNvPr id="494602" name="Rectangle 10"/>
          <p:cNvSpPr>
            <a:spLocks noChangeArrowheads="1"/>
          </p:cNvSpPr>
          <p:nvPr/>
        </p:nvSpPr>
        <p:spPr bwMode="auto">
          <a:xfrm>
            <a:off x="3567833" y="1572811"/>
            <a:ext cx="2489831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>
              <a:defRPr/>
            </a:pPr>
            <a:r>
              <a:rPr lang="en-US" sz="2800" i="1" dirty="0" err="1">
                <a:solidFill>
                  <a:schemeClr val="accent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သက်တော်စဉ</a:t>
            </a:r>
            <a:r>
              <a:rPr lang="en-US" sz="2800" i="1" dirty="0">
                <a:solidFill>
                  <a:schemeClr val="accent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494603" name="Rectangle 11"/>
          <p:cNvSpPr>
            <a:spLocks noChangeArrowheads="1"/>
          </p:cNvSpPr>
          <p:nvPr/>
        </p:nvSpPr>
        <p:spPr bwMode="auto">
          <a:xfrm>
            <a:off x="3658507" y="2095500"/>
            <a:ext cx="1580243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>
              <a:defRPr/>
            </a:pPr>
            <a:r>
              <a:rPr lang="en-US" sz="2800" i="1" dirty="0" err="1">
                <a:solidFill>
                  <a:schemeClr val="accent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ကားတိုင</a:t>
            </a:r>
            <a:r>
              <a:rPr lang="en-US" sz="2800" i="1" dirty="0">
                <a:solidFill>
                  <a:schemeClr val="accent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494604" name="Rectangle 12"/>
          <p:cNvSpPr>
            <a:spLocks noChangeArrowheads="1"/>
          </p:cNvSpPr>
          <p:nvPr/>
        </p:nvSpPr>
        <p:spPr bwMode="auto">
          <a:xfrm>
            <a:off x="3487325" y="2576513"/>
            <a:ext cx="1964060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>
              <a:defRPr/>
            </a:pPr>
            <a:r>
              <a:rPr lang="en-US" sz="2800" i="1" dirty="0" err="1">
                <a:solidFill>
                  <a:schemeClr val="accent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အသင်းတော</a:t>
            </a:r>
            <a:r>
              <a:rPr lang="en-US" sz="2800" i="1" dirty="0">
                <a:solidFill>
                  <a:schemeClr val="accent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30729" name="Rectangle 13"/>
          <p:cNvSpPr>
            <a:spLocks noChangeArrowheads="1"/>
          </p:cNvSpPr>
          <p:nvPr/>
        </p:nvSpPr>
        <p:spPr bwMode="auto">
          <a:xfrm>
            <a:off x="7697788" y="5862638"/>
            <a:ext cx="11763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WinResearcher" charset="0"/>
            </a:endParaRPr>
          </a:p>
        </p:txBody>
      </p:sp>
      <p:grpSp>
        <p:nvGrpSpPr>
          <p:cNvPr id="2" name="Group 148"/>
          <p:cNvGrpSpPr>
            <a:grpSpLocks/>
          </p:cNvGrpSpPr>
          <p:nvPr/>
        </p:nvGrpSpPr>
        <p:grpSpPr bwMode="auto">
          <a:xfrm>
            <a:off x="3568700" y="4454529"/>
            <a:ext cx="4943475" cy="1522413"/>
            <a:chOff x="2119" y="2831"/>
            <a:chExt cx="3114" cy="959"/>
          </a:xfrm>
        </p:grpSpPr>
        <p:sp>
          <p:nvSpPr>
            <p:cNvPr id="30831" name="Rectangle 9"/>
            <p:cNvSpPr>
              <a:spLocks noChangeArrowheads="1"/>
            </p:cNvSpPr>
            <p:nvPr/>
          </p:nvSpPr>
          <p:spPr bwMode="auto">
            <a:xfrm>
              <a:off x="2119" y="2831"/>
              <a:ext cx="140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87" tIns="44450" rIns="90487" bIns="44450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accent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ဗျာဒိတ်ကျမ်း</a:t>
              </a:r>
              <a:endParaRPr lang="en-US" sz="2000" dirty="0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grpSp>
          <p:nvGrpSpPr>
            <p:cNvPr id="30832" name="Group 26"/>
            <p:cNvGrpSpPr>
              <a:grpSpLocks/>
            </p:cNvGrpSpPr>
            <p:nvPr/>
          </p:nvGrpSpPr>
          <p:grpSpPr bwMode="auto">
            <a:xfrm>
              <a:off x="4071" y="3011"/>
              <a:ext cx="1162" cy="779"/>
              <a:chOff x="4111" y="3067"/>
              <a:chExt cx="1162" cy="779"/>
            </a:xfrm>
          </p:grpSpPr>
          <p:sp>
            <p:nvSpPr>
              <p:cNvPr id="494619" name="Rectangle 27"/>
              <p:cNvSpPr>
                <a:spLocks noChangeArrowheads="1"/>
              </p:cNvSpPr>
              <p:nvPr/>
            </p:nvSpPr>
            <p:spPr bwMode="auto">
              <a:xfrm>
                <a:off x="4111" y="3072"/>
                <a:ext cx="1162" cy="661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dist="63500" dir="2212194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SG">
                  <a:latin typeface="WinResearche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494620" name="Rectangle 28"/>
              <p:cNvSpPr>
                <a:spLocks noChangeArrowheads="1"/>
              </p:cNvSpPr>
              <p:nvPr/>
            </p:nvSpPr>
            <p:spPr bwMode="auto">
              <a:xfrm>
                <a:off x="4191" y="3067"/>
                <a:ext cx="956" cy="77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63500" dir="2212194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2800" dirty="0" err="1">
                    <a:solidFill>
                      <a:srgbClr val="FFFF00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ထာဝရ</a:t>
                </a:r>
                <a:endParaRPr lang="en-US" sz="2800" dirty="0">
                  <a:solidFill>
                    <a:srgbClr val="FFFF00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  <a:p>
                <a:pPr>
                  <a:lnSpc>
                    <a:spcPct val="80000"/>
                  </a:lnSpc>
                </a:pPr>
                <a:r>
                  <a:rPr lang="en-US" sz="2800" dirty="0" err="1">
                    <a:solidFill>
                      <a:srgbClr val="FFFF00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အနာဂတ</a:t>
                </a:r>
                <a:r>
                  <a:rPr lang="en-US" sz="2800" dirty="0">
                    <a:solidFill>
                      <a:srgbClr val="FFFF00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</a:t>
                </a:r>
                <a:endParaRPr lang="en-US" dirty="0">
                  <a:solidFill>
                    <a:srgbClr val="FFFF00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  <a:p>
                <a:pPr>
                  <a:lnSpc>
                    <a:spcPct val="80000"/>
                  </a:lnSpc>
                </a:pPr>
                <a:endParaRPr lang="en-US" sz="1800" dirty="0">
                  <a:solidFill>
                    <a:srgbClr val="FFFF00"/>
                  </a:solidFill>
                  <a:latin typeface="WinInnwa" charset="0"/>
                </a:endParaRPr>
              </a:p>
              <a:p>
                <a:pPr>
                  <a:lnSpc>
                    <a:spcPct val="80000"/>
                  </a:lnSpc>
                </a:pPr>
                <a:endParaRPr lang="en-US" sz="1800" dirty="0">
                  <a:solidFill>
                    <a:srgbClr val="FFFF00"/>
                  </a:solidFill>
                  <a:latin typeface="WinInnwa" charset="0"/>
                </a:endParaRPr>
              </a:p>
            </p:txBody>
          </p:sp>
        </p:grpSp>
        <p:sp>
          <p:nvSpPr>
            <p:cNvPr id="494621" name="Line 29"/>
            <p:cNvSpPr>
              <a:spLocks noChangeShapeType="1"/>
            </p:cNvSpPr>
            <p:nvPr/>
          </p:nvSpPr>
          <p:spPr bwMode="auto">
            <a:xfrm>
              <a:off x="3637" y="2897"/>
              <a:ext cx="547" cy="359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25400" dir="54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SG">
                <a:latin typeface="WinResearcher" pitchFamily="2" charset="0"/>
                <a:ea typeface="+mn-ea"/>
                <a:cs typeface="+mn-cs"/>
              </a:endParaRPr>
            </a:p>
          </p:txBody>
        </p:sp>
      </p:grpSp>
      <p:sp>
        <p:nvSpPr>
          <p:cNvPr id="494634" name="Rectangle 42"/>
          <p:cNvSpPr>
            <a:spLocks noChangeArrowheads="1"/>
          </p:cNvSpPr>
          <p:nvPr/>
        </p:nvSpPr>
        <p:spPr bwMode="auto">
          <a:xfrm>
            <a:off x="6473825" y="244475"/>
            <a:ext cx="1844675" cy="10493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SG">
              <a:latin typeface="WinResearcher" pitchFamily="2" charset="0"/>
              <a:ea typeface="+mn-ea"/>
              <a:cs typeface="+mn-cs"/>
            </a:endParaRPr>
          </a:p>
        </p:txBody>
      </p:sp>
      <p:grpSp>
        <p:nvGrpSpPr>
          <p:cNvPr id="4" name="Group 147"/>
          <p:cNvGrpSpPr>
            <a:grpSpLocks/>
          </p:cNvGrpSpPr>
          <p:nvPr/>
        </p:nvGrpSpPr>
        <p:grpSpPr bwMode="auto">
          <a:xfrm>
            <a:off x="3851275" y="3424240"/>
            <a:ext cx="4567238" cy="1189038"/>
            <a:chOff x="2426" y="2157"/>
            <a:chExt cx="2877" cy="749"/>
          </a:xfrm>
        </p:grpSpPr>
        <p:grpSp>
          <p:nvGrpSpPr>
            <p:cNvPr id="30826" name="Group 31"/>
            <p:cNvGrpSpPr>
              <a:grpSpLocks/>
            </p:cNvGrpSpPr>
            <p:nvPr/>
          </p:nvGrpSpPr>
          <p:grpSpPr bwMode="auto">
            <a:xfrm>
              <a:off x="4104" y="2157"/>
              <a:ext cx="1199" cy="749"/>
              <a:chOff x="4112" y="2181"/>
              <a:chExt cx="1199" cy="749"/>
            </a:xfrm>
          </p:grpSpPr>
          <p:sp>
            <p:nvSpPr>
              <p:cNvPr id="494624" name="Rectangle 32"/>
              <p:cNvSpPr>
                <a:spLocks noChangeArrowheads="1"/>
              </p:cNvSpPr>
              <p:nvPr/>
            </p:nvSpPr>
            <p:spPr bwMode="auto">
              <a:xfrm>
                <a:off x="4112" y="2198"/>
                <a:ext cx="1162" cy="661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dist="63500" dir="3187806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SG">
                  <a:latin typeface="WinResearche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494625" name="Rectangle 33"/>
              <p:cNvSpPr>
                <a:spLocks noChangeArrowheads="1"/>
              </p:cNvSpPr>
              <p:nvPr/>
            </p:nvSpPr>
            <p:spPr bwMode="auto">
              <a:xfrm>
                <a:off x="4181" y="2181"/>
                <a:ext cx="1130" cy="74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63500" dir="3187806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2400" dirty="0" err="1">
                    <a:solidFill>
                      <a:srgbClr val="FFFF00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အသင်းတော</a:t>
                </a:r>
                <a:r>
                  <a:rPr lang="en-US" sz="2400" dirty="0">
                    <a:solidFill>
                      <a:srgbClr val="FFFF00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် </a:t>
                </a:r>
              </a:p>
              <a:p>
                <a:pPr algn="ctr">
                  <a:lnSpc>
                    <a:spcPct val="85000"/>
                  </a:lnSpc>
                </a:pPr>
                <a:r>
                  <a:rPr lang="en-US" sz="2400" dirty="0">
                    <a:solidFill>
                      <a:srgbClr val="FFFF00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ပြဿ</a:t>
                </a:r>
                <a:r>
                  <a:rPr lang="en-US" sz="2400" dirty="0" err="1">
                    <a:solidFill>
                      <a:srgbClr val="FFFF00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နာများ</a:t>
                </a:r>
                <a:endParaRPr lang="en-US" sz="1400" dirty="0">
                  <a:solidFill>
                    <a:srgbClr val="FFFF00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  <a:p>
                <a:pPr algn="ctr">
                  <a:lnSpc>
                    <a:spcPct val="85000"/>
                  </a:lnSpc>
                </a:pPr>
                <a:endParaRPr lang="en-US" sz="1800" dirty="0">
                  <a:solidFill>
                    <a:srgbClr val="FFFF00"/>
                  </a:solidFill>
                  <a:latin typeface="WinInnwa" charset="0"/>
                </a:endParaRPr>
              </a:p>
              <a:p>
                <a:pPr algn="ctr">
                  <a:lnSpc>
                    <a:spcPct val="85000"/>
                  </a:lnSpc>
                </a:pPr>
                <a:endParaRPr lang="en-US" sz="1800" dirty="0">
                  <a:solidFill>
                    <a:srgbClr val="FFFF00"/>
                  </a:solidFill>
                  <a:latin typeface="WinInnwa" charset="0"/>
                </a:endParaRPr>
              </a:p>
            </p:txBody>
          </p:sp>
        </p:grpSp>
        <p:sp>
          <p:nvSpPr>
            <p:cNvPr id="494626" name="Line 34"/>
            <p:cNvSpPr>
              <a:spLocks noChangeShapeType="1"/>
            </p:cNvSpPr>
            <p:nvPr/>
          </p:nvSpPr>
          <p:spPr bwMode="auto">
            <a:xfrm flipV="1">
              <a:off x="3493" y="2424"/>
              <a:ext cx="755" cy="185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40161" dir="6506097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SG">
                <a:latin typeface="WinResearcher" pitchFamily="2" charset="0"/>
                <a:ea typeface="+mn-ea"/>
                <a:cs typeface="+mn-cs"/>
              </a:endParaRPr>
            </a:p>
          </p:txBody>
        </p:sp>
        <p:sp>
          <p:nvSpPr>
            <p:cNvPr id="30828" name="Rectangle 8"/>
            <p:cNvSpPr>
              <a:spLocks noChangeArrowheads="1"/>
            </p:cNvSpPr>
            <p:nvPr/>
          </p:nvSpPr>
          <p:spPr bwMode="auto">
            <a:xfrm>
              <a:off x="2426" y="2533"/>
              <a:ext cx="102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87" tIns="44450" rIns="90487" bIns="44450">
              <a:spAutoFit/>
            </a:bodyPr>
            <a:lstStyle/>
            <a:p>
              <a:r>
                <a:rPr lang="en-US" sz="2000" dirty="0" err="1">
                  <a:solidFill>
                    <a:schemeClr val="accent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ဩဝါဒစာများ</a:t>
              </a:r>
              <a:endParaRPr lang="en-US" sz="2000" dirty="0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  <p:sp>
        <p:nvSpPr>
          <p:cNvPr id="494708" name="Text Box 116"/>
          <p:cNvSpPr txBox="1">
            <a:spLocks noChangeArrowheads="1"/>
          </p:cNvSpPr>
          <p:nvPr/>
        </p:nvSpPr>
        <p:spPr bwMode="auto">
          <a:xfrm>
            <a:off x="1778000" y="0"/>
            <a:ext cx="48260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ရှင်မဿဲခရစ်ဝင်ကျမ်း</a:t>
            </a:r>
            <a:r>
              <a:rPr lang="en-US" sz="1400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- </a:t>
            </a:r>
            <a:r>
              <a:rPr lang="en-US" sz="1400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ဗျာဒိတ်ကျမ်း</a:t>
            </a:r>
            <a:endParaRPr lang="en-US" sz="1400" dirty="0">
              <a:solidFill>
                <a:srgbClr val="FFFF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grpSp>
        <p:nvGrpSpPr>
          <p:cNvPr id="30734" name="Group 117"/>
          <p:cNvGrpSpPr>
            <a:grpSpLocks/>
          </p:cNvGrpSpPr>
          <p:nvPr/>
        </p:nvGrpSpPr>
        <p:grpSpPr bwMode="auto">
          <a:xfrm>
            <a:off x="3419475" y="2085975"/>
            <a:ext cx="2514600" cy="2790825"/>
            <a:chOff x="2095" y="1272"/>
            <a:chExt cx="1584" cy="1758"/>
          </a:xfrm>
        </p:grpSpPr>
        <p:sp>
          <p:nvSpPr>
            <p:cNvPr id="30819" name="Line 118"/>
            <p:cNvSpPr>
              <a:spLocks noChangeShapeType="1"/>
            </p:cNvSpPr>
            <p:nvPr/>
          </p:nvSpPr>
          <p:spPr bwMode="auto">
            <a:xfrm>
              <a:off x="2106" y="2447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0" name="Line 119"/>
            <p:cNvSpPr>
              <a:spLocks noChangeShapeType="1"/>
            </p:cNvSpPr>
            <p:nvPr/>
          </p:nvSpPr>
          <p:spPr bwMode="auto">
            <a:xfrm>
              <a:off x="2127" y="2735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1" name="Line 120"/>
            <p:cNvSpPr>
              <a:spLocks noChangeShapeType="1"/>
            </p:cNvSpPr>
            <p:nvPr/>
          </p:nvSpPr>
          <p:spPr bwMode="auto">
            <a:xfrm>
              <a:off x="2127" y="303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2" name="Line 121"/>
            <p:cNvSpPr>
              <a:spLocks noChangeShapeType="1"/>
            </p:cNvSpPr>
            <p:nvPr/>
          </p:nvSpPr>
          <p:spPr bwMode="auto">
            <a:xfrm>
              <a:off x="2106" y="216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3" name="Line 122"/>
            <p:cNvSpPr>
              <a:spLocks noChangeShapeType="1"/>
            </p:cNvSpPr>
            <p:nvPr/>
          </p:nvSpPr>
          <p:spPr bwMode="auto">
            <a:xfrm>
              <a:off x="2106" y="1871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4" name="Line 123"/>
            <p:cNvSpPr>
              <a:spLocks noChangeShapeType="1"/>
            </p:cNvSpPr>
            <p:nvPr/>
          </p:nvSpPr>
          <p:spPr bwMode="auto">
            <a:xfrm>
              <a:off x="2095" y="158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5" name="Line 124"/>
            <p:cNvSpPr>
              <a:spLocks noChangeShapeType="1"/>
            </p:cNvSpPr>
            <p:nvPr/>
          </p:nvSpPr>
          <p:spPr bwMode="auto">
            <a:xfrm>
              <a:off x="2106" y="127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35" name="Text Box 133"/>
          <p:cNvSpPr txBox="1">
            <a:spLocks noChangeArrowheads="1"/>
          </p:cNvSpPr>
          <p:nvPr/>
        </p:nvSpPr>
        <p:spPr bwMode="auto">
          <a:xfrm>
            <a:off x="8718550" y="80963"/>
            <a:ext cx="261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WinResearcher" charset="0"/>
              </a:rPr>
              <a:t> </a:t>
            </a:r>
          </a:p>
        </p:txBody>
      </p:sp>
      <p:sp>
        <p:nvSpPr>
          <p:cNvPr id="30736" name="Text Box 139"/>
          <p:cNvSpPr txBox="1">
            <a:spLocks noChangeArrowheads="1"/>
          </p:cNvSpPr>
          <p:nvPr/>
        </p:nvSpPr>
        <p:spPr bwMode="auto">
          <a:xfrm>
            <a:off x="8593138" y="6403975"/>
            <a:ext cx="295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WinResearcher" charset="0"/>
              </a:rPr>
              <a:t>7</a:t>
            </a:r>
          </a:p>
        </p:txBody>
      </p:sp>
      <p:sp>
        <p:nvSpPr>
          <p:cNvPr id="494732" name="Rectangle 140"/>
          <p:cNvSpPr>
            <a:spLocks noChangeArrowheads="1"/>
          </p:cNvSpPr>
          <p:nvPr/>
        </p:nvSpPr>
        <p:spPr bwMode="auto">
          <a:xfrm>
            <a:off x="8174038" y="6519863"/>
            <a:ext cx="306387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Researcher" charset="0"/>
              </a:rPr>
              <a:t>15</a:t>
            </a:r>
          </a:p>
        </p:txBody>
      </p:sp>
      <p:sp>
        <p:nvSpPr>
          <p:cNvPr id="494733" name="Text Box 141"/>
          <p:cNvSpPr txBox="1">
            <a:spLocks noChangeArrowheads="1"/>
          </p:cNvSpPr>
          <p:nvPr/>
        </p:nvSpPr>
        <p:spPr bwMode="auto">
          <a:xfrm>
            <a:off x="6864350" y="6184900"/>
            <a:ext cx="1511300" cy="276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Handbook pg. 42-45</a:t>
            </a:r>
          </a:p>
        </p:txBody>
      </p:sp>
      <p:sp>
        <p:nvSpPr>
          <p:cNvPr id="30739" name="Rectangle 143"/>
          <p:cNvSpPr>
            <a:spLocks noChangeArrowheads="1"/>
          </p:cNvSpPr>
          <p:nvPr/>
        </p:nvSpPr>
        <p:spPr bwMode="auto">
          <a:xfrm>
            <a:off x="404813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WinResearcher" charset="0"/>
            </a:endParaRPr>
          </a:p>
        </p:txBody>
      </p:sp>
      <p:grpSp>
        <p:nvGrpSpPr>
          <p:cNvPr id="30740" name="Group 144"/>
          <p:cNvGrpSpPr>
            <a:grpSpLocks/>
          </p:cNvGrpSpPr>
          <p:nvPr/>
        </p:nvGrpSpPr>
        <p:grpSpPr bwMode="auto">
          <a:xfrm>
            <a:off x="3559" y="1787525"/>
            <a:ext cx="3566729" cy="2900363"/>
            <a:chOff x="96" y="1452"/>
            <a:chExt cx="2792" cy="2011"/>
          </a:xfrm>
        </p:grpSpPr>
        <p:sp>
          <p:nvSpPr>
            <p:cNvPr id="494606" name="AutoShape 14"/>
            <p:cNvSpPr>
              <a:spLocks noChangeArrowheads="1"/>
            </p:cNvSpPr>
            <p:nvPr/>
          </p:nvSpPr>
          <p:spPr bwMode="auto">
            <a:xfrm>
              <a:off x="605" y="1841"/>
              <a:ext cx="936" cy="756"/>
            </a:xfrm>
            <a:prstGeom prst="star16">
              <a:avLst>
                <a:gd name="adj" fmla="val 37500"/>
              </a:avLst>
            </a:prstGeom>
            <a:gradFill rotWithShape="0">
              <a:gsLst>
                <a:gs pos="0">
                  <a:srgbClr val="FFD34A"/>
                </a:gs>
                <a:gs pos="100000">
                  <a:srgbClr val="FFD34A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SG">
                <a:latin typeface="WinResearcher" pitchFamily="2" charset="0"/>
                <a:ea typeface="+mn-ea"/>
                <a:cs typeface="+mn-cs"/>
              </a:endParaRPr>
            </a:p>
          </p:txBody>
        </p:sp>
        <p:grpSp>
          <p:nvGrpSpPr>
            <p:cNvPr id="30754" name="Group 45"/>
            <p:cNvGrpSpPr>
              <a:grpSpLocks/>
            </p:cNvGrpSpPr>
            <p:nvPr/>
          </p:nvGrpSpPr>
          <p:grpSpPr bwMode="auto">
            <a:xfrm>
              <a:off x="96" y="1452"/>
              <a:ext cx="2792" cy="2011"/>
              <a:chOff x="96" y="1452"/>
              <a:chExt cx="2792" cy="2011"/>
            </a:xfrm>
          </p:grpSpPr>
          <p:sp>
            <p:nvSpPr>
              <p:cNvPr id="30755" name="Rectangle 46"/>
              <p:cNvSpPr>
                <a:spLocks noChangeArrowheads="1"/>
              </p:cNvSpPr>
              <p:nvPr/>
            </p:nvSpPr>
            <p:spPr bwMode="auto">
              <a:xfrm>
                <a:off x="96" y="1643"/>
                <a:ext cx="977" cy="41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30757" name="Rectangle 48"/>
              <p:cNvSpPr>
                <a:spLocks noChangeArrowheads="1"/>
              </p:cNvSpPr>
              <p:nvPr/>
            </p:nvSpPr>
            <p:spPr bwMode="auto">
              <a:xfrm>
                <a:off x="96" y="1643"/>
                <a:ext cx="1365" cy="45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30758" name="AutoShape 49"/>
              <p:cNvSpPr>
                <a:spLocks noChangeArrowheads="1"/>
              </p:cNvSpPr>
              <p:nvPr/>
            </p:nvSpPr>
            <p:spPr bwMode="auto">
              <a:xfrm>
                <a:off x="96" y="1452"/>
                <a:ext cx="803" cy="59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30759" name="Rectangle 50"/>
              <p:cNvSpPr>
                <a:spLocks noChangeArrowheads="1"/>
              </p:cNvSpPr>
              <p:nvPr/>
            </p:nvSpPr>
            <p:spPr bwMode="auto">
              <a:xfrm>
                <a:off x="96" y="1673"/>
                <a:ext cx="977" cy="376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494643" name="Rectangle 51"/>
              <p:cNvSpPr>
                <a:spLocks noChangeArrowheads="1"/>
              </p:cNvSpPr>
              <p:nvPr/>
            </p:nvSpPr>
            <p:spPr bwMode="auto">
              <a:xfrm>
                <a:off x="155" y="1463"/>
                <a:ext cx="636" cy="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790015"/>
                    </a:solidFill>
                    <a:latin typeface="WinInnwa" charset="0"/>
                  </a:rPr>
                  <a:t>  zefqif;jcif;</a:t>
                </a:r>
                <a:endParaRPr lang="en-US" sz="2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charset="0"/>
                </a:endParaRPr>
              </a:p>
            </p:txBody>
          </p:sp>
          <p:sp>
            <p:nvSpPr>
              <p:cNvPr id="30761" name="Line 52"/>
              <p:cNvSpPr>
                <a:spLocks noChangeShapeType="1"/>
              </p:cNvSpPr>
              <p:nvPr/>
            </p:nvSpPr>
            <p:spPr bwMode="auto">
              <a:xfrm>
                <a:off x="96" y="1589"/>
                <a:ext cx="1" cy="47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62" name="Line 53"/>
              <p:cNvSpPr>
                <a:spLocks noChangeShapeType="1"/>
              </p:cNvSpPr>
              <p:nvPr/>
            </p:nvSpPr>
            <p:spPr bwMode="auto">
              <a:xfrm>
                <a:off x="885" y="1636"/>
                <a:ext cx="428" cy="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63" name="Rectangle 54"/>
              <p:cNvSpPr>
                <a:spLocks noChangeArrowheads="1"/>
              </p:cNvSpPr>
              <p:nvPr/>
            </p:nvSpPr>
            <p:spPr bwMode="auto">
              <a:xfrm>
                <a:off x="243" y="1779"/>
                <a:ext cx="977" cy="431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30765" name="Rectangle 56"/>
              <p:cNvSpPr>
                <a:spLocks noChangeArrowheads="1"/>
              </p:cNvSpPr>
              <p:nvPr/>
            </p:nvSpPr>
            <p:spPr bwMode="auto">
              <a:xfrm>
                <a:off x="243" y="1779"/>
                <a:ext cx="1365" cy="471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30766" name="AutoShape 57"/>
              <p:cNvSpPr>
                <a:spLocks noChangeArrowheads="1"/>
              </p:cNvSpPr>
              <p:nvPr/>
            </p:nvSpPr>
            <p:spPr bwMode="auto">
              <a:xfrm>
                <a:off x="243" y="1589"/>
                <a:ext cx="789" cy="605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30767" name="Rectangle 58"/>
              <p:cNvSpPr>
                <a:spLocks noChangeArrowheads="1"/>
              </p:cNvSpPr>
              <p:nvPr/>
            </p:nvSpPr>
            <p:spPr bwMode="auto">
              <a:xfrm>
                <a:off x="263" y="1805"/>
                <a:ext cx="977" cy="390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494651" name="Rectangle 59"/>
              <p:cNvSpPr>
                <a:spLocks noChangeArrowheads="1"/>
              </p:cNvSpPr>
              <p:nvPr/>
            </p:nvSpPr>
            <p:spPr bwMode="auto">
              <a:xfrm>
                <a:off x="386" y="1606"/>
                <a:ext cx="445" cy="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790015"/>
                    </a:solidFill>
                    <a:latin typeface="WinInnwa" charset="0"/>
                  </a:rPr>
                  <a:t>  tmjA[H</a:t>
                </a:r>
                <a:endParaRPr lang="en-US" sz="2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charset="0"/>
                </a:endParaRPr>
              </a:p>
            </p:txBody>
          </p:sp>
          <p:sp>
            <p:nvSpPr>
              <p:cNvPr id="30769" name="Line 60"/>
              <p:cNvSpPr>
                <a:spLocks noChangeShapeType="1"/>
              </p:cNvSpPr>
              <p:nvPr/>
            </p:nvSpPr>
            <p:spPr bwMode="auto">
              <a:xfrm>
                <a:off x="243" y="1739"/>
                <a:ext cx="1" cy="457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70" name="Line 61"/>
              <p:cNvSpPr>
                <a:spLocks noChangeShapeType="1"/>
              </p:cNvSpPr>
              <p:nvPr/>
            </p:nvSpPr>
            <p:spPr bwMode="auto">
              <a:xfrm>
                <a:off x="1032" y="1779"/>
                <a:ext cx="429" cy="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71" name="Rectangle 62"/>
              <p:cNvSpPr>
                <a:spLocks noChangeArrowheads="1"/>
              </p:cNvSpPr>
              <p:nvPr/>
            </p:nvSpPr>
            <p:spPr bwMode="auto">
              <a:xfrm>
                <a:off x="390" y="1909"/>
                <a:ext cx="964" cy="41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30773" name="Rectangle 64"/>
              <p:cNvSpPr>
                <a:spLocks noChangeArrowheads="1"/>
              </p:cNvSpPr>
              <p:nvPr/>
            </p:nvSpPr>
            <p:spPr bwMode="auto">
              <a:xfrm>
                <a:off x="390" y="1909"/>
                <a:ext cx="1365" cy="45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30774" name="AutoShape 65"/>
              <p:cNvSpPr>
                <a:spLocks noChangeArrowheads="1"/>
              </p:cNvSpPr>
              <p:nvPr/>
            </p:nvSpPr>
            <p:spPr bwMode="auto">
              <a:xfrm>
                <a:off x="390" y="1739"/>
                <a:ext cx="790" cy="59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30775" name="Rectangle 66"/>
              <p:cNvSpPr>
                <a:spLocks noChangeArrowheads="1"/>
              </p:cNvSpPr>
              <p:nvPr/>
            </p:nvSpPr>
            <p:spPr bwMode="auto">
              <a:xfrm>
                <a:off x="390" y="1954"/>
                <a:ext cx="964" cy="37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494659" name="Rectangle 67"/>
              <p:cNvSpPr>
                <a:spLocks noChangeArrowheads="1"/>
              </p:cNvSpPr>
              <p:nvPr/>
            </p:nvSpPr>
            <p:spPr bwMode="auto">
              <a:xfrm>
                <a:off x="502" y="1751"/>
                <a:ext cx="546" cy="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790015"/>
                    </a:solidFill>
                    <a:latin typeface="WinInnwa" charset="0"/>
                  </a:rPr>
                  <a:t>   a,moyf</a:t>
                </a:r>
                <a:endParaRPr lang="en-US" sz="2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charset="0"/>
                </a:endParaRPr>
              </a:p>
            </p:txBody>
          </p:sp>
          <p:sp>
            <p:nvSpPr>
              <p:cNvPr id="30777" name="Line 68"/>
              <p:cNvSpPr>
                <a:spLocks noChangeShapeType="1"/>
              </p:cNvSpPr>
              <p:nvPr/>
            </p:nvSpPr>
            <p:spPr bwMode="auto">
              <a:xfrm>
                <a:off x="390" y="1890"/>
                <a:ext cx="1" cy="47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78" name="Line 69"/>
              <p:cNvSpPr>
                <a:spLocks noChangeShapeType="1"/>
              </p:cNvSpPr>
              <p:nvPr/>
            </p:nvSpPr>
            <p:spPr bwMode="auto">
              <a:xfrm>
                <a:off x="1166" y="1904"/>
                <a:ext cx="442" cy="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79" name="Rectangle 70"/>
              <p:cNvSpPr>
                <a:spLocks noChangeArrowheads="1"/>
              </p:cNvSpPr>
              <p:nvPr/>
            </p:nvSpPr>
            <p:spPr bwMode="auto">
              <a:xfrm>
                <a:off x="564" y="2065"/>
                <a:ext cx="1365" cy="471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30780" name="AutoShape 71"/>
              <p:cNvSpPr>
                <a:spLocks noChangeArrowheads="1"/>
              </p:cNvSpPr>
              <p:nvPr/>
            </p:nvSpPr>
            <p:spPr bwMode="auto">
              <a:xfrm>
                <a:off x="564" y="1890"/>
                <a:ext cx="790" cy="59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30781" name="Rectangle 72"/>
              <p:cNvSpPr>
                <a:spLocks noChangeArrowheads="1"/>
              </p:cNvSpPr>
              <p:nvPr/>
            </p:nvSpPr>
            <p:spPr bwMode="auto">
              <a:xfrm>
                <a:off x="584" y="2110"/>
                <a:ext cx="977" cy="37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494665" name="Rectangle 73"/>
              <p:cNvSpPr>
                <a:spLocks noChangeArrowheads="1"/>
              </p:cNvSpPr>
              <p:nvPr/>
            </p:nvSpPr>
            <p:spPr bwMode="auto">
              <a:xfrm>
                <a:off x="724" y="1896"/>
                <a:ext cx="456" cy="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790015"/>
                    </a:solidFill>
                    <a:latin typeface="WinInnwa" charset="0"/>
                  </a:rPr>
                  <a:t>   arma&amp;S</a:t>
                </a:r>
                <a:endParaRPr lang="en-US" sz="2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charset="0"/>
                </a:endParaRPr>
              </a:p>
            </p:txBody>
          </p:sp>
          <p:sp>
            <p:nvSpPr>
              <p:cNvPr id="30783" name="Line 74"/>
              <p:cNvSpPr>
                <a:spLocks noChangeShapeType="1"/>
              </p:cNvSpPr>
              <p:nvPr/>
            </p:nvSpPr>
            <p:spPr bwMode="auto">
              <a:xfrm>
                <a:off x="564" y="2025"/>
                <a:ext cx="1" cy="457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84" name="Line 75"/>
              <p:cNvSpPr>
                <a:spLocks noChangeShapeType="1"/>
              </p:cNvSpPr>
              <p:nvPr/>
            </p:nvSpPr>
            <p:spPr bwMode="auto">
              <a:xfrm>
                <a:off x="1354" y="2065"/>
                <a:ext cx="428" cy="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85" name="Rectangle 76"/>
              <p:cNvSpPr>
                <a:spLocks noChangeArrowheads="1"/>
              </p:cNvSpPr>
              <p:nvPr/>
            </p:nvSpPr>
            <p:spPr bwMode="auto">
              <a:xfrm>
                <a:off x="711" y="2202"/>
                <a:ext cx="1365" cy="471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30786" name="AutoShape 77"/>
              <p:cNvSpPr>
                <a:spLocks noChangeArrowheads="1"/>
              </p:cNvSpPr>
              <p:nvPr/>
            </p:nvSpPr>
            <p:spPr bwMode="auto">
              <a:xfrm>
                <a:off x="711" y="2025"/>
                <a:ext cx="790" cy="59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30787" name="Rectangle 78"/>
              <p:cNvSpPr>
                <a:spLocks noChangeArrowheads="1"/>
              </p:cNvSpPr>
              <p:nvPr/>
            </p:nvSpPr>
            <p:spPr bwMode="auto">
              <a:xfrm>
                <a:off x="731" y="2237"/>
                <a:ext cx="964" cy="390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494671" name="Rectangle 79"/>
              <p:cNvSpPr>
                <a:spLocks noChangeArrowheads="1"/>
              </p:cNvSpPr>
              <p:nvPr/>
            </p:nvSpPr>
            <p:spPr bwMode="auto">
              <a:xfrm>
                <a:off x="862" y="2031"/>
                <a:ext cx="441" cy="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790015"/>
                    </a:solidFill>
                    <a:latin typeface="WinInnwa" charset="0"/>
                  </a:rPr>
                  <a:t>   a,m&amp;Sk</a:t>
                </a:r>
                <a:endParaRPr lang="en-US" sz="2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charset="0"/>
                </a:endParaRPr>
              </a:p>
            </p:txBody>
          </p:sp>
          <p:sp>
            <p:nvSpPr>
              <p:cNvPr id="30789" name="Line 80"/>
              <p:cNvSpPr>
                <a:spLocks noChangeShapeType="1"/>
              </p:cNvSpPr>
              <p:nvPr/>
            </p:nvSpPr>
            <p:spPr bwMode="auto">
              <a:xfrm>
                <a:off x="711" y="2162"/>
                <a:ext cx="1" cy="47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90" name="Line 81"/>
              <p:cNvSpPr>
                <a:spLocks noChangeShapeType="1"/>
              </p:cNvSpPr>
              <p:nvPr/>
            </p:nvSpPr>
            <p:spPr bwMode="auto">
              <a:xfrm>
                <a:off x="1501" y="2202"/>
                <a:ext cx="428" cy="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91" name="Rectangle 82"/>
              <p:cNvSpPr>
                <a:spLocks noChangeArrowheads="1"/>
              </p:cNvSpPr>
              <p:nvPr/>
            </p:nvSpPr>
            <p:spPr bwMode="auto">
              <a:xfrm>
                <a:off x="845" y="2352"/>
                <a:ext cx="1365" cy="471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30792" name="AutoShape 83"/>
              <p:cNvSpPr>
                <a:spLocks noChangeArrowheads="1"/>
              </p:cNvSpPr>
              <p:nvPr/>
            </p:nvSpPr>
            <p:spPr bwMode="auto">
              <a:xfrm>
                <a:off x="845" y="2162"/>
                <a:ext cx="803" cy="591"/>
              </a:xfrm>
              <a:prstGeom prst="roundRect">
                <a:avLst>
                  <a:gd name="adj" fmla="val 1074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30793" name="Rectangle 84"/>
              <p:cNvSpPr>
                <a:spLocks noChangeArrowheads="1"/>
              </p:cNvSpPr>
              <p:nvPr/>
            </p:nvSpPr>
            <p:spPr bwMode="auto">
              <a:xfrm>
                <a:off x="865" y="2372"/>
                <a:ext cx="977" cy="390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494677" name="Rectangle 85"/>
              <p:cNvSpPr>
                <a:spLocks noChangeArrowheads="1"/>
              </p:cNvSpPr>
              <p:nvPr/>
            </p:nvSpPr>
            <p:spPr bwMode="auto">
              <a:xfrm>
                <a:off x="889" y="2177"/>
                <a:ext cx="655" cy="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400">
                    <a:solidFill>
                      <a:schemeClr val="accent2"/>
                    </a:solidFill>
                    <a:latin typeface="WinInnwa" charset="0"/>
                  </a:rPr>
                  <a:t>   rif;rJhumv</a:t>
                </a:r>
                <a:endParaRPr lang="en-US" sz="200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charset="0"/>
                </a:endParaRPr>
              </a:p>
            </p:txBody>
          </p:sp>
          <p:sp>
            <p:nvSpPr>
              <p:cNvPr id="30795" name="Line 86"/>
              <p:cNvSpPr>
                <a:spLocks noChangeShapeType="1"/>
              </p:cNvSpPr>
              <p:nvPr/>
            </p:nvSpPr>
            <p:spPr bwMode="auto">
              <a:xfrm>
                <a:off x="845" y="2312"/>
                <a:ext cx="1" cy="457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96" name="Rectangle 87"/>
              <p:cNvSpPr>
                <a:spLocks noChangeArrowheads="1"/>
              </p:cNvSpPr>
              <p:nvPr/>
            </p:nvSpPr>
            <p:spPr bwMode="auto">
              <a:xfrm>
                <a:off x="992" y="2507"/>
                <a:ext cx="1365" cy="458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30797" name="AutoShape 88"/>
              <p:cNvSpPr>
                <a:spLocks noChangeArrowheads="1"/>
              </p:cNvSpPr>
              <p:nvPr/>
            </p:nvSpPr>
            <p:spPr bwMode="auto">
              <a:xfrm>
                <a:off x="992" y="2312"/>
                <a:ext cx="790" cy="59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30798" name="Rectangle 89"/>
              <p:cNvSpPr>
                <a:spLocks noChangeArrowheads="1"/>
              </p:cNvSpPr>
              <p:nvPr/>
            </p:nvSpPr>
            <p:spPr bwMode="auto">
              <a:xfrm>
                <a:off x="992" y="2532"/>
                <a:ext cx="977" cy="37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494682" name="Rectangle 90"/>
              <p:cNvSpPr>
                <a:spLocks noChangeArrowheads="1"/>
              </p:cNvSpPr>
              <p:nvPr/>
            </p:nvSpPr>
            <p:spPr bwMode="auto">
              <a:xfrm>
                <a:off x="1039" y="2320"/>
                <a:ext cx="650" cy="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790015"/>
                    </a:solidFill>
                    <a:latin typeface="WinInnwa" charset="0"/>
                  </a:rPr>
                  <a:t>   </a:t>
                </a:r>
                <a:r>
                  <a:rPr lang="en-US" sz="1400">
                    <a:solidFill>
                      <a:schemeClr val="accent2"/>
                    </a:solidFill>
                    <a:latin typeface="WinInnwa" charset="0"/>
                  </a:rPr>
                  <a:t>rif;pHumv</a:t>
                </a:r>
                <a:endParaRPr lang="en-US" sz="200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charset="0"/>
                </a:endParaRPr>
              </a:p>
            </p:txBody>
          </p:sp>
          <p:sp>
            <p:nvSpPr>
              <p:cNvPr id="30800" name="Line 91"/>
              <p:cNvSpPr>
                <a:spLocks noChangeShapeType="1"/>
              </p:cNvSpPr>
              <p:nvPr/>
            </p:nvSpPr>
            <p:spPr bwMode="auto">
              <a:xfrm>
                <a:off x="992" y="2454"/>
                <a:ext cx="1" cy="47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01" name="Rectangle 92"/>
              <p:cNvSpPr>
                <a:spLocks noChangeArrowheads="1"/>
              </p:cNvSpPr>
              <p:nvPr/>
            </p:nvSpPr>
            <p:spPr bwMode="auto">
              <a:xfrm>
                <a:off x="1166" y="2639"/>
                <a:ext cx="1365" cy="471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30802" name="AutoShape 93"/>
              <p:cNvSpPr>
                <a:spLocks noChangeArrowheads="1"/>
              </p:cNvSpPr>
              <p:nvPr/>
            </p:nvSpPr>
            <p:spPr bwMode="auto">
              <a:xfrm>
                <a:off x="1166" y="2454"/>
                <a:ext cx="803" cy="605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30803" name="Rectangle 94"/>
              <p:cNvSpPr>
                <a:spLocks noChangeArrowheads="1"/>
              </p:cNvSpPr>
              <p:nvPr/>
            </p:nvSpPr>
            <p:spPr bwMode="auto">
              <a:xfrm>
                <a:off x="1186" y="2674"/>
                <a:ext cx="977" cy="390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494687" name="Rectangle 95"/>
              <p:cNvSpPr>
                <a:spLocks noChangeArrowheads="1"/>
              </p:cNvSpPr>
              <p:nvPr/>
            </p:nvSpPr>
            <p:spPr bwMode="auto">
              <a:xfrm>
                <a:off x="1182" y="2471"/>
                <a:ext cx="753" cy="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790015"/>
                    </a:solidFill>
                    <a:latin typeface="WinInnwa" charset="0"/>
                  </a:rPr>
                  <a:t>   odrf;oGm;jcif;</a:t>
                </a:r>
                <a:endParaRPr lang="en-US" sz="2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charset="0"/>
                </a:endParaRPr>
              </a:p>
            </p:txBody>
          </p:sp>
          <p:sp>
            <p:nvSpPr>
              <p:cNvPr id="30805" name="Line 96"/>
              <p:cNvSpPr>
                <a:spLocks noChangeShapeType="1"/>
              </p:cNvSpPr>
              <p:nvPr/>
            </p:nvSpPr>
            <p:spPr bwMode="auto">
              <a:xfrm>
                <a:off x="1166" y="2599"/>
                <a:ext cx="1" cy="457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06" name="Rectangle 97"/>
              <p:cNvSpPr>
                <a:spLocks noChangeArrowheads="1"/>
              </p:cNvSpPr>
              <p:nvPr/>
            </p:nvSpPr>
            <p:spPr bwMode="auto">
              <a:xfrm>
                <a:off x="1354" y="2790"/>
                <a:ext cx="1364" cy="458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30807" name="AutoShape 98"/>
              <p:cNvSpPr>
                <a:spLocks noChangeArrowheads="1"/>
              </p:cNvSpPr>
              <p:nvPr/>
            </p:nvSpPr>
            <p:spPr bwMode="auto">
              <a:xfrm>
                <a:off x="1354" y="2599"/>
                <a:ext cx="789" cy="59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30808" name="Rectangle 99"/>
              <p:cNvSpPr>
                <a:spLocks noChangeArrowheads="1"/>
              </p:cNvSpPr>
              <p:nvPr/>
            </p:nvSpPr>
            <p:spPr bwMode="auto">
              <a:xfrm>
                <a:off x="1374" y="2839"/>
                <a:ext cx="963" cy="37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494692" name="Rectangle 100"/>
              <p:cNvSpPr>
                <a:spLocks noChangeArrowheads="1"/>
              </p:cNvSpPr>
              <p:nvPr/>
            </p:nvSpPr>
            <p:spPr bwMode="auto">
              <a:xfrm>
                <a:off x="1362" y="2617"/>
                <a:ext cx="802" cy="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790015"/>
                    </a:solidFill>
                    <a:latin typeface="WinInnwa" charset="0"/>
                  </a:rPr>
                  <a:t>   qdwfjidrfumv</a:t>
                </a:r>
                <a:endParaRPr lang="en-US" sz="2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charset="0"/>
                </a:endParaRPr>
              </a:p>
            </p:txBody>
          </p:sp>
          <p:sp>
            <p:nvSpPr>
              <p:cNvPr id="30810" name="Line 101"/>
              <p:cNvSpPr>
                <a:spLocks noChangeShapeType="1"/>
              </p:cNvSpPr>
              <p:nvPr/>
            </p:nvSpPr>
            <p:spPr bwMode="auto">
              <a:xfrm>
                <a:off x="2143" y="2790"/>
                <a:ext cx="428" cy="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11" name="Rectangle 102"/>
              <p:cNvSpPr>
                <a:spLocks noChangeArrowheads="1"/>
              </p:cNvSpPr>
              <p:nvPr/>
            </p:nvSpPr>
            <p:spPr bwMode="auto">
              <a:xfrm>
                <a:off x="1523" y="2992"/>
                <a:ext cx="1365" cy="471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30812" name="AutoShape 103"/>
              <p:cNvSpPr>
                <a:spLocks noChangeArrowheads="1"/>
              </p:cNvSpPr>
              <p:nvPr/>
            </p:nvSpPr>
            <p:spPr bwMode="auto">
              <a:xfrm>
                <a:off x="1523" y="2750"/>
                <a:ext cx="790" cy="59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sp>
            <p:nvSpPr>
              <p:cNvPr id="30813" name="Rectangle 104"/>
              <p:cNvSpPr>
                <a:spLocks noChangeArrowheads="1"/>
              </p:cNvSpPr>
              <p:nvPr/>
            </p:nvSpPr>
            <p:spPr bwMode="auto">
              <a:xfrm>
                <a:off x="1527" y="2992"/>
                <a:ext cx="977" cy="390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WinResearcher" charset="0"/>
                </a:endParaRPr>
              </a:p>
            </p:txBody>
          </p:sp>
          <p:grpSp>
            <p:nvGrpSpPr>
              <p:cNvPr id="30814" name="Group 105"/>
              <p:cNvGrpSpPr>
                <a:grpSpLocks/>
              </p:cNvGrpSpPr>
              <p:nvPr/>
            </p:nvGrpSpPr>
            <p:grpSpPr bwMode="auto">
              <a:xfrm>
                <a:off x="1602" y="2765"/>
                <a:ext cx="531" cy="224"/>
                <a:chOff x="3074" y="3101"/>
                <a:chExt cx="531" cy="224"/>
              </a:xfrm>
            </p:grpSpPr>
            <p:sp>
              <p:nvSpPr>
                <p:cNvPr id="494698" name="Rectangle 106"/>
                <p:cNvSpPr>
                  <a:spLocks noChangeArrowheads="1"/>
                </p:cNvSpPr>
                <p:nvPr/>
              </p:nvSpPr>
              <p:spPr bwMode="auto">
                <a:xfrm>
                  <a:off x="3074" y="3112"/>
                  <a:ext cx="196" cy="2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US" sz="2000">
                      <a:solidFill>
                        <a:srgbClr val="790015"/>
                      </a:solidFill>
                      <a:latin typeface="WinResearcher" charset="0"/>
                    </a:rPr>
                    <a:t>   </a:t>
                  </a:r>
                  <a:endParaRPr lang="en-US" sz="3200">
                    <a:solidFill>
                      <a:srgbClr val="FFA27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WinResearcher" charset="0"/>
                  </a:endParaRPr>
                </a:p>
              </p:txBody>
            </p:sp>
            <p:sp>
              <p:nvSpPr>
                <p:cNvPr id="494699" name="Rectangle 107"/>
                <p:cNvSpPr>
                  <a:spLocks noChangeArrowheads="1"/>
                </p:cNvSpPr>
                <p:nvPr/>
              </p:nvSpPr>
              <p:spPr bwMode="auto">
                <a:xfrm>
                  <a:off x="3250" y="3101"/>
                  <a:ext cx="353" cy="22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US" sz="2100">
                      <a:solidFill>
                        <a:srgbClr val="790015"/>
                      </a:solidFill>
                      <a:latin typeface="WinInnwa" charset="0"/>
                    </a:rPr>
                    <a:t>a,&amp;k</a:t>
                  </a:r>
                  <a:endParaRPr lang="en-US" sz="3200">
                    <a:solidFill>
                      <a:srgbClr val="FFA27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WinInnwa" charset="0"/>
                  </a:endParaRPr>
                </a:p>
              </p:txBody>
            </p:sp>
          </p:grpSp>
          <p:sp>
            <p:nvSpPr>
              <p:cNvPr id="30815" name="Line 108"/>
              <p:cNvSpPr>
                <a:spLocks noChangeShapeType="1"/>
              </p:cNvSpPr>
              <p:nvPr/>
            </p:nvSpPr>
            <p:spPr bwMode="auto">
              <a:xfrm>
                <a:off x="1523" y="2952"/>
                <a:ext cx="1" cy="457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16" name="Line 109"/>
              <p:cNvSpPr>
                <a:spLocks noChangeShapeType="1"/>
              </p:cNvSpPr>
              <p:nvPr/>
            </p:nvSpPr>
            <p:spPr bwMode="auto">
              <a:xfrm>
                <a:off x="2305" y="2992"/>
                <a:ext cx="428" cy="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" name="Group 145"/>
          <p:cNvGrpSpPr>
            <a:grpSpLocks/>
          </p:cNvGrpSpPr>
          <p:nvPr/>
        </p:nvGrpSpPr>
        <p:grpSpPr bwMode="auto">
          <a:xfrm>
            <a:off x="3675063" y="750888"/>
            <a:ext cx="5203829" cy="2716212"/>
            <a:chOff x="2295" y="452"/>
            <a:chExt cx="3278" cy="1711"/>
          </a:xfrm>
        </p:grpSpPr>
        <p:sp>
          <p:nvSpPr>
            <p:cNvPr id="30750" name="Rectangle 6"/>
            <p:cNvSpPr>
              <a:spLocks noChangeArrowheads="1"/>
            </p:cNvSpPr>
            <p:nvPr/>
          </p:nvSpPr>
          <p:spPr bwMode="auto">
            <a:xfrm>
              <a:off x="2295" y="1874"/>
              <a:ext cx="1266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400" dirty="0" err="1">
                  <a:solidFill>
                    <a:schemeClr val="accent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သတင်းကောင်း</a:t>
              </a:r>
              <a:endParaRPr lang="en-US" sz="2400" dirty="0">
                <a:solidFill>
                  <a:schemeClr val="bg2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494635" name="Rectangle 43"/>
            <p:cNvSpPr>
              <a:spLocks noChangeArrowheads="1"/>
            </p:cNvSpPr>
            <p:nvPr/>
          </p:nvSpPr>
          <p:spPr bwMode="auto">
            <a:xfrm>
              <a:off x="4040" y="452"/>
              <a:ext cx="1533" cy="7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2400" dirty="0" err="1">
                  <a:solidFill>
                    <a:srgbClr val="FFFF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အချက်အလက်နှင</a:t>
              </a:r>
              <a:r>
                <a:rPr lang="en-US" sz="2400" dirty="0">
                  <a:solidFill>
                    <a:srgbClr val="FFFF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့် </a:t>
              </a:r>
            </a:p>
            <a:p>
              <a:pPr>
                <a:lnSpc>
                  <a:spcPct val="85000"/>
                </a:lnSpc>
              </a:pPr>
              <a:r>
                <a:rPr lang="en-US" sz="2400" dirty="0" err="1">
                  <a:solidFill>
                    <a:srgbClr val="FFFF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ဘုရားသခင</a:t>
              </a:r>
              <a:r>
                <a:rPr lang="en-US" sz="2400" dirty="0">
                  <a:solidFill>
                    <a:srgbClr val="FFFF00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  <a:endParaRPr lang="en-US" sz="14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endParaRPr>
            </a:p>
            <a:p>
              <a:pPr>
                <a:lnSpc>
                  <a:spcPct val="85000"/>
                </a:lnSpc>
              </a:pPr>
              <a:endParaRPr lang="en-US" sz="1800" dirty="0">
                <a:solidFill>
                  <a:srgbClr val="FFFF00"/>
                </a:solidFill>
                <a:latin typeface="WinInnwa" charset="0"/>
              </a:endParaRPr>
            </a:p>
            <a:p>
              <a:pPr>
                <a:lnSpc>
                  <a:spcPct val="85000"/>
                </a:lnSpc>
              </a:pPr>
              <a:endParaRPr lang="en-US" sz="1800" dirty="0">
                <a:solidFill>
                  <a:srgbClr val="FFFF00"/>
                </a:solidFill>
                <a:latin typeface="WinInnwa" charset="0"/>
              </a:endParaRPr>
            </a:p>
          </p:txBody>
        </p:sp>
        <p:sp>
          <p:nvSpPr>
            <p:cNvPr id="494636" name="Line 44"/>
            <p:cNvSpPr>
              <a:spLocks noChangeShapeType="1"/>
            </p:cNvSpPr>
            <p:nvPr/>
          </p:nvSpPr>
          <p:spPr bwMode="auto">
            <a:xfrm flipV="1">
              <a:off x="3456" y="736"/>
              <a:ext cx="624" cy="12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SG">
                <a:latin typeface="WinResearcher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46"/>
          <p:cNvGrpSpPr>
            <a:grpSpLocks/>
          </p:cNvGrpSpPr>
          <p:nvPr/>
        </p:nvGrpSpPr>
        <p:grpSpPr bwMode="auto">
          <a:xfrm>
            <a:off x="3852863" y="1870075"/>
            <a:ext cx="4422776" cy="2046288"/>
            <a:chOff x="2479" y="1170"/>
            <a:chExt cx="2786" cy="1289"/>
          </a:xfrm>
        </p:grpSpPr>
        <p:sp>
          <p:nvSpPr>
            <p:cNvPr id="30745" name="Rectangle 7"/>
            <p:cNvSpPr>
              <a:spLocks noChangeArrowheads="1"/>
            </p:cNvSpPr>
            <p:nvPr/>
          </p:nvSpPr>
          <p:spPr bwMode="auto">
            <a:xfrm>
              <a:off x="2479" y="2170"/>
              <a:ext cx="115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2400">
                <a:solidFill>
                  <a:schemeClr val="bg2"/>
                </a:solidFill>
                <a:latin typeface="WinResearcher" charset="0"/>
              </a:endParaRPr>
            </a:p>
          </p:txBody>
        </p:sp>
        <p:grpSp>
          <p:nvGrpSpPr>
            <p:cNvPr id="30746" name="Group 36"/>
            <p:cNvGrpSpPr>
              <a:grpSpLocks/>
            </p:cNvGrpSpPr>
            <p:nvPr/>
          </p:nvGrpSpPr>
          <p:grpSpPr bwMode="auto">
            <a:xfrm>
              <a:off x="4048" y="1170"/>
              <a:ext cx="1217" cy="681"/>
              <a:chOff x="4112" y="1314"/>
              <a:chExt cx="1217" cy="681"/>
            </a:xfrm>
          </p:grpSpPr>
          <p:sp>
            <p:nvSpPr>
              <p:cNvPr id="494629" name="Rectangle 37"/>
              <p:cNvSpPr>
                <a:spLocks noChangeArrowheads="1"/>
              </p:cNvSpPr>
              <p:nvPr/>
            </p:nvSpPr>
            <p:spPr bwMode="auto">
              <a:xfrm>
                <a:off x="4112" y="1334"/>
                <a:ext cx="1162" cy="661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SG">
                  <a:latin typeface="WinResearcher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494630" name="Rectangle 38"/>
              <p:cNvSpPr>
                <a:spLocks noChangeArrowheads="1"/>
              </p:cNvSpPr>
              <p:nvPr/>
            </p:nvSpPr>
            <p:spPr bwMode="auto">
              <a:xfrm>
                <a:off x="4253" y="1314"/>
                <a:ext cx="1076" cy="46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85000"/>
                  </a:lnSpc>
                  <a:defRPr/>
                </a:pPr>
                <a:r>
                  <a:rPr lang="en-US" sz="2400" dirty="0" err="1">
                    <a:solidFill>
                      <a:srgbClr val="FFFF00"/>
                    </a:solidFill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အသင်းတော</a:t>
                </a:r>
                <a:r>
                  <a:rPr lang="en-US" sz="2400" dirty="0">
                    <a:solidFill>
                      <a:srgbClr val="FFFF00"/>
                    </a:solidFill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်</a:t>
                </a:r>
              </a:p>
              <a:p>
                <a:pPr>
                  <a:lnSpc>
                    <a:spcPct val="85000"/>
                  </a:lnSpc>
                  <a:defRPr/>
                </a:pPr>
                <a:r>
                  <a:rPr lang="en-US" sz="2400" dirty="0" err="1">
                    <a:solidFill>
                      <a:srgbClr val="FFFF00"/>
                    </a:solidFill>
                    <a:latin typeface="Pyidaungsu" panose="020B0502040204020203" pitchFamily="34" charset="0"/>
                    <a:ea typeface="+mn-ea"/>
                    <a:cs typeface="Pyidaungsu" panose="020B0502040204020203" pitchFamily="34" charset="0"/>
                  </a:rPr>
                  <a:t>သမိုင်း</a:t>
                </a:r>
                <a:endParaRPr lang="en-US" sz="2400" dirty="0">
                  <a:solidFill>
                    <a:srgbClr val="FFFF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endParaRPr>
              </a:p>
            </p:txBody>
          </p:sp>
        </p:grpSp>
        <p:sp>
          <p:nvSpPr>
            <p:cNvPr id="494631" name="Line 39"/>
            <p:cNvSpPr>
              <a:spLocks noChangeShapeType="1"/>
            </p:cNvSpPr>
            <p:nvPr/>
          </p:nvSpPr>
          <p:spPr bwMode="auto">
            <a:xfrm flipV="1">
              <a:off x="3326" y="1424"/>
              <a:ext cx="906" cy="93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4758" dir="607859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SG">
                <a:latin typeface="WinResearcher" pitchFamily="2" charset="0"/>
                <a:ea typeface="+mn-ea"/>
                <a:cs typeface="+mn-cs"/>
              </a:endParaRPr>
            </a:p>
          </p:txBody>
        </p:sp>
      </p:grpSp>
      <p:sp>
        <p:nvSpPr>
          <p:cNvPr id="494741" name="Rectangle 149"/>
          <p:cNvSpPr>
            <a:spLocks noChangeArrowheads="1"/>
          </p:cNvSpPr>
          <p:nvPr/>
        </p:nvSpPr>
        <p:spPr bwMode="auto">
          <a:xfrm>
            <a:off x="4843463" y="842963"/>
            <a:ext cx="1638300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5F5F5F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 err="1">
                <a:solidFill>
                  <a:schemeClr val="bg2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ပထမရာစု</a:t>
            </a:r>
            <a:endParaRPr lang="en-US" sz="2000" dirty="0">
              <a:solidFill>
                <a:schemeClr val="bg2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30744" name="Text Box 151"/>
          <p:cNvSpPr txBox="1">
            <a:spLocks noChangeArrowheads="1"/>
          </p:cNvSpPr>
          <p:nvPr/>
        </p:nvSpPr>
        <p:spPr bwMode="auto">
          <a:xfrm>
            <a:off x="3756025" y="3486150"/>
            <a:ext cx="2244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>
                <a:latin typeface="WinInnwa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တမန်တော်ဝတ္ထု</a:t>
            </a:r>
            <a:endParaRPr lang="my-MM" sz="2000" dirty="0">
              <a:solidFill>
                <a:schemeClr val="accent2"/>
              </a:solidFill>
              <a:latin typeface="Pyidaungsu" panose="020B0502040204020203" pitchFamily="34" charset="0"/>
              <a:ea typeface="Arial" charset="0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4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4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4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4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4602" grpId="0" autoUpdateAnimBg="0"/>
      <p:bldP spid="494603" grpId="0" autoUpdateAnimBg="0"/>
      <p:bldP spid="494604" grpId="0" autoUpdateAnimBg="0"/>
      <p:bldP spid="494741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24" name="Picture 4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25" name="Picture 5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26" name="Picture 6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0" name="Text Box 7"/>
          <p:cNvSpPr txBox="1">
            <a:spLocks noChangeArrowheads="1"/>
          </p:cNvSpPr>
          <p:nvPr/>
        </p:nvSpPr>
        <p:spPr bwMode="auto">
          <a:xfrm>
            <a:off x="8756650" y="98425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my-MM" sz="2000" b="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31751" name="Text Box 9"/>
          <p:cNvSpPr txBox="1">
            <a:spLocks noChangeArrowheads="1"/>
          </p:cNvSpPr>
          <p:nvPr/>
        </p:nvSpPr>
        <p:spPr bwMode="auto">
          <a:xfrm>
            <a:off x="355600" y="6072188"/>
            <a:ext cx="1533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0">
                <a:solidFill>
                  <a:srgbClr val="333333"/>
                </a:solidFill>
                <a:latin typeface="Webdings" charset="0"/>
              </a:rPr>
              <a:t>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846138" y="1954213"/>
            <a:ext cx="7513637" cy="2713037"/>
            <a:chOff x="533" y="1231"/>
            <a:chExt cx="4733" cy="1709"/>
          </a:xfrm>
        </p:grpSpPr>
        <p:sp>
          <p:nvSpPr>
            <p:cNvPr id="593934" name="Text Box 14"/>
            <p:cNvSpPr txBox="1">
              <a:spLocks noChangeArrowheads="1"/>
            </p:cNvSpPr>
            <p:nvPr/>
          </p:nvSpPr>
          <p:spPr bwMode="auto">
            <a:xfrm>
              <a:off x="533" y="1231"/>
              <a:ext cx="4733" cy="170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43684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7200">
                  <a:solidFill>
                    <a:srgbClr val="7AFEEE"/>
                  </a:solidFill>
                  <a:ea typeface="+mn-ea"/>
                  <a:cs typeface="+mn-cs"/>
                </a:rPr>
                <a:t>C 7 S J</a:t>
              </a:r>
            </a:p>
          </p:txBody>
        </p:sp>
        <p:sp>
          <p:nvSpPr>
            <p:cNvPr id="593935" name="Rectangle 15"/>
            <p:cNvSpPr>
              <a:spLocks noChangeArrowheads="1"/>
            </p:cNvSpPr>
            <p:nvPr/>
          </p:nvSpPr>
          <p:spPr bwMode="auto">
            <a:xfrm>
              <a:off x="2081" y="2028"/>
              <a:ext cx="516" cy="105"/>
            </a:xfrm>
            <a:prstGeom prst="rect">
              <a:avLst/>
            </a:prstGeom>
            <a:solidFill>
              <a:srgbClr val="7AFEEE"/>
            </a:solidFill>
            <a:ln w="12700">
              <a:noFill/>
              <a:miter lim="800000"/>
              <a:headEnd/>
              <a:tailEnd/>
            </a:ln>
            <a:effectLst>
              <a:outerShdw dist="56796" dir="3806097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SG"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228850" y="1108075"/>
            <a:ext cx="2763838" cy="1343025"/>
            <a:chOff x="2412" y="2052"/>
            <a:chExt cx="1741" cy="846"/>
          </a:xfrm>
        </p:grpSpPr>
        <p:sp>
          <p:nvSpPr>
            <p:cNvPr id="31812" name="Rectangle 1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WinInnwa" charset="0"/>
              </a:endParaRPr>
            </a:p>
          </p:txBody>
        </p:sp>
        <p:sp>
          <p:nvSpPr>
            <p:cNvPr id="31813" name="AutoShape 1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WinInnwa" charset="0"/>
              </a:endParaRPr>
            </a:p>
          </p:txBody>
        </p:sp>
        <p:sp>
          <p:nvSpPr>
            <p:cNvPr id="31814" name="Rectangle 1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WinInnwa" charset="0"/>
              </a:endParaRPr>
            </a:p>
          </p:txBody>
        </p:sp>
        <p:sp>
          <p:nvSpPr>
            <p:cNvPr id="593940" name="Rectangle 20"/>
            <p:cNvSpPr>
              <a:spLocks noChangeArrowheads="1"/>
            </p:cNvSpPr>
            <p:nvPr/>
          </p:nvSpPr>
          <p:spPr bwMode="auto">
            <a:xfrm>
              <a:off x="2458" y="2078"/>
              <a:ext cx="828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dirty="0">
                  <a:solidFill>
                    <a:srgbClr val="790015"/>
                  </a:solidFill>
                  <a:latin typeface="WinInnwa" charset="0"/>
                </a:rPr>
                <a:t>   </a:t>
              </a:r>
              <a:r>
                <a:rPr lang="en-US" sz="1800" dirty="0" err="1">
                  <a:solidFill>
                    <a:schemeClr val="accent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ဖန်ဆင်းခြင်း</a:t>
              </a:r>
              <a:endParaRPr 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31816" name="Line 2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2508250" y="1528763"/>
            <a:ext cx="2763838" cy="1343025"/>
            <a:chOff x="2412" y="2052"/>
            <a:chExt cx="1741" cy="846"/>
          </a:xfrm>
        </p:grpSpPr>
        <p:sp>
          <p:nvSpPr>
            <p:cNvPr id="31807" name="Rectangle 2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08" name="AutoShape 2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09" name="Rectangle 2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46" name="Rectangle 26"/>
            <p:cNvSpPr>
              <a:spLocks noChangeArrowheads="1"/>
            </p:cNvSpPr>
            <p:nvPr/>
          </p:nvSpPr>
          <p:spPr bwMode="auto">
            <a:xfrm>
              <a:off x="2588" y="2078"/>
              <a:ext cx="563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dirty="0">
                  <a:solidFill>
                    <a:srgbClr val="790015"/>
                  </a:solidFill>
                  <a:latin typeface="WinInnwa" charset="0"/>
                </a:rPr>
                <a:t>  </a:t>
              </a:r>
              <a:r>
                <a:rPr lang="en-US" sz="1800" dirty="0" err="1">
                  <a:solidFill>
                    <a:schemeClr val="accent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အာဗြဟံ</a:t>
              </a:r>
              <a:endParaRPr 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31811" name="Line 2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2789238" y="1951038"/>
            <a:ext cx="2763837" cy="1343025"/>
            <a:chOff x="2412" y="2052"/>
            <a:chExt cx="1741" cy="846"/>
          </a:xfrm>
        </p:grpSpPr>
        <p:sp>
          <p:nvSpPr>
            <p:cNvPr id="31802" name="Rectangle 29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03" name="AutoShape 30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04" name="Rectangle 31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52" name="Rectangle 32"/>
            <p:cNvSpPr>
              <a:spLocks noChangeArrowheads="1"/>
            </p:cNvSpPr>
            <p:nvPr/>
          </p:nvSpPr>
          <p:spPr bwMode="auto">
            <a:xfrm>
              <a:off x="2502" y="2078"/>
              <a:ext cx="73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dirty="0">
                  <a:solidFill>
                    <a:srgbClr val="790015"/>
                  </a:solidFill>
                  <a:latin typeface="WinInnwa" charset="0"/>
                </a:rPr>
                <a:t>   </a:t>
              </a:r>
              <a:r>
                <a:rPr lang="en-US" sz="20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ယောသပ</a:t>
              </a:r>
              <a:r>
                <a:rPr lang="en-US" sz="2000" dirty="0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  <a:endParaRPr lang="en-US" sz="36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endParaRPr>
            </a:p>
          </p:txBody>
        </p:sp>
        <p:sp>
          <p:nvSpPr>
            <p:cNvPr id="31806" name="Line 33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3054350" y="2322513"/>
            <a:ext cx="2763838" cy="1343025"/>
            <a:chOff x="2412" y="2052"/>
            <a:chExt cx="1741" cy="846"/>
          </a:xfrm>
        </p:grpSpPr>
        <p:sp>
          <p:nvSpPr>
            <p:cNvPr id="31797" name="Rectangle 35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98" name="AutoShape 36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99" name="Rectangle 37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58" name="Rectangle 38"/>
            <p:cNvSpPr>
              <a:spLocks noChangeArrowheads="1"/>
            </p:cNvSpPr>
            <p:nvPr/>
          </p:nvSpPr>
          <p:spPr bwMode="auto">
            <a:xfrm>
              <a:off x="2572" y="2078"/>
              <a:ext cx="593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dirty="0">
                  <a:solidFill>
                    <a:srgbClr val="790015"/>
                  </a:solidFill>
                  <a:latin typeface="WinInnwa" charset="0"/>
                </a:rPr>
                <a:t>   </a:t>
              </a:r>
              <a:r>
                <a:rPr lang="en-US" sz="20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မောရှေ</a:t>
              </a:r>
              <a:endParaRPr lang="en-US" sz="32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31801" name="Line 39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40"/>
          <p:cNvGrpSpPr>
            <a:grpSpLocks/>
          </p:cNvGrpSpPr>
          <p:nvPr/>
        </p:nvGrpSpPr>
        <p:grpSpPr bwMode="auto">
          <a:xfrm>
            <a:off x="3346450" y="2746375"/>
            <a:ext cx="2763838" cy="1343025"/>
            <a:chOff x="2412" y="2052"/>
            <a:chExt cx="1741" cy="846"/>
          </a:xfrm>
        </p:grpSpPr>
        <p:sp>
          <p:nvSpPr>
            <p:cNvPr id="31792" name="Rectangle 4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93" name="AutoShape 4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94" name="Rectangle 4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64" name="Rectangle 44"/>
            <p:cNvSpPr>
              <a:spLocks noChangeArrowheads="1"/>
            </p:cNvSpPr>
            <p:nvPr/>
          </p:nvSpPr>
          <p:spPr bwMode="auto">
            <a:xfrm>
              <a:off x="2582" y="2078"/>
              <a:ext cx="57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dirty="0">
                  <a:solidFill>
                    <a:srgbClr val="790015"/>
                  </a:solidFill>
                  <a:latin typeface="WinInnwa" charset="0"/>
                </a:rPr>
                <a:t>   </a:t>
              </a:r>
              <a:r>
                <a:rPr lang="en-US" sz="20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ယောရှု</a:t>
              </a:r>
              <a:endParaRPr lang="en-US" sz="32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31796" name="Line 4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3641725" y="3171825"/>
            <a:ext cx="2763838" cy="1343025"/>
            <a:chOff x="2412" y="2052"/>
            <a:chExt cx="1741" cy="846"/>
          </a:xfrm>
        </p:grpSpPr>
        <p:sp>
          <p:nvSpPr>
            <p:cNvPr id="31787" name="Rectangle 4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8" name="AutoShape 4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9" name="Rectangle 4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70" name="Rectangle 50"/>
            <p:cNvSpPr>
              <a:spLocks noChangeArrowheads="1"/>
            </p:cNvSpPr>
            <p:nvPr/>
          </p:nvSpPr>
          <p:spPr bwMode="auto">
            <a:xfrm>
              <a:off x="2487" y="2078"/>
              <a:ext cx="76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dirty="0">
                  <a:solidFill>
                    <a:srgbClr val="790015"/>
                  </a:solidFill>
                  <a:latin typeface="WinInnwa" charset="0"/>
                </a:rPr>
                <a:t>   </a:t>
              </a:r>
              <a:r>
                <a:rPr lang="en-US" sz="2000" dirty="0" err="1">
                  <a:solidFill>
                    <a:schemeClr val="accent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မင်းမဲ့စနစ</a:t>
              </a:r>
              <a:r>
                <a:rPr lang="en-US" sz="2000" dirty="0">
                  <a:solidFill>
                    <a:schemeClr val="accent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  <a:endParaRPr 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31791" name="Line 5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52"/>
          <p:cNvGrpSpPr>
            <a:grpSpLocks/>
          </p:cNvGrpSpPr>
          <p:nvPr/>
        </p:nvGrpSpPr>
        <p:grpSpPr bwMode="auto">
          <a:xfrm>
            <a:off x="3903957" y="3592513"/>
            <a:ext cx="2766718" cy="1474787"/>
            <a:chOff x="2393" y="2052"/>
            <a:chExt cx="1760" cy="846"/>
          </a:xfrm>
        </p:grpSpPr>
        <p:sp>
          <p:nvSpPr>
            <p:cNvPr id="31782" name="Rectangle 5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3" name="AutoShape 5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4" name="Rectangle 5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76" name="Rectangle 56"/>
            <p:cNvSpPr>
              <a:spLocks noChangeArrowheads="1"/>
            </p:cNvSpPr>
            <p:nvPr/>
          </p:nvSpPr>
          <p:spPr bwMode="auto">
            <a:xfrm>
              <a:off x="2393" y="2078"/>
              <a:ext cx="94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790015"/>
                  </a:solidFill>
                  <a:latin typeface="WinInnwa" charset="0"/>
                </a:rPr>
                <a:t>   </a:t>
              </a:r>
              <a:r>
                <a:rPr lang="en-US" sz="2000" dirty="0" err="1">
                  <a:solidFill>
                    <a:schemeClr val="accent2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မင်းစံကာလ</a:t>
              </a:r>
              <a:endParaRPr 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31786" name="Line 5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58"/>
          <p:cNvGrpSpPr>
            <a:grpSpLocks/>
          </p:cNvGrpSpPr>
          <p:nvPr/>
        </p:nvGrpSpPr>
        <p:grpSpPr bwMode="auto">
          <a:xfrm>
            <a:off x="3979864" y="3989388"/>
            <a:ext cx="3011488" cy="1343025"/>
            <a:chOff x="2256" y="2052"/>
            <a:chExt cx="1897" cy="846"/>
          </a:xfrm>
        </p:grpSpPr>
        <p:sp>
          <p:nvSpPr>
            <p:cNvPr id="31777" name="Rectangle 59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8" name="AutoShape 60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9" name="Rectangle 61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82" name="Rectangle 62"/>
            <p:cNvSpPr>
              <a:spLocks noChangeArrowheads="1"/>
            </p:cNvSpPr>
            <p:nvPr/>
          </p:nvSpPr>
          <p:spPr bwMode="auto">
            <a:xfrm>
              <a:off x="2256" y="2078"/>
              <a:ext cx="122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dirty="0">
                  <a:solidFill>
                    <a:srgbClr val="790015"/>
                  </a:solidFill>
                  <a:latin typeface="WinInnwa" charset="0"/>
                </a:rPr>
                <a:t> </a:t>
              </a:r>
              <a:r>
                <a:rPr lang="en-US" sz="2400" dirty="0">
                  <a:solidFill>
                    <a:srgbClr val="790015"/>
                  </a:solidFill>
                  <a:latin typeface="WinInnwa" charset="0"/>
                </a:rPr>
                <a:t>  </a:t>
              </a:r>
              <a:r>
                <a:rPr lang="en-US" sz="18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သိမ်းသွားရာကာလ</a:t>
              </a:r>
              <a:endParaRPr lang="en-US" sz="28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31781" name="Line 63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64"/>
          <p:cNvGrpSpPr>
            <a:grpSpLocks/>
          </p:cNvGrpSpPr>
          <p:nvPr/>
        </p:nvGrpSpPr>
        <p:grpSpPr bwMode="auto">
          <a:xfrm>
            <a:off x="4400550" y="4416425"/>
            <a:ext cx="2878138" cy="1333500"/>
            <a:chOff x="2578" y="2271"/>
            <a:chExt cx="1813" cy="840"/>
          </a:xfrm>
        </p:grpSpPr>
        <p:sp>
          <p:nvSpPr>
            <p:cNvPr id="31773" name="Rectangle 65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4" name="AutoShape 66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5" name="Rectangle 67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88" name="Rectangle 68"/>
            <p:cNvSpPr>
              <a:spLocks noChangeArrowheads="1"/>
            </p:cNvSpPr>
            <p:nvPr/>
          </p:nvSpPr>
          <p:spPr bwMode="auto">
            <a:xfrm>
              <a:off x="2578" y="2298"/>
              <a:ext cx="1119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dirty="0">
                  <a:solidFill>
                    <a:srgbClr val="790015"/>
                  </a:solidFill>
                  <a:latin typeface="WinInnwa" charset="0"/>
                </a:rPr>
                <a:t>   </a:t>
              </a:r>
              <a:r>
                <a:rPr lang="en-US" sz="18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တိတ်ဆိတ်ကာလ</a:t>
              </a:r>
              <a:endParaRPr lang="en-US" sz="28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  <p:grpSp>
        <p:nvGrpSpPr>
          <p:cNvPr id="12" name="Group 69"/>
          <p:cNvGrpSpPr>
            <a:grpSpLocks/>
          </p:cNvGrpSpPr>
          <p:nvPr/>
        </p:nvGrpSpPr>
        <p:grpSpPr bwMode="auto">
          <a:xfrm>
            <a:off x="4824413" y="4859338"/>
            <a:ext cx="2762250" cy="1479550"/>
            <a:chOff x="3948" y="107"/>
            <a:chExt cx="1740" cy="932"/>
          </a:xfrm>
        </p:grpSpPr>
        <p:sp>
          <p:nvSpPr>
            <p:cNvPr id="31765" name="Rectangle 70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6" name="AutoShape 71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7" name="Rectangle 72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1768" name="Group 73"/>
            <p:cNvGrpSpPr>
              <a:grpSpLocks/>
            </p:cNvGrpSpPr>
            <p:nvPr/>
          </p:nvGrpSpPr>
          <p:grpSpPr bwMode="auto">
            <a:xfrm>
              <a:off x="4051" y="125"/>
              <a:ext cx="710" cy="349"/>
              <a:chOff x="3083" y="3106"/>
              <a:chExt cx="558" cy="290"/>
            </a:xfrm>
          </p:grpSpPr>
          <p:sp>
            <p:nvSpPr>
              <p:cNvPr id="593994" name="Rectangle 74"/>
              <p:cNvSpPr>
                <a:spLocks noChangeArrowheads="1"/>
              </p:cNvSpPr>
              <p:nvPr/>
            </p:nvSpPr>
            <p:spPr bwMode="auto">
              <a:xfrm>
                <a:off x="3083" y="3113"/>
                <a:ext cx="145" cy="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790015"/>
                    </a:solidFill>
                    <a:latin typeface="Helvetica" charset="0"/>
                  </a:rPr>
                  <a:t>   </a:t>
                </a:r>
                <a:endParaRPr lang="en-US" sz="4000" dirty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593995" name="Rectangle 75"/>
              <p:cNvSpPr>
                <a:spLocks noChangeArrowheads="1"/>
              </p:cNvSpPr>
              <p:nvPr/>
            </p:nvSpPr>
            <p:spPr bwMode="auto">
              <a:xfrm>
                <a:off x="3127" y="3106"/>
                <a:ext cx="514" cy="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3600" dirty="0" err="1">
                    <a:solidFill>
                      <a:srgbClr val="790015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ယေရှု</a:t>
                </a:r>
                <a:endParaRPr lang="en-US" sz="4800" dirty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charset="0"/>
                </a:endParaRPr>
              </a:p>
            </p:txBody>
          </p:sp>
        </p:grpSp>
        <p:sp>
          <p:nvSpPr>
            <p:cNvPr id="31769" name="Line 76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0" name="Line 77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63" name="Text Box 78"/>
          <p:cNvSpPr txBox="1">
            <a:spLocks noChangeArrowheads="1"/>
          </p:cNvSpPr>
          <p:nvPr/>
        </p:nvSpPr>
        <p:spPr bwMode="auto">
          <a:xfrm>
            <a:off x="8593138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Comic Sans MS" charset="0"/>
              </a:rPr>
              <a:t>2</a:t>
            </a:r>
          </a:p>
        </p:txBody>
      </p:sp>
      <p:sp>
        <p:nvSpPr>
          <p:cNvPr id="593999" name="Rectangle 79"/>
          <p:cNvSpPr>
            <a:spLocks noChangeArrowheads="1"/>
          </p:cNvSpPr>
          <p:nvPr/>
        </p:nvSpPr>
        <p:spPr bwMode="auto">
          <a:xfrm>
            <a:off x="8174038" y="651986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16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3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93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93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51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8756650" y="98425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my-MM" sz="2000" b="0">
              <a:solidFill>
                <a:srgbClr val="FFA27C"/>
              </a:solidFill>
              <a:latin typeface="WinInnwa" charset="0"/>
            </a:endParaRPr>
          </a:p>
        </p:txBody>
      </p:sp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355600" y="6072188"/>
            <a:ext cx="1533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0">
                <a:solidFill>
                  <a:srgbClr val="333333"/>
                </a:solidFill>
                <a:latin typeface="WinInnwa" charset="0"/>
              </a:rPr>
              <a:t></a:t>
            </a:r>
          </a:p>
        </p:txBody>
      </p:sp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839788" y="909638"/>
            <a:ext cx="7437437" cy="4994275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WinInnwa" charset="0"/>
            </a:endParaRPr>
          </a:p>
        </p:txBody>
      </p:sp>
      <p:sp>
        <p:nvSpPr>
          <p:cNvPr id="595978" name="Text Box 10"/>
          <p:cNvSpPr txBox="1">
            <a:spLocks noChangeArrowheads="1"/>
          </p:cNvSpPr>
          <p:nvPr/>
        </p:nvSpPr>
        <p:spPr bwMode="auto">
          <a:xfrm>
            <a:off x="1330325" y="701675"/>
            <a:ext cx="6662738" cy="2308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y-MM" sz="4800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ဤအရာများသည် သင်၏ သမ္မာကျမ်း အကျဉ်းချုပ်ပင်ဖြစ်သည်၊</a:t>
            </a:r>
            <a:endParaRPr lang="en-US" sz="4800" dirty="0">
              <a:solidFill>
                <a:schemeClr val="tx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8662988" y="642461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my-MM" sz="1800">
              <a:solidFill>
                <a:srgbClr val="FFFFFF"/>
              </a:solidFill>
              <a:latin typeface="WinInnwa" charset="0"/>
            </a:endParaRPr>
          </a:p>
        </p:txBody>
      </p:sp>
      <p:sp>
        <p:nvSpPr>
          <p:cNvPr id="595980" name="Rectangle 12"/>
          <p:cNvSpPr>
            <a:spLocks noChangeArrowheads="1"/>
          </p:cNvSpPr>
          <p:nvPr/>
        </p:nvSpPr>
        <p:spPr bwMode="auto">
          <a:xfrm>
            <a:off x="8193088" y="6530975"/>
            <a:ext cx="301625" cy="246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Innwa" charset="0"/>
              </a:rPr>
              <a:t>17</a:t>
            </a:r>
          </a:p>
        </p:txBody>
      </p:sp>
      <p:sp>
        <p:nvSpPr>
          <p:cNvPr id="32781" name="Text Box 15"/>
          <p:cNvSpPr txBox="1">
            <a:spLocks noChangeArrowheads="1"/>
          </p:cNvSpPr>
          <p:nvPr/>
        </p:nvSpPr>
        <p:spPr bwMode="auto">
          <a:xfrm>
            <a:off x="8612188" y="6424613"/>
            <a:ext cx="285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WinInnwa" charset="0"/>
              </a:rPr>
              <a:t>1</a:t>
            </a:r>
          </a:p>
        </p:txBody>
      </p:sp>
      <p:sp>
        <p:nvSpPr>
          <p:cNvPr id="595984" name="Text Box 16"/>
          <p:cNvSpPr txBox="1">
            <a:spLocks noChangeArrowheads="1"/>
          </p:cNvSpPr>
          <p:nvPr/>
        </p:nvSpPr>
        <p:spPr bwMode="auto">
          <a:xfrm>
            <a:off x="1320800" y="3408363"/>
            <a:ext cx="6297613" cy="21236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400" dirty="0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“</a:t>
            </a:r>
            <a:r>
              <a:rPr lang="en-US" sz="4400" dirty="0" err="1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သင်တို့သည</a:t>
            </a:r>
            <a:r>
              <a:rPr lang="en-US" sz="4400" dirty="0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4400" dirty="0" err="1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သွား</a:t>
            </a:r>
            <a:r>
              <a:rPr lang="my-MM" sz="4400" dirty="0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၍</a:t>
            </a:r>
            <a:r>
              <a:rPr lang="en-US" sz="4400" dirty="0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4400" dirty="0" err="1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လူမျိုးတကာတို့ကို</a:t>
            </a:r>
            <a:r>
              <a:rPr lang="en-US" sz="4400" dirty="0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ငါ့</a:t>
            </a:r>
            <a:r>
              <a:rPr lang="en-US" sz="4400" dirty="0" err="1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တပည</a:t>
            </a:r>
            <a:r>
              <a:rPr lang="en-US" sz="4400" dirty="0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4400" dirty="0" err="1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ဖြစ်စေကြလော</a:t>
            </a:r>
            <a:r>
              <a:rPr lang="en-US" sz="4400" dirty="0">
                <a:solidFill>
                  <a:srgbClr val="FFEA18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့။”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5959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95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5978" grpId="0" autoUpdateAnimBg="0"/>
      <p:bldP spid="595978" grpId="1" autoUpdateAnimBg="0"/>
      <p:bldP spid="595984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endParaRPr lang="my-MM">
              <a:latin typeface="WinInnwa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endParaRPr lang="my-MM">
              <a:latin typeface="WinInnwa" charset="0"/>
            </a:endParaRPr>
          </a:p>
        </p:txBody>
      </p:sp>
      <p:pic>
        <p:nvPicPr>
          <p:cNvPr id="2052" name="Picture 4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685" name="Rectangle 5"/>
          <p:cNvSpPr>
            <a:spLocks noChangeArrowheads="1"/>
          </p:cNvSpPr>
          <p:nvPr/>
        </p:nvSpPr>
        <p:spPr bwMode="auto">
          <a:xfrm>
            <a:off x="128136" y="-579436"/>
            <a:ext cx="29352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>
            <a:spAutoFit/>
          </a:bodyPr>
          <a:lstStyle/>
          <a:p>
            <a:pPr algn="ctr">
              <a:defRPr/>
            </a:pPr>
            <a:r>
              <a:rPr lang="en-US" sz="3200" b="0" dirty="0">
                <a:solidFill>
                  <a:srgbClr val="FFFF00"/>
                </a:solidFill>
                <a:latin typeface="Times"/>
                <a:cs typeface="+mn-cs"/>
              </a:rPr>
              <a:t>Burmese</a:t>
            </a:r>
            <a:endParaRPr lang="my-MM" sz="3200" b="0" dirty="0">
              <a:solidFill>
                <a:srgbClr val="FFFF00"/>
              </a:solidFill>
              <a:latin typeface="Wwin_Burmese1" charset="0"/>
              <a:cs typeface="+mn-cs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1105050" y="1109664"/>
            <a:ext cx="7329488" cy="3046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r>
              <a:rPr lang="en-US" sz="9600" dirty="0" err="1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သမ္မာကျမ်းစာ</a:t>
            </a:r>
            <a:endParaRPr lang="en-US" sz="9600" dirty="0">
              <a:solidFill>
                <a:srgbClr val="FFFF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r>
              <a:rPr lang="en-US" sz="9600" dirty="0" err="1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အုတ်မြစ</a:t>
            </a:r>
            <a:r>
              <a:rPr lang="en-US" sz="96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grpSp>
        <p:nvGrpSpPr>
          <p:cNvPr id="21" name="Group 4"/>
          <p:cNvGrpSpPr>
            <a:grpSpLocks/>
          </p:cNvGrpSpPr>
          <p:nvPr/>
        </p:nvGrpSpPr>
        <p:grpSpPr bwMode="auto">
          <a:xfrm>
            <a:off x="76201" y="5211483"/>
            <a:ext cx="8596313" cy="1346199"/>
            <a:chOff x="48" y="3424"/>
            <a:chExt cx="5415" cy="848"/>
          </a:xfrm>
        </p:grpSpPr>
        <p:sp>
          <p:nvSpPr>
            <p:cNvPr id="22" name="Text Box 5"/>
            <p:cNvSpPr txBox="1">
              <a:spLocks noChangeArrowheads="1"/>
            </p:cNvSpPr>
            <p:nvPr/>
          </p:nvSpPr>
          <p:spPr bwMode="auto">
            <a:xfrm>
              <a:off x="48" y="4098"/>
              <a:ext cx="1017" cy="1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ko-KR" altLang="en-US" sz="120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Gulim" pitchFamily="34" charset="-127"/>
                <a:cs typeface="Gulim" pitchFamily="34" charset="-127"/>
              </a:endParaRPr>
            </a:p>
          </p:txBody>
        </p:sp>
        <p:sp>
          <p:nvSpPr>
            <p:cNvPr id="23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altLang="ko-KR" sz="1800">
                <a:solidFill>
                  <a:srgbClr val="FAFD00"/>
                </a:solidFill>
                <a:latin typeface="Times New Roman" pitchFamily="-112" charset="0"/>
                <a:ea typeface="Gulim" pitchFamily="34" charset="-127"/>
                <a:cs typeface="Gulim" pitchFamily="34" charset="-127"/>
              </a:endParaRPr>
            </a:p>
          </p:txBody>
        </p:sp>
      </p:grp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476251" y="5768471"/>
            <a:ext cx="8189913" cy="5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i="1" dirty="0">
                <a:solidFill>
                  <a:srgbClr val="FAFD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Texas</a:t>
            </a:r>
            <a:r>
              <a:rPr lang="my-MM" altLang="ko-KR" i="1" dirty="0">
                <a:solidFill>
                  <a:srgbClr val="FAFD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မြို.မှ သမ္မာကျမ်းစာ-အုတ်မြစ် (နိုင်ငံတကာအမှုတော်ဆောင်လုပ်ငန်း) </a:t>
            </a:r>
            <a:br>
              <a:rPr lang="my-MM" altLang="ko-KR" i="1" dirty="0">
                <a:solidFill>
                  <a:srgbClr val="FAFD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</a:br>
            <a:r>
              <a:rPr lang="my-MM" altLang="ko-KR" i="1" dirty="0">
                <a:solidFill>
                  <a:srgbClr val="FAFD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၏ တင်ပြချက်</a:t>
            </a:r>
            <a:endParaRPr lang="en-US" altLang="ko-KR" i="1" dirty="0">
              <a:solidFill>
                <a:srgbClr val="FAFD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306709"/>
      </p:ext>
    </p:extLst>
  </p:cSld>
  <p:clrMapOvr>
    <a:masterClrMapping/>
  </p:clrMapOvr>
  <p:transition>
    <p:wheel spokes="0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endParaRPr lang="my-MM">
              <a:latin typeface="WinInnwa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endParaRPr lang="my-MM">
              <a:latin typeface="WinInnwa" charset="0"/>
            </a:endParaRPr>
          </a:p>
        </p:txBody>
      </p:sp>
      <p:pic>
        <p:nvPicPr>
          <p:cNvPr id="2052" name="Picture 4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685" name="Rectangle 5"/>
          <p:cNvSpPr>
            <a:spLocks noChangeArrowheads="1"/>
          </p:cNvSpPr>
          <p:nvPr/>
        </p:nvSpPr>
        <p:spPr bwMode="auto">
          <a:xfrm>
            <a:off x="128136" y="-579436"/>
            <a:ext cx="29352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>
            <a:spAutoFit/>
          </a:bodyPr>
          <a:lstStyle/>
          <a:p>
            <a:pPr algn="ctr">
              <a:defRPr/>
            </a:pPr>
            <a:r>
              <a:rPr lang="en-US" sz="3200" b="0" dirty="0">
                <a:solidFill>
                  <a:srgbClr val="FFFF00"/>
                </a:solidFill>
                <a:latin typeface="Times"/>
                <a:cs typeface="+mn-cs"/>
              </a:rPr>
              <a:t>Burmese</a:t>
            </a:r>
            <a:endParaRPr lang="my-MM" sz="3200" b="0" dirty="0">
              <a:solidFill>
                <a:srgbClr val="FFFF00"/>
              </a:solidFill>
              <a:latin typeface="Wwin_Burmese1" charset="0"/>
              <a:cs typeface="+mn-cs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1409850" y="1327378"/>
            <a:ext cx="7329488" cy="3046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r>
              <a:rPr lang="en-US" sz="9600" dirty="0" err="1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သမ္မာကျမ်းစာ</a:t>
            </a:r>
            <a:endParaRPr lang="en-US" sz="9600" dirty="0">
              <a:solidFill>
                <a:srgbClr val="FFFF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r>
              <a:rPr lang="en-US" sz="9600" dirty="0" err="1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အုတ်မြစ</a:t>
            </a:r>
            <a:r>
              <a:rPr lang="en-US" sz="96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grpSp>
        <p:nvGrpSpPr>
          <p:cNvPr id="21" name="Group 4"/>
          <p:cNvGrpSpPr>
            <a:grpSpLocks/>
          </p:cNvGrpSpPr>
          <p:nvPr/>
        </p:nvGrpSpPr>
        <p:grpSpPr bwMode="auto">
          <a:xfrm>
            <a:off x="76201" y="5211483"/>
            <a:ext cx="8596313" cy="1346199"/>
            <a:chOff x="48" y="3424"/>
            <a:chExt cx="5415" cy="848"/>
          </a:xfrm>
        </p:grpSpPr>
        <p:sp>
          <p:nvSpPr>
            <p:cNvPr id="22" name="Text Box 5"/>
            <p:cNvSpPr txBox="1">
              <a:spLocks noChangeArrowheads="1"/>
            </p:cNvSpPr>
            <p:nvPr/>
          </p:nvSpPr>
          <p:spPr bwMode="auto">
            <a:xfrm>
              <a:off x="48" y="4098"/>
              <a:ext cx="1017" cy="1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ko-KR" altLang="en-US" sz="120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Gulim" pitchFamily="34" charset="-127"/>
                <a:cs typeface="Gulim" pitchFamily="34" charset="-127"/>
              </a:endParaRPr>
            </a:p>
          </p:txBody>
        </p:sp>
        <p:sp>
          <p:nvSpPr>
            <p:cNvPr id="23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altLang="ko-KR" sz="1800">
                <a:solidFill>
                  <a:srgbClr val="FAFD00"/>
                </a:solidFill>
                <a:latin typeface="Times New Roman" pitchFamily="-112" charset="0"/>
                <a:ea typeface="Gulim" pitchFamily="34" charset="-127"/>
                <a:cs typeface="Gulim" pitchFamily="34" charset="-127"/>
              </a:endParaRPr>
            </a:p>
          </p:txBody>
        </p:sp>
      </p:grp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476251" y="5071785"/>
            <a:ext cx="8189913" cy="5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i="1" dirty="0">
                <a:solidFill>
                  <a:srgbClr val="FAFD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Texas</a:t>
            </a:r>
            <a:r>
              <a:rPr lang="my-MM" altLang="ko-KR" i="1" dirty="0">
                <a:solidFill>
                  <a:srgbClr val="FAFD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မြို.မှ သမ္မာကျမ်းစာ-အုတ်မြစ် (နိုင်ငံတကာအမှုတော်ဆောင်လုပ်ငန်း) </a:t>
            </a:r>
            <a:br>
              <a:rPr lang="my-MM" altLang="ko-KR" i="1" dirty="0">
                <a:solidFill>
                  <a:srgbClr val="FAFD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</a:br>
            <a:r>
              <a:rPr lang="my-MM" altLang="ko-KR" i="1" dirty="0">
                <a:solidFill>
                  <a:srgbClr val="FAFD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၏ တင်ပြချက်</a:t>
            </a:r>
            <a:endParaRPr lang="en-US" altLang="ko-KR" i="1" dirty="0">
              <a:solidFill>
                <a:srgbClr val="FAFD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B3C675-6CBD-83CF-2089-22F1C47130E9}"/>
              </a:ext>
            </a:extLst>
          </p:cNvPr>
          <p:cNvSpPr txBox="1"/>
          <p:nvPr/>
        </p:nvSpPr>
        <p:spPr>
          <a:xfrm>
            <a:off x="-1273629" y="2764971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57727"/>
      </p:ext>
    </p:extLst>
  </p:cSld>
  <p:clrMapOvr>
    <a:masterClrMapping/>
  </p:clrMapOvr>
  <p:transition spd="slow">
    <p:wheel spokes="0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err="1">
                <a:latin typeface="Zawgyi-One" charset="0"/>
                <a:ea typeface="ＭＳ Ｐゴシック" charset="0"/>
                <a:cs typeface="Zawgyi-One" charset="0"/>
              </a:rPr>
              <a:t>တရားေဟာျခင္းအ</a:t>
            </a:r>
            <a:r>
              <a:rPr lang="en-US" sz="2400" dirty="0">
                <a:latin typeface="Zawgyi-One" charset="0"/>
                <a:ea typeface="ＭＳ Ｐゴシック" charset="0"/>
                <a:cs typeface="Zawgyi-One" charset="0"/>
              </a:rPr>
              <a:t> </a:t>
            </a:r>
            <a:r>
              <a:rPr lang="en-US" sz="2400" dirty="0" err="1">
                <a:latin typeface="Zawgyi-One" charset="0"/>
                <a:ea typeface="ＭＳ Ｐゴシック" charset="0"/>
                <a:cs typeface="Zawgyi-One" charset="0"/>
              </a:rPr>
              <a:t>တတ္ပညာ</a:t>
            </a:r>
            <a:r>
              <a:rPr lang="en-US" sz="2400" dirty="0">
                <a:latin typeface="Zawgyi-One" charset="0"/>
                <a:ea typeface="ＭＳ Ｐゴシック" charset="0"/>
                <a:cs typeface="Zawgyi-One" charset="0"/>
              </a:rPr>
              <a:t> </a:t>
            </a:r>
            <a:r>
              <a:rPr lang="en-US" sz="2400" b="1" dirty="0">
                <a:ea typeface="ＭＳ Ｐゴシック" charset="0"/>
                <a:cs typeface="Arial"/>
              </a:rPr>
              <a:t>•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3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18" tIns="45709" rIns="91418" bIns="45709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186" eaLnBrk="1" hangingPunct="1"/>
            <a:r>
              <a:rPr lang="my-MM" sz="4000" b="0" dirty="0">
                <a:solidFill>
                  <a:srgbClr val="FFFFFF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အခမဲ့အဘို့ဤတင်ပြချက်</a:t>
            </a:r>
            <a:endParaRPr lang="en-US" sz="1400" dirty="0">
              <a:solidFill>
                <a:srgbClr val="FFFFFF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1574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40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201855634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SG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</a:rPr>
              <a:t>©2004 TBBMI</a:t>
            </a: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-1082675" y="1217613"/>
            <a:ext cx="7870825" cy="564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692150" y="622300"/>
            <a:ext cx="8086725" cy="59150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3" y="612775"/>
            <a:ext cx="785495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596900" y="615950"/>
            <a:ext cx="7870825" cy="5640388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806450" y="779463"/>
            <a:ext cx="7704138" cy="5511800"/>
            <a:chOff x="460" y="457"/>
            <a:chExt cx="4853" cy="3472"/>
          </a:xfrm>
        </p:grpSpPr>
        <p:grpSp>
          <p:nvGrpSpPr>
            <p:cNvPr id="16400" name="Group 10"/>
            <p:cNvGrpSpPr>
              <a:grpSpLocks/>
            </p:cNvGrpSpPr>
            <p:nvPr/>
          </p:nvGrpSpPr>
          <p:grpSpPr bwMode="auto">
            <a:xfrm>
              <a:off x="460" y="457"/>
              <a:ext cx="4853" cy="3472"/>
              <a:chOff x="460" y="457"/>
              <a:chExt cx="4853" cy="3472"/>
            </a:xfrm>
          </p:grpSpPr>
          <p:grpSp>
            <p:nvGrpSpPr>
              <p:cNvPr id="16402" name="Group 11"/>
              <p:cNvGrpSpPr>
                <a:grpSpLocks/>
              </p:cNvGrpSpPr>
              <p:nvPr/>
            </p:nvGrpSpPr>
            <p:grpSpPr bwMode="auto">
              <a:xfrm>
                <a:off x="460" y="457"/>
                <a:ext cx="4853" cy="3472"/>
                <a:chOff x="460" y="457"/>
                <a:chExt cx="4853" cy="3472"/>
              </a:xfrm>
            </p:grpSpPr>
            <p:pic>
              <p:nvPicPr>
                <p:cNvPr id="16405" name="Picture 12"/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" y="457"/>
                  <a:ext cx="4724" cy="34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762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406" name="Picture 13"/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" y="457"/>
                  <a:ext cx="4846" cy="34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762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6407" name="Rectangle 14"/>
                <p:cNvSpPr>
                  <a:spLocks noChangeArrowheads="1"/>
                </p:cNvSpPr>
                <p:nvPr/>
              </p:nvSpPr>
              <p:spPr bwMode="auto">
                <a:xfrm>
                  <a:off x="460" y="457"/>
                  <a:ext cx="4853" cy="3472"/>
                </a:xfrm>
                <a:prstGeom prst="rect">
                  <a:avLst/>
                </a:prstGeom>
                <a:solidFill>
                  <a:srgbClr val="080808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762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99055" name="Text Box 15"/>
              <p:cNvSpPr txBox="1">
                <a:spLocks noChangeArrowheads="1"/>
              </p:cNvSpPr>
              <p:nvPr/>
            </p:nvSpPr>
            <p:spPr bwMode="auto">
              <a:xfrm>
                <a:off x="575" y="1319"/>
                <a:ext cx="4442" cy="98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1600" b="1">
                    <a:solidFill>
                      <a:srgbClr val="00DFCA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1600" b="1">
                    <a:solidFill>
                      <a:srgbClr val="00DFCA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1600" b="1">
                    <a:solidFill>
                      <a:srgbClr val="00DFCA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1600" b="1">
                    <a:solidFill>
                      <a:srgbClr val="00DFCA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4800" b="0" i="1" dirty="0" err="1">
                    <a:solidFill>
                      <a:srgbClr val="FFFC1E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သမ္မာကျမ်းစာ</a:t>
                </a:r>
                <a:r>
                  <a:rPr lang="en-US" sz="4800" b="0" i="1" dirty="0">
                    <a:solidFill>
                      <a:srgbClr val="FFFC1E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 </a:t>
                </a:r>
                <a:r>
                  <a:rPr lang="en-US" sz="4800" b="0" i="1" dirty="0" err="1">
                    <a:solidFill>
                      <a:srgbClr val="FFFC1E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အခြေခံကျကျလေ့လာခြင်း</a:t>
                </a:r>
                <a:endParaRPr lang="en-US" sz="4800" b="0" i="1" baseline="100000" dirty="0">
                  <a:solidFill>
                    <a:srgbClr val="27FC31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599056" name="Text Box 16"/>
              <p:cNvSpPr txBox="1">
                <a:spLocks noChangeArrowheads="1"/>
              </p:cNvSpPr>
              <p:nvPr/>
            </p:nvSpPr>
            <p:spPr bwMode="auto">
              <a:xfrm>
                <a:off x="2480" y="1900"/>
                <a:ext cx="761" cy="96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anchor="ctr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1600" b="1">
                    <a:solidFill>
                      <a:srgbClr val="00DFCA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1600" b="1">
                    <a:solidFill>
                      <a:srgbClr val="00DFCA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1600" b="1">
                    <a:solidFill>
                      <a:srgbClr val="00DFCA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1600" b="1">
                    <a:solidFill>
                      <a:srgbClr val="00DFCA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endParaRPr lang="en-US" sz="3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WinInnwa" charset="0"/>
                </a:endParaRPr>
              </a:p>
              <a:p>
                <a:pPr algn="ctr">
                  <a:lnSpc>
                    <a:spcPct val="240000"/>
                  </a:lnSpc>
                  <a:spcBef>
                    <a:spcPct val="50000"/>
                  </a:spcBef>
                </a:pPr>
                <a:r>
                  <a:rPr lang="en-US" sz="2400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Pyidaungsu" panose="020B0502040204020203" pitchFamily="34" charset="0"/>
                    <a:cs typeface="Pyidaungsu" panose="020B0502040204020203" pitchFamily="34" charset="0"/>
                  </a:rPr>
                  <a:t>အပိုင်း</a:t>
                </a:r>
                <a:r>
                  <a:rPr lang="en-US" sz="24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Pyidaungsu" panose="020B0502040204020203" pitchFamily="34" charset="0"/>
                    <a:cs typeface="Pyidaungsu" panose="020B0502040204020203" pitchFamily="34" charset="0"/>
                  </a:rPr>
                  <a:t> ၄</a:t>
                </a:r>
              </a:p>
            </p:txBody>
          </p:sp>
        </p:grpSp>
        <p:sp>
          <p:nvSpPr>
            <p:cNvPr id="16401" name="Text Box 17"/>
            <p:cNvSpPr txBox="1">
              <a:spLocks noChangeArrowheads="1"/>
            </p:cNvSpPr>
            <p:nvPr/>
          </p:nvSpPr>
          <p:spPr bwMode="auto">
            <a:xfrm>
              <a:off x="4973" y="1426"/>
              <a:ext cx="23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2pPr>
              <a:lvl3pPr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4pPr>
              <a:lvl5pPr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i="1">
                  <a:solidFill>
                    <a:srgbClr val="FFFC1E"/>
                  </a:solidFill>
                </a:rPr>
                <a:t>®</a:t>
              </a:r>
            </a:p>
          </p:txBody>
        </p:sp>
      </p:grpSp>
      <p:sp>
        <p:nvSpPr>
          <p:cNvPr id="599058" name="Text Box 18"/>
          <p:cNvSpPr txBox="1">
            <a:spLocks noChangeArrowheads="1"/>
          </p:cNvSpPr>
          <p:nvPr/>
        </p:nvSpPr>
        <p:spPr bwMode="auto">
          <a:xfrm>
            <a:off x="436563" y="1263650"/>
            <a:ext cx="8061325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(</a:t>
            </a:r>
            <a:r>
              <a:rPr lang="en-US" sz="20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ပါဝင်သော</a:t>
            </a:r>
            <a:r>
              <a:rPr lang="en-US" sz="2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အကြောင်းအရာများ</a:t>
            </a:r>
            <a:r>
              <a:rPr lang="en-US" sz="2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)</a:t>
            </a:r>
          </a:p>
        </p:txBody>
      </p:sp>
      <p:sp>
        <p:nvSpPr>
          <p:cNvPr id="599059" name="Text Box 19"/>
          <p:cNvSpPr txBox="1">
            <a:spLocks noChangeArrowheads="1"/>
          </p:cNvSpPr>
          <p:nvPr/>
        </p:nvSpPr>
        <p:spPr bwMode="auto">
          <a:xfrm>
            <a:off x="1047750" y="4792481"/>
            <a:ext cx="7024688" cy="792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my-MM" sz="2800" i="1" dirty="0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သမ္မာကျမ်းစာမှတ်တမ်းကို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my-MM" sz="2800" i="1" dirty="0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rPr>
              <a:t>အကျဉ်းချုံးလေ့လာခြင်း </a:t>
            </a:r>
            <a:endParaRPr lang="en-US" sz="2800" i="1" dirty="0">
              <a:solidFill>
                <a:srgbClr val="77FD6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99060" name="Text Box 20"/>
          <p:cNvSpPr txBox="1">
            <a:spLocks noChangeArrowheads="1"/>
          </p:cNvSpPr>
          <p:nvPr/>
        </p:nvSpPr>
        <p:spPr bwMode="auto">
          <a:xfrm>
            <a:off x="1392238" y="5915025"/>
            <a:ext cx="63230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my-MM">
              <a:solidFill>
                <a:schemeClr val="tx1"/>
              </a:solidFill>
            </a:endParaRPr>
          </a:p>
        </p:txBody>
      </p:sp>
      <p:sp>
        <p:nvSpPr>
          <p:cNvPr id="599063" name="Rectangle 23"/>
          <p:cNvSpPr>
            <a:spLocks noChangeArrowheads="1"/>
          </p:cNvSpPr>
          <p:nvPr/>
        </p:nvSpPr>
        <p:spPr bwMode="auto">
          <a:xfrm>
            <a:off x="7527925" y="6515100"/>
            <a:ext cx="819150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8.0.04SL.</a:t>
            </a:r>
          </a:p>
        </p:txBody>
      </p:sp>
      <p:sp>
        <p:nvSpPr>
          <p:cNvPr id="599064" name="Rectangle 24"/>
          <p:cNvSpPr>
            <a:spLocks noChangeArrowheads="1"/>
          </p:cNvSpPr>
          <p:nvPr/>
        </p:nvSpPr>
        <p:spPr bwMode="auto">
          <a:xfrm>
            <a:off x="8178800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02</a:t>
            </a:r>
          </a:p>
        </p:txBody>
      </p:sp>
      <p:sp>
        <p:nvSpPr>
          <p:cNvPr id="599065" name="Text Box 25"/>
          <p:cNvSpPr txBox="1">
            <a:spLocks noChangeArrowheads="1"/>
          </p:cNvSpPr>
          <p:nvPr/>
        </p:nvSpPr>
        <p:spPr bwMode="auto">
          <a:xfrm>
            <a:off x="1544638" y="5881688"/>
            <a:ext cx="63230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PowerPoint Slide Version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99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75"/>
                                        <p:tgtEl>
                                          <p:spTgt spid="599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875"/>
                            </p:stCondLst>
                            <p:childTnLst>
                              <p:par>
                                <p:cTn id="17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99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375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99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9058" grpId="0" autoUpdateAnimBg="0"/>
      <p:bldP spid="599059" grpId="0" autoUpdateAnimBg="0"/>
      <p:bldP spid="599060" grpId="0" autoUpdateAnimBg="0"/>
      <p:bldP spid="599065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538" name="Picture 2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7539" name="Picture 3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7540" name="Picture 4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7541" name="Picture 5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7542" name="Picture 6"/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823913" y="911225"/>
            <a:ext cx="7481887" cy="4981575"/>
            <a:chOff x="519" y="574"/>
            <a:chExt cx="4713" cy="3138"/>
          </a:xfrm>
        </p:grpSpPr>
        <p:sp>
          <p:nvSpPr>
            <p:cNvPr id="17418" name="Rectangle 8"/>
            <p:cNvSpPr>
              <a:spLocks noChangeArrowheads="1"/>
            </p:cNvSpPr>
            <p:nvPr/>
          </p:nvSpPr>
          <p:spPr bwMode="auto">
            <a:xfrm>
              <a:off x="519" y="574"/>
              <a:ext cx="4699" cy="3138"/>
            </a:xfrm>
            <a:prstGeom prst="rect">
              <a:avLst/>
            </a:prstGeom>
            <a:solidFill>
              <a:srgbClr val="00041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7545" name="Text Box 9"/>
            <p:cNvSpPr txBox="1">
              <a:spLocks noChangeArrowheads="1"/>
            </p:cNvSpPr>
            <p:nvPr/>
          </p:nvSpPr>
          <p:spPr bwMode="auto">
            <a:xfrm>
              <a:off x="528" y="773"/>
              <a:ext cx="4704" cy="16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my-MM" sz="4800" dirty="0">
                  <a:solidFill>
                    <a:srgbClr val="FAFD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သမာကျမ်းစာမှတ်တမ်းကို အကျဉ်းချုံးပြောပြရန်အသင့်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my-MM" sz="4800" dirty="0">
                  <a:solidFill>
                    <a:srgbClr val="FAFD00"/>
                  </a:solidFill>
                  <a:latin typeface="Pyidaungsu" panose="020B0502040204020203" pitchFamily="34" charset="0"/>
                  <a:ea typeface="+mn-ea"/>
                  <a:cs typeface="Pyidaungsu" panose="020B0502040204020203" pitchFamily="34" charset="0"/>
                </a:rPr>
                <a:t>ပြင်ထားပါ </a:t>
              </a:r>
              <a:endParaRPr lang="en-US" sz="4800" dirty="0">
                <a:solidFill>
                  <a:srgbClr val="FAFD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endParaRPr>
            </a:p>
          </p:txBody>
        </p:sp>
      </p:grpSp>
      <p:sp>
        <p:nvSpPr>
          <p:cNvPr id="17416" name="Text Box 10"/>
          <p:cNvSpPr txBox="1">
            <a:spLocks noChangeArrowheads="1"/>
          </p:cNvSpPr>
          <p:nvPr/>
        </p:nvSpPr>
        <p:spPr bwMode="auto">
          <a:xfrm>
            <a:off x="8815388" y="6430963"/>
            <a:ext cx="18415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  <a:latin typeface="Comic Sans MS" charset="0"/>
              </a:rPr>
              <a:t>1</a:t>
            </a:r>
          </a:p>
        </p:txBody>
      </p:sp>
      <p:sp>
        <p:nvSpPr>
          <p:cNvPr id="577547" name="Rectangle 11"/>
          <p:cNvSpPr>
            <a:spLocks noChangeArrowheads="1"/>
          </p:cNvSpPr>
          <p:nvPr/>
        </p:nvSpPr>
        <p:spPr bwMode="auto">
          <a:xfrm>
            <a:off x="8178800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03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7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77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77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77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77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823913" y="911225"/>
            <a:ext cx="7459662" cy="4981575"/>
          </a:xfrm>
          <a:prstGeom prst="rect">
            <a:avLst/>
          </a:prstGeom>
          <a:solidFill>
            <a:srgbClr val="000410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8815388" y="6430963"/>
            <a:ext cx="18415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my-MM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78569" name="Text Box 9"/>
          <p:cNvSpPr txBox="1">
            <a:spLocks noChangeArrowheads="1"/>
          </p:cNvSpPr>
          <p:nvPr/>
        </p:nvSpPr>
        <p:spPr bwMode="auto">
          <a:xfrm>
            <a:off x="1355725" y="1266825"/>
            <a:ext cx="6426200" cy="3046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dirty="0">
                <a:solidFill>
                  <a:srgbClr val="FAFD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၁၂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4800" dirty="0" err="1">
                <a:solidFill>
                  <a:srgbClr val="FAFD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မိနစ်အတွင်း</a:t>
            </a:r>
            <a:r>
              <a:rPr lang="en-US" sz="4800" dirty="0">
                <a:solidFill>
                  <a:srgbClr val="FAFD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4800" dirty="0" err="1">
                <a:solidFill>
                  <a:srgbClr val="FAFD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သင်ပြောနိုင်မလား</a:t>
            </a:r>
            <a:endParaRPr lang="en-US" sz="4800" dirty="0">
              <a:solidFill>
                <a:srgbClr val="FAFD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78570" name="Rectangle 10"/>
          <p:cNvSpPr>
            <a:spLocks noChangeArrowheads="1"/>
          </p:cNvSpPr>
          <p:nvPr/>
        </p:nvSpPr>
        <p:spPr bwMode="auto">
          <a:xfrm>
            <a:off x="8178800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04</a:t>
            </a:r>
          </a:p>
        </p:txBody>
      </p:sp>
    </p:spTree>
  </p:cSld>
  <p:clrMapOvr>
    <a:masterClrMapping/>
  </p:clrMapOvr>
  <p:transition>
    <p:wheel spokes="0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798513" y="936625"/>
            <a:ext cx="7459662" cy="4981575"/>
          </a:xfrm>
          <a:prstGeom prst="rect">
            <a:avLst/>
          </a:prstGeom>
          <a:solidFill>
            <a:srgbClr val="000410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9593" name="Text Box 9"/>
          <p:cNvSpPr txBox="1">
            <a:spLocks noChangeArrowheads="1"/>
          </p:cNvSpPr>
          <p:nvPr/>
        </p:nvSpPr>
        <p:spPr bwMode="auto">
          <a:xfrm>
            <a:off x="1157288" y="1549400"/>
            <a:ext cx="6845300" cy="27176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my-MM" sz="5400" dirty="0">
                <a:solidFill>
                  <a:srgbClr val="FAFD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အသင့်ဖြစ်ပြီလား၊ 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my-MM" sz="4400" dirty="0">
                <a:solidFill>
                  <a:srgbClr val="FAFD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(မှတ်စုအတိုင်း လိုက်နာပါ)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my-MM" sz="5400" dirty="0">
                <a:solidFill>
                  <a:srgbClr val="FAFD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ကဲစမယ်</a:t>
            </a:r>
            <a:endParaRPr lang="en-US" sz="5400" dirty="0">
              <a:solidFill>
                <a:srgbClr val="FAFD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79594" name="Text Box 10"/>
          <p:cNvSpPr txBox="1">
            <a:spLocks noChangeArrowheads="1"/>
          </p:cNvSpPr>
          <p:nvPr/>
        </p:nvSpPr>
        <p:spPr bwMode="auto">
          <a:xfrm>
            <a:off x="701675" y="5774809"/>
            <a:ext cx="4922838" cy="369332"/>
          </a:xfrm>
          <a:prstGeom prst="rect">
            <a:avLst/>
          </a:prstGeom>
          <a:solidFill>
            <a:srgbClr val="4618C6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my-MM" sz="1800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အထောက်အကူပြုစာအုပ် ဝ၄ ဝါ  ၃၁</a:t>
            </a:r>
            <a:endParaRPr lang="en-US" sz="1800" dirty="0">
              <a:solidFill>
                <a:srgbClr val="FFFF00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79595" name="Rectangle 11"/>
          <p:cNvSpPr>
            <a:spLocks noChangeArrowheads="1"/>
          </p:cNvSpPr>
          <p:nvPr/>
        </p:nvSpPr>
        <p:spPr bwMode="auto">
          <a:xfrm>
            <a:off x="8178800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05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594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63"/>
          <p:cNvGrpSpPr>
            <a:grpSpLocks/>
          </p:cNvGrpSpPr>
          <p:nvPr/>
        </p:nvGrpSpPr>
        <p:grpSpPr bwMode="auto">
          <a:xfrm>
            <a:off x="379413" y="357188"/>
            <a:ext cx="8366125" cy="6110287"/>
            <a:chOff x="1" y="0"/>
            <a:chExt cx="5759" cy="4320"/>
          </a:xfrm>
        </p:grpSpPr>
        <p:sp>
          <p:nvSpPr>
            <p:cNvPr id="20525" name="Rectangle 64"/>
            <p:cNvSpPr>
              <a:spLocks noChangeArrowheads="1"/>
            </p:cNvSpPr>
            <p:nvPr/>
          </p:nvSpPr>
          <p:spPr bwMode="auto">
            <a:xfrm>
              <a:off x="1" y="0"/>
              <a:ext cx="5759" cy="4320"/>
            </a:xfrm>
            <a:prstGeom prst="rect">
              <a:avLst/>
            </a:prstGeom>
            <a:solidFill>
              <a:srgbClr val="04040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0526" name="Group 65"/>
            <p:cNvGrpSpPr>
              <a:grpSpLocks/>
            </p:cNvGrpSpPr>
            <p:nvPr/>
          </p:nvGrpSpPr>
          <p:grpSpPr bwMode="auto">
            <a:xfrm>
              <a:off x="1972" y="626"/>
              <a:ext cx="1931" cy="2848"/>
              <a:chOff x="1972" y="626"/>
              <a:chExt cx="1931" cy="2848"/>
            </a:xfrm>
          </p:grpSpPr>
          <p:sp>
            <p:nvSpPr>
              <p:cNvPr id="530498" name="Rectangle 66"/>
              <p:cNvSpPr>
                <a:spLocks noChangeArrowheads="1"/>
              </p:cNvSpPr>
              <p:nvPr/>
            </p:nvSpPr>
            <p:spPr bwMode="auto">
              <a:xfrm>
                <a:off x="1972" y="869"/>
                <a:ext cx="1816" cy="2583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SG"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529" name="AutoShape 67"/>
              <p:cNvSpPr>
                <a:spLocks noChangeArrowheads="1"/>
              </p:cNvSpPr>
              <p:nvPr/>
            </p:nvSpPr>
            <p:spPr bwMode="auto">
              <a:xfrm>
                <a:off x="1972" y="628"/>
                <a:ext cx="1048" cy="664"/>
              </a:xfrm>
              <a:prstGeom prst="roundRect">
                <a:avLst>
                  <a:gd name="adj" fmla="val 12495"/>
                </a:avLst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30" name="Rectangle 68"/>
              <p:cNvSpPr>
                <a:spLocks noChangeArrowheads="1"/>
              </p:cNvSpPr>
              <p:nvPr/>
            </p:nvSpPr>
            <p:spPr bwMode="auto">
              <a:xfrm>
                <a:off x="1972" y="868"/>
                <a:ext cx="1288" cy="664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31" name="Rectangle 69"/>
              <p:cNvSpPr>
                <a:spLocks noChangeArrowheads="1"/>
              </p:cNvSpPr>
              <p:nvPr/>
            </p:nvSpPr>
            <p:spPr bwMode="auto">
              <a:xfrm>
                <a:off x="2006" y="626"/>
                <a:ext cx="1069" cy="2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2000">
                    <a:solidFill>
                      <a:schemeClr val="bg2"/>
                    </a:solidFill>
                    <a:latin typeface="Times" charset="0"/>
                  </a:rPr>
                  <a:t>CREATION</a:t>
                </a:r>
                <a:endParaRPr lang="en-US" sz="2400">
                  <a:solidFill>
                    <a:schemeClr val="accent2"/>
                  </a:solidFill>
                  <a:latin typeface="Times" charset="0"/>
                </a:endParaRPr>
              </a:p>
            </p:txBody>
          </p:sp>
          <p:sp>
            <p:nvSpPr>
              <p:cNvPr id="20532" name="Rectangle 70"/>
              <p:cNvSpPr>
                <a:spLocks noChangeArrowheads="1"/>
              </p:cNvSpPr>
              <p:nvPr/>
            </p:nvSpPr>
            <p:spPr bwMode="auto">
              <a:xfrm>
                <a:off x="1990" y="1022"/>
                <a:ext cx="1913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33" name="Line 71"/>
              <p:cNvSpPr>
                <a:spLocks noChangeShapeType="1"/>
              </p:cNvSpPr>
              <p:nvPr/>
            </p:nvSpPr>
            <p:spPr bwMode="auto">
              <a:xfrm>
                <a:off x="2106" y="2447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34" name="Line 72"/>
              <p:cNvSpPr>
                <a:spLocks noChangeShapeType="1"/>
              </p:cNvSpPr>
              <p:nvPr/>
            </p:nvSpPr>
            <p:spPr bwMode="auto">
              <a:xfrm>
                <a:off x="2127" y="273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35" name="Line 73"/>
              <p:cNvSpPr>
                <a:spLocks noChangeShapeType="1"/>
              </p:cNvSpPr>
              <p:nvPr/>
            </p:nvSpPr>
            <p:spPr bwMode="auto">
              <a:xfrm>
                <a:off x="2127" y="3030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36" name="Line 74"/>
              <p:cNvSpPr>
                <a:spLocks noChangeShapeType="1"/>
              </p:cNvSpPr>
              <p:nvPr/>
            </p:nvSpPr>
            <p:spPr bwMode="auto">
              <a:xfrm>
                <a:off x="2106" y="2160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37" name="Line 75"/>
              <p:cNvSpPr>
                <a:spLocks noChangeShapeType="1"/>
              </p:cNvSpPr>
              <p:nvPr/>
            </p:nvSpPr>
            <p:spPr bwMode="auto">
              <a:xfrm>
                <a:off x="2106" y="1871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38" name="Line 76"/>
              <p:cNvSpPr>
                <a:spLocks noChangeShapeType="1"/>
              </p:cNvSpPr>
              <p:nvPr/>
            </p:nvSpPr>
            <p:spPr bwMode="auto">
              <a:xfrm>
                <a:off x="2095" y="1584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39" name="Line 77"/>
              <p:cNvSpPr>
                <a:spLocks noChangeShapeType="1"/>
              </p:cNvSpPr>
              <p:nvPr/>
            </p:nvSpPr>
            <p:spPr bwMode="auto">
              <a:xfrm>
                <a:off x="2106" y="127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40" name="Line 78"/>
              <p:cNvSpPr>
                <a:spLocks noChangeShapeType="1"/>
              </p:cNvSpPr>
              <p:nvPr/>
            </p:nvSpPr>
            <p:spPr bwMode="auto">
              <a:xfrm>
                <a:off x="1976" y="688"/>
                <a:ext cx="0" cy="2786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41" name="Line 79"/>
              <p:cNvSpPr>
                <a:spLocks noChangeShapeType="1"/>
              </p:cNvSpPr>
              <p:nvPr/>
            </p:nvSpPr>
            <p:spPr bwMode="auto">
              <a:xfrm>
                <a:off x="3800" y="858"/>
                <a:ext cx="0" cy="2584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42" name="Line 80"/>
              <p:cNvSpPr>
                <a:spLocks noChangeShapeType="1"/>
              </p:cNvSpPr>
              <p:nvPr/>
            </p:nvSpPr>
            <p:spPr bwMode="auto">
              <a:xfrm>
                <a:off x="2051" y="626"/>
                <a:ext cx="901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43" name="Line 81"/>
              <p:cNvSpPr>
                <a:spLocks noChangeShapeType="1"/>
              </p:cNvSpPr>
              <p:nvPr/>
            </p:nvSpPr>
            <p:spPr bwMode="auto">
              <a:xfrm>
                <a:off x="3034" y="869"/>
                <a:ext cx="745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44" name="Line 82"/>
              <p:cNvSpPr>
                <a:spLocks noChangeShapeType="1"/>
              </p:cNvSpPr>
              <p:nvPr/>
            </p:nvSpPr>
            <p:spPr bwMode="auto">
              <a:xfrm>
                <a:off x="3015" y="673"/>
                <a:ext cx="0" cy="193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20527" name="Picture 83"/>
            <p:cNvPicPr>
              <a:picLocks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611"/>
            <a:stretch>
              <a:fillRect/>
            </a:stretch>
          </p:blipFill>
          <p:spPr bwMode="auto">
            <a:xfrm>
              <a:off x="275" y="24"/>
              <a:ext cx="4776" cy="4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30516" name="Rectangle 84"/>
          <p:cNvSpPr>
            <a:spLocks noChangeArrowheads="1"/>
          </p:cNvSpPr>
          <p:nvPr/>
        </p:nvSpPr>
        <p:spPr bwMode="auto">
          <a:xfrm>
            <a:off x="414338" y="346075"/>
            <a:ext cx="8262937" cy="6081713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my-MM">
              <a:latin typeface="WinInnwa" charset="0"/>
            </a:endParaRPr>
          </a:p>
        </p:txBody>
      </p:sp>
      <p:sp>
        <p:nvSpPr>
          <p:cNvPr id="530486" name="AutoShape 54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  <a:effectLst>
            <a:outerShdw dist="96720" dir="139191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SG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30487" name="Rectangle 55"/>
          <p:cNvSpPr>
            <a:spLocks noChangeArrowheads="1"/>
          </p:cNvSpPr>
          <p:nvPr/>
        </p:nvSpPr>
        <p:spPr bwMode="auto">
          <a:xfrm>
            <a:off x="3149600" y="1384300"/>
            <a:ext cx="2901950" cy="37084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SG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486" name="Rectangle 5"/>
          <p:cNvSpPr>
            <a:spLocks noChangeArrowheads="1"/>
          </p:cNvSpPr>
          <p:nvPr/>
        </p:nvSpPr>
        <p:spPr bwMode="auto">
          <a:xfrm>
            <a:off x="3109913" y="976313"/>
            <a:ext cx="1895475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WinInnwa" charset="0"/>
              </a:rPr>
              <a:t>  </a:t>
            </a:r>
            <a:r>
              <a:rPr lang="en-US" sz="20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ဖန်ဆင်းခြင်း</a:t>
            </a:r>
            <a:endParaRPr lang="en-US" sz="28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0487" name="Rectangle 6"/>
          <p:cNvSpPr>
            <a:spLocks noChangeArrowheads="1"/>
          </p:cNvSpPr>
          <p:nvPr/>
        </p:nvSpPr>
        <p:spPr bwMode="auto">
          <a:xfrm>
            <a:off x="3108325" y="1614488"/>
            <a:ext cx="34242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8" name="Rectangle 7"/>
          <p:cNvSpPr>
            <a:spLocks noChangeArrowheads="1"/>
          </p:cNvSpPr>
          <p:nvPr/>
        </p:nvSpPr>
        <p:spPr bwMode="auto">
          <a:xfrm>
            <a:off x="3159125" y="1685925"/>
            <a:ext cx="3036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3376613" y="43418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1" name="Line 11"/>
          <p:cNvSpPr>
            <a:spLocks noChangeShapeType="1"/>
          </p:cNvSpPr>
          <p:nvPr/>
        </p:nvSpPr>
        <p:spPr bwMode="auto">
          <a:xfrm>
            <a:off x="3376613" y="48101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3" name="Line 13"/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4" name="Line 14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5" name="Line 15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51" name="Rectangle 19"/>
          <p:cNvSpPr>
            <a:spLocks noChangeArrowheads="1"/>
          </p:cNvSpPr>
          <p:nvPr/>
        </p:nvSpPr>
        <p:spPr bwMode="auto">
          <a:xfrm>
            <a:off x="3968136" y="4359275"/>
            <a:ext cx="1112483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မျှ</a:t>
            </a:r>
            <a:r>
              <a:rPr lang="en-US" sz="24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ော်စင</a:t>
            </a:r>
            <a:r>
              <a:rPr lang="en-US" sz="24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30452" name="Text Box 20"/>
          <p:cNvSpPr txBox="1">
            <a:spLocks noChangeArrowheads="1"/>
          </p:cNvSpPr>
          <p:nvPr/>
        </p:nvSpPr>
        <p:spPr bwMode="auto">
          <a:xfrm>
            <a:off x="6100763" y="4400550"/>
            <a:ext cx="29210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(Pgm #2: </a:t>
            </a:r>
            <a:r>
              <a:rPr lang="en-US" sz="2400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ဘာဘေလ</a:t>
            </a:r>
            <a:r>
              <a:rPr lang="en-US" sz="2400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</a:t>
            </a:r>
            <a:r>
              <a:rPr lang="en-US" sz="2000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)</a:t>
            </a:r>
          </a:p>
        </p:txBody>
      </p:sp>
      <p:sp>
        <p:nvSpPr>
          <p:cNvPr id="530454" name="Rectangle 22"/>
          <p:cNvSpPr>
            <a:spLocks noChangeArrowheads="1"/>
          </p:cNvSpPr>
          <p:nvPr/>
        </p:nvSpPr>
        <p:spPr bwMode="auto">
          <a:xfrm>
            <a:off x="3368639" y="2979738"/>
            <a:ext cx="2470227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0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ပထမဆုံးသော</a:t>
            </a:r>
            <a:r>
              <a:rPr lang="en-US" sz="20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မိသားစု</a:t>
            </a:r>
            <a:endParaRPr lang="en-US" sz="2800" dirty="0">
              <a:solidFill>
                <a:schemeClr val="accent2"/>
              </a:solidFill>
              <a:latin typeface="WinInnwa" charset="0"/>
            </a:endParaRPr>
          </a:p>
        </p:txBody>
      </p:sp>
      <p:sp>
        <p:nvSpPr>
          <p:cNvPr id="530455" name="Text Box 23"/>
          <p:cNvSpPr txBox="1">
            <a:spLocks noChangeArrowheads="1"/>
          </p:cNvSpPr>
          <p:nvPr/>
        </p:nvSpPr>
        <p:spPr bwMode="auto">
          <a:xfrm>
            <a:off x="6164263" y="2881313"/>
            <a:ext cx="226218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 </a:t>
            </a:r>
            <a:r>
              <a:rPr lang="en-US" sz="2000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(</a:t>
            </a:r>
            <a:r>
              <a:rPr lang="en-US" sz="2000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လိုရင်းအချက</a:t>
            </a:r>
            <a:r>
              <a:rPr lang="en-US" sz="2000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်)</a:t>
            </a:r>
            <a:endParaRPr lang="en-US" sz="1800" dirty="0">
              <a:solidFill>
                <a:schemeClr val="tx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30457" name="Rectangle 25"/>
          <p:cNvSpPr>
            <a:spLocks noChangeArrowheads="1"/>
          </p:cNvSpPr>
          <p:nvPr/>
        </p:nvSpPr>
        <p:spPr bwMode="auto">
          <a:xfrm>
            <a:off x="3223863" y="2530475"/>
            <a:ext cx="2699457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0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ပထမဆုံး</a:t>
            </a:r>
            <a:r>
              <a:rPr lang="en-US" sz="20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သတင်းကောင်း</a:t>
            </a:r>
            <a:endParaRPr lang="en-US" sz="24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30458" name="Text Box 26"/>
          <p:cNvSpPr txBox="1">
            <a:spLocks noChangeArrowheads="1"/>
          </p:cNvSpPr>
          <p:nvPr/>
        </p:nvSpPr>
        <p:spPr bwMode="auto">
          <a:xfrm>
            <a:off x="6107113" y="2327275"/>
            <a:ext cx="19812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 </a:t>
            </a:r>
            <a:r>
              <a:rPr lang="en-US" sz="2000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(</a:t>
            </a:r>
            <a:r>
              <a:rPr lang="en-US" sz="2000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ရွေးနုတ်ပိုင်သူ</a:t>
            </a:r>
            <a:r>
              <a:rPr lang="en-US" sz="2000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)</a:t>
            </a:r>
            <a:endParaRPr lang="en-US" sz="1800" dirty="0">
              <a:solidFill>
                <a:schemeClr val="tx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30460" name="Rectangle 28"/>
          <p:cNvSpPr>
            <a:spLocks noChangeArrowheads="1"/>
          </p:cNvSpPr>
          <p:nvPr/>
        </p:nvSpPr>
        <p:spPr bwMode="auto">
          <a:xfrm>
            <a:off x="3724738" y="2071688"/>
            <a:ext cx="1710404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0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ပထမဆုံးအပြစ</a:t>
            </a:r>
            <a:r>
              <a:rPr lang="en-US" sz="20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530461" name="Text Box 29"/>
          <p:cNvSpPr txBox="1">
            <a:spLocks noChangeArrowheads="1"/>
          </p:cNvSpPr>
          <p:nvPr/>
        </p:nvSpPr>
        <p:spPr bwMode="auto">
          <a:xfrm>
            <a:off x="6062663" y="1831975"/>
            <a:ext cx="24384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 </a:t>
            </a:r>
            <a:r>
              <a:rPr lang="en-US" sz="1800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(</a:t>
            </a:r>
            <a:r>
              <a:rPr lang="en-US" sz="1800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ပစ်မှတ်လွဲခြင်း</a:t>
            </a:r>
            <a:r>
              <a:rPr lang="en-US" sz="1800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)</a:t>
            </a:r>
          </a:p>
        </p:txBody>
      </p:sp>
      <p:sp>
        <p:nvSpPr>
          <p:cNvPr id="530463" name="Rectangle 31"/>
          <p:cNvSpPr>
            <a:spLocks noChangeArrowheads="1"/>
          </p:cNvSpPr>
          <p:nvPr/>
        </p:nvSpPr>
        <p:spPr bwMode="auto">
          <a:xfrm>
            <a:off x="2950467" y="1609725"/>
            <a:ext cx="3263713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1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ပထမဆုံးလူယောက</a:t>
            </a:r>
            <a:r>
              <a:rPr lang="en-US" sz="1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်ျ</a:t>
            </a:r>
            <a:r>
              <a:rPr lang="en-US" sz="1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ားနှင</a:t>
            </a:r>
            <a:r>
              <a:rPr lang="en-US" sz="1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sz="1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လူမိန်းမ</a:t>
            </a:r>
            <a:endParaRPr lang="en-US" sz="18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30464" name="Text Box 32"/>
          <p:cNvSpPr txBox="1">
            <a:spLocks noChangeArrowheads="1"/>
          </p:cNvSpPr>
          <p:nvPr/>
        </p:nvSpPr>
        <p:spPr bwMode="auto">
          <a:xfrm>
            <a:off x="6116638" y="1333500"/>
            <a:ext cx="198120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solidFill>
                  <a:schemeClr val="tx1"/>
                </a:solidFill>
                <a:latin typeface="WinInnwa" charset="0"/>
              </a:rPr>
              <a:t>  </a:t>
            </a:r>
            <a:r>
              <a:rPr lang="en-US" sz="1800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(</a:t>
            </a:r>
            <a:r>
              <a:rPr lang="en-US" sz="1800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ပြည</a:t>
            </a:r>
            <a:r>
              <a:rPr lang="en-US" sz="1800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1800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စုံခြင်း</a:t>
            </a:r>
            <a:r>
              <a:rPr lang="en-US" sz="1800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)</a:t>
            </a:r>
            <a:endParaRPr lang="en-US" sz="3200" dirty="0">
              <a:solidFill>
                <a:schemeClr val="tx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30466" name="Rectangle 34"/>
          <p:cNvSpPr>
            <a:spLocks noChangeArrowheads="1"/>
          </p:cNvSpPr>
          <p:nvPr/>
        </p:nvSpPr>
        <p:spPr bwMode="auto">
          <a:xfrm>
            <a:off x="3289490" y="3444875"/>
            <a:ext cx="2587247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0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ပထမဆုံး</a:t>
            </a:r>
            <a:r>
              <a:rPr lang="en-US" sz="20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လူသတ်သမား</a:t>
            </a:r>
            <a:endParaRPr lang="en-US" sz="20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30467" name="Text Box 35"/>
          <p:cNvSpPr txBox="1">
            <a:spLocks noChangeArrowheads="1"/>
          </p:cNvSpPr>
          <p:nvPr/>
        </p:nvSpPr>
        <p:spPr bwMode="auto">
          <a:xfrm>
            <a:off x="6272213" y="3412332"/>
            <a:ext cx="1911350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(</a:t>
            </a:r>
            <a:r>
              <a:rPr lang="en-US" sz="2000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ထင်ရှားသော</a:t>
            </a:r>
            <a:r>
              <a:rPr lang="en-US" sz="2000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အပြစ</a:t>
            </a:r>
            <a:r>
              <a:rPr lang="en-US" sz="2000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်)</a:t>
            </a:r>
            <a:endParaRPr lang="en-US" dirty="0">
              <a:solidFill>
                <a:schemeClr val="tx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30469" name="Text Box 37"/>
          <p:cNvSpPr txBox="1">
            <a:spLocks noChangeArrowheads="1"/>
          </p:cNvSpPr>
          <p:nvPr/>
        </p:nvSpPr>
        <p:spPr bwMode="auto">
          <a:xfrm>
            <a:off x="6110288" y="3943350"/>
            <a:ext cx="2519362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chemeClr val="tx1"/>
                </a:solidFill>
                <a:ea typeface="+mn-ea"/>
                <a:cs typeface="+mn-cs"/>
              </a:rPr>
              <a:t>(</a:t>
            </a:r>
            <a:r>
              <a:rPr lang="en-US" sz="2000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Pgm #1: </a:t>
            </a:r>
            <a:r>
              <a:rPr lang="en-US" sz="2400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နောဧ</a:t>
            </a:r>
            <a:r>
              <a:rPr lang="en-US" sz="2000" dirty="0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)</a:t>
            </a:r>
          </a:p>
        </p:txBody>
      </p:sp>
      <p:sp>
        <p:nvSpPr>
          <p:cNvPr id="530470" name="Rectangle 38"/>
          <p:cNvSpPr>
            <a:spLocks noChangeArrowheads="1"/>
          </p:cNvSpPr>
          <p:nvPr/>
        </p:nvSpPr>
        <p:spPr bwMode="auto">
          <a:xfrm>
            <a:off x="3219726" y="3917950"/>
            <a:ext cx="2734723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0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ရေလ</a:t>
            </a:r>
            <a:r>
              <a:rPr lang="en-US" sz="20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ွှ</a:t>
            </a:r>
            <a:r>
              <a:rPr lang="en-US" sz="20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မ်းမိုးခြင်း</a:t>
            </a:r>
            <a:r>
              <a:rPr lang="en-US" sz="20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၊ </a:t>
            </a:r>
            <a:r>
              <a:rPr lang="en-US" sz="20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သက်တန</a:t>
            </a:r>
            <a:r>
              <a:rPr lang="en-US" sz="20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</a:p>
        </p:txBody>
      </p:sp>
      <p:sp>
        <p:nvSpPr>
          <p:cNvPr id="530479" name="Text Box 47"/>
          <p:cNvSpPr txBox="1">
            <a:spLocks noChangeArrowheads="1"/>
          </p:cNvSpPr>
          <p:nvPr/>
        </p:nvSpPr>
        <p:spPr bwMode="auto">
          <a:xfrm>
            <a:off x="1790700" y="0"/>
            <a:ext cx="38608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ကမ္ဘာဦးကျမ်း</a:t>
            </a:r>
            <a:r>
              <a:rPr lang="en-US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၁-၁၁</a:t>
            </a:r>
          </a:p>
        </p:txBody>
      </p:sp>
      <p:sp>
        <p:nvSpPr>
          <p:cNvPr id="20511" name="Text Box 57"/>
          <p:cNvSpPr txBox="1">
            <a:spLocks noChangeArrowheads="1"/>
          </p:cNvSpPr>
          <p:nvPr/>
        </p:nvSpPr>
        <p:spPr bwMode="auto">
          <a:xfrm>
            <a:off x="8570913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Comic Sans MS" charset="0"/>
              </a:rPr>
              <a:t>9</a:t>
            </a:r>
          </a:p>
        </p:txBody>
      </p:sp>
      <p:sp>
        <p:nvSpPr>
          <p:cNvPr id="530490" name="Rectangle 58"/>
          <p:cNvSpPr>
            <a:spLocks noChangeArrowheads="1"/>
          </p:cNvSpPr>
          <p:nvPr/>
        </p:nvSpPr>
        <p:spPr bwMode="auto">
          <a:xfrm>
            <a:off x="8183563" y="65166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06</a:t>
            </a:r>
          </a:p>
        </p:txBody>
      </p:sp>
      <p:sp>
        <p:nvSpPr>
          <p:cNvPr id="20513" name="Text Box 59"/>
          <p:cNvSpPr txBox="1">
            <a:spLocks noChangeArrowheads="1"/>
          </p:cNvSpPr>
          <p:nvPr/>
        </p:nvSpPr>
        <p:spPr bwMode="auto">
          <a:xfrm>
            <a:off x="6864350" y="6184900"/>
            <a:ext cx="16335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Handbook pg. 42-45</a:t>
            </a:r>
          </a:p>
        </p:txBody>
      </p:sp>
      <p:sp>
        <p:nvSpPr>
          <p:cNvPr id="20514" name="Rectangle 61"/>
          <p:cNvSpPr>
            <a:spLocks noChangeArrowheads="1"/>
          </p:cNvSpPr>
          <p:nvPr/>
        </p:nvSpPr>
        <p:spPr bwMode="auto">
          <a:xfrm>
            <a:off x="390525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515" name="Group 62"/>
          <p:cNvGrpSpPr>
            <a:grpSpLocks/>
          </p:cNvGrpSpPr>
          <p:nvPr/>
        </p:nvGrpSpPr>
        <p:grpSpPr bwMode="auto">
          <a:xfrm>
            <a:off x="33338" y="2305050"/>
            <a:ext cx="2286001" cy="1028700"/>
            <a:chOff x="21" y="1452"/>
            <a:chExt cx="1440" cy="648"/>
          </a:xfrm>
        </p:grpSpPr>
        <p:sp>
          <p:nvSpPr>
            <p:cNvPr id="20518" name="Rectangle 39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472" name="Rectangle 40"/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20520" name="Rectangle 41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21" name="AutoShape 42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22" name="Rectangle 43"/>
            <p:cNvSpPr>
              <a:spLocks noChangeArrowheads="1"/>
            </p:cNvSpPr>
            <p:nvPr/>
          </p:nvSpPr>
          <p:spPr bwMode="auto">
            <a:xfrm>
              <a:off x="115" y="1665"/>
              <a:ext cx="977" cy="39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476" name="Rectangle 44"/>
            <p:cNvSpPr>
              <a:spLocks noChangeArrowheads="1"/>
            </p:cNvSpPr>
            <p:nvPr/>
          </p:nvSpPr>
          <p:spPr bwMode="auto">
            <a:xfrm>
              <a:off x="21" y="1463"/>
              <a:ext cx="84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790015"/>
                  </a:solidFill>
                  <a:latin typeface="WinInnwa" charset="0"/>
                </a:rPr>
                <a:t>  </a:t>
              </a:r>
              <a:r>
                <a:rPr lang="en-US" sz="20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ဖန်ဆင်းခြင်း</a:t>
              </a:r>
              <a:endParaRPr lang="en-US" sz="24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0524" name="Line 45"/>
            <p:cNvSpPr>
              <a:spLocks noChangeShapeType="1"/>
            </p:cNvSpPr>
            <p:nvPr/>
          </p:nvSpPr>
          <p:spPr bwMode="auto">
            <a:xfrm>
              <a:off x="893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0518" name="Rectangle 86"/>
          <p:cNvSpPr>
            <a:spLocks noChangeArrowheads="1"/>
          </p:cNvSpPr>
          <p:nvPr/>
        </p:nvSpPr>
        <p:spPr bwMode="auto">
          <a:xfrm>
            <a:off x="4762500" y="925513"/>
            <a:ext cx="3125788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6796" dir="1593903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chemeClr val="tx1"/>
                </a:solidFill>
                <a:latin typeface="WinInnwa" pitchFamily="2" charset="0"/>
                <a:ea typeface="+mn-ea"/>
                <a:cs typeface="+mn-cs"/>
              </a:rPr>
              <a:t>   </a:t>
            </a:r>
            <a:r>
              <a:rPr lang="en-US" sz="2400" dirty="0" err="1">
                <a:solidFill>
                  <a:schemeClr val="tx1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အာဗြဟံမတိုင်မီကာလ</a:t>
            </a:r>
            <a:endParaRPr lang="en-US" sz="2400" dirty="0">
              <a:solidFill>
                <a:schemeClr val="tx1"/>
              </a:solidFill>
              <a:latin typeface="Pyidaungsu" panose="020B0502040204020203" pitchFamily="34" charset="0"/>
              <a:ea typeface="+mn-ea"/>
              <a:cs typeface="Pyidaungsu" panose="020B0502040204020203" pitchFamily="34" charset="0"/>
            </a:endParaRPr>
          </a:p>
        </p:txBody>
      </p:sp>
      <p:sp>
        <p:nvSpPr>
          <p:cNvPr id="530519" name="Text Box 87"/>
          <p:cNvSpPr txBox="1">
            <a:spLocks noChangeArrowheads="1"/>
          </p:cNvSpPr>
          <p:nvPr/>
        </p:nvSpPr>
        <p:spPr bwMode="auto">
          <a:xfrm>
            <a:off x="511175" y="496888"/>
            <a:ext cx="18002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6000">
                <a:solidFill>
                  <a:schemeClr val="tx1"/>
                </a:solidFill>
                <a:latin typeface="WinInnwa" charset="0"/>
              </a:rPr>
              <a:t>5-2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3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0516" grpId="0" animBg="1"/>
      <p:bldP spid="530451" grpId="0" autoUpdateAnimBg="0"/>
      <p:bldP spid="530452" grpId="0" autoUpdateAnimBg="0"/>
      <p:bldP spid="530454" grpId="0" autoUpdateAnimBg="0"/>
      <p:bldP spid="530455" grpId="0" autoUpdateAnimBg="0"/>
      <p:bldP spid="530457" grpId="0" autoUpdateAnimBg="0"/>
      <p:bldP spid="530458" grpId="0" autoUpdateAnimBg="0"/>
      <p:bldP spid="530460" grpId="0" autoUpdateAnimBg="0"/>
      <p:bldP spid="530461" grpId="0" autoUpdateAnimBg="0"/>
      <p:bldP spid="530463" grpId="0" autoUpdateAnimBg="0"/>
      <p:bldP spid="530464" grpId="0" autoUpdateAnimBg="0"/>
      <p:bldP spid="530466" grpId="0" autoUpdateAnimBg="0"/>
      <p:bldP spid="530467" grpId="0" autoUpdateAnimBg="0"/>
      <p:bldP spid="530469" grpId="0" autoUpdateAnimBg="0"/>
      <p:bldP spid="530470" grpId="0" autoUpdateAnimBg="0"/>
      <p:bldP spid="530518" grpId="0" autoUpdateAnimBg="0"/>
      <p:bldP spid="530519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717"/>
          <a:stretch>
            <a:fillRect/>
          </a:stretch>
        </p:blipFill>
        <p:spPr bwMode="auto">
          <a:xfrm>
            <a:off x="401638" y="327025"/>
            <a:ext cx="8310562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2179" name="AutoShape 3"/>
          <p:cNvSpPr>
            <a:spLocks noChangeArrowheads="1"/>
          </p:cNvSpPr>
          <p:nvPr/>
        </p:nvSpPr>
        <p:spPr bwMode="auto">
          <a:xfrm>
            <a:off x="3168650" y="932658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  <a:effectLst>
            <a:outerShdw dist="96720" dir="139191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SG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62180" name="Rectangle 4"/>
          <p:cNvSpPr>
            <a:spLocks noChangeArrowheads="1"/>
          </p:cNvSpPr>
          <p:nvPr/>
        </p:nvSpPr>
        <p:spPr bwMode="auto">
          <a:xfrm>
            <a:off x="3149600" y="1384300"/>
            <a:ext cx="2901950" cy="2798763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SG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3343275" y="1111251"/>
            <a:ext cx="1415332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r>
              <a:rPr lang="en-US" sz="1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အာဗြဟံ</a:t>
            </a:r>
            <a:endParaRPr lang="en-US" sz="18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62182" name="Rectangle 6"/>
          <p:cNvSpPr>
            <a:spLocks noChangeArrowheads="1"/>
          </p:cNvSpPr>
          <p:nvPr/>
        </p:nvSpPr>
        <p:spPr bwMode="auto">
          <a:xfrm>
            <a:off x="4802188" y="1017588"/>
            <a:ext cx="24987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6796" dir="1593903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ဘီစီ</a:t>
            </a:r>
            <a:r>
              <a:rPr lang="en-US" sz="1800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၂၀၀၀ </a:t>
            </a:r>
            <a:r>
              <a:rPr lang="en-US" sz="1800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ဝန်းကျင</a:t>
            </a:r>
            <a:r>
              <a:rPr lang="en-US" sz="1800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sz="1400" dirty="0">
              <a:solidFill>
                <a:schemeClr val="tx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62183" name="Rectangle 7"/>
          <p:cNvSpPr>
            <a:spLocks noChangeArrowheads="1"/>
          </p:cNvSpPr>
          <p:nvPr/>
        </p:nvSpPr>
        <p:spPr bwMode="auto">
          <a:xfrm>
            <a:off x="3621088" y="1577975"/>
            <a:ext cx="1436290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ခေ</a:t>
            </a:r>
            <a:r>
              <a:rPr lang="en-US" sz="20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ါ်</a:t>
            </a:r>
            <a:r>
              <a:rPr lang="en-US" sz="20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ဖိတ်ခြင်း</a:t>
            </a:r>
            <a:endParaRPr lang="en-US" sz="20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62184" name="Rectangle 8"/>
          <p:cNvSpPr>
            <a:spLocks noChangeArrowheads="1"/>
          </p:cNvSpPr>
          <p:nvPr/>
        </p:nvSpPr>
        <p:spPr bwMode="auto">
          <a:xfrm>
            <a:off x="3821113" y="2085975"/>
            <a:ext cx="15240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L - S - B</a:t>
            </a:r>
          </a:p>
        </p:txBody>
      </p:sp>
      <p:sp>
        <p:nvSpPr>
          <p:cNvPr id="562185" name="Rectangle 9"/>
          <p:cNvSpPr>
            <a:spLocks noChangeArrowheads="1"/>
          </p:cNvSpPr>
          <p:nvPr/>
        </p:nvSpPr>
        <p:spPr bwMode="auto">
          <a:xfrm>
            <a:off x="4195763" y="2486025"/>
            <a:ext cx="1443037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>
                <a:solidFill>
                  <a:schemeClr val="accent2"/>
                </a:solidFill>
              </a:rPr>
              <a:t>I - I      </a:t>
            </a:r>
          </a:p>
        </p:txBody>
      </p:sp>
      <p:sp>
        <p:nvSpPr>
          <p:cNvPr id="562186" name="Rectangle 10"/>
          <p:cNvSpPr>
            <a:spLocks noChangeArrowheads="1"/>
          </p:cNvSpPr>
          <p:nvPr/>
        </p:nvSpPr>
        <p:spPr bwMode="auto">
          <a:xfrm>
            <a:off x="4060825" y="2930525"/>
            <a:ext cx="10382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>
                <a:solidFill>
                  <a:schemeClr val="accent2"/>
                </a:solidFill>
              </a:rPr>
              <a:t>J - E</a:t>
            </a:r>
          </a:p>
        </p:txBody>
      </p:sp>
      <p:sp>
        <p:nvSpPr>
          <p:cNvPr id="562188" name="Rectangle 12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SG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62189" name="Rectangle 13"/>
          <p:cNvSpPr>
            <a:spLocks noChangeArrowheads="1"/>
          </p:cNvSpPr>
          <p:nvPr/>
        </p:nvSpPr>
        <p:spPr bwMode="auto">
          <a:xfrm>
            <a:off x="620713" y="160338"/>
            <a:ext cx="679450" cy="1444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0" dirty="0">
                <a:solidFill>
                  <a:schemeClr val="tx2"/>
                </a:solidFill>
                <a:latin typeface="WinInnwa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562190" name="Line 14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SG">
              <a:ea typeface="+mn-ea"/>
              <a:cs typeface="+mn-cs"/>
            </a:endParaRPr>
          </a:p>
        </p:txBody>
      </p:sp>
      <p:sp>
        <p:nvSpPr>
          <p:cNvPr id="562194" name="Rectangle 18"/>
          <p:cNvSpPr>
            <a:spLocks noChangeArrowheads="1"/>
          </p:cNvSpPr>
          <p:nvPr/>
        </p:nvSpPr>
        <p:spPr bwMode="auto">
          <a:xfrm>
            <a:off x="4246563" y="3403600"/>
            <a:ext cx="13081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>
                <a:solidFill>
                  <a:schemeClr val="accent2"/>
                </a:solidFill>
              </a:rPr>
              <a:t>12      </a:t>
            </a:r>
          </a:p>
        </p:txBody>
      </p:sp>
      <p:sp>
        <p:nvSpPr>
          <p:cNvPr id="562195" name="Text Box 19"/>
          <p:cNvSpPr txBox="1">
            <a:spLocks noChangeArrowheads="1"/>
          </p:cNvSpPr>
          <p:nvPr/>
        </p:nvSpPr>
        <p:spPr bwMode="auto">
          <a:xfrm>
            <a:off x="1790700" y="0"/>
            <a:ext cx="38608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ကမ္ဘာဦးကျမ်း</a:t>
            </a:r>
            <a:r>
              <a:rPr lang="en-US" sz="1400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၁၂-၃၆</a:t>
            </a:r>
          </a:p>
        </p:txBody>
      </p:sp>
      <p:sp>
        <p:nvSpPr>
          <p:cNvPr id="22544" name="Line 20"/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5" name="Line 21"/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6" name="Line 22"/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7" name="Line 23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8" name="Line 24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9" name="Text Box 25"/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22550" name="Text Box 26"/>
          <p:cNvSpPr txBox="1">
            <a:spLocks noChangeArrowheads="1"/>
          </p:cNvSpPr>
          <p:nvPr/>
        </p:nvSpPr>
        <p:spPr bwMode="auto">
          <a:xfrm>
            <a:off x="8574088" y="639762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Comic Sans MS" charset="0"/>
              </a:rPr>
              <a:t>6</a:t>
            </a:r>
          </a:p>
        </p:txBody>
      </p:sp>
      <p:sp>
        <p:nvSpPr>
          <p:cNvPr id="562203" name="Rectangle 27"/>
          <p:cNvSpPr>
            <a:spLocks noChangeArrowheads="1"/>
          </p:cNvSpPr>
          <p:nvPr/>
        </p:nvSpPr>
        <p:spPr bwMode="auto">
          <a:xfrm>
            <a:off x="8180388" y="651986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07</a:t>
            </a:r>
          </a:p>
        </p:txBody>
      </p:sp>
      <p:sp>
        <p:nvSpPr>
          <p:cNvPr id="22552" name="Text Box 28"/>
          <p:cNvSpPr txBox="1">
            <a:spLocks noChangeArrowheads="1"/>
          </p:cNvSpPr>
          <p:nvPr/>
        </p:nvSpPr>
        <p:spPr bwMode="auto">
          <a:xfrm>
            <a:off x="6864350" y="6184900"/>
            <a:ext cx="16335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Handbook pg. 42-45</a:t>
            </a:r>
          </a:p>
        </p:txBody>
      </p:sp>
      <p:sp>
        <p:nvSpPr>
          <p:cNvPr id="22553" name="Rectangle 29"/>
          <p:cNvSpPr>
            <a:spLocks noChangeArrowheads="1"/>
          </p:cNvSpPr>
          <p:nvPr/>
        </p:nvSpPr>
        <p:spPr bwMode="auto">
          <a:xfrm>
            <a:off x="390525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554" name="Group 30"/>
          <p:cNvGrpSpPr>
            <a:grpSpLocks/>
          </p:cNvGrpSpPr>
          <p:nvPr/>
        </p:nvGrpSpPr>
        <p:grpSpPr bwMode="auto">
          <a:xfrm>
            <a:off x="354013" y="2105025"/>
            <a:ext cx="2400300" cy="1266825"/>
            <a:chOff x="96" y="1452"/>
            <a:chExt cx="1512" cy="798"/>
          </a:xfrm>
        </p:grpSpPr>
        <p:sp>
          <p:nvSpPr>
            <p:cNvPr id="22570" name="Rectangle 31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2208" name="Rectangle 32"/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22572" name="Rectangle 33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73" name="AutoShape 34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74" name="Rectangle 35"/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2212" name="Rectangle 36"/>
            <p:cNvSpPr>
              <a:spLocks noChangeArrowheads="1"/>
            </p:cNvSpPr>
            <p:nvPr/>
          </p:nvSpPr>
          <p:spPr bwMode="auto">
            <a:xfrm>
              <a:off x="128" y="1463"/>
              <a:ext cx="623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solidFill>
                    <a:srgbClr val="790015"/>
                  </a:solidFill>
                  <a:latin typeface="WinInnwa" charset="0"/>
                </a:rPr>
                <a:t>  </a:t>
              </a:r>
              <a:r>
                <a:rPr lang="en-US" sz="14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ဖန်ဆင်းခြင်း</a:t>
              </a:r>
              <a:endParaRPr lang="en-US" sz="14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2576" name="Line 37"/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7" name="Line 38"/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8" name="Rectangle 39"/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2216" name="Rectangle 40"/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22580" name="Rectangle 41"/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81" name="AutoShape 42"/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82" name="Rectangle 43"/>
            <p:cNvSpPr>
              <a:spLocks noChangeArrowheads="1"/>
            </p:cNvSpPr>
            <p:nvPr/>
          </p:nvSpPr>
          <p:spPr bwMode="auto">
            <a:xfrm>
              <a:off x="263" y="1797"/>
              <a:ext cx="977" cy="42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my-MM"/>
            </a:p>
          </p:txBody>
        </p:sp>
        <p:sp>
          <p:nvSpPr>
            <p:cNvPr id="562220" name="Rectangle 44"/>
            <p:cNvSpPr>
              <a:spLocks noChangeArrowheads="1"/>
            </p:cNvSpPr>
            <p:nvPr/>
          </p:nvSpPr>
          <p:spPr bwMode="auto">
            <a:xfrm>
              <a:off x="389" y="1606"/>
              <a:ext cx="372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အာဗြဟံ</a:t>
              </a:r>
              <a:endParaRPr lang="en-US" sz="14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2584" name="Line 45"/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5" name="Line 46"/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80"/>
          <p:cNvGrpSpPr>
            <a:grpSpLocks/>
          </p:cNvGrpSpPr>
          <p:nvPr/>
        </p:nvGrpSpPr>
        <p:grpSpPr bwMode="auto">
          <a:xfrm>
            <a:off x="5981700" y="1109663"/>
            <a:ext cx="2039938" cy="2144712"/>
            <a:chOff x="3768" y="699"/>
            <a:chExt cx="1285" cy="1351"/>
          </a:xfrm>
        </p:grpSpPr>
        <p:grpSp>
          <p:nvGrpSpPr>
            <p:cNvPr id="22556" name="Group 67"/>
            <p:cNvGrpSpPr>
              <a:grpSpLocks/>
            </p:cNvGrpSpPr>
            <p:nvPr/>
          </p:nvGrpSpPr>
          <p:grpSpPr bwMode="auto">
            <a:xfrm>
              <a:off x="3768" y="699"/>
              <a:ext cx="1285" cy="1351"/>
              <a:chOff x="1084" y="711"/>
              <a:chExt cx="2950" cy="2769"/>
            </a:xfrm>
          </p:grpSpPr>
          <p:grpSp>
            <p:nvGrpSpPr>
              <p:cNvPr id="22560" name="Group 68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22566" name="Group 69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22568" name="Freeform 70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97 w 592"/>
                      <a:gd name="T1" fmla="*/ 728 h 90"/>
                      <a:gd name="T2" fmla="*/ 263 w 592"/>
                      <a:gd name="T3" fmla="*/ 356 h 90"/>
                      <a:gd name="T4" fmla="*/ 409 w 592"/>
                      <a:gd name="T5" fmla="*/ 290 h 90"/>
                      <a:gd name="T6" fmla="*/ 551 w 592"/>
                      <a:gd name="T7" fmla="*/ 259 h 90"/>
                      <a:gd name="T8" fmla="*/ 1344 w 592"/>
                      <a:gd name="T9" fmla="*/ 276 h 90"/>
                      <a:gd name="T10" fmla="*/ 1821 w 592"/>
                      <a:gd name="T11" fmla="*/ 324 h 90"/>
                      <a:gd name="T12" fmla="*/ 2040 w 592"/>
                      <a:gd name="T13" fmla="*/ 373 h 90"/>
                      <a:gd name="T14" fmla="*/ 2853 w 592"/>
                      <a:gd name="T15" fmla="*/ 421 h 90"/>
                      <a:gd name="T16" fmla="*/ 4052 w 592"/>
                      <a:gd name="T17" fmla="*/ 356 h 90"/>
                      <a:gd name="T18" fmla="*/ 5658 w 592"/>
                      <a:gd name="T19" fmla="*/ 131 h 90"/>
                      <a:gd name="T20" fmla="*/ 6237 w 592"/>
                      <a:gd name="T21" fmla="*/ 0 h 90"/>
                      <a:gd name="T22" fmla="*/ 6860 w 592"/>
                      <a:gd name="T23" fmla="*/ 17 h 90"/>
                      <a:gd name="T24" fmla="*/ 7075 w 592"/>
                      <a:gd name="T25" fmla="*/ 242 h 90"/>
                      <a:gd name="T26" fmla="*/ 7099 w 592"/>
                      <a:gd name="T27" fmla="*/ 290 h 90"/>
                      <a:gd name="T28" fmla="*/ 6978 w 592"/>
                      <a:gd name="T29" fmla="*/ 486 h 90"/>
                      <a:gd name="T30" fmla="*/ 7002 w 592"/>
                      <a:gd name="T31" fmla="*/ 535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569" name="Freeform 71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7181 w 599"/>
                      <a:gd name="T1" fmla="*/ 0 h 432"/>
                      <a:gd name="T2" fmla="*/ 7133 w 599"/>
                      <a:gd name="T3" fmla="*/ 48 h 432"/>
                      <a:gd name="T4" fmla="*/ 7060 w 599"/>
                      <a:gd name="T5" fmla="*/ 80 h 432"/>
                      <a:gd name="T6" fmla="*/ 7015 w 599"/>
                      <a:gd name="T7" fmla="*/ 194 h 432"/>
                      <a:gd name="T8" fmla="*/ 6679 w 599"/>
                      <a:gd name="T9" fmla="*/ 747 h 432"/>
                      <a:gd name="T10" fmla="*/ 6295 w 599"/>
                      <a:gd name="T11" fmla="*/ 1690 h 432"/>
                      <a:gd name="T12" fmla="*/ 6174 w 599"/>
                      <a:gd name="T13" fmla="*/ 2160 h 432"/>
                      <a:gd name="T14" fmla="*/ 6056 w 599"/>
                      <a:gd name="T15" fmla="*/ 2841 h 432"/>
                      <a:gd name="T16" fmla="*/ 5935 w 599"/>
                      <a:gd name="T17" fmla="*/ 3266 h 432"/>
                      <a:gd name="T18" fmla="*/ 5526 w 599"/>
                      <a:gd name="T19" fmla="*/ 3428 h 432"/>
                      <a:gd name="T20" fmla="*/ 5190 w 599"/>
                      <a:gd name="T21" fmla="*/ 3362 h 432"/>
                      <a:gd name="T22" fmla="*/ 5048 w 599"/>
                      <a:gd name="T23" fmla="*/ 3328 h 432"/>
                      <a:gd name="T24" fmla="*/ 5097 w 599"/>
                      <a:gd name="T25" fmla="*/ 2858 h 432"/>
                      <a:gd name="T26" fmla="*/ 5166 w 599"/>
                      <a:gd name="T27" fmla="*/ 2744 h 432"/>
                      <a:gd name="T28" fmla="*/ 4854 w 599"/>
                      <a:gd name="T29" fmla="*/ 2664 h 432"/>
                      <a:gd name="T30" fmla="*/ 4158 w 599"/>
                      <a:gd name="T31" fmla="*/ 2565 h 432"/>
                      <a:gd name="T32" fmla="*/ 1354 w 599"/>
                      <a:gd name="T33" fmla="*/ 2924 h 432"/>
                      <a:gd name="T34" fmla="*/ 1236 w 599"/>
                      <a:gd name="T35" fmla="*/ 2989 h 432"/>
                      <a:gd name="T36" fmla="*/ 1042 w 599"/>
                      <a:gd name="T37" fmla="*/ 3183 h 432"/>
                      <a:gd name="T38" fmla="*/ 637 w 599"/>
                      <a:gd name="T39" fmla="*/ 3508 h 432"/>
                      <a:gd name="T40" fmla="*/ 346 w 599"/>
                      <a:gd name="T41" fmla="*/ 3428 h 432"/>
                      <a:gd name="T42" fmla="*/ 204 w 599"/>
                      <a:gd name="T43" fmla="*/ 3362 h 432"/>
                      <a:gd name="T44" fmla="*/ 83 w 599"/>
                      <a:gd name="T45" fmla="*/ 3231 h 432"/>
                      <a:gd name="T46" fmla="*/ 132 w 599"/>
                      <a:gd name="T47" fmla="*/ 3021 h 432"/>
                      <a:gd name="T48" fmla="*/ 204 w 599"/>
                      <a:gd name="T49" fmla="*/ 2713 h 432"/>
                      <a:gd name="T50" fmla="*/ 322 w 599"/>
                      <a:gd name="T51" fmla="*/ 2129 h 432"/>
                      <a:gd name="T52" fmla="*/ 346 w 599"/>
                      <a:gd name="T53" fmla="*/ 1527 h 432"/>
                      <a:gd name="T54" fmla="*/ 370 w 599"/>
                      <a:gd name="T55" fmla="*/ 1023 h 432"/>
                      <a:gd name="T56" fmla="*/ 346 w 599"/>
                      <a:gd name="T57" fmla="*/ 667 h 432"/>
                      <a:gd name="T58" fmla="*/ 253 w 599"/>
                      <a:gd name="T59" fmla="*/ 242 h 432"/>
                      <a:gd name="T60" fmla="*/ 229 w 599"/>
                      <a:gd name="T61" fmla="*/ 1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22567" name="Picture 72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2561" name="Freeform 73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8 w 85"/>
                  <a:gd name="T1" fmla="*/ 116 h 318"/>
                  <a:gd name="T2" fmla="*/ 68 w 85"/>
                  <a:gd name="T3" fmla="*/ 52 h 318"/>
                  <a:gd name="T4" fmla="*/ 51 w 85"/>
                  <a:gd name="T5" fmla="*/ 32 h 318"/>
                  <a:gd name="T6" fmla="*/ 59 w 85"/>
                  <a:gd name="T7" fmla="*/ 52 h 318"/>
                  <a:gd name="T8" fmla="*/ 68 w 85"/>
                  <a:gd name="T9" fmla="*/ 21 h 318"/>
                  <a:gd name="T10" fmla="*/ 40 w 85"/>
                  <a:gd name="T11" fmla="*/ 8 h 318"/>
                  <a:gd name="T12" fmla="*/ 40 w 85"/>
                  <a:gd name="T13" fmla="*/ 32 h 318"/>
                  <a:gd name="T14" fmla="*/ 51 w 85"/>
                  <a:gd name="T15" fmla="*/ 142 h 318"/>
                  <a:gd name="T16" fmla="*/ 32 w 85"/>
                  <a:gd name="T17" fmla="*/ 122 h 318"/>
                  <a:gd name="T18" fmla="*/ 40 w 85"/>
                  <a:gd name="T19" fmla="*/ 97 h 318"/>
                  <a:gd name="T20" fmla="*/ 51 w 85"/>
                  <a:gd name="T21" fmla="*/ 122 h 318"/>
                  <a:gd name="T22" fmla="*/ 40 w 85"/>
                  <a:gd name="T23" fmla="*/ 78 h 318"/>
                  <a:gd name="T24" fmla="*/ 51 w 85"/>
                  <a:gd name="T25" fmla="*/ 116 h 318"/>
                  <a:gd name="T26" fmla="*/ 40 w 85"/>
                  <a:gd name="T27" fmla="*/ 91 h 318"/>
                  <a:gd name="T28" fmla="*/ 51 w 85"/>
                  <a:gd name="T29" fmla="*/ 109 h 318"/>
                  <a:gd name="T30" fmla="*/ 59 w 85"/>
                  <a:gd name="T31" fmla="*/ 129 h 318"/>
                  <a:gd name="T32" fmla="*/ 78 w 85"/>
                  <a:gd name="T33" fmla="*/ 154 h 318"/>
                  <a:gd name="T34" fmla="*/ 86 w 85"/>
                  <a:gd name="T35" fmla="*/ 173 h 318"/>
                  <a:gd name="T36" fmla="*/ 78 w 85"/>
                  <a:gd name="T37" fmla="*/ 212 h 318"/>
                  <a:gd name="T38" fmla="*/ 68 w 85"/>
                  <a:gd name="T39" fmla="*/ 206 h 318"/>
                  <a:gd name="T40" fmla="*/ 59 w 85"/>
                  <a:gd name="T41" fmla="*/ 238 h 318"/>
                  <a:gd name="T42" fmla="*/ 40 w 85"/>
                  <a:gd name="T43" fmla="*/ 219 h 318"/>
                  <a:gd name="T44" fmla="*/ 32 w 85"/>
                  <a:gd name="T45" fmla="*/ 154 h 318"/>
                  <a:gd name="T46" fmla="*/ 24 w 85"/>
                  <a:gd name="T47" fmla="*/ 186 h 318"/>
                  <a:gd name="T48" fmla="*/ 5 w 85"/>
                  <a:gd name="T49" fmla="*/ 161 h 318"/>
                  <a:gd name="T50" fmla="*/ 40 w 85"/>
                  <a:gd name="T51" fmla="*/ 109 h 318"/>
                  <a:gd name="T52" fmla="*/ 68 w 85"/>
                  <a:gd name="T53" fmla="*/ 129 h 318"/>
                  <a:gd name="T54" fmla="*/ 78 w 85"/>
                  <a:gd name="T55" fmla="*/ 167 h 318"/>
                  <a:gd name="T56" fmla="*/ 68 w 85"/>
                  <a:gd name="T57" fmla="*/ 142 h 318"/>
                  <a:gd name="T58" fmla="*/ 68 w 85"/>
                  <a:gd name="T59" fmla="*/ 8 h 318"/>
                  <a:gd name="T60" fmla="*/ 51 w 85"/>
                  <a:gd name="T61" fmla="*/ 26 h 318"/>
                  <a:gd name="T62" fmla="*/ 24 w 85"/>
                  <a:gd name="T63" fmla="*/ 32 h 318"/>
                  <a:gd name="T64" fmla="*/ 40 w 85"/>
                  <a:gd name="T65" fmla="*/ 71 h 318"/>
                  <a:gd name="T66" fmla="*/ 59 w 85"/>
                  <a:gd name="T67" fmla="*/ 103 h 318"/>
                  <a:gd name="T68" fmla="*/ 78 w 85"/>
                  <a:gd name="T69" fmla="*/ 116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62" name="Freeform 74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100 w 105"/>
                  <a:gd name="T3" fmla="*/ 3 h 354"/>
                  <a:gd name="T4" fmla="*/ 79 w 105"/>
                  <a:gd name="T5" fmla="*/ 22 h 354"/>
                  <a:gd name="T6" fmla="*/ 90 w 105"/>
                  <a:gd name="T7" fmla="*/ 46 h 354"/>
                  <a:gd name="T8" fmla="*/ 90 w 105"/>
                  <a:gd name="T9" fmla="*/ 111 h 354"/>
                  <a:gd name="T10" fmla="*/ 105 w 105"/>
                  <a:gd name="T11" fmla="*/ 128 h 354"/>
                  <a:gd name="T12" fmla="*/ 105 w 105"/>
                  <a:gd name="T13" fmla="*/ 182 h 354"/>
                  <a:gd name="T14" fmla="*/ 90 w 105"/>
                  <a:gd name="T15" fmla="*/ 256 h 354"/>
                  <a:gd name="T16" fmla="*/ 74 w 105"/>
                  <a:gd name="T17" fmla="*/ 270 h 354"/>
                  <a:gd name="T18" fmla="*/ 16 w 105"/>
                  <a:gd name="T19" fmla="*/ 244 h 354"/>
                  <a:gd name="T20" fmla="*/ 12 w 105"/>
                  <a:gd name="T21" fmla="*/ 215 h 354"/>
                  <a:gd name="T22" fmla="*/ 16 w 105"/>
                  <a:gd name="T23" fmla="*/ 187 h 354"/>
                  <a:gd name="T24" fmla="*/ 9 w 105"/>
                  <a:gd name="T25" fmla="*/ 75 h 354"/>
                  <a:gd name="T26" fmla="*/ 22 w 105"/>
                  <a:gd name="T27" fmla="*/ 34 h 354"/>
                  <a:gd name="T28" fmla="*/ 6 w 105"/>
                  <a:gd name="T29" fmla="*/ 10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63" name="Freeform 75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53 w 149"/>
                  <a:gd name="T1" fmla="*/ 15 h 376"/>
                  <a:gd name="T2" fmla="*/ 144 w 149"/>
                  <a:gd name="T3" fmla="*/ 79 h 376"/>
                  <a:gd name="T4" fmla="*/ 135 w 149"/>
                  <a:gd name="T5" fmla="*/ 99 h 376"/>
                  <a:gd name="T6" fmla="*/ 132 w 149"/>
                  <a:gd name="T7" fmla="*/ 106 h 376"/>
                  <a:gd name="T8" fmla="*/ 112 w 149"/>
                  <a:gd name="T9" fmla="*/ 186 h 376"/>
                  <a:gd name="T10" fmla="*/ 88 w 149"/>
                  <a:gd name="T11" fmla="*/ 239 h 376"/>
                  <a:gd name="T12" fmla="*/ 72 w 149"/>
                  <a:gd name="T13" fmla="*/ 276 h 376"/>
                  <a:gd name="T14" fmla="*/ 60 w 149"/>
                  <a:gd name="T15" fmla="*/ 277 h 376"/>
                  <a:gd name="T16" fmla="*/ 20 w 149"/>
                  <a:gd name="T17" fmla="*/ 282 h 376"/>
                  <a:gd name="T18" fmla="*/ 2 w 149"/>
                  <a:gd name="T19" fmla="*/ 267 h 376"/>
                  <a:gd name="T20" fmla="*/ 5 w 149"/>
                  <a:gd name="T21" fmla="*/ 241 h 376"/>
                  <a:gd name="T22" fmla="*/ 8 w 149"/>
                  <a:gd name="T23" fmla="*/ 167 h 376"/>
                  <a:gd name="T24" fmla="*/ 23 w 149"/>
                  <a:gd name="T25" fmla="*/ 152 h 376"/>
                  <a:gd name="T26" fmla="*/ 36 w 149"/>
                  <a:gd name="T27" fmla="*/ 80 h 376"/>
                  <a:gd name="T28" fmla="*/ 46 w 149"/>
                  <a:gd name="T29" fmla="*/ 57 h 376"/>
                  <a:gd name="T30" fmla="*/ 86 w 149"/>
                  <a:gd name="T31" fmla="*/ 14 h 376"/>
                  <a:gd name="T32" fmla="*/ 132 w 149"/>
                  <a:gd name="T33" fmla="*/ 14 h 376"/>
                  <a:gd name="T34" fmla="*/ 153 w 149"/>
                  <a:gd name="T35" fmla="*/ 15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64" name="Freeform 76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8 w 96"/>
                  <a:gd name="T1" fmla="*/ 370 h 504"/>
                  <a:gd name="T2" fmla="*/ 65 w 96"/>
                  <a:gd name="T3" fmla="*/ 376 h 504"/>
                  <a:gd name="T4" fmla="*/ 76 w 96"/>
                  <a:gd name="T5" fmla="*/ 344 h 504"/>
                  <a:gd name="T6" fmla="*/ 76 w 96"/>
                  <a:gd name="T7" fmla="*/ 246 h 504"/>
                  <a:gd name="T8" fmla="*/ 94 w 96"/>
                  <a:gd name="T9" fmla="*/ 163 h 504"/>
                  <a:gd name="T10" fmla="*/ 102 w 96"/>
                  <a:gd name="T11" fmla="*/ 133 h 504"/>
                  <a:gd name="T12" fmla="*/ 94 w 96"/>
                  <a:gd name="T13" fmla="*/ 39 h 504"/>
                  <a:gd name="T14" fmla="*/ 81 w 96"/>
                  <a:gd name="T15" fmla="*/ 4 h 504"/>
                  <a:gd name="T16" fmla="*/ 31 w 96"/>
                  <a:gd name="T17" fmla="*/ 19 h 504"/>
                  <a:gd name="T18" fmla="*/ 28 w 96"/>
                  <a:gd name="T19" fmla="*/ 93 h 504"/>
                  <a:gd name="T20" fmla="*/ 34 w 96"/>
                  <a:gd name="T21" fmla="*/ 277 h 504"/>
                  <a:gd name="T22" fmla="*/ 42 w 96"/>
                  <a:gd name="T23" fmla="*/ 309 h 504"/>
                  <a:gd name="T24" fmla="*/ 26 w 96"/>
                  <a:gd name="T25" fmla="*/ 361 h 504"/>
                  <a:gd name="T26" fmla="*/ 28 w 96"/>
                  <a:gd name="T27" fmla="*/ 370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65" name="Freeform 77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291 h 410"/>
                  <a:gd name="T2" fmla="*/ 44 w 150"/>
                  <a:gd name="T3" fmla="*/ 313 h 410"/>
                  <a:gd name="T4" fmla="*/ 86 w 150"/>
                  <a:gd name="T5" fmla="*/ 306 h 410"/>
                  <a:gd name="T6" fmla="*/ 101 w 150"/>
                  <a:gd name="T7" fmla="*/ 276 h 410"/>
                  <a:gd name="T8" fmla="*/ 124 w 150"/>
                  <a:gd name="T9" fmla="*/ 213 h 410"/>
                  <a:gd name="T10" fmla="*/ 138 w 150"/>
                  <a:gd name="T11" fmla="*/ 165 h 410"/>
                  <a:gd name="T12" fmla="*/ 147 w 150"/>
                  <a:gd name="T13" fmla="*/ 147 h 410"/>
                  <a:gd name="T14" fmla="*/ 150 w 150"/>
                  <a:gd name="T15" fmla="*/ 89 h 410"/>
                  <a:gd name="T16" fmla="*/ 156 w 150"/>
                  <a:gd name="T17" fmla="*/ 77 h 410"/>
                  <a:gd name="T18" fmla="*/ 158 w 150"/>
                  <a:gd name="T19" fmla="*/ 37 h 410"/>
                  <a:gd name="T20" fmla="*/ 140 w 150"/>
                  <a:gd name="T21" fmla="*/ 0 h 410"/>
                  <a:gd name="T22" fmla="*/ 101 w 150"/>
                  <a:gd name="T23" fmla="*/ 10 h 410"/>
                  <a:gd name="T24" fmla="*/ 83 w 150"/>
                  <a:gd name="T25" fmla="*/ 40 h 410"/>
                  <a:gd name="T26" fmla="*/ 72 w 150"/>
                  <a:gd name="T27" fmla="*/ 105 h 410"/>
                  <a:gd name="T28" fmla="*/ 62 w 150"/>
                  <a:gd name="T29" fmla="*/ 123 h 410"/>
                  <a:gd name="T30" fmla="*/ 46 w 150"/>
                  <a:gd name="T31" fmla="*/ 165 h 410"/>
                  <a:gd name="T32" fmla="*/ 44 w 150"/>
                  <a:gd name="T33" fmla="*/ 172 h 410"/>
                  <a:gd name="T34" fmla="*/ 36 w 150"/>
                  <a:gd name="T35" fmla="*/ 177 h 410"/>
                  <a:gd name="T36" fmla="*/ 34 w 150"/>
                  <a:gd name="T37" fmla="*/ 190 h 410"/>
                  <a:gd name="T38" fmla="*/ 31 w 150"/>
                  <a:gd name="T39" fmla="*/ 196 h 410"/>
                  <a:gd name="T40" fmla="*/ 18 w 150"/>
                  <a:gd name="T41" fmla="*/ 266 h 410"/>
                  <a:gd name="T42" fmla="*/ 10 w 150"/>
                  <a:gd name="T43" fmla="*/ 291 h 410"/>
                  <a:gd name="T44" fmla="*/ 2 w 150"/>
                  <a:gd name="T45" fmla="*/ 294 h 410"/>
                  <a:gd name="T46" fmla="*/ 5 w 150"/>
                  <a:gd name="T47" fmla="*/ 291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2557" name="Group 15"/>
            <p:cNvGrpSpPr>
              <a:grpSpLocks/>
            </p:cNvGrpSpPr>
            <p:nvPr/>
          </p:nvGrpSpPr>
          <p:grpSpPr bwMode="auto">
            <a:xfrm>
              <a:off x="4026" y="944"/>
              <a:ext cx="572" cy="861"/>
              <a:chOff x="3888" y="970"/>
              <a:chExt cx="572" cy="861"/>
            </a:xfrm>
          </p:grpSpPr>
          <p:sp>
            <p:nvSpPr>
              <p:cNvPr id="562192" name="Rectangle 16"/>
              <p:cNvSpPr>
                <a:spLocks noChangeArrowheads="1"/>
              </p:cNvSpPr>
              <p:nvPr/>
            </p:nvSpPr>
            <p:spPr bwMode="auto">
              <a:xfrm>
                <a:off x="3975" y="970"/>
                <a:ext cx="485" cy="57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63500" dir="2212194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5400" i="1">
                    <a:solidFill>
                      <a:schemeClr val="tx1"/>
                    </a:solidFill>
                    <a:latin typeface="Helvetica" charset="0"/>
                  </a:rPr>
                  <a:t>AC</a:t>
                </a:r>
                <a:endParaRPr lang="en-US" sz="4000" i="1">
                  <a:solidFill>
                    <a:schemeClr val="tx1"/>
                  </a:solidFill>
                  <a:latin typeface="Helvetica" charset="0"/>
                </a:endParaRPr>
              </a:p>
            </p:txBody>
          </p:sp>
          <p:sp>
            <p:nvSpPr>
              <p:cNvPr id="562193" name="Rectangle 17"/>
              <p:cNvSpPr>
                <a:spLocks noChangeArrowheads="1"/>
              </p:cNvSpPr>
              <p:nvPr/>
            </p:nvSpPr>
            <p:spPr bwMode="auto">
              <a:xfrm>
                <a:off x="3888" y="1389"/>
                <a:ext cx="116" cy="44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my-MM" sz="4000" i="1">
                  <a:solidFill>
                    <a:schemeClr val="tx1"/>
                  </a:solidFill>
                  <a:latin typeface="Helvetica" charset="0"/>
                  <a:ea typeface="+mn-ea"/>
                  <a:cs typeface="+mn-cs"/>
                </a:endParaRPr>
              </a:p>
            </p:txBody>
          </p:sp>
        </p:grp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2182" grpId="0" autoUpdateAnimBg="0"/>
      <p:bldP spid="562183" grpId="0" autoUpdateAnimBg="0"/>
      <p:bldP spid="562184" grpId="0" autoUpdateAnimBg="0"/>
      <p:bldP spid="562185" grpId="0" autoUpdateAnimBg="0"/>
      <p:bldP spid="562186" grpId="0" autoUpdateAnimBg="0"/>
      <p:bldP spid="562194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2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599"/>
          <a:stretch>
            <a:fillRect/>
          </a:stretch>
        </p:blipFill>
        <p:spPr bwMode="auto">
          <a:xfrm>
            <a:off x="415925" y="317500"/>
            <a:ext cx="8326438" cy="617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5489" name="AutoShape 113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  <a:effectLst>
            <a:outerShdw dist="96720" dir="1391915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SG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85490" name="Rectangle 114"/>
          <p:cNvSpPr>
            <a:spLocks noChangeArrowheads="1"/>
          </p:cNvSpPr>
          <p:nvPr/>
        </p:nvSpPr>
        <p:spPr bwMode="auto">
          <a:xfrm>
            <a:off x="3149600" y="1409700"/>
            <a:ext cx="2901950" cy="1408113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SG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3557" name="Rectangle 7"/>
          <p:cNvSpPr>
            <a:spLocks noChangeArrowheads="1"/>
          </p:cNvSpPr>
          <p:nvPr/>
        </p:nvSpPr>
        <p:spPr bwMode="auto">
          <a:xfrm>
            <a:off x="3022600" y="965200"/>
            <a:ext cx="1319271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WinInnwa" charset="0"/>
              </a:rPr>
              <a:t>   </a:t>
            </a:r>
            <a:r>
              <a:rPr lang="en-US" sz="18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ယောသပ</a:t>
            </a:r>
            <a:r>
              <a:rPr lang="en-US" sz="18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485387" name="Rectangle 11"/>
          <p:cNvSpPr>
            <a:spLocks noChangeArrowheads="1"/>
          </p:cNvSpPr>
          <p:nvPr/>
        </p:nvSpPr>
        <p:spPr bwMode="auto">
          <a:xfrm>
            <a:off x="4176713" y="2073275"/>
            <a:ext cx="652422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၄၃၀</a:t>
            </a:r>
          </a:p>
        </p:txBody>
      </p:sp>
      <p:sp>
        <p:nvSpPr>
          <p:cNvPr id="485465" name="Text Box 89"/>
          <p:cNvSpPr txBox="1">
            <a:spLocks noChangeArrowheads="1"/>
          </p:cNvSpPr>
          <p:nvPr/>
        </p:nvSpPr>
        <p:spPr bwMode="auto">
          <a:xfrm>
            <a:off x="1790700" y="0"/>
            <a:ext cx="3860800" cy="2616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00" dirty="0" err="1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ကမ္ဘာဦးကျမ်း</a:t>
            </a:r>
            <a:r>
              <a:rPr lang="en-US" sz="1100" dirty="0">
                <a:solidFill>
                  <a:srgbClr val="FFFF00"/>
                </a:solidFill>
                <a:latin typeface="Pyidaungsu" panose="020B0502040204020203" pitchFamily="34" charset="0"/>
                <a:ea typeface="+mn-ea"/>
                <a:cs typeface="Pyidaungsu" panose="020B0502040204020203" pitchFamily="34" charset="0"/>
              </a:rPr>
              <a:t> ၃၇-၅၀</a:t>
            </a:r>
          </a:p>
        </p:txBody>
      </p:sp>
      <p:sp>
        <p:nvSpPr>
          <p:cNvPr id="23560" name="Line 97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1" name="Text Box 110"/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23562" name="Line 115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3" name="Text Box 117"/>
          <p:cNvSpPr txBox="1">
            <a:spLocks noChangeArrowheads="1"/>
          </p:cNvSpPr>
          <p:nvPr/>
        </p:nvSpPr>
        <p:spPr bwMode="auto">
          <a:xfrm>
            <a:off x="8593138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Comic Sans MS" charset="0"/>
              </a:rPr>
              <a:t>2</a:t>
            </a:r>
          </a:p>
        </p:txBody>
      </p:sp>
      <p:sp>
        <p:nvSpPr>
          <p:cNvPr id="485494" name="Rectangle 118"/>
          <p:cNvSpPr>
            <a:spLocks noChangeArrowheads="1"/>
          </p:cNvSpPr>
          <p:nvPr/>
        </p:nvSpPr>
        <p:spPr bwMode="auto">
          <a:xfrm>
            <a:off x="8180388" y="651986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08</a:t>
            </a:r>
          </a:p>
        </p:txBody>
      </p:sp>
      <p:sp>
        <p:nvSpPr>
          <p:cNvPr id="23565" name="Text Box 119"/>
          <p:cNvSpPr txBox="1">
            <a:spLocks noChangeArrowheads="1"/>
          </p:cNvSpPr>
          <p:nvPr/>
        </p:nvSpPr>
        <p:spPr bwMode="auto">
          <a:xfrm>
            <a:off x="6864350" y="6184900"/>
            <a:ext cx="16335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Handbook pg. 42-45</a:t>
            </a:r>
          </a:p>
        </p:txBody>
      </p:sp>
      <p:sp>
        <p:nvSpPr>
          <p:cNvPr id="23566" name="Rectangle 122"/>
          <p:cNvSpPr>
            <a:spLocks noChangeArrowheads="1"/>
          </p:cNvSpPr>
          <p:nvPr/>
        </p:nvSpPr>
        <p:spPr bwMode="auto">
          <a:xfrm>
            <a:off x="390525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567" name="Group 121"/>
          <p:cNvGrpSpPr>
            <a:grpSpLocks/>
          </p:cNvGrpSpPr>
          <p:nvPr/>
        </p:nvGrpSpPr>
        <p:grpSpPr bwMode="auto">
          <a:xfrm>
            <a:off x="260350" y="2265363"/>
            <a:ext cx="2740025" cy="1520825"/>
            <a:chOff x="96" y="1452"/>
            <a:chExt cx="1726" cy="958"/>
          </a:xfrm>
        </p:grpSpPr>
        <p:sp>
          <p:nvSpPr>
            <p:cNvPr id="485388" name="Rectangle 12"/>
            <p:cNvSpPr>
              <a:spLocks noChangeArrowheads="1"/>
            </p:cNvSpPr>
            <p:nvPr/>
          </p:nvSpPr>
          <p:spPr bwMode="auto">
            <a:xfrm>
              <a:off x="518" y="1545"/>
              <a:ext cx="1304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SG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485389" name="Rectangle 13"/>
            <p:cNvSpPr>
              <a:spLocks noChangeArrowheads="1"/>
            </p:cNvSpPr>
            <p:nvPr/>
          </p:nvSpPr>
          <p:spPr bwMode="auto">
            <a:xfrm>
              <a:off x="518" y="1545"/>
              <a:ext cx="1304" cy="8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SG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23572" name="Rectangle 22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399" name="Rectangle 23"/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23574" name="Rectangle 24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5" name="AutoShape 25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6" name="Rectangle 26"/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403" name="Rectangle 27"/>
            <p:cNvSpPr>
              <a:spLocks noChangeArrowheads="1"/>
            </p:cNvSpPr>
            <p:nvPr/>
          </p:nvSpPr>
          <p:spPr bwMode="auto">
            <a:xfrm>
              <a:off x="128" y="1463"/>
              <a:ext cx="623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solidFill>
                    <a:srgbClr val="790015"/>
                  </a:solidFill>
                  <a:latin typeface="WinInnwa" charset="0"/>
                </a:rPr>
                <a:t>  </a:t>
              </a:r>
              <a:r>
                <a:rPr lang="en-US" sz="14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ဖန်ဆင်းခြင်း</a:t>
              </a:r>
              <a:endParaRPr lang="en-US" sz="14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3578" name="Line 28"/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9" name="Line 29"/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0" name="Rectangle 30"/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407" name="Rectangle 31"/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23582" name="Rectangle 32"/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3" name="AutoShape 33"/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4" name="Rectangle 34"/>
            <p:cNvSpPr>
              <a:spLocks noChangeArrowheads="1"/>
            </p:cNvSpPr>
            <p:nvPr/>
          </p:nvSpPr>
          <p:spPr bwMode="auto">
            <a:xfrm>
              <a:off x="263" y="1805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411" name="Rectangle 35"/>
            <p:cNvSpPr>
              <a:spLocks noChangeArrowheads="1"/>
            </p:cNvSpPr>
            <p:nvPr/>
          </p:nvSpPr>
          <p:spPr bwMode="auto">
            <a:xfrm>
              <a:off x="350" y="1606"/>
              <a:ext cx="450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solidFill>
                    <a:srgbClr val="790015"/>
                  </a:solidFill>
                  <a:latin typeface="WinInnwa" charset="0"/>
                </a:rPr>
                <a:t>  </a:t>
              </a:r>
              <a:r>
                <a:rPr lang="en-US" sz="14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အာဗြဟံ</a:t>
              </a:r>
              <a:endParaRPr lang="en-US" sz="14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3586" name="Line 36"/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7" name="Line 37"/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8" name="Rectangle 38"/>
            <p:cNvSpPr>
              <a:spLocks noChangeArrowheads="1"/>
            </p:cNvSpPr>
            <p:nvPr/>
          </p:nvSpPr>
          <p:spPr bwMode="auto">
            <a:xfrm>
              <a:off x="390" y="190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415" name="Rectangle 39"/>
            <p:cNvSpPr>
              <a:spLocks noChangeArrowheads="1"/>
            </p:cNvSpPr>
            <p:nvPr/>
          </p:nvSpPr>
          <p:spPr bwMode="auto">
            <a:xfrm>
              <a:off x="462" y="1772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23590" name="Rectangle 40"/>
            <p:cNvSpPr>
              <a:spLocks noChangeArrowheads="1"/>
            </p:cNvSpPr>
            <p:nvPr/>
          </p:nvSpPr>
          <p:spPr bwMode="auto">
            <a:xfrm>
              <a:off x="390" y="190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91" name="AutoShape 41"/>
            <p:cNvSpPr>
              <a:spLocks noChangeArrowheads="1"/>
            </p:cNvSpPr>
            <p:nvPr/>
          </p:nvSpPr>
          <p:spPr bwMode="auto">
            <a:xfrm>
              <a:off x="390" y="173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419" name="Rectangle 43"/>
            <p:cNvSpPr>
              <a:spLocks noChangeArrowheads="1"/>
            </p:cNvSpPr>
            <p:nvPr/>
          </p:nvSpPr>
          <p:spPr bwMode="auto">
            <a:xfrm>
              <a:off x="513" y="1751"/>
              <a:ext cx="499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solidFill>
                    <a:srgbClr val="790015"/>
                  </a:solidFill>
                  <a:latin typeface="WinInnwa" charset="0"/>
                </a:rPr>
                <a:t>  </a:t>
              </a:r>
              <a:r>
                <a:rPr lang="en-US" sz="1400" dirty="0" err="1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ယောသပ</a:t>
              </a:r>
              <a:r>
                <a:rPr lang="en-US" sz="1400" dirty="0">
                  <a:solidFill>
                    <a:srgbClr val="790015"/>
                  </a:solidFill>
                  <a:latin typeface="Pyidaungsu" panose="020B0502040204020203" pitchFamily="34" charset="0"/>
                  <a:cs typeface="Pyidaungsu" panose="020B0502040204020203" pitchFamily="34" charset="0"/>
                </a:rPr>
                <a:t>်</a:t>
              </a:r>
              <a:endParaRPr lang="en-US" sz="140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3593" name="Line 44"/>
            <p:cNvSpPr>
              <a:spLocks noChangeShapeType="1"/>
            </p:cNvSpPr>
            <p:nvPr/>
          </p:nvSpPr>
          <p:spPr bwMode="auto">
            <a:xfrm>
              <a:off x="390" y="189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94" name="Line 45"/>
            <p:cNvSpPr>
              <a:spLocks noChangeShapeType="1"/>
            </p:cNvSpPr>
            <p:nvPr/>
          </p:nvSpPr>
          <p:spPr bwMode="auto">
            <a:xfrm>
              <a:off x="1174" y="1912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95" name="Rectangle 86"/>
            <p:cNvSpPr>
              <a:spLocks noChangeArrowheads="1"/>
            </p:cNvSpPr>
            <p:nvPr/>
          </p:nvSpPr>
          <p:spPr bwMode="auto">
            <a:xfrm>
              <a:off x="406" y="1925"/>
              <a:ext cx="989" cy="425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5499" name="Rectangle 123"/>
          <p:cNvSpPr>
            <a:spLocks noChangeArrowheads="1"/>
          </p:cNvSpPr>
          <p:nvPr/>
        </p:nvSpPr>
        <p:spPr bwMode="auto">
          <a:xfrm>
            <a:off x="3662363" y="1576388"/>
            <a:ext cx="1437893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ကျွ</a:t>
            </a:r>
            <a:r>
              <a:rPr lang="en-US" sz="2400" dirty="0" err="1">
                <a:solidFill>
                  <a:schemeClr val="accent2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န်ခံခြင်း</a:t>
            </a:r>
            <a:endParaRPr lang="en-US" sz="2400" dirty="0">
              <a:solidFill>
                <a:schemeClr val="accent2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85500" name="Rectangle 124"/>
          <p:cNvSpPr>
            <a:spLocks noChangeArrowheads="1"/>
          </p:cNvSpPr>
          <p:nvPr/>
        </p:nvSpPr>
        <p:spPr bwMode="auto">
          <a:xfrm>
            <a:off x="4891088" y="1017588"/>
            <a:ext cx="2498725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ဘီစီ</a:t>
            </a:r>
            <a:r>
              <a:rPr lang="en-US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၂၀၀၀ </a:t>
            </a:r>
            <a:r>
              <a:rPr lang="en-US" dirty="0" err="1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ဝန်းကျင</a:t>
            </a:r>
            <a:r>
              <a:rPr lang="en-US" dirty="0">
                <a:solidFill>
                  <a:schemeClr val="tx1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sz="1200" dirty="0">
              <a:solidFill>
                <a:schemeClr val="tx1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5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5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5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5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5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5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5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5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387" grpId="0" autoUpdateAnimBg="0"/>
      <p:bldP spid="485499" grpId="0" autoUpdateAnimBg="0"/>
      <p:bldP spid="485500" grpId="0" autoUpdateAnimBg="0"/>
    </p:bldLst>
  </p:timing>
</p:sld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titled 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45791" dir="3378596" algn="ctr" rotWithShape="0">
            <a:schemeClr val="tx1"/>
          </a:outerShdw>
        </a:effectLst>
      </a:spPr>
      <a:bodyPr vert="horz" wrap="squar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Wwin_Burmese1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45791" dir="3378596" algn="ctr" rotWithShape="0">
            <a:schemeClr val="tx1"/>
          </a:outerShdw>
        </a:effectLst>
      </a:spPr>
      <a:bodyPr vert="horz" wrap="squar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Wwin_Burmese1" pitchFamily="2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7873</TotalTime>
  <Pages>52</Pages>
  <Words>1519</Words>
  <Application>Microsoft Macintosh PowerPoint</Application>
  <PresentationFormat>On-screen Show (4:3)</PresentationFormat>
  <Paragraphs>295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43" baseType="lpstr">
      <vt:lpstr>B VAG Rounded Bold</vt:lpstr>
      <vt:lpstr>CE Horizontal Thick Font</vt:lpstr>
      <vt:lpstr>Kosher-Normal</vt:lpstr>
      <vt:lpstr>ＭＳ Ｐゴシック</vt:lpstr>
      <vt:lpstr>Pyidaungsu</vt:lpstr>
      <vt:lpstr>Pyidaungsu Numbers</vt:lpstr>
      <vt:lpstr>Times</vt:lpstr>
      <vt:lpstr>WinResearcher</vt:lpstr>
      <vt:lpstr>Wwin_Burmese1</vt:lpstr>
      <vt:lpstr>Arial</vt:lpstr>
      <vt:lpstr>Comic Sans MS</vt:lpstr>
      <vt:lpstr>Cordia New</vt:lpstr>
      <vt:lpstr>Helvetica</vt:lpstr>
      <vt:lpstr>Monotype Sorts</vt:lpstr>
      <vt:lpstr>Times New Roman</vt:lpstr>
      <vt:lpstr>Webdings</vt:lpstr>
      <vt:lpstr>Wingdings</vt:lpstr>
      <vt:lpstr>WinInnwa</vt:lpstr>
      <vt:lpstr>Zawgyi-One</vt:lpstr>
      <vt:lpstr>untitled 3</vt:lpstr>
      <vt:lpstr>untitled 1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တရားေဟာျခင္းအ တတ္ပညာ • BibleStudyDownloads.org</vt:lpstr>
      <vt:lpstr>Black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lastModifiedBy>Rick Griffith</cp:lastModifiedBy>
  <cp:revision>475</cp:revision>
  <cp:lastPrinted>1997-02-12T13:49:34Z</cp:lastPrinted>
  <dcterms:created xsi:type="dcterms:W3CDTF">1999-07-29T18:12:04Z</dcterms:created>
  <dcterms:modified xsi:type="dcterms:W3CDTF">2025-04-09T13:01:05Z</dcterms:modified>
</cp:coreProperties>
</file>