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72" r:id="rId3"/>
  </p:sldMasterIdLst>
  <p:notesMasterIdLst>
    <p:notesMasterId r:id="rId83"/>
  </p:notesMasterIdLst>
  <p:sldIdLst>
    <p:sldId id="342" r:id="rId4"/>
    <p:sldId id="335" r:id="rId5"/>
    <p:sldId id="257" r:id="rId6"/>
    <p:sldId id="258" r:id="rId7"/>
    <p:sldId id="336" r:id="rId8"/>
    <p:sldId id="259" r:id="rId9"/>
    <p:sldId id="332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343" r:id="rId23"/>
    <p:sldId id="274" r:id="rId24"/>
    <p:sldId id="275" r:id="rId25"/>
    <p:sldId id="276" r:id="rId26"/>
    <p:sldId id="277" r:id="rId27"/>
    <p:sldId id="278" r:id="rId28"/>
    <p:sldId id="337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341" r:id="rId46"/>
    <p:sldId id="297" r:id="rId47"/>
    <p:sldId id="298" r:id="rId48"/>
    <p:sldId id="299" r:id="rId49"/>
    <p:sldId id="344" r:id="rId50"/>
    <p:sldId id="345" r:id="rId51"/>
    <p:sldId id="302" r:id="rId52"/>
    <p:sldId id="303" r:id="rId53"/>
    <p:sldId id="304" r:id="rId54"/>
    <p:sldId id="305" r:id="rId55"/>
    <p:sldId id="34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47" r:id="rId80"/>
    <p:sldId id="339" r:id="rId81"/>
    <p:sldId id="340" r:id="rId8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30C"/>
    <a:srgbClr val="33CC33"/>
    <a:srgbClr val="009900"/>
    <a:srgbClr val="3DD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58" autoAdjust="0"/>
    <p:restoredTop sz="89989" autoAdjust="0"/>
  </p:normalViewPr>
  <p:slideViewPr>
    <p:cSldViewPr snapToGrid="0">
      <p:cViewPr varScale="1">
        <p:scale>
          <a:sx n="136" d="100"/>
          <a:sy n="136" d="100"/>
        </p:scale>
        <p:origin x="208" y="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presProps" Target="presProp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tableStyles" Target="tableStyles.xml"/><Relationship Id="rId61" Type="http://schemas.openxmlformats.org/officeDocument/2006/relationships/slide" Target="slides/slide58.xml"/><Relationship Id="rId82" Type="http://schemas.openxmlformats.org/officeDocument/2006/relationships/slide" Target="slides/slide7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B54838-DB88-B448-A0A5-2CC5A1B3B2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98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MS PGothic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MS PGothic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MS PGothic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MS PGothic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80E8F-F7A0-9F57-5032-7403425BB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D2CE816B-0FDA-EE19-BD41-3411DEAC80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3E6EE5-7778-794A-9701-555D03325C6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42E9D76B-2FC8-D322-E609-692F8BEDE5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0585610D-B8E5-2B03-896B-3C810F50A59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218548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2784A78-0140-FC4A-8593-4D2A132AEA92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CB403B6D-C582-6B44-B811-8F3A4B7F9EAD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F85DAD47-89DE-304C-9FB5-4C358B586203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0274D228-A0EC-F94E-BD40-B4327524DEB5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048FDF3-9D00-E143-AED4-F952ED7EE065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746E031B-30AD-484F-821B-27DEF845D4C3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2198594-3F9C-754C-8847-93C95677D6EB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331A158-3598-F745-97E0-54D64E7407E1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6F0B4069-6B2A-2F44-97BD-3B06377FBBD0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F4E3A119-4E2B-744D-A626-7C86D991575F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3983630-460F-CF43-9822-71011B385D8B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F4E3A119-4E2B-744D-A626-7C86D991575F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690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1B379F5D-C7C9-6744-A3EB-CACF34A05CC7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988A1A2-1404-574C-9F58-599E7164F208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F89754C6-CB8B-9D47-99DC-E431EBACD3AB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A40728D-6082-D74D-8A7C-D003CDE7F1CC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02A1A2F-5C52-6B4D-9B45-AB53449C00FB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Which brings us to the study that lies ahead. We are about to embark on a Biblical voyage named: THE BIBLE…BASICALLY.   It</a:t>
            </a:r>
            <a:r>
              <a:rPr lang="ja-JP" altLang="en-US" b="1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’</a:t>
            </a:r>
            <a:r>
              <a:rPr lang="en-US" b="1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s a quick tour through ALL of Scripture, leaving you well equipped to THINK BIBLICALLY and to help others acquire that same skill!</a:t>
            </a:r>
          </a:p>
          <a:p>
            <a:r>
              <a:rPr lang="en-US" b="1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You will have a new set of mental tools that can reshape your view of God</a:t>
            </a:r>
            <a:r>
              <a:rPr lang="ja-JP" altLang="en-US" b="1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’</a:t>
            </a:r>
            <a:r>
              <a:rPr lang="en-US" b="1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s Word and his message for your life and the lives of others around you…both believers and those still searching for life</a:t>
            </a:r>
            <a:r>
              <a:rPr lang="ja-JP" altLang="en-US" b="1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’</a:t>
            </a:r>
            <a:r>
              <a:rPr lang="en-US" b="1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s answers! </a:t>
            </a:r>
          </a:p>
          <a:p>
            <a:r>
              <a:rPr lang="en-US" b="1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////	So here we go…and try to attend every session or class because each new idea steadily builds on those that have gone before!</a:t>
            </a:r>
          </a:p>
          <a:p>
            <a:endParaRPr lang="en-US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349FF50D-387D-AB45-8A1B-42C6ECA62A8F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  <a:cs typeface="MS PGothic" charset="0"/>
              </a:rPr>
              <a:t>CHANGED FROM THE ORIGINALS (TQC)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11F86506-36A6-6A48-82E8-61C53C0DAB69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808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  <a:cs typeface="MS PGothic" charset="0"/>
              </a:rPr>
              <a:t>CHANGED FROM THE ORIGINALS (TQC)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16C42E7-33EB-B34B-9C2B-F7FBF5ED2383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  <a:cs typeface="MS PGothic" charset="0"/>
              </a:rPr>
              <a:t>CHANGED FROM THE ORIGINALS (TQC)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07DEC47-238F-E44D-9592-210C607D0862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A1CAA5D-EA77-3F41-81AF-72A4BF496E9E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849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  <a:cs typeface="MS PGothic" charset="0"/>
              </a:rPr>
              <a:t>CHANGED FROM THE ORIGINALS (TQC)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8021943-E5A8-4E43-8340-63F2E6439BD1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384DB1D3-4E22-F949-A62E-872D5597F24A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B20B66A1-F0C5-3043-A448-8E05D6C3462E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E4804AA-A6BF-8441-BCE6-3D5A8C532C44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67A163B7-4E07-764E-B602-49B11AC2258B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33AFA10-09BD-554A-92C5-37BFA3289826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97284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32ABCEE-351E-094B-8576-1AB047D2F29C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B16A12E-26AE-E44A-8251-9EB5020FD33F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C2AB9D06-53E0-D040-A7C4-428542EE8630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03428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6B7F38D9-75A2-7A41-A4DE-90B1328F974A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EAC269D-FE4C-544E-83E7-FF8FA9A5C9CB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15B3F46E-A977-A344-B19B-4588AC8EE6B4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F321B8AD-AEA2-274F-9DD4-FBF44491F663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2E3E6EE5-7778-794A-9701-555D03325C67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11620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1936965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F683C9C4-0D1F-E547-8414-29A8973E09FF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13668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BA4E2A6-C321-4943-AA7A-A6C49BAFE88C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CD7A7940-0D03-4C42-B33B-27E516FE5978}" type="slidenum">
              <a:rPr lang="en-US" sz="1200"/>
              <a:pPr/>
              <a:t>46</a:t>
            </a:fld>
            <a:endParaRPr lang="en-US" sz="1200"/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17764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CD7A7940-0D03-4C42-B33B-27E516FE5978}" type="slidenum">
              <a:rPr lang="en-US" sz="1200"/>
              <a:pPr/>
              <a:t>47</a:t>
            </a:fld>
            <a:endParaRPr lang="en-US" sz="1200"/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17764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5497716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CD7A7940-0D03-4C42-B33B-27E516FE5978}" type="slidenum">
              <a:rPr lang="en-US" sz="1200"/>
              <a:pPr/>
              <a:t>48</a:t>
            </a:fld>
            <a:endParaRPr lang="en-US" sz="1200"/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17764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0195948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62AC2AD-E99A-5049-8632-F97B61CC4024}" type="slidenum">
              <a:rPr lang="en-US" sz="1200"/>
              <a:pPr/>
              <a:t>49</a:t>
            </a:fld>
            <a:endParaRPr lang="en-US" sz="1200"/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23908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MS PGothic" charset="0"/>
              </a:rPr>
              <a:t>This presentation has been granted use of almost 150 pictures from the BiblePlaces.com website.  We thank Todd Bolen for his support!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60503C1-AAD3-3D4F-A859-719C2F6769F9}" type="slidenum">
              <a:rPr lang="en-US" sz="1200"/>
              <a:pPr/>
              <a:t>50</a:t>
            </a:fld>
            <a:endParaRPr lang="en-US" sz="1200"/>
          </a:p>
        </p:txBody>
      </p:sp>
      <p:sp>
        <p:nvSpPr>
          <p:cNvPr id="12595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25956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1DB99119-EF02-F84D-9568-6F26E10E1DC1}" type="slidenum">
              <a:rPr lang="en-US" sz="1200"/>
              <a:pPr/>
              <a:t>51</a:t>
            </a:fld>
            <a:endParaRPr lang="en-US" sz="1200"/>
          </a:p>
        </p:txBody>
      </p:sp>
      <p:sp>
        <p:nvSpPr>
          <p:cNvPr id="12800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28004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80473CD0-F99B-3D4A-A647-AE2DEC9D532E}" type="slidenum">
              <a:rPr lang="en-US" sz="1200"/>
              <a:pPr/>
              <a:t>52</a:t>
            </a:fld>
            <a:endParaRPr lang="en-US" sz="12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CD7A7940-0D03-4C42-B33B-27E516FE5978}" type="slidenum">
              <a:rPr lang="en-US" sz="1200"/>
              <a:pPr/>
              <a:t>53</a:t>
            </a:fld>
            <a:endParaRPr lang="en-US" sz="1200"/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17764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8700194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7A2E10E-A4C6-EE44-94CB-178A289699C1}" type="slidenum">
              <a:rPr lang="en-US" sz="1200"/>
              <a:pPr/>
              <a:t>54</a:t>
            </a:fld>
            <a:endParaRPr lang="en-US" sz="1200"/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34148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366FA33F-8E4C-AA4B-9206-C516987863FA}" type="slidenum">
              <a:rPr lang="en-US" sz="1200"/>
              <a:pPr/>
              <a:t>55</a:t>
            </a:fld>
            <a:endParaRPr lang="en-US" sz="1200"/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36196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C2388A3-69B6-5241-8E1C-AC13694D9569}" type="slidenum">
              <a:rPr lang="en-US" sz="1200"/>
              <a:pPr/>
              <a:t>56</a:t>
            </a:fld>
            <a:endParaRPr lang="en-US" sz="1200"/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38244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C7CF40E3-C139-B94D-942A-91A9C042226F}" type="slidenum">
              <a:rPr lang="en-US" sz="1200"/>
              <a:pPr/>
              <a:t>57</a:t>
            </a:fld>
            <a:endParaRPr lang="en-US" sz="1200"/>
          </a:p>
        </p:txBody>
      </p:sp>
      <p:sp>
        <p:nvSpPr>
          <p:cNvPr id="14029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40292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CB644E9-0FB3-7B42-9AC2-EB5455E61FA9}" type="slidenum">
              <a:rPr lang="en-US" sz="1200"/>
              <a:pPr/>
              <a:t>58</a:t>
            </a:fld>
            <a:endParaRPr lang="en-US" sz="1200"/>
          </a:p>
        </p:txBody>
      </p:sp>
      <p:sp>
        <p:nvSpPr>
          <p:cNvPr id="14233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42340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CCDBD05-C86D-7346-B73B-504D6CA463A4}" type="slidenum">
              <a:rPr lang="en-US" sz="1200"/>
              <a:pPr/>
              <a:t>59</a:t>
            </a:fld>
            <a:endParaRPr lang="en-US" sz="120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44388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F71DF610-1424-084C-A1F6-07F3CDCDFAE4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B272EBF-C160-104E-AF7A-977073EB0A2D}" type="slidenum">
              <a:rPr lang="en-US" sz="1200"/>
              <a:pPr/>
              <a:t>60</a:t>
            </a:fld>
            <a:endParaRPr lang="en-US" sz="120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B9F78822-DE51-DE4C-BF40-18BCDB635D25}" type="slidenum">
              <a:rPr lang="en-US" sz="1200"/>
              <a:pPr/>
              <a:t>61</a:t>
            </a:fld>
            <a:endParaRPr lang="en-US" sz="120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8E8830DC-011B-E147-9BC7-11213F56339E}" type="slidenum">
              <a:rPr lang="en-US" sz="1200"/>
              <a:pPr/>
              <a:t>62</a:t>
            </a:fld>
            <a:endParaRPr lang="en-US" sz="120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F45EE9C0-5496-6D4E-9BF6-60E22C2AD4DB}" type="slidenum">
              <a:rPr lang="en-US" sz="1200"/>
              <a:pPr/>
              <a:t>63</a:t>
            </a:fld>
            <a:endParaRPr lang="en-US" sz="120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33C4DB19-17E5-F548-B45D-B3E652D7E39C}" type="slidenum">
              <a:rPr lang="en-US" sz="1200"/>
              <a:pPr/>
              <a:t>64</a:t>
            </a:fld>
            <a:endParaRPr lang="en-US" sz="120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CFCD0C6-4AC6-0948-AC50-94FFAAE499EB}" type="slidenum">
              <a:rPr lang="en-US" sz="1200"/>
              <a:pPr/>
              <a:t>65</a:t>
            </a:fld>
            <a:endParaRPr lang="en-US" sz="120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8539D7C5-008D-824C-AB9F-A6DF7CD079B0}" type="slidenum">
              <a:rPr lang="en-US" sz="1200"/>
              <a:pPr/>
              <a:t>66</a:t>
            </a:fld>
            <a:endParaRPr lang="en-US" sz="120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9CAD93E-E0E9-C64B-969A-11A7C163E362}" type="slidenum">
              <a:rPr lang="en-US" sz="1200"/>
              <a:pPr/>
              <a:t>67</a:t>
            </a:fld>
            <a:endParaRPr lang="en-US" sz="120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27A8D55D-FAA0-114F-A1FC-FB9416356583}" type="slidenum">
              <a:rPr lang="en-US" sz="1200"/>
              <a:pPr/>
              <a:t>68</a:t>
            </a:fld>
            <a:endParaRPr lang="en-US" sz="120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CAC7CB16-E7C7-9D47-89CF-FE3FB0602463}" type="slidenum">
              <a:rPr lang="en-US" sz="1200"/>
              <a:pPr/>
              <a:t>69</a:t>
            </a:fld>
            <a:endParaRPr lang="en-US" sz="120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A22285F-3186-E548-A980-9068C14CE793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DFEF799-397C-494E-85FE-DE7C8AE46243}" type="slidenum">
              <a:rPr lang="en-US" sz="1200"/>
              <a:pPr/>
              <a:t>70</a:t>
            </a:fld>
            <a:endParaRPr lang="en-US" sz="120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09D0DEB-EAE3-CA4B-85D1-CE37DCDADD55}" type="slidenum">
              <a:rPr lang="en-US" sz="1200"/>
              <a:pPr/>
              <a:t>71</a:t>
            </a:fld>
            <a:endParaRPr lang="en-US" sz="120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3BC5BFEE-6C2F-7543-9967-89BEA7CFF7A6}" type="slidenum">
              <a:rPr lang="en-US" sz="1200"/>
              <a:pPr/>
              <a:t>72</a:t>
            </a:fld>
            <a:endParaRPr lang="en-US" sz="120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696AC41D-5D38-2847-8503-54BEF28F2621}" type="slidenum">
              <a:rPr lang="en-US" sz="1200"/>
              <a:pPr/>
              <a:t>73</a:t>
            </a:fld>
            <a:endParaRPr lang="en-US" sz="120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368D230E-4D8D-4E4B-A1FD-E75EFBFF9C4A}" type="slidenum">
              <a:rPr lang="en-US" sz="1200"/>
              <a:pPr/>
              <a:t>74</a:t>
            </a:fld>
            <a:endParaRPr lang="en-US" sz="1200"/>
          </a:p>
        </p:txBody>
      </p:sp>
      <p:sp>
        <p:nvSpPr>
          <p:cNvPr id="17510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75108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B4ABD52D-0E06-5C4B-8E35-E63BD73751F4}" type="slidenum">
              <a:rPr lang="en-US" sz="1200"/>
              <a:pPr/>
              <a:t>75</a:t>
            </a:fld>
            <a:endParaRPr lang="en-US" sz="120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B9230D6-8F05-794E-A9AA-89E41F59B87E}" type="slidenum">
              <a:rPr lang="en-US" sz="1200"/>
              <a:pPr/>
              <a:t>76</a:t>
            </a:fld>
            <a:endParaRPr lang="en-US" sz="120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3983630-460F-CF43-9822-71011B385D8B}" type="slidenum">
              <a:rPr lang="en-US" sz="1200"/>
              <a:pPr/>
              <a:t>77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86149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78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89E7BD13-7806-4B4B-954A-70BFA2A99669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21B13B4-0F70-8845-B006-90F929FA2CB2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 dirty="0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196BE-843D-9B4C-B9B3-E84D730E62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38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8EB737-6476-8846-96EF-77BE030862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32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798F7-F7FC-CA44-866A-96C1B8A33A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27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37226272"/>
      </p:ext>
    </p:extLst>
  </p:cSld>
  <p:clrMapOvr>
    <a:masterClrMapping/>
  </p:clrMapOvr>
  <p:transition>
    <p:wheel spokes="0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8349867"/>
      </p:ext>
    </p:extLst>
  </p:cSld>
  <p:clrMapOvr>
    <a:masterClrMapping/>
  </p:clrMapOvr>
  <p:transition>
    <p:wheel spokes="0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6067419"/>
      </p:ext>
    </p:extLst>
  </p:cSld>
  <p:clrMapOvr>
    <a:masterClrMapping/>
  </p:clrMapOvr>
  <p:transition>
    <p:wheel spokes="0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5404486"/>
      </p:ext>
    </p:extLst>
  </p:cSld>
  <p:clrMapOvr>
    <a:masterClrMapping/>
  </p:clrMapOvr>
  <p:transition>
    <p:wheel spokes="0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421448"/>
      </p:ext>
    </p:extLst>
  </p:cSld>
  <p:clrMapOvr>
    <a:masterClrMapping/>
  </p:clrMapOvr>
  <p:transition>
    <p:wheel spokes="0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2090696"/>
      </p:ext>
    </p:extLst>
  </p:cSld>
  <p:clrMapOvr>
    <a:masterClrMapping/>
  </p:clrMapOvr>
  <p:transition>
    <p:wheel spokes="0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246161"/>
      </p:ext>
    </p:extLst>
  </p:cSld>
  <p:clrMapOvr>
    <a:masterClrMapping/>
  </p:clrMapOvr>
  <p:transition>
    <p:wheel spokes="0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3976367"/>
      </p:ext>
    </p:extLst>
  </p:cSld>
  <p:clrMapOvr>
    <a:masterClrMapping/>
  </p:clrMapOvr>
  <p:transition>
    <p:wheel spokes="0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70935-E35D-C142-92B8-553257DDF1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65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5872232"/>
      </p:ext>
    </p:extLst>
  </p:cSld>
  <p:clrMapOvr>
    <a:masterClrMapping/>
  </p:clrMapOvr>
  <p:transition>
    <p:wheel spokes="0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8362202"/>
      </p:ext>
    </p:extLst>
  </p:cSld>
  <p:clrMapOvr>
    <a:masterClrMapping/>
  </p:clrMapOvr>
  <p:transition>
    <p:wheel spokes="0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9423525"/>
      </p:ext>
    </p:extLst>
  </p:cSld>
  <p:clrMapOvr>
    <a:masterClrMapping/>
  </p:clrMapOvr>
  <p:transition>
    <p:wheel spokes="0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786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536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9463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3316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1752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9386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5349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55CF1-9E9D-6449-B049-8D4AFC7CB6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495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5798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0018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7019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4461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D5B85C-E4FE-CC4D-BA4E-CB317F94C9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4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3E0AFD-1BA6-3342-B230-34051EB923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06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AA7CCE-51CA-4842-B749-8D17A3E409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8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09E022-CF0E-FA42-BD6E-0167D225C8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2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53A8B-8738-4841-8035-B50FDB110F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3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3C6A82-2DDD-F44E-8B92-D69F725ABC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2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12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12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0FF564E-EADE-284D-85B9-6B8124234F8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MS PGothic" pitchFamily="34" charset="-128"/>
                <a:cs typeface="MS PGothic" pitchFamily="34" charset="-128"/>
              </a:endParaRPr>
            </a:p>
          </p:txBody>
        </p:sp>
        <p:grpSp>
          <p:nvGrpSpPr>
            <p:cNvPr id="13318" name="Group 4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12700">
                <a:noFill/>
                <a:miter lim="800000"/>
                <a:headEnd/>
                <a:tailEnd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78" name="Freeform 6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/>
                <a:ahLst/>
                <a:cxnLst>
                  <a:cxn ang="0">
                    <a:pos x="91" y="33"/>
                  </a:cxn>
                  <a:cxn ang="0">
                    <a:pos x="212" y="76"/>
                  </a:cxn>
                  <a:cxn ang="0">
                    <a:pos x="332" y="174"/>
                  </a:cxn>
                  <a:cxn ang="0">
                    <a:pos x="383" y="305"/>
                  </a:cxn>
                  <a:cxn ang="0">
                    <a:pos x="443" y="446"/>
                  </a:cxn>
                  <a:cxn ang="0">
                    <a:pos x="453" y="620"/>
                  </a:cxn>
                  <a:cxn ang="0">
                    <a:pos x="494" y="751"/>
                  </a:cxn>
                  <a:cxn ang="0">
                    <a:pos x="494" y="882"/>
                  </a:cxn>
                  <a:cxn ang="0">
                    <a:pos x="483" y="1012"/>
                  </a:cxn>
                  <a:cxn ang="0">
                    <a:pos x="473" y="1143"/>
                  </a:cxn>
                  <a:cxn ang="0">
                    <a:pos x="463" y="1284"/>
                  </a:cxn>
                  <a:cxn ang="0">
                    <a:pos x="433" y="1426"/>
                  </a:cxn>
                  <a:cxn ang="0">
                    <a:pos x="383" y="1556"/>
                  </a:cxn>
                  <a:cxn ang="0">
                    <a:pos x="353" y="1687"/>
                  </a:cxn>
                  <a:cxn ang="0">
                    <a:pos x="443" y="1796"/>
                  </a:cxn>
                  <a:cxn ang="0">
                    <a:pos x="494" y="1937"/>
                  </a:cxn>
                  <a:cxn ang="0">
                    <a:pos x="524" y="2068"/>
                  </a:cxn>
                  <a:cxn ang="0">
                    <a:pos x="614" y="2198"/>
                  </a:cxn>
                  <a:cxn ang="0">
                    <a:pos x="705" y="2351"/>
                  </a:cxn>
                  <a:cxn ang="0">
                    <a:pos x="836" y="2470"/>
                  </a:cxn>
                  <a:cxn ang="0">
                    <a:pos x="947" y="2612"/>
                  </a:cxn>
                  <a:cxn ang="0">
                    <a:pos x="1078" y="2721"/>
                  </a:cxn>
                  <a:cxn ang="0">
                    <a:pos x="1158" y="2851"/>
                  </a:cxn>
                  <a:cxn ang="0">
                    <a:pos x="1269" y="3004"/>
                  </a:cxn>
                  <a:cxn ang="0">
                    <a:pos x="1319" y="3156"/>
                  </a:cxn>
                  <a:cxn ang="0">
                    <a:pos x="1370" y="3308"/>
                  </a:cxn>
                  <a:cxn ang="0">
                    <a:pos x="1400" y="3439"/>
                  </a:cxn>
                  <a:cxn ang="0">
                    <a:pos x="1410" y="3145"/>
                  </a:cxn>
                  <a:cxn ang="0">
                    <a:pos x="1340" y="3058"/>
                  </a:cxn>
                  <a:cxn ang="0">
                    <a:pos x="1259" y="2862"/>
                  </a:cxn>
                  <a:cxn ang="0">
                    <a:pos x="1098" y="2721"/>
                  </a:cxn>
                  <a:cxn ang="0">
                    <a:pos x="997" y="2514"/>
                  </a:cxn>
                  <a:cxn ang="0">
                    <a:pos x="806" y="2449"/>
                  </a:cxn>
                  <a:cxn ang="0">
                    <a:pos x="735" y="2307"/>
                  </a:cxn>
                  <a:cxn ang="0">
                    <a:pos x="635" y="2187"/>
                  </a:cxn>
                  <a:cxn ang="0">
                    <a:pos x="534" y="1959"/>
                  </a:cxn>
                  <a:cxn ang="0">
                    <a:pos x="443" y="1785"/>
                  </a:cxn>
                  <a:cxn ang="0">
                    <a:pos x="403" y="1632"/>
                  </a:cxn>
                  <a:cxn ang="0">
                    <a:pos x="433" y="1491"/>
                  </a:cxn>
                  <a:cxn ang="0">
                    <a:pos x="483" y="1349"/>
                  </a:cxn>
                  <a:cxn ang="0">
                    <a:pos x="483" y="1208"/>
                  </a:cxn>
                  <a:cxn ang="0">
                    <a:pos x="524" y="1023"/>
                  </a:cxn>
                  <a:cxn ang="0">
                    <a:pos x="514" y="805"/>
                  </a:cxn>
                  <a:cxn ang="0">
                    <a:pos x="534" y="642"/>
                  </a:cxn>
                  <a:cxn ang="0">
                    <a:pos x="554" y="522"/>
                  </a:cxn>
                  <a:cxn ang="0">
                    <a:pos x="665" y="392"/>
                  </a:cxn>
                  <a:cxn ang="0">
                    <a:pos x="826" y="218"/>
                  </a:cxn>
                  <a:cxn ang="0">
                    <a:pos x="876" y="76"/>
                  </a:cxn>
                  <a:cxn ang="0">
                    <a:pos x="917" y="11"/>
                  </a:cxn>
                  <a:cxn ang="0">
                    <a:pos x="765" y="87"/>
                  </a:cxn>
                  <a:cxn ang="0">
                    <a:pos x="755" y="218"/>
                  </a:cxn>
                  <a:cxn ang="0">
                    <a:pos x="745" y="305"/>
                  </a:cxn>
                  <a:cxn ang="0">
                    <a:pos x="624" y="435"/>
                  </a:cxn>
                  <a:cxn ang="0">
                    <a:pos x="534" y="522"/>
                  </a:cxn>
                  <a:cxn ang="0">
                    <a:pos x="483" y="664"/>
                  </a:cxn>
                  <a:cxn ang="0">
                    <a:pos x="473" y="511"/>
                  </a:cxn>
                  <a:cxn ang="0">
                    <a:pos x="443" y="348"/>
                  </a:cxn>
                  <a:cxn ang="0">
                    <a:pos x="383" y="218"/>
                  </a:cxn>
                  <a:cxn ang="0">
                    <a:pos x="302" y="98"/>
                  </a:cxn>
                  <a:cxn ang="0">
                    <a:pos x="181" y="33"/>
                  </a:cxn>
                  <a:cxn ang="0">
                    <a:pos x="60" y="1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79" name="Freeform 7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/>
                <a:ahLst/>
                <a:cxnLst>
                  <a:cxn ang="0">
                    <a:pos x="40" y="43"/>
                  </a:cxn>
                  <a:cxn ang="0">
                    <a:pos x="141" y="65"/>
                  </a:cxn>
                  <a:cxn ang="0">
                    <a:pos x="232" y="76"/>
                  </a:cxn>
                  <a:cxn ang="0">
                    <a:pos x="363" y="130"/>
                  </a:cxn>
                  <a:cxn ang="0">
                    <a:pos x="504" y="130"/>
                  </a:cxn>
                  <a:cxn ang="0">
                    <a:pos x="604" y="141"/>
                  </a:cxn>
                  <a:cxn ang="0">
                    <a:pos x="705" y="196"/>
                  </a:cxn>
                  <a:cxn ang="0">
                    <a:pos x="765" y="250"/>
                  </a:cxn>
                  <a:cxn ang="0">
                    <a:pos x="906" y="261"/>
                  </a:cxn>
                  <a:cxn ang="0">
                    <a:pos x="1007" y="261"/>
                  </a:cxn>
                  <a:cxn ang="0">
                    <a:pos x="1148" y="250"/>
                  </a:cxn>
                  <a:cxn ang="0">
                    <a:pos x="1219" y="304"/>
                  </a:cxn>
                  <a:cxn ang="0">
                    <a:pos x="1299" y="315"/>
                  </a:cxn>
                  <a:cxn ang="0">
                    <a:pos x="1380" y="380"/>
                  </a:cxn>
                  <a:cxn ang="0">
                    <a:pos x="1460" y="424"/>
                  </a:cxn>
                  <a:cxn ang="0">
                    <a:pos x="1541" y="446"/>
                  </a:cxn>
                  <a:cxn ang="0">
                    <a:pos x="1662" y="446"/>
                  </a:cxn>
                  <a:cxn ang="0">
                    <a:pos x="1752" y="456"/>
                  </a:cxn>
                  <a:cxn ang="0">
                    <a:pos x="1883" y="467"/>
                  </a:cxn>
                  <a:cxn ang="0">
                    <a:pos x="1964" y="489"/>
                  </a:cxn>
                  <a:cxn ang="0">
                    <a:pos x="1863" y="467"/>
                  </a:cxn>
                  <a:cxn ang="0">
                    <a:pos x="1783" y="446"/>
                  </a:cxn>
                  <a:cxn ang="0">
                    <a:pos x="1692" y="446"/>
                  </a:cxn>
                  <a:cxn ang="0">
                    <a:pos x="1611" y="402"/>
                  </a:cxn>
                  <a:cxn ang="0">
                    <a:pos x="1531" y="413"/>
                  </a:cxn>
                  <a:cxn ang="0">
                    <a:pos x="1450" y="369"/>
                  </a:cxn>
                  <a:cxn ang="0">
                    <a:pos x="1370" y="348"/>
                  </a:cxn>
                  <a:cxn ang="0">
                    <a:pos x="1289" y="272"/>
                  </a:cxn>
                  <a:cxn ang="0">
                    <a:pos x="1209" y="283"/>
                  </a:cxn>
                  <a:cxn ang="0">
                    <a:pos x="1047" y="130"/>
                  </a:cxn>
                  <a:cxn ang="0">
                    <a:pos x="927" y="130"/>
                  </a:cxn>
                  <a:cxn ang="0">
                    <a:pos x="886" y="228"/>
                  </a:cxn>
                  <a:cxn ang="0">
                    <a:pos x="806" y="228"/>
                  </a:cxn>
                  <a:cxn ang="0">
                    <a:pos x="725" y="196"/>
                  </a:cxn>
                  <a:cxn ang="0">
                    <a:pos x="624" y="152"/>
                  </a:cxn>
                  <a:cxn ang="0">
                    <a:pos x="544" y="109"/>
                  </a:cxn>
                  <a:cxn ang="0">
                    <a:pos x="443" y="109"/>
                  </a:cxn>
                  <a:cxn ang="0">
                    <a:pos x="353" y="76"/>
                  </a:cxn>
                  <a:cxn ang="0">
                    <a:pos x="262" y="87"/>
                  </a:cxn>
                  <a:cxn ang="0">
                    <a:pos x="181" y="43"/>
                  </a:cxn>
                  <a:cxn ang="0">
                    <a:pos x="101" y="33"/>
                  </a:cxn>
                  <a:cxn ang="0">
                    <a:pos x="20" y="11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80" name="Freeform 8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/>
                <a:ahLst/>
                <a:cxnLst>
                  <a:cxn ang="0">
                    <a:pos x="977" y="76"/>
                  </a:cxn>
                  <a:cxn ang="0">
                    <a:pos x="907" y="152"/>
                  </a:cxn>
                  <a:cxn ang="0">
                    <a:pos x="826" y="131"/>
                  </a:cxn>
                  <a:cxn ang="0">
                    <a:pos x="745" y="152"/>
                  </a:cxn>
                  <a:cxn ang="0">
                    <a:pos x="685" y="229"/>
                  </a:cxn>
                  <a:cxn ang="0">
                    <a:pos x="604" y="250"/>
                  </a:cxn>
                  <a:cxn ang="0">
                    <a:pos x="524" y="283"/>
                  </a:cxn>
                  <a:cxn ang="0">
                    <a:pos x="443" y="348"/>
                  </a:cxn>
                  <a:cxn ang="0">
                    <a:pos x="383" y="435"/>
                  </a:cxn>
                  <a:cxn ang="0">
                    <a:pos x="343" y="511"/>
                  </a:cxn>
                  <a:cxn ang="0">
                    <a:pos x="302" y="599"/>
                  </a:cxn>
                  <a:cxn ang="0">
                    <a:pos x="222" y="599"/>
                  </a:cxn>
                  <a:cxn ang="0">
                    <a:pos x="141" y="653"/>
                  </a:cxn>
                  <a:cxn ang="0">
                    <a:pos x="60" y="653"/>
                  </a:cxn>
                  <a:cxn ang="0">
                    <a:pos x="0" y="707"/>
                  </a:cxn>
                  <a:cxn ang="0">
                    <a:pos x="81" y="729"/>
                  </a:cxn>
                  <a:cxn ang="0">
                    <a:pos x="141" y="816"/>
                  </a:cxn>
                  <a:cxn ang="0">
                    <a:pos x="222" y="816"/>
                  </a:cxn>
                  <a:cxn ang="0">
                    <a:pos x="302" y="860"/>
                  </a:cxn>
                  <a:cxn ang="0">
                    <a:pos x="383" y="914"/>
                  </a:cxn>
                  <a:cxn ang="0">
                    <a:pos x="463" y="914"/>
                  </a:cxn>
                  <a:cxn ang="0">
                    <a:pos x="524" y="882"/>
                  </a:cxn>
                  <a:cxn ang="0">
                    <a:pos x="584" y="816"/>
                  </a:cxn>
                  <a:cxn ang="0">
                    <a:pos x="655" y="784"/>
                  </a:cxn>
                  <a:cxn ang="0">
                    <a:pos x="705" y="871"/>
                  </a:cxn>
                  <a:cxn ang="0">
                    <a:pos x="735" y="958"/>
                  </a:cxn>
                  <a:cxn ang="0">
                    <a:pos x="796" y="1088"/>
                  </a:cxn>
                  <a:cxn ang="0">
                    <a:pos x="846" y="1186"/>
                  </a:cxn>
                  <a:cxn ang="0">
                    <a:pos x="876" y="1273"/>
                  </a:cxn>
                  <a:cxn ang="0">
                    <a:pos x="907" y="1360"/>
                  </a:cxn>
                  <a:cxn ang="0">
                    <a:pos x="917" y="1447"/>
                  </a:cxn>
                  <a:cxn ang="0">
                    <a:pos x="957" y="1534"/>
                  </a:cxn>
                  <a:cxn ang="0">
                    <a:pos x="977" y="1622"/>
                  </a:cxn>
                  <a:cxn ang="0">
                    <a:pos x="1017" y="1709"/>
                  </a:cxn>
                  <a:cxn ang="0">
                    <a:pos x="1041" y="1763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81" name="Freeform 9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/>
                <a:ahLst/>
                <a:cxnLst>
                  <a:cxn ang="0">
                    <a:pos x="151" y="54"/>
                  </a:cxn>
                  <a:cxn ang="0">
                    <a:pos x="282" y="250"/>
                  </a:cxn>
                  <a:cxn ang="0">
                    <a:pos x="524" y="261"/>
                  </a:cxn>
                  <a:cxn ang="0">
                    <a:pos x="686" y="467"/>
                  </a:cxn>
                  <a:cxn ang="0">
                    <a:pos x="766" y="706"/>
                  </a:cxn>
                  <a:cxn ang="0">
                    <a:pos x="918" y="739"/>
                  </a:cxn>
                  <a:cxn ang="0">
                    <a:pos x="1008" y="815"/>
                  </a:cxn>
                  <a:cxn ang="0">
                    <a:pos x="1210" y="869"/>
                  </a:cxn>
                  <a:cxn ang="0">
                    <a:pos x="1331" y="772"/>
                  </a:cxn>
                  <a:cxn ang="0">
                    <a:pos x="1412" y="565"/>
                  </a:cxn>
                  <a:cxn ang="0">
                    <a:pos x="1291" y="359"/>
                  </a:cxn>
                  <a:cxn ang="0">
                    <a:pos x="1412" y="163"/>
                  </a:cxn>
                  <a:cxn ang="0">
                    <a:pos x="1603" y="206"/>
                  </a:cxn>
                  <a:cxn ang="0">
                    <a:pos x="1785" y="250"/>
                  </a:cxn>
                  <a:cxn ang="0">
                    <a:pos x="1967" y="250"/>
                  </a:cxn>
                  <a:cxn ang="0">
                    <a:pos x="2088" y="217"/>
                  </a:cxn>
                  <a:cxn ang="0">
                    <a:pos x="2219" y="120"/>
                  </a:cxn>
                  <a:cxn ang="0">
                    <a:pos x="2420" y="261"/>
                  </a:cxn>
                  <a:cxn ang="0">
                    <a:pos x="2612" y="348"/>
                  </a:cxn>
                  <a:cxn ang="0">
                    <a:pos x="2783" y="478"/>
                  </a:cxn>
                  <a:cxn ang="0">
                    <a:pos x="2985" y="576"/>
                  </a:cxn>
                  <a:cxn ang="0">
                    <a:pos x="3177" y="652"/>
                  </a:cxn>
                  <a:cxn ang="0">
                    <a:pos x="3378" y="772"/>
                  </a:cxn>
                  <a:cxn ang="0">
                    <a:pos x="3580" y="706"/>
                  </a:cxn>
                  <a:cxn ang="0">
                    <a:pos x="3782" y="772"/>
                  </a:cxn>
                  <a:cxn ang="0">
                    <a:pos x="3983" y="706"/>
                  </a:cxn>
                  <a:cxn ang="0">
                    <a:pos x="4195" y="696"/>
                  </a:cxn>
                  <a:cxn ang="0">
                    <a:pos x="4397" y="783"/>
                  </a:cxn>
                  <a:cxn ang="0">
                    <a:pos x="4599" y="783"/>
                  </a:cxn>
                  <a:cxn ang="0">
                    <a:pos x="4800" y="761"/>
                  </a:cxn>
                  <a:cxn ang="0">
                    <a:pos x="4760" y="848"/>
                  </a:cxn>
                  <a:cxn ang="0">
                    <a:pos x="4498" y="924"/>
                  </a:cxn>
                  <a:cxn ang="0">
                    <a:pos x="4296" y="978"/>
                  </a:cxn>
                  <a:cxn ang="0">
                    <a:pos x="4276" y="1130"/>
                  </a:cxn>
                  <a:cxn ang="0">
                    <a:pos x="4165" y="1293"/>
                  </a:cxn>
                  <a:cxn ang="0">
                    <a:pos x="3933" y="1337"/>
                  </a:cxn>
                  <a:cxn ang="0">
                    <a:pos x="3620" y="1185"/>
                  </a:cxn>
                  <a:cxn ang="0">
                    <a:pos x="3409" y="1011"/>
                  </a:cxn>
                  <a:cxn ang="0">
                    <a:pos x="3177" y="978"/>
                  </a:cxn>
                  <a:cxn ang="0">
                    <a:pos x="2955" y="859"/>
                  </a:cxn>
                  <a:cxn ang="0">
                    <a:pos x="2703" y="848"/>
                  </a:cxn>
                  <a:cxn ang="0">
                    <a:pos x="2471" y="924"/>
                  </a:cxn>
                  <a:cxn ang="0">
                    <a:pos x="2239" y="859"/>
                  </a:cxn>
                  <a:cxn ang="0">
                    <a:pos x="2027" y="772"/>
                  </a:cxn>
                  <a:cxn ang="0">
                    <a:pos x="1926" y="946"/>
                  </a:cxn>
                  <a:cxn ang="0">
                    <a:pos x="1916" y="1163"/>
                  </a:cxn>
                  <a:cxn ang="0">
                    <a:pos x="1805" y="1359"/>
                  </a:cxn>
                  <a:cxn ang="0">
                    <a:pos x="1593" y="1402"/>
                  </a:cxn>
                  <a:cxn ang="0">
                    <a:pos x="1382" y="1326"/>
                  </a:cxn>
                  <a:cxn ang="0">
                    <a:pos x="1180" y="1239"/>
                  </a:cxn>
                  <a:cxn ang="0">
                    <a:pos x="978" y="1217"/>
                  </a:cxn>
                  <a:cxn ang="0">
                    <a:pos x="777" y="1337"/>
                  </a:cxn>
                  <a:cxn ang="0">
                    <a:pos x="625" y="1250"/>
                  </a:cxn>
                  <a:cxn ang="0">
                    <a:pos x="504" y="1087"/>
                  </a:cxn>
                  <a:cxn ang="0">
                    <a:pos x="373" y="902"/>
                  </a:cxn>
                  <a:cxn ang="0">
                    <a:pos x="182" y="783"/>
                  </a:cxn>
                  <a:cxn ang="0">
                    <a:pos x="121" y="598"/>
                  </a:cxn>
                  <a:cxn ang="0">
                    <a:pos x="61" y="413"/>
                  </a:cxn>
                  <a:cxn ang="0">
                    <a:pos x="61" y="196"/>
                  </a:cxn>
                  <a:cxn ang="0">
                    <a:pos x="0" y="0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/>
                <a:ahLst/>
                <a:cxnLst>
                  <a:cxn ang="0">
                    <a:pos x="968" y="2686"/>
                  </a:cxn>
                  <a:cxn ang="0">
                    <a:pos x="766" y="3045"/>
                  </a:cxn>
                  <a:cxn ang="0">
                    <a:pos x="474" y="3121"/>
                  </a:cxn>
                  <a:cxn ang="0">
                    <a:pos x="161" y="3067"/>
                  </a:cxn>
                  <a:cxn ang="0">
                    <a:pos x="182" y="2893"/>
                  </a:cxn>
                  <a:cxn ang="0">
                    <a:pos x="504" y="2828"/>
                  </a:cxn>
                  <a:cxn ang="0">
                    <a:pos x="807" y="2708"/>
                  </a:cxn>
                  <a:cxn ang="0">
                    <a:pos x="958" y="2447"/>
                  </a:cxn>
                  <a:cxn ang="0">
                    <a:pos x="645" y="2186"/>
                  </a:cxn>
                  <a:cxn ang="0">
                    <a:pos x="303" y="2001"/>
                  </a:cxn>
                  <a:cxn ang="0">
                    <a:pos x="444" y="2012"/>
                  </a:cxn>
                  <a:cxn ang="0">
                    <a:pos x="837" y="2077"/>
                  </a:cxn>
                  <a:cxn ang="0">
                    <a:pos x="1190" y="2186"/>
                  </a:cxn>
                  <a:cxn ang="0">
                    <a:pos x="1291" y="2230"/>
                  </a:cxn>
                  <a:cxn ang="0">
                    <a:pos x="1553" y="1990"/>
                  </a:cxn>
                  <a:cxn ang="0">
                    <a:pos x="1896" y="1795"/>
                  </a:cxn>
                  <a:cxn ang="0">
                    <a:pos x="2047" y="1468"/>
                  </a:cxn>
                  <a:cxn ang="0">
                    <a:pos x="2148" y="1523"/>
                  </a:cxn>
                  <a:cxn ang="0">
                    <a:pos x="2350" y="1370"/>
                  </a:cxn>
                  <a:cxn ang="0">
                    <a:pos x="2158" y="1088"/>
                  </a:cxn>
                  <a:cxn ang="0">
                    <a:pos x="2077" y="653"/>
                  </a:cxn>
                  <a:cxn ang="0">
                    <a:pos x="1876" y="359"/>
                  </a:cxn>
                  <a:cxn ang="0">
                    <a:pos x="1674" y="65"/>
                  </a:cxn>
                  <a:cxn ang="0">
                    <a:pos x="1967" y="131"/>
                  </a:cxn>
                  <a:cxn ang="0">
                    <a:pos x="2198" y="348"/>
                  </a:cxn>
                  <a:cxn ang="0">
                    <a:pos x="2188" y="674"/>
                  </a:cxn>
                  <a:cxn ang="0">
                    <a:pos x="2309" y="914"/>
                  </a:cxn>
                  <a:cxn ang="0">
                    <a:pos x="2562" y="707"/>
                  </a:cxn>
                  <a:cxn ang="0">
                    <a:pos x="2400" y="326"/>
                  </a:cxn>
                  <a:cxn ang="0">
                    <a:pos x="2794" y="163"/>
                  </a:cxn>
                  <a:cxn ang="0">
                    <a:pos x="3207" y="196"/>
                  </a:cxn>
                  <a:cxn ang="0">
                    <a:pos x="3247" y="555"/>
                  </a:cxn>
                  <a:cxn ang="0">
                    <a:pos x="3086" y="783"/>
                  </a:cxn>
                  <a:cxn ang="0">
                    <a:pos x="2783" y="881"/>
                  </a:cxn>
                  <a:cxn ang="0">
                    <a:pos x="3096" y="1055"/>
                  </a:cxn>
                  <a:cxn ang="0">
                    <a:pos x="3499" y="1033"/>
                  </a:cxn>
                  <a:cxn ang="0">
                    <a:pos x="3741" y="1283"/>
                  </a:cxn>
                  <a:cxn ang="0">
                    <a:pos x="3661" y="1664"/>
                  </a:cxn>
                  <a:cxn ang="0">
                    <a:pos x="3873" y="1903"/>
                  </a:cxn>
                  <a:cxn ang="0">
                    <a:pos x="4175" y="1784"/>
                  </a:cxn>
                  <a:cxn ang="0">
                    <a:pos x="4468" y="1631"/>
                  </a:cxn>
                  <a:cxn ang="0">
                    <a:pos x="4720" y="1392"/>
                  </a:cxn>
                  <a:cxn ang="0">
                    <a:pos x="4992" y="1490"/>
                  </a:cxn>
                  <a:cxn ang="0">
                    <a:pos x="4730" y="1762"/>
                  </a:cxn>
                  <a:cxn ang="0">
                    <a:pos x="4518" y="2132"/>
                  </a:cxn>
                  <a:cxn ang="0">
                    <a:pos x="4266" y="2491"/>
                  </a:cxn>
                  <a:cxn ang="0">
                    <a:pos x="3812" y="2469"/>
                  </a:cxn>
                  <a:cxn ang="0">
                    <a:pos x="3560" y="2317"/>
                  </a:cxn>
                  <a:cxn ang="0">
                    <a:pos x="3550" y="1849"/>
                  </a:cxn>
                  <a:cxn ang="0">
                    <a:pos x="3348" y="1566"/>
                  </a:cxn>
                  <a:cxn ang="0">
                    <a:pos x="3005" y="1773"/>
                  </a:cxn>
                  <a:cxn ang="0">
                    <a:pos x="2824" y="1566"/>
                  </a:cxn>
                  <a:cxn ang="0">
                    <a:pos x="2582" y="1294"/>
                  </a:cxn>
                  <a:cxn ang="0">
                    <a:pos x="2279" y="1577"/>
                  </a:cxn>
                  <a:cxn ang="0">
                    <a:pos x="2158" y="2001"/>
                  </a:cxn>
                  <a:cxn ang="0">
                    <a:pos x="1896" y="2328"/>
                  </a:cxn>
                  <a:cxn ang="0">
                    <a:pos x="1755" y="2643"/>
                  </a:cxn>
                  <a:cxn ang="0">
                    <a:pos x="1392" y="2436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83" name="Freeform 11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/>
                <a:ahLst/>
                <a:cxnLst>
                  <a:cxn ang="0">
                    <a:pos x="154" y="44"/>
                  </a:cxn>
                  <a:cxn ang="0">
                    <a:pos x="168" y="102"/>
                  </a:cxn>
                  <a:cxn ang="0">
                    <a:pos x="174" y="160"/>
                  </a:cxn>
                  <a:cxn ang="0">
                    <a:pos x="201" y="226"/>
                  </a:cxn>
                  <a:cxn ang="0">
                    <a:pos x="208" y="291"/>
                  </a:cxn>
                  <a:cxn ang="0">
                    <a:pos x="221" y="349"/>
                  </a:cxn>
                  <a:cxn ang="0">
                    <a:pos x="228" y="415"/>
                  </a:cxn>
                  <a:cxn ang="0">
                    <a:pos x="221" y="473"/>
                  </a:cxn>
                  <a:cxn ang="0">
                    <a:pos x="201" y="524"/>
                  </a:cxn>
                  <a:cxn ang="0">
                    <a:pos x="161" y="466"/>
                  </a:cxn>
                  <a:cxn ang="0">
                    <a:pos x="107" y="437"/>
                  </a:cxn>
                  <a:cxn ang="0">
                    <a:pos x="54" y="422"/>
                  </a:cxn>
                  <a:cxn ang="0">
                    <a:pos x="0" y="408"/>
                  </a:cxn>
                  <a:cxn ang="0">
                    <a:pos x="54" y="451"/>
                  </a:cxn>
                  <a:cxn ang="0">
                    <a:pos x="107" y="458"/>
                  </a:cxn>
                  <a:cxn ang="0">
                    <a:pos x="148" y="488"/>
                  </a:cxn>
                  <a:cxn ang="0">
                    <a:pos x="181" y="546"/>
                  </a:cxn>
                  <a:cxn ang="0">
                    <a:pos x="235" y="531"/>
                  </a:cxn>
                  <a:cxn ang="0">
                    <a:pos x="289" y="546"/>
                  </a:cxn>
                  <a:cxn ang="0">
                    <a:pos x="342" y="582"/>
                  </a:cxn>
                  <a:cxn ang="0">
                    <a:pos x="396" y="597"/>
                  </a:cxn>
                  <a:cxn ang="0">
                    <a:pos x="483" y="604"/>
                  </a:cxn>
                  <a:cxn ang="0">
                    <a:pos x="544" y="589"/>
                  </a:cxn>
                  <a:cxn ang="0">
                    <a:pos x="604" y="582"/>
                  </a:cxn>
                  <a:cxn ang="0">
                    <a:pos x="671" y="568"/>
                  </a:cxn>
                  <a:cxn ang="0">
                    <a:pos x="604" y="568"/>
                  </a:cxn>
                  <a:cxn ang="0">
                    <a:pos x="537" y="575"/>
                  </a:cxn>
                  <a:cxn ang="0">
                    <a:pos x="483" y="575"/>
                  </a:cxn>
                  <a:cxn ang="0">
                    <a:pos x="429" y="575"/>
                  </a:cxn>
                  <a:cxn ang="0">
                    <a:pos x="376" y="568"/>
                  </a:cxn>
                  <a:cxn ang="0">
                    <a:pos x="322" y="524"/>
                  </a:cxn>
                  <a:cxn ang="0">
                    <a:pos x="268" y="509"/>
                  </a:cxn>
                  <a:cxn ang="0">
                    <a:pos x="255" y="451"/>
                  </a:cxn>
                  <a:cxn ang="0">
                    <a:pos x="255" y="393"/>
                  </a:cxn>
                  <a:cxn ang="0">
                    <a:pos x="248" y="327"/>
                  </a:cxn>
                  <a:cxn ang="0">
                    <a:pos x="242" y="269"/>
                  </a:cxn>
                  <a:cxn ang="0">
                    <a:pos x="228" y="211"/>
                  </a:cxn>
                  <a:cxn ang="0">
                    <a:pos x="201" y="146"/>
                  </a:cxn>
                  <a:cxn ang="0">
                    <a:pos x="141" y="109"/>
                  </a:cxn>
                  <a:cxn ang="0">
                    <a:pos x="161" y="51"/>
                  </a:cxn>
                  <a:cxn ang="0">
                    <a:pos x="134" y="0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84" name="Freeform 12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/>
                <a:ahLst/>
                <a:cxnLst>
                  <a:cxn ang="0">
                    <a:pos x="1122" y="87"/>
                  </a:cxn>
                  <a:cxn ang="0">
                    <a:pos x="1095" y="210"/>
                  </a:cxn>
                  <a:cxn ang="0">
                    <a:pos x="1054" y="319"/>
                  </a:cxn>
                  <a:cxn ang="0">
                    <a:pos x="1034" y="406"/>
                  </a:cxn>
                  <a:cxn ang="0">
                    <a:pos x="1075" y="522"/>
                  </a:cxn>
                  <a:cxn ang="0">
                    <a:pos x="1054" y="638"/>
                  </a:cxn>
                  <a:cxn ang="0">
                    <a:pos x="1028" y="754"/>
                  </a:cxn>
                  <a:cxn ang="0">
                    <a:pos x="947" y="863"/>
                  </a:cxn>
                  <a:cxn ang="0">
                    <a:pos x="913" y="979"/>
                  </a:cxn>
                  <a:cxn ang="0">
                    <a:pos x="860" y="1103"/>
                  </a:cxn>
                  <a:cxn ang="0">
                    <a:pos x="813" y="1219"/>
                  </a:cxn>
                  <a:cxn ang="0">
                    <a:pos x="719" y="1313"/>
                  </a:cxn>
                  <a:cxn ang="0">
                    <a:pos x="611" y="1320"/>
                  </a:cxn>
                  <a:cxn ang="0">
                    <a:pos x="504" y="1320"/>
                  </a:cxn>
                  <a:cxn ang="0">
                    <a:pos x="396" y="1364"/>
                  </a:cxn>
                  <a:cxn ang="0">
                    <a:pos x="316" y="1248"/>
                  </a:cxn>
                  <a:cxn ang="0">
                    <a:pos x="208" y="1175"/>
                  </a:cxn>
                  <a:cxn ang="0">
                    <a:pos x="101" y="1175"/>
                  </a:cxn>
                  <a:cxn ang="0">
                    <a:pos x="40" y="1182"/>
                  </a:cxn>
                  <a:cxn ang="0">
                    <a:pos x="141" y="1240"/>
                  </a:cxn>
                  <a:cxn ang="0">
                    <a:pos x="235" y="1328"/>
                  </a:cxn>
                  <a:cxn ang="0">
                    <a:pos x="349" y="1386"/>
                  </a:cxn>
                  <a:cxn ang="0">
                    <a:pos x="356" y="1531"/>
                  </a:cxn>
                  <a:cxn ang="0">
                    <a:pos x="349" y="1690"/>
                  </a:cxn>
                  <a:cxn ang="0">
                    <a:pos x="296" y="1821"/>
                  </a:cxn>
                  <a:cxn ang="0">
                    <a:pos x="235" y="1951"/>
                  </a:cxn>
                  <a:cxn ang="0">
                    <a:pos x="168" y="2082"/>
                  </a:cxn>
                  <a:cxn ang="0">
                    <a:pos x="134" y="2213"/>
                  </a:cxn>
                  <a:cxn ang="0">
                    <a:pos x="67" y="2329"/>
                  </a:cxn>
                  <a:cxn ang="0">
                    <a:pos x="27" y="2452"/>
                  </a:cxn>
                  <a:cxn ang="0">
                    <a:pos x="20" y="2510"/>
                  </a:cxn>
                  <a:cxn ang="0">
                    <a:pos x="81" y="2387"/>
                  </a:cxn>
                  <a:cxn ang="0">
                    <a:pos x="148" y="2271"/>
                  </a:cxn>
                  <a:cxn ang="0">
                    <a:pos x="201" y="2147"/>
                  </a:cxn>
                  <a:cxn ang="0">
                    <a:pos x="242" y="2002"/>
                  </a:cxn>
                  <a:cxn ang="0">
                    <a:pos x="316" y="1886"/>
                  </a:cxn>
                  <a:cxn ang="0">
                    <a:pos x="403" y="1763"/>
                  </a:cxn>
                  <a:cxn ang="0">
                    <a:pos x="430" y="1639"/>
                  </a:cxn>
                  <a:cxn ang="0">
                    <a:pos x="423" y="1523"/>
                  </a:cxn>
                  <a:cxn ang="0">
                    <a:pos x="497" y="1444"/>
                  </a:cxn>
                  <a:cxn ang="0">
                    <a:pos x="651" y="1407"/>
                  </a:cxn>
                  <a:cxn ang="0">
                    <a:pos x="792" y="1364"/>
                  </a:cxn>
                  <a:cxn ang="0">
                    <a:pos x="866" y="1255"/>
                  </a:cxn>
                  <a:cxn ang="0">
                    <a:pos x="907" y="1074"/>
                  </a:cxn>
                  <a:cxn ang="0">
                    <a:pos x="1014" y="979"/>
                  </a:cxn>
                  <a:cxn ang="0">
                    <a:pos x="1048" y="856"/>
                  </a:cxn>
                  <a:cxn ang="0">
                    <a:pos x="1088" y="733"/>
                  </a:cxn>
                  <a:cxn ang="0">
                    <a:pos x="1115" y="617"/>
                  </a:cxn>
                  <a:cxn ang="0">
                    <a:pos x="1108" y="493"/>
                  </a:cxn>
                  <a:cxn ang="0">
                    <a:pos x="1081" y="377"/>
                  </a:cxn>
                  <a:cxn ang="0">
                    <a:pos x="1088" y="261"/>
                  </a:cxn>
                  <a:cxn ang="0">
                    <a:pos x="1135" y="138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/>
                <a:ahLst/>
                <a:cxnLst>
                  <a:cxn ang="0">
                    <a:pos x="87" y="65"/>
                  </a:cxn>
                  <a:cxn ang="0">
                    <a:pos x="168" y="51"/>
                  </a:cxn>
                  <a:cxn ang="0">
                    <a:pos x="222" y="44"/>
                  </a:cxn>
                  <a:cxn ang="0">
                    <a:pos x="276" y="29"/>
                  </a:cxn>
                  <a:cxn ang="0">
                    <a:pos x="370" y="7"/>
                  </a:cxn>
                  <a:cxn ang="0">
                    <a:pos x="451" y="0"/>
                  </a:cxn>
                  <a:cxn ang="0">
                    <a:pos x="504" y="0"/>
                  </a:cxn>
                  <a:cxn ang="0">
                    <a:pos x="558" y="22"/>
                  </a:cxn>
                  <a:cxn ang="0">
                    <a:pos x="632" y="51"/>
                  </a:cxn>
                  <a:cxn ang="0">
                    <a:pos x="693" y="80"/>
                  </a:cxn>
                  <a:cxn ang="0">
                    <a:pos x="746" y="87"/>
                  </a:cxn>
                  <a:cxn ang="0">
                    <a:pos x="800" y="94"/>
                  </a:cxn>
                  <a:cxn ang="0">
                    <a:pos x="867" y="131"/>
                  </a:cxn>
                  <a:cxn ang="0">
                    <a:pos x="921" y="138"/>
                  </a:cxn>
                  <a:cxn ang="0">
                    <a:pos x="982" y="145"/>
                  </a:cxn>
                  <a:cxn ang="0">
                    <a:pos x="1036" y="167"/>
                  </a:cxn>
                  <a:cxn ang="0">
                    <a:pos x="1150" y="189"/>
                  </a:cxn>
                  <a:cxn ang="0">
                    <a:pos x="1231" y="196"/>
                  </a:cxn>
                  <a:cxn ang="0">
                    <a:pos x="1291" y="225"/>
                  </a:cxn>
                  <a:cxn ang="0">
                    <a:pos x="1352" y="254"/>
                  </a:cxn>
                  <a:cxn ang="0">
                    <a:pos x="1432" y="261"/>
                  </a:cxn>
                  <a:cxn ang="0">
                    <a:pos x="1493" y="276"/>
                  </a:cxn>
                  <a:cxn ang="0">
                    <a:pos x="1580" y="290"/>
                  </a:cxn>
                  <a:cxn ang="0">
                    <a:pos x="1634" y="305"/>
                  </a:cxn>
                  <a:cxn ang="0">
                    <a:pos x="1695" y="327"/>
                  </a:cxn>
                  <a:cxn ang="0">
                    <a:pos x="1748" y="356"/>
                  </a:cxn>
                  <a:cxn ang="0">
                    <a:pos x="1809" y="392"/>
                  </a:cxn>
                  <a:cxn ang="0">
                    <a:pos x="1869" y="392"/>
                  </a:cxn>
                  <a:cxn ang="0">
                    <a:pos x="1950" y="399"/>
                  </a:cxn>
                  <a:cxn ang="0">
                    <a:pos x="1950" y="414"/>
                  </a:cxn>
                  <a:cxn ang="0">
                    <a:pos x="1883" y="421"/>
                  </a:cxn>
                  <a:cxn ang="0">
                    <a:pos x="1829" y="414"/>
                  </a:cxn>
                  <a:cxn ang="0">
                    <a:pos x="1775" y="414"/>
                  </a:cxn>
                  <a:cxn ang="0">
                    <a:pos x="1721" y="363"/>
                  </a:cxn>
                  <a:cxn ang="0">
                    <a:pos x="1661" y="341"/>
                  </a:cxn>
                  <a:cxn ang="0">
                    <a:pos x="1594" y="319"/>
                  </a:cxn>
                  <a:cxn ang="0">
                    <a:pos x="1533" y="305"/>
                  </a:cxn>
                  <a:cxn ang="0">
                    <a:pos x="1479" y="290"/>
                  </a:cxn>
                  <a:cxn ang="0">
                    <a:pos x="1405" y="276"/>
                  </a:cxn>
                  <a:cxn ang="0">
                    <a:pos x="1352" y="269"/>
                  </a:cxn>
                  <a:cxn ang="0">
                    <a:pos x="1298" y="261"/>
                  </a:cxn>
                  <a:cxn ang="0">
                    <a:pos x="1231" y="218"/>
                  </a:cxn>
                  <a:cxn ang="0">
                    <a:pos x="1170" y="196"/>
                  </a:cxn>
                  <a:cxn ang="0">
                    <a:pos x="1110" y="203"/>
                  </a:cxn>
                  <a:cxn ang="0">
                    <a:pos x="1056" y="203"/>
                  </a:cxn>
                  <a:cxn ang="0">
                    <a:pos x="1002" y="181"/>
                  </a:cxn>
                  <a:cxn ang="0">
                    <a:pos x="948" y="152"/>
                  </a:cxn>
                  <a:cxn ang="0">
                    <a:pos x="867" y="152"/>
                  </a:cxn>
                  <a:cxn ang="0">
                    <a:pos x="814" y="116"/>
                  </a:cxn>
                  <a:cxn ang="0">
                    <a:pos x="760" y="102"/>
                  </a:cxn>
                  <a:cxn ang="0">
                    <a:pos x="699" y="80"/>
                  </a:cxn>
                  <a:cxn ang="0">
                    <a:pos x="646" y="58"/>
                  </a:cxn>
                  <a:cxn ang="0">
                    <a:pos x="585" y="44"/>
                  </a:cxn>
                  <a:cxn ang="0">
                    <a:pos x="531" y="29"/>
                  </a:cxn>
                  <a:cxn ang="0">
                    <a:pos x="464" y="15"/>
                  </a:cxn>
                  <a:cxn ang="0">
                    <a:pos x="377" y="15"/>
                  </a:cxn>
                  <a:cxn ang="0">
                    <a:pos x="316" y="15"/>
                  </a:cxn>
                  <a:cxn ang="0">
                    <a:pos x="262" y="36"/>
                  </a:cxn>
                  <a:cxn ang="0">
                    <a:pos x="202" y="58"/>
                  </a:cxn>
                  <a:cxn ang="0">
                    <a:pos x="134" y="87"/>
                  </a:cxn>
                  <a:cxn ang="0">
                    <a:pos x="81" y="94"/>
                  </a:cxn>
                  <a:cxn ang="0">
                    <a:pos x="27" y="80"/>
                  </a:cxn>
                  <a:cxn ang="0">
                    <a:pos x="27" y="73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/>
                <a:ahLst/>
                <a:cxnLst>
                  <a:cxn ang="0">
                    <a:pos x="27" y="864"/>
                  </a:cxn>
                  <a:cxn ang="0">
                    <a:pos x="101" y="850"/>
                  </a:cxn>
                  <a:cxn ang="0">
                    <a:pos x="154" y="814"/>
                  </a:cxn>
                  <a:cxn ang="0">
                    <a:pos x="262" y="785"/>
                  </a:cxn>
                  <a:cxn ang="0">
                    <a:pos x="322" y="726"/>
                  </a:cxn>
                  <a:cxn ang="0">
                    <a:pos x="376" y="697"/>
                  </a:cxn>
                  <a:cxn ang="0">
                    <a:pos x="430" y="661"/>
                  </a:cxn>
                  <a:cxn ang="0">
                    <a:pos x="497" y="625"/>
                  </a:cxn>
                  <a:cxn ang="0">
                    <a:pos x="577" y="610"/>
                  </a:cxn>
                  <a:cxn ang="0">
                    <a:pos x="651" y="588"/>
                  </a:cxn>
                  <a:cxn ang="0">
                    <a:pos x="705" y="559"/>
                  </a:cxn>
                  <a:cxn ang="0">
                    <a:pos x="765" y="501"/>
                  </a:cxn>
                  <a:cxn ang="0">
                    <a:pos x="839" y="465"/>
                  </a:cxn>
                  <a:cxn ang="0">
                    <a:pos x="886" y="407"/>
                  </a:cxn>
                  <a:cxn ang="0">
                    <a:pos x="913" y="341"/>
                  </a:cxn>
                  <a:cxn ang="0">
                    <a:pos x="967" y="283"/>
                  </a:cxn>
                  <a:cxn ang="0">
                    <a:pos x="1027" y="240"/>
                  </a:cxn>
                  <a:cxn ang="0">
                    <a:pos x="1094" y="203"/>
                  </a:cxn>
                  <a:cxn ang="0">
                    <a:pos x="1175" y="174"/>
                  </a:cxn>
                  <a:cxn ang="0">
                    <a:pos x="1242" y="174"/>
                  </a:cxn>
                  <a:cxn ang="0">
                    <a:pos x="1336" y="145"/>
                  </a:cxn>
                  <a:cxn ang="0">
                    <a:pos x="1390" y="123"/>
                  </a:cxn>
                  <a:cxn ang="0">
                    <a:pos x="1443" y="109"/>
                  </a:cxn>
                  <a:cxn ang="0">
                    <a:pos x="1497" y="94"/>
                  </a:cxn>
                  <a:cxn ang="0">
                    <a:pos x="1584" y="94"/>
                  </a:cxn>
                  <a:cxn ang="0">
                    <a:pos x="1638" y="73"/>
                  </a:cxn>
                  <a:cxn ang="0">
                    <a:pos x="1698" y="44"/>
                  </a:cxn>
                  <a:cxn ang="0">
                    <a:pos x="1766" y="22"/>
                  </a:cxn>
                  <a:cxn ang="0">
                    <a:pos x="1826" y="0"/>
                  </a:cxn>
                  <a:cxn ang="0">
                    <a:pos x="1766" y="22"/>
                  </a:cxn>
                  <a:cxn ang="0">
                    <a:pos x="1705" y="80"/>
                  </a:cxn>
                  <a:cxn ang="0">
                    <a:pos x="1625" y="102"/>
                  </a:cxn>
                  <a:cxn ang="0">
                    <a:pos x="1564" y="116"/>
                  </a:cxn>
                  <a:cxn ang="0">
                    <a:pos x="1484" y="138"/>
                  </a:cxn>
                  <a:cxn ang="0">
                    <a:pos x="1430" y="145"/>
                  </a:cxn>
                  <a:cxn ang="0">
                    <a:pos x="1370" y="160"/>
                  </a:cxn>
                  <a:cxn ang="0">
                    <a:pos x="1302" y="174"/>
                  </a:cxn>
                  <a:cxn ang="0">
                    <a:pos x="1242" y="203"/>
                  </a:cxn>
                  <a:cxn ang="0">
                    <a:pos x="1175" y="218"/>
                  </a:cxn>
                  <a:cxn ang="0">
                    <a:pos x="1121" y="240"/>
                  </a:cxn>
                  <a:cxn ang="0">
                    <a:pos x="1067" y="262"/>
                  </a:cxn>
                  <a:cxn ang="0">
                    <a:pos x="1014" y="298"/>
                  </a:cxn>
                  <a:cxn ang="0">
                    <a:pos x="960" y="327"/>
                  </a:cxn>
                  <a:cxn ang="0">
                    <a:pos x="913" y="370"/>
                  </a:cxn>
                  <a:cxn ang="0">
                    <a:pos x="886" y="443"/>
                  </a:cxn>
                  <a:cxn ang="0">
                    <a:pos x="846" y="509"/>
                  </a:cxn>
                  <a:cxn ang="0">
                    <a:pos x="792" y="545"/>
                  </a:cxn>
                  <a:cxn ang="0">
                    <a:pos x="732" y="567"/>
                  </a:cxn>
                  <a:cxn ang="0">
                    <a:pos x="665" y="588"/>
                  </a:cxn>
                  <a:cxn ang="0">
                    <a:pos x="591" y="610"/>
                  </a:cxn>
                  <a:cxn ang="0">
                    <a:pos x="537" y="647"/>
                  </a:cxn>
                  <a:cxn ang="0">
                    <a:pos x="477" y="654"/>
                  </a:cxn>
                  <a:cxn ang="0">
                    <a:pos x="403" y="676"/>
                  </a:cxn>
                  <a:cxn ang="0">
                    <a:pos x="356" y="734"/>
                  </a:cxn>
                  <a:cxn ang="0">
                    <a:pos x="302" y="777"/>
                  </a:cxn>
                  <a:cxn ang="0">
                    <a:pos x="208" y="799"/>
                  </a:cxn>
                  <a:cxn ang="0">
                    <a:pos x="154" y="835"/>
                  </a:cxn>
                  <a:cxn ang="0">
                    <a:pos x="101" y="872"/>
                  </a:cxn>
                  <a:cxn ang="0">
                    <a:pos x="47" y="879"/>
                  </a:cxn>
                  <a:cxn ang="0">
                    <a:pos x="0" y="864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87" name="Freeform 15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/>
                <a:ahLst/>
                <a:cxnLst>
                  <a:cxn ang="0">
                    <a:pos x="444" y="348"/>
                  </a:cxn>
                  <a:cxn ang="0">
                    <a:pos x="817" y="664"/>
                  </a:cxn>
                  <a:cxn ang="0">
                    <a:pos x="1190" y="925"/>
                  </a:cxn>
                  <a:cxn ang="0">
                    <a:pos x="1614" y="1252"/>
                  </a:cxn>
                  <a:cxn ang="0">
                    <a:pos x="2058" y="1611"/>
                  </a:cxn>
                  <a:cxn ang="0">
                    <a:pos x="2421" y="1926"/>
                  </a:cxn>
                  <a:cxn ang="0">
                    <a:pos x="2673" y="2362"/>
                  </a:cxn>
                  <a:cxn ang="0">
                    <a:pos x="2249" y="2318"/>
                  </a:cxn>
                  <a:cxn ang="0">
                    <a:pos x="1815" y="2307"/>
                  </a:cxn>
                  <a:cxn ang="0">
                    <a:pos x="1311" y="2373"/>
                  </a:cxn>
                  <a:cxn ang="0">
                    <a:pos x="918" y="2318"/>
                  </a:cxn>
                  <a:cxn ang="0">
                    <a:pos x="474" y="2122"/>
                  </a:cxn>
                  <a:cxn ang="0">
                    <a:pos x="30" y="1752"/>
                  </a:cxn>
                  <a:cxn ang="0">
                    <a:pos x="403" y="2090"/>
                  </a:cxn>
                  <a:cxn ang="0">
                    <a:pos x="827" y="2296"/>
                  </a:cxn>
                  <a:cxn ang="0">
                    <a:pos x="635" y="2416"/>
                  </a:cxn>
                  <a:cxn ang="0">
                    <a:pos x="212" y="2569"/>
                  </a:cxn>
                  <a:cxn ang="0">
                    <a:pos x="252" y="2612"/>
                  </a:cxn>
                  <a:cxn ang="0">
                    <a:pos x="676" y="2438"/>
                  </a:cxn>
                  <a:cxn ang="0">
                    <a:pos x="1089" y="2405"/>
                  </a:cxn>
                  <a:cxn ang="0">
                    <a:pos x="1553" y="2569"/>
                  </a:cxn>
                  <a:cxn ang="0">
                    <a:pos x="1624" y="3004"/>
                  </a:cxn>
                  <a:cxn ang="0">
                    <a:pos x="1069" y="3189"/>
                  </a:cxn>
                  <a:cxn ang="0">
                    <a:pos x="595" y="3298"/>
                  </a:cxn>
                  <a:cxn ang="0">
                    <a:pos x="161" y="3341"/>
                  </a:cxn>
                  <a:cxn ang="0">
                    <a:pos x="292" y="3320"/>
                  </a:cxn>
                  <a:cxn ang="0">
                    <a:pos x="767" y="3298"/>
                  </a:cxn>
                  <a:cxn ang="0">
                    <a:pos x="1241" y="3189"/>
                  </a:cxn>
                  <a:cxn ang="0">
                    <a:pos x="1654" y="2982"/>
                  </a:cxn>
                  <a:cxn ang="0">
                    <a:pos x="2088" y="2917"/>
                  </a:cxn>
                  <a:cxn ang="0">
                    <a:pos x="2521" y="3058"/>
                  </a:cxn>
                  <a:cxn ang="0">
                    <a:pos x="2975" y="3200"/>
                  </a:cxn>
                  <a:cxn ang="0">
                    <a:pos x="3490" y="3309"/>
                  </a:cxn>
                  <a:cxn ang="0">
                    <a:pos x="3944" y="3385"/>
                  </a:cxn>
                  <a:cxn ang="0">
                    <a:pos x="4408" y="3450"/>
                  </a:cxn>
                  <a:cxn ang="0">
                    <a:pos x="4297" y="3439"/>
                  </a:cxn>
                  <a:cxn ang="0">
                    <a:pos x="3782" y="3330"/>
                  </a:cxn>
                  <a:cxn ang="0">
                    <a:pos x="3197" y="3200"/>
                  </a:cxn>
                  <a:cxn ang="0">
                    <a:pos x="2733" y="3124"/>
                  </a:cxn>
                  <a:cxn ang="0">
                    <a:pos x="2199" y="2884"/>
                  </a:cxn>
                  <a:cxn ang="0">
                    <a:pos x="1684" y="2677"/>
                  </a:cxn>
                  <a:cxn ang="0">
                    <a:pos x="1220" y="2471"/>
                  </a:cxn>
                  <a:cxn ang="0">
                    <a:pos x="1493" y="2394"/>
                  </a:cxn>
                  <a:cxn ang="0">
                    <a:pos x="2078" y="2318"/>
                  </a:cxn>
                  <a:cxn ang="0">
                    <a:pos x="2582" y="2362"/>
                  </a:cxn>
                  <a:cxn ang="0">
                    <a:pos x="3056" y="2569"/>
                  </a:cxn>
                  <a:cxn ang="0">
                    <a:pos x="3500" y="2743"/>
                  </a:cxn>
                  <a:cxn ang="0">
                    <a:pos x="4075" y="3004"/>
                  </a:cxn>
                  <a:cxn ang="0">
                    <a:pos x="4569" y="3243"/>
                  </a:cxn>
                  <a:cxn ang="0">
                    <a:pos x="4650" y="3265"/>
                  </a:cxn>
                  <a:cxn ang="0">
                    <a:pos x="4196" y="3015"/>
                  </a:cxn>
                  <a:cxn ang="0">
                    <a:pos x="3742" y="2764"/>
                  </a:cxn>
                  <a:cxn ang="0">
                    <a:pos x="3278" y="2634"/>
                  </a:cxn>
                  <a:cxn ang="0">
                    <a:pos x="2733" y="2362"/>
                  </a:cxn>
                  <a:cxn ang="0">
                    <a:pos x="2461" y="1959"/>
                  </a:cxn>
                  <a:cxn ang="0">
                    <a:pos x="2168" y="1600"/>
                  </a:cxn>
                  <a:cxn ang="0">
                    <a:pos x="1765" y="1317"/>
                  </a:cxn>
                  <a:cxn ang="0">
                    <a:pos x="1362" y="969"/>
                  </a:cxn>
                  <a:cxn ang="0">
                    <a:pos x="938" y="740"/>
                  </a:cxn>
                  <a:cxn ang="0">
                    <a:pos x="595" y="392"/>
                  </a:cxn>
                  <a:cxn ang="0">
                    <a:pos x="242" y="87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88" name="Freeform 16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8" y="116"/>
                  </a:cxn>
                  <a:cxn ang="0">
                    <a:pos x="5162" y="116"/>
                  </a:cxn>
                  <a:cxn ang="0">
                    <a:pos x="5270" y="0"/>
                  </a:cxn>
                  <a:cxn ang="0">
                    <a:pos x="0" y="0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89" name="Freeform 17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88"/>
                  </a:cxn>
                  <a:cxn ang="0">
                    <a:pos x="106" y="3772"/>
                  </a:cxn>
                  <a:cxn ang="0">
                    <a:pos x="106" y="116"/>
                  </a:cxn>
                  <a:cxn ang="0">
                    <a:pos x="0" y="0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90" name="Freeform 18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0" y="3772"/>
                  </a:cxn>
                  <a:cxn ang="0">
                    <a:pos x="106" y="3888"/>
                  </a:cxn>
                  <a:cxn ang="0">
                    <a:pos x="106" y="0"/>
                  </a:cxn>
                  <a:cxn ang="0">
                    <a:pos x="0" y="116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91" name="Freeform 19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5162" y="0"/>
                  </a:cxn>
                  <a:cxn ang="0">
                    <a:pos x="5270" y="116"/>
                  </a:cxn>
                  <a:cxn ang="0">
                    <a:pos x="0" y="116"/>
                  </a:cxn>
                  <a:cxn ang="0">
                    <a:pos x="108" y="0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92" name="Freeform 20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/>
                <a:ahLst/>
                <a:cxnLst>
                  <a:cxn ang="0">
                    <a:pos x="40" y="51"/>
                  </a:cxn>
                  <a:cxn ang="0">
                    <a:pos x="46" y="109"/>
                  </a:cxn>
                  <a:cxn ang="0">
                    <a:pos x="26" y="167"/>
                  </a:cxn>
                  <a:cxn ang="0">
                    <a:pos x="40" y="225"/>
                  </a:cxn>
                  <a:cxn ang="0">
                    <a:pos x="53" y="283"/>
                  </a:cxn>
                  <a:cxn ang="0">
                    <a:pos x="46" y="341"/>
                  </a:cxn>
                  <a:cxn ang="0">
                    <a:pos x="33" y="406"/>
                  </a:cxn>
                  <a:cxn ang="0">
                    <a:pos x="46" y="464"/>
                  </a:cxn>
                  <a:cxn ang="0">
                    <a:pos x="46" y="530"/>
                  </a:cxn>
                  <a:cxn ang="0">
                    <a:pos x="33" y="588"/>
                  </a:cxn>
                  <a:cxn ang="0">
                    <a:pos x="46" y="646"/>
                  </a:cxn>
                  <a:cxn ang="0">
                    <a:pos x="59" y="704"/>
                  </a:cxn>
                  <a:cxn ang="0">
                    <a:pos x="66" y="769"/>
                  </a:cxn>
                  <a:cxn ang="0">
                    <a:pos x="53" y="834"/>
                  </a:cxn>
                  <a:cxn ang="0">
                    <a:pos x="20" y="892"/>
                  </a:cxn>
                  <a:cxn ang="0">
                    <a:pos x="20" y="958"/>
                  </a:cxn>
                  <a:cxn ang="0">
                    <a:pos x="46" y="1016"/>
                  </a:cxn>
                  <a:cxn ang="0">
                    <a:pos x="59" y="1088"/>
                  </a:cxn>
                  <a:cxn ang="0">
                    <a:pos x="46" y="1154"/>
                  </a:cxn>
                  <a:cxn ang="0">
                    <a:pos x="53" y="1219"/>
                  </a:cxn>
                  <a:cxn ang="0">
                    <a:pos x="59" y="1277"/>
                  </a:cxn>
                  <a:cxn ang="0">
                    <a:pos x="53" y="1342"/>
                  </a:cxn>
                  <a:cxn ang="0">
                    <a:pos x="53" y="1408"/>
                  </a:cxn>
                  <a:cxn ang="0">
                    <a:pos x="53" y="1524"/>
                  </a:cxn>
                  <a:cxn ang="0">
                    <a:pos x="53" y="1582"/>
                  </a:cxn>
                  <a:cxn ang="0">
                    <a:pos x="53" y="1640"/>
                  </a:cxn>
                  <a:cxn ang="0">
                    <a:pos x="66" y="1698"/>
                  </a:cxn>
                  <a:cxn ang="0">
                    <a:pos x="53" y="1756"/>
                  </a:cxn>
                  <a:cxn ang="0">
                    <a:pos x="59" y="1814"/>
                  </a:cxn>
                  <a:cxn ang="0">
                    <a:pos x="66" y="1872"/>
                  </a:cxn>
                  <a:cxn ang="0">
                    <a:pos x="40" y="1814"/>
                  </a:cxn>
                  <a:cxn ang="0">
                    <a:pos x="46" y="1756"/>
                  </a:cxn>
                  <a:cxn ang="0">
                    <a:pos x="53" y="1698"/>
                  </a:cxn>
                  <a:cxn ang="0">
                    <a:pos x="53" y="1640"/>
                  </a:cxn>
                  <a:cxn ang="0">
                    <a:pos x="53" y="1582"/>
                  </a:cxn>
                  <a:cxn ang="0">
                    <a:pos x="46" y="1524"/>
                  </a:cxn>
                  <a:cxn ang="0">
                    <a:pos x="53" y="1458"/>
                  </a:cxn>
                  <a:cxn ang="0">
                    <a:pos x="53" y="1393"/>
                  </a:cxn>
                  <a:cxn ang="0">
                    <a:pos x="46" y="1328"/>
                  </a:cxn>
                  <a:cxn ang="0">
                    <a:pos x="53" y="1263"/>
                  </a:cxn>
                  <a:cxn ang="0">
                    <a:pos x="40" y="1204"/>
                  </a:cxn>
                  <a:cxn ang="0">
                    <a:pos x="40" y="1139"/>
                  </a:cxn>
                  <a:cxn ang="0">
                    <a:pos x="66" y="1081"/>
                  </a:cxn>
                  <a:cxn ang="0">
                    <a:pos x="40" y="1023"/>
                  </a:cxn>
                  <a:cxn ang="0">
                    <a:pos x="7" y="972"/>
                  </a:cxn>
                  <a:cxn ang="0">
                    <a:pos x="53" y="907"/>
                  </a:cxn>
                  <a:cxn ang="0">
                    <a:pos x="53" y="842"/>
                  </a:cxn>
                  <a:cxn ang="0">
                    <a:pos x="59" y="784"/>
                  </a:cxn>
                  <a:cxn ang="0">
                    <a:pos x="53" y="726"/>
                  </a:cxn>
                  <a:cxn ang="0">
                    <a:pos x="40" y="668"/>
                  </a:cxn>
                  <a:cxn ang="0">
                    <a:pos x="40" y="609"/>
                  </a:cxn>
                  <a:cxn ang="0">
                    <a:pos x="72" y="551"/>
                  </a:cxn>
                  <a:cxn ang="0">
                    <a:pos x="79" y="486"/>
                  </a:cxn>
                  <a:cxn ang="0">
                    <a:pos x="53" y="428"/>
                  </a:cxn>
                  <a:cxn ang="0">
                    <a:pos x="53" y="370"/>
                  </a:cxn>
                  <a:cxn ang="0">
                    <a:pos x="33" y="312"/>
                  </a:cxn>
                  <a:cxn ang="0">
                    <a:pos x="26" y="247"/>
                  </a:cxn>
                  <a:cxn ang="0">
                    <a:pos x="40" y="189"/>
                  </a:cxn>
                  <a:cxn ang="0">
                    <a:pos x="53" y="131"/>
                  </a:cxn>
                  <a:cxn ang="0">
                    <a:pos x="33" y="73"/>
                  </a:cxn>
                  <a:cxn ang="0">
                    <a:pos x="7" y="15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93" name="Freeform 21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141" y="29"/>
                  </a:cxn>
                  <a:cxn ang="0">
                    <a:pos x="202" y="43"/>
                  </a:cxn>
                  <a:cxn ang="0">
                    <a:pos x="269" y="43"/>
                  </a:cxn>
                  <a:cxn ang="0">
                    <a:pos x="336" y="65"/>
                  </a:cxn>
                  <a:cxn ang="0">
                    <a:pos x="444" y="79"/>
                  </a:cxn>
                  <a:cxn ang="0">
                    <a:pos x="525" y="72"/>
                  </a:cxn>
                  <a:cxn ang="0">
                    <a:pos x="612" y="65"/>
                  </a:cxn>
                  <a:cxn ang="0">
                    <a:pos x="713" y="43"/>
                  </a:cxn>
                  <a:cxn ang="0">
                    <a:pos x="773" y="43"/>
                  </a:cxn>
                  <a:cxn ang="0">
                    <a:pos x="841" y="50"/>
                  </a:cxn>
                  <a:cxn ang="0">
                    <a:pos x="901" y="57"/>
                  </a:cxn>
                  <a:cxn ang="0">
                    <a:pos x="1002" y="43"/>
                  </a:cxn>
                  <a:cxn ang="0">
                    <a:pos x="1069" y="36"/>
                  </a:cxn>
                  <a:cxn ang="0">
                    <a:pos x="1137" y="36"/>
                  </a:cxn>
                  <a:cxn ang="0">
                    <a:pos x="1231" y="36"/>
                  </a:cxn>
                  <a:cxn ang="0">
                    <a:pos x="1311" y="29"/>
                  </a:cxn>
                  <a:cxn ang="0">
                    <a:pos x="1379" y="29"/>
                  </a:cxn>
                  <a:cxn ang="0">
                    <a:pos x="1439" y="43"/>
                  </a:cxn>
                  <a:cxn ang="0">
                    <a:pos x="1493" y="14"/>
                  </a:cxn>
                  <a:cxn ang="0">
                    <a:pos x="1439" y="29"/>
                  </a:cxn>
                  <a:cxn ang="0">
                    <a:pos x="1385" y="36"/>
                  </a:cxn>
                  <a:cxn ang="0">
                    <a:pos x="1325" y="29"/>
                  </a:cxn>
                  <a:cxn ang="0">
                    <a:pos x="1237" y="43"/>
                  </a:cxn>
                  <a:cxn ang="0">
                    <a:pos x="1170" y="72"/>
                  </a:cxn>
                  <a:cxn ang="0">
                    <a:pos x="1110" y="65"/>
                  </a:cxn>
                  <a:cxn ang="0">
                    <a:pos x="1056" y="50"/>
                  </a:cxn>
                  <a:cxn ang="0">
                    <a:pos x="962" y="36"/>
                  </a:cxn>
                  <a:cxn ang="0">
                    <a:pos x="881" y="43"/>
                  </a:cxn>
                  <a:cxn ang="0">
                    <a:pos x="827" y="57"/>
                  </a:cxn>
                  <a:cxn ang="0">
                    <a:pos x="747" y="57"/>
                  </a:cxn>
                  <a:cxn ang="0">
                    <a:pos x="659" y="57"/>
                  </a:cxn>
                  <a:cxn ang="0">
                    <a:pos x="605" y="50"/>
                  </a:cxn>
                  <a:cxn ang="0">
                    <a:pos x="551" y="57"/>
                  </a:cxn>
                  <a:cxn ang="0">
                    <a:pos x="484" y="65"/>
                  </a:cxn>
                  <a:cxn ang="0">
                    <a:pos x="417" y="57"/>
                  </a:cxn>
                  <a:cxn ang="0">
                    <a:pos x="363" y="36"/>
                  </a:cxn>
                  <a:cxn ang="0">
                    <a:pos x="309" y="57"/>
                  </a:cxn>
                  <a:cxn ang="0">
                    <a:pos x="256" y="57"/>
                  </a:cxn>
                  <a:cxn ang="0">
                    <a:pos x="195" y="50"/>
                  </a:cxn>
                  <a:cxn ang="0">
                    <a:pos x="141" y="7"/>
                  </a:cxn>
                  <a:cxn ang="0">
                    <a:pos x="81" y="22"/>
                  </a:cxn>
                  <a:cxn ang="0">
                    <a:pos x="27" y="36"/>
                  </a:cxn>
                  <a:cxn ang="0">
                    <a:pos x="13" y="43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94" name="Freeform 22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21" y="0"/>
                  </a:cxn>
                  <a:cxn ang="0">
                    <a:pos x="1721" y="0"/>
                  </a:cxn>
                  <a:cxn ang="0">
                    <a:pos x="1640" y="22"/>
                  </a:cxn>
                  <a:cxn ang="0">
                    <a:pos x="1613" y="7"/>
                  </a:cxn>
                  <a:cxn ang="0">
                    <a:pos x="1587" y="0"/>
                  </a:cxn>
                  <a:cxn ang="0">
                    <a:pos x="1560" y="15"/>
                  </a:cxn>
                  <a:cxn ang="0">
                    <a:pos x="1533" y="44"/>
                  </a:cxn>
                  <a:cxn ang="0">
                    <a:pos x="1506" y="58"/>
                  </a:cxn>
                  <a:cxn ang="0">
                    <a:pos x="1479" y="73"/>
                  </a:cxn>
                  <a:cxn ang="0">
                    <a:pos x="1418" y="80"/>
                  </a:cxn>
                  <a:cxn ang="0">
                    <a:pos x="1351" y="80"/>
                  </a:cxn>
                  <a:cxn ang="0">
                    <a:pos x="1311" y="73"/>
                  </a:cxn>
                  <a:cxn ang="0">
                    <a:pos x="1284" y="65"/>
                  </a:cxn>
                  <a:cxn ang="0">
                    <a:pos x="1250" y="73"/>
                  </a:cxn>
                  <a:cxn ang="0">
                    <a:pos x="1224" y="73"/>
                  </a:cxn>
                  <a:cxn ang="0">
                    <a:pos x="1170" y="73"/>
                  </a:cxn>
                  <a:cxn ang="0">
                    <a:pos x="1123" y="65"/>
                  </a:cxn>
                  <a:cxn ang="0">
                    <a:pos x="1096" y="65"/>
                  </a:cxn>
                  <a:cxn ang="0">
                    <a:pos x="1055" y="58"/>
                  </a:cxn>
                  <a:cxn ang="0">
                    <a:pos x="1029" y="58"/>
                  </a:cxn>
                  <a:cxn ang="0">
                    <a:pos x="1002" y="36"/>
                  </a:cxn>
                  <a:cxn ang="0">
                    <a:pos x="968" y="15"/>
                  </a:cxn>
                  <a:cxn ang="0">
                    <a:pos x="934" y="15"/>
                  </a:cxn>
                  <a:cxn ang="0">
                    <a:pos x="908" y="15"/>
                  </a:cxn>
                  <a:cxn ang="0">
                    <a:pos x="881" y="15"/>
                  </a:cxn>
                  <a:cxn ang="0">
                    <a:pos x="847" y="29"/>
                  </a:cxn>
                  <a:cxn ang="0">
                    <a:pos x="787" y="44"/>
                  </a:cxn>
                  <a:cxn ang="0">
                    <a:pos x="753" y="51"/>
                  </a:cxn>
                  <a:cxn ang="0">
                    <a:pos x="726" y="51"/>
                  </a:cxn>
                  <a:cxn ang="0">
                    <a:pos x="686" y="44"/>
                  </a:cxn>
                  <a:cxn ang="0">
                    <a:pos x="659" y="29"/>
                  </a:cxn>
                  <a:cxn ang="0">
                    <a:pos x="632" y="22"/>
                  </a:cxn>
                  <a:cxn ang="0">
                    <a:pos x="598" y="22"/>
                  </a:cxn>
                  <a:cxn ang="0">
                    <a:pos x="565" y="22"/>
                  </a:cxn>
                  <a:cxn ang="0">
                    <a:pos x="531" y="29"/>
                  </a:cxn>
                  <a:cxn ang="0">
                    <a:pos x="477" y="29"/>
                  </a:cxn>
                  <a:cxn ang="0">
                    <a:pos x="437" y="36"/>
                  </a:cxn>
                  <a:cxn ang="0">
                    <a:pos x="403" y="44"/>
                  </a:cxn>
                  <a:cxn ang="0">
                    <a:pos x="376" y="44"/>
                  </a:cxn>
                  <a:cxn ang="0">
                    <a:pos x="343" y="44"/>
                  </a:cxn>
                  <a:cxn ang="0">
                    <a:pos x="282" y="44"/>
                  </a:cxn>
                  <a:cxn ang="0">
                    <a:pos x="229" y="29"/>
                  </a:cxn>
                  <a:cxn ang="0">
                    <a:pos x="195" y="22"/>
                  </a:cxn>
                  <a:cxn ang="0">
                    <a:pos x="168" y="22"/>
                  </a:cxn>
                  <a:cxn ang="0">
                    <a:pos x="141" y="15"/>
                  </a:cxn>
                  <a:cxn ang="0">
                    <a:pos x="114" y="7"/>
                  </a:cxn>
                  <a:cxn ang="0">
                    <a:pos x="87" y="7"/>
                  </a:cxn>
                  <a:cxn ang="0">
                    <a:pos x="61" y="15"/>
                  </a:cxn>
                  <a:cxn ang="0">
                    <a:pos x="34" y="22"/>
                  </a:cxn>
                  <a:cxn ang="0">
                    <a:pos x="7" y="36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95" name="Freeform 23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/>
                <a:ahLst/>
                <a:cxnLst>
                  <a:cxn ang="0">
                    <a:pos x="33" y="109"/>
                  </a:cxn>
                  <a:cxn ang="0">
                    <a:pos x="59" y="167"/>
                  </a:cxn>
                  <a:cxn ang="0">
                    <a:pos x="59" y="232"/>
                  </a:cxn>
                  <a:cxn ang="0">
                    <a:pos x="40" y="298"/>
                  </a:cxn>
                  <a:cxn ang="0">
                    <a:pos x="33" y="363"/>
                  </a:cxn>
                  <a:cxn ang="0">
                    <a:pos x="40" y="421"/>
                  </a:cxn>
                  <a:cxn ang="0">
                    <a:pos x="53" y="494"/>
                  </a:cxn>
                  <a:cxn ang="0">
                    <a:pos x="53" y="581"/>
                  </a:cxn>
                  <a:cxn ang="0">
                    <a:pos x="53" y="653"/>
                  </a:cxn>
                  <a:cxn ang="0">
                    <a:pos x="59" y="741"/>
                  </a:cxn>
                  <a:cxn ang="0">
                    <a:pos x="66" y="799"/>
                  </a:cxn>
                  <a:cxn ang="0">
                    <a:pos x="46" y="871"/>
                  </a:cxn>
                  <a:cxn ang="0">
                    <a:pos x="66" y="929"/>
                  </a:cxn>
                  <a:cxn ang="0">
                    <a:pos x="59" y="1016"/>
                  </a:cxn>
                  <a:cxn ang="0">
                    <a:pos x="53" y="1089"/>
                  </a:cxn>
                  <a:cxn ang="0">
                    <a:pos x="72" y="1147"/>
                  </a:cxn>
                  <a:cxn ang="0">
                    <a:pos x="59" y="1213"/>
                  </a:cxn>
                  <a:cxn ang="0">
                    <a:pos x="53" y="1278"/>
                  </a:cxn>
                  <a:cxn ang="0">
                    <a:pos x="72" y="1336"/>
                  </a:cxn>
                  <a:cxn ang="0">
                    <a:pos x="59" y="1300"/>
                  </a:cxn>
                  <a:cxn ang="0">
                    <a:pos x="33" y="1242"/>
                  </a:cxn>
                  <a:cxn ang="0">
                    <a:pos x="46" y="1154"/>
                  </a:cxn>
                  <a:cxn ang="0">
                    <a:pos x="59" y="1089"/>
                  </a:cxn>
                  <a:cxn ang="0">
                    <a:pos x="59" y="1031"/>
                  </a:cxn>
                  <a:cxn ang="0">
                    <a:pos x="66" y="966"/>
                  </a:cxn>
                  <a:cxn ang="0">
                    <a:pos x="66" y="864"/>
                  </a:cxn>
                  <a:cxn ang="0">
                    <a:pos x="26" y="799"/>
                  </a:cxn>
                  <a:cxn ang="0">
                    <a:pos x="26" y="726"/>
                  </a:cxn>
                  <a:cxn ang="0">
                    <a:pos x="26" y="639"/>
                  </a:cxn>
                  <a:cxn ang="0">
                    <a:pos x="26" y="581"/>
                  </a:cxn>
                  <a:cxn ang="0">
                    <a:pos x="40" y="523"/>
                  </a:cxn>
                  <a:cxn ang="0">
                    <a:pos x="46" y="450"/>
                  </a:cxn>
                  <a:cxn ang="0">
                    <a:pos x="46" y="392"/>
                  </a:cxn>
                  <a:cxn ang="0">
                    <a:pos x="46" y="319"/>
                  </a:cxn>
                  <a:cxn ang="0">
                    <a:pos x="46" y="254"/>
                  </a:cxn>
                  <a:cxn ang="0">
                    <a:pos x="53" y="196"/>
                  </a:cxn>
                  <a:cxn ang="0">
                    <a:pos x="46" y="131"/>
                  </a:cxn>
                  <a:cxn ang="0">
                    <a:pos x="13" y="73"/>
                  </a:cxn>
                  <a:cxn ang="0">
                    <a:pos x="7" y="15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96" name="Freeform 24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116"/>
                  </a:cxn>
                  <a:cxn ang="0">
                    <a:pos x="106" y="987"/>
                  </a:cxn>
                  <a:cxn ang="0">
                    <a:pos x="53" y="1045"/>
                  </a:cxn>
                  <a:cxn ang="0">
                    <a:pos x="53" y="1161"/>
                  </a:cxn>
                  <a:cxn ang="0">
                    <a:pos x="66" y="1219"/>
                  </a:cxn>
                  <a:cxn ang="0">
                    <a:pos x="40" y="1277"/>
                  </a:cxn>
                  <a:cxn ang="0">
                    <a:pos x="40" y="1336"/>
                  </a:cxn>
                  <a:cxn ang="0">
                    <a:pos x="27" y="1394"/>
                  </a:cxn>
                  <a:cxn ang="0">
                    <a:pos x="40" y="1452"/>
                  </a:cxn>
                  <a:cxn ang="0">
                    <a:pos x="53" y="1510"/>
                  </a:cxn>
                  <a:cxn ang="0">
                    <a:pos x="53" y="1568"/>
                  </a:cxn>
                  <a:cxn ang="0">
                    <a:pos x="66" y="1626"/>
                  </a:cxn>
                  <a:cxn ang="0">
                    <a:pos x="40" y="1684"/>
                  </a:cxn>
                  <a:cxn ang="0">
                    <a:pos x="27" y="1742"/>
                  </a:cxn>
                  <a:cxn ang="0">
                    <a:pos x="27" y="1800"/>
                  </a:cxn>
                  <a:cxn ang="0">
                    <a:pos x="40" y="1873"/>
                  </a:cxn>
                  <a:cxn ang="0">
                    <a:pos x="40" y="1945"/>
                  </a:cxn>
                  <a:cxn ang="0">
                    <a:pos x="27" y="2018"/>
                  </a:cxn>
                  <a:cxn ang="0">
                    <a:pos x="40" y="2076"/>
                  </a:cxn>
                  <a:cxn ang="0">
                    <a:pos x="53" y="2134"/>
                  </a:cxn>
                  <a:cxn ang="0">
                    <a:pos x="13" y="2061"/>
                  </a:cxn>
                  <a:cxn ang="0">
                    <a:pos x="13" y="1974"/>
                  </a:cxn>
                  <a:cxn ang="0">
                    <a:pos x="13" y="1916"/>
                  </a:cxn>
                  <a:cxn ang="0">
                    <a:pos x="27" y="1858"/>
                  </a:cxn>
                  <a:cxn ang="0">
                    <a:pos x="40" y="1800"/>
                  </a:cxn>
                  <a:cxn ang="0">
                    <a:pos x="40" y="1684"/>
                  </a:cxn>
                  <a:cxn ang="0">
                    <a:pos x="40" y="1597"/>
                  </a:cxn>
                  <a:cxn ang="0">
                    <a:pos x="40" y="1539"/>
                  </a:cxn>
                  <a:cxn ang="0">
                    <a:pos x="40" y="1481"/>
                  </a:cxn>
                  <a:cxn ang="0">
                    <a:pos x="53" y="1423"/>
                  </a:cxn>
                  <a:cxn ang="0">
                    <a:pos x="53" y="1350"/>
                  </a:cxn>
                  <a:cxn ang="0">
                    <a:pos x="53" y="1292"/>
                  </a:cxn>
                  <a:cxn ang="0">
                    <a:pos x="40" y="1234"/>
                  </a:cxn>
                  <a:cxn ang="0">
                    <a:pos x="40" y="1176"/>
                  </a:cxn>
                  <a:cxn ang="0">
                    <a:pos x="53" y="1118"/>
                  </a:cxn>
                  <a:cxn ang="0">
                    <a:pos x="66" y="1060"/>
                  </a:cxn>
                  <a:cxn ang="0">
                    <a:pos x="66" y="987"/>
                  </a:cxn>
                  <a:cxn ang="0">
                    <a:pos x="66" y="929"/>
                  </a:cxn>
                  <a:cxn ang="0">
                    <a:pos x="66" y="871"/>
                  </a:cxn>
                  <a:cxn ang="0">
                    <a:pos x="66" y="798"/>
                  </a:cxn>
                  <a:cxn ang="0">
                    <a:pos x="66" y="726"/>
                  </a:cxn>
                  <a:cxn ang="0">
                    <a:pos x="66" y="668"/>
                  </a:cxn>
                  <a:cxn ang="0">
                    <a:pos x="66" y="552"/>
                  </a:cxn>
                  <a:cxn ang="0">
                    <a:pos x="53" y="494"/>
                  </a:cxn>
                  <a:cxn ang="0">
                    <a:pos x="53" y="436"/>
                  </a:cxn>
                  <a:cxn ang="0">
                    <a:pos x="53" y="377"/>
                  </a:cxn>
                  <a:cxn ang="0">
                    <a:pos x="53" y="319"/>
                  </a:cxn>
                  <a:cxn ang="0">
                    <a:pos x="53" y="261"/>
                  </a:cxn>
                  <a:cxn ang="0">
                    <a:pos x="53" y="203"/>
                  </a:cxn>
                  <a:cxn ang="0">
                    <a:pos x="53" y="145"/>
                  </a:cxn>
                  <a:cxn ang="0">
                    <a:pos x="27" y="87"/>
                  </a:cxn>
                  <a:cxn ang="0">
                    <a:pos x="0" y="0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97" name="Freeform 25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79" y="73"/>
                  </a:cxn>
                  <a:cxn ang="0">
                    <a:pos x="79" y="131"/>
                  </a:cxn>
                  <a:cxn ang="0">
                    <a:pos x="66" y="189"/>
                  </a:cxn>
                  <a:cxn ang="0">
                    <a:pos x="26" y="247"/>
                  </a:cxn>
                  <a:cxn ang="0">
                    <a:pos x="26" y="305"/>
                  </a:cxn>
                  <a:cxn ang="0">
                    <a:pos x="26" y="363"/>
                  </a:cxn>
                  <a:cxn ang="0">
                    <a:pos x="39" y="421"/>
                  </a:cxn>
                  <a:cxn ang="0">
                    <a:pos x="53" y="479"/>
                  </a:cxn>
                  <a:cxn ang="0">
                    <a:pos x="53" y="537"/>
                  </a:cxn>
                  <a:cxn ang="0">
                    <a:pos x="39" y="610"/>
                  </a:cxn>
                  <a:cxn ang="0">
                    <a:pos x="39" y="668"/>
                  </a:cxn>
                  <a:cxn ang="0">
                    <a:pos x="39" y="726"/>
                  </a:cxn>
                  <a:cxn ang="0">
                    <a:pos x="39" y="784"/>
                  </a:cxn>
                  <a:cxn ang="0">
                    <a:pos x="13" y="856"/>
                  </a:cxn>
                  <a:cxn ang="0">
                    <a:pos x="0" y="914"/>
                  </a:cxn>
                  <a:cxn ang="0">
                    <a:pos x="0" y="972"/>
                  </a:cxn>
                  <a:cxn ang="0">
                    <a:pos x="26" y="1030"/>
                  </a:cxn>
                  <a:cxn ang="0">
                    <a:pos x="26" y="1103"/>
                  </a:cxn>
                  <a:cxn ang="0">
                    <a:pos x="13" y="1176"/>
                  </a:cxn>
                  <a:cxn ang="0">
                    <a:pos x="13" y="1234"/>
                  </a:cxn>
                  <a:cxn ang="0">
                    <a:pos x="13" y="1292"/>
                  </a:cxn>
                  <a:cxn ang="0">
                    <a:pos x="13" y="1350"/>
                  </a:cxn>
                  <a:cxn ang="0">
                    <a:pos x="0" y="1408"/>
                  </a:cxn>
                  <a:cxn ang="0">
                    <a:pos x="0" y="1466"/>
                  </a:cxn>
                  <a:cxn ang="0">
                    <a:pos x="13" y="1524"/>
                  </a:cxn>
                  <a:cxn ang="0">
                    <a:pos x="53" y="1582"/>
                  </a:cxn>
                  <a:cxn ang="0">
                    <a:pos x="53" y="1640"/>
                  </a:cxn>
                  <a:cxn ang="0">
                    <a:pos x="26" y="1698"/>
                  </a:cxn>
                  <a:cxn ang="0">
                    <a:pos x="53" y="1640"/>
                  </a:cxn>
                  <a:cxn ang="0">
                    <a:pos x="39" y="1567"/>
                  </a:cxn>
                  <a:cxn ang="0">
                    <a:pos x="26" y="1509"/>
                  </a:cxn>
                  <a:cxn ang="0">
                    <a:pos x="26" y="1437"/>
                  </a:cxn>
                  <a:cxn ang="0">
                    <a:pos x="26" y="1379"/>
                  </a:cxn>
                  <a:cxn ang="0">
                    <a:pos x="26" y="1321"/>
                  </a:cxn>
                  <a:cxn ang="0">
                    <a:pos x="26" y="1263"/>
                  </a:cxn>
                  <a:cxn ang="0">
                    <a:pos x="26" y="1205"/>
                  </a:cxn>
                  <a:cxn ang="0">
                    <a:pos x="53" y="1147"/>
                  </a:cxn>
                  <a:cxn ang="0">
                    <a:pos x="66" y="1088"/>
                  </a:cxn>
                  <a:cxn ang="0">
                    <a:pos x="39" y="1030"/>
                  </a:cxn>
                  <a:cxn ang="0">
                    <a:pos x="13" y="972"/>
                  </a:cxn>
                  <a:cxn ang="0">
                    <a:pos x="13" y="914"/>
                  </a:cxn>
                  <a:cxn ang="0">
                    <a:pos x="26" y="856"/>
                  </a:cxn>
                  <a:cxn ang="0">
                    <a:pos x="39" y="798"/>
                  </a:cxn>
                  <a:cxn ang="0">
                    <a:pos x="39" y="740"/>
                  </a:cxn>
                  <a:cxn ang="0">
                    <a:pos x="53" y="682"/>
                  </a:cxn>
                  <a:cxn ang="0">
                    <a:pos x="66" y="624"/>
                  </a:cxn>
                  <a:cxn ang="0">
                    <a:pos x="66" y="566"/>
                  </a:cxn>
                  <a:cxn ang="0">
                    <a:pos x="53" y="508"/>
                  </a:cxn>
                  <a:cxn ang="0">
                    <a:pos x="39" y="450"/>
                  </a:cxn>
                  <a:cxn ang="0">
                    <a:pos x="26" y="392"/>
                  </a:cxn>
                  <a:cxn ang="0">
                    <a:pos x="26" y="334"/>
                  </a:cxn>
                  <a:cxn ang="0">
                    <a:pos x="26" y="276"/>
                  </a:cxn>
                  <a:cxn ang="0">
                    <a:pos x="66" y="218"/>
                  </a:cxn>
                  <a:cxn ang="0">
                    <a:pos x="66" y="160"/>
                  </a:cxn>
                  <a:cxn ang="0">
                    <a:pos x="66" y="102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98" name="Freeform 26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/>
                <a:ahLst/>
                <a:cxnLst>
                  <a:cxn ang="0">
                    <a:pos x="81" y="73"/>
                  </a:cxn>
                  <a:cxn ang="0">
                    <a:pos x="188" y="44"/>
                  </a:cxn>
                  <a:cxn ang="0">
                    <a:pos x="296" y="58"/>
                  </a:cxn>
                  <a:cxn ang="0">
                    <a:pos x="417" y="87"/>
                  </a:cxn>
                  <a:cxn ang="0">
                    <a:pos x="524" y="87"/>
                  </a:cxn>
                  <a:cxn ang="0">
                    <a:pos x="645" y="73"/>
                  </a:cxn>
                  <a:cxn ang="0">
                    <a:pos x="833" y="58"/>
                  </a:cxn>
                  <a:cxn ang="0">
                    <a:pos x="941" y="44"/>
                  </a:cxn>
                  <a:cxn ang="0">
                    <a:pos x="1061" y="58"/>
                  </a:cxn>
                  <a:cxn ang="0">
                    <a:pos x="1209" y="58"/>
                  </a:cxn>
                  <a:cxn ang="0">
                    <a:pos x="1344" y="44"/>
                  </a:cxn>
                  <a:cxn ang="0">
                    <a:pos x="1451" y="44"/>
                  </a:cxn>
                  <a:cxn ang="0">
                    <a:pos x="1559" y="0"/>
                  </a:cxn>
                  <a:cxn ang="0">
                    <a:pos x="2472" y="0"/>
                  </a:cxn>
                  <a:cxn ang="0">
                    <a:pos x="2472" y="58"/>
                  </a:cxn>
                  <a:cxn ang="0">
                    <a:pos x="2351" y="58"/>
                  </a:cxn>
                  <a:cxn ang="0">
                    <a:pos x="2244" y="58"/>
                  </a:cxn>
                  <a:cxn ang="0">
                    <a:pos x="2123" y="73"/>
                  </a:cxn>
                  <a:cxn ang="0">
                    <a:pos x="2015" y="87"/>
                  </a:cxn>
                  <a:cxn ang="0">
                    <a:pos x="1868" y="73"/>
                  </a:cxn>
                  <a:cxn ang="0">
                    <a:pos x="1760" y="58"/>
                  </a:cxn>
                  <a:cxn ang="0">
                    <a:pos x="1639" y="58"/>
                  </a:cxn>
                  <a:cxn ang="0">
                    <a:pos x="1532" y="73"/>
                  </a:cxn>
                  <a:cxn ang="0">
                    <a:pos x="1424" y="73"/>
                  </a:cxn>
                  <a:cxn ang="0">
                    <a:pos x="1317" y="58"/>
                  </a:cxn>
                  <a:cxn ang="0">
                    <a:pos x="1088" y="73"/>
                  </a:cxn>
                  <a:cxn ang="0">
                    <a:pos x="967" y="73"/>
                  </a:cxn>
                  <a:cxn ang="0">
                    <a:pos x="846" y="87"/>
                  </a:cxn>
                  <a:cxn ang="0">
                    <a:pos x="726" y="73"/>
                  </a:cxn>
                  <a:cxn ang="0">
                    <a:pos x="591" y="73"/>
                  </a:cxn>
                  <a:cxn ang="0">
                    <a:pos x="470" y="73"/>
                  </a:cxn>
                  <a:cxn ang="0">
                    <a:pos x="363" y="73"/>
                  </a:cxn>
                  <a:cxn ang="0">
                    <a:pos x="255" y="44"/>
                  </a:cxn>
                  <a:cxn ang="0">
                    <a:pos x="148" y="73"/>
                  </a:cxn>
                  <a:cxn ang="0">
                    <a:pos x="0" y="116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99" name="Freeform 27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/>
                <a:ahLst/>
                <a:cxnLst>
                  <a:cxn ang="0">
                    <a:pos x="188" y="0"/>
                  </a:cxn>
                  <a:cxn ang="0">
                    <a:pos x="363" y="74"/>
                  </a:cxn>
                  <a:cxn ang="0">
                    <a:pos x="444" y="74"/>
                  </a:cxn>
                  <a:cxn ang="0">
                    <a:pos x="565" y="74"/>
                  </a:cxn>
                  <a:cxn ang="0">
                    <a:pos x="619" y="74"/>
                  </a:cxn>
                  <a:cxn ang="0">
                    <a:pos x="699" y="59"/>
                  </a:cxn>
                  <a:cxn ang="0">
                    <a:pos x="753" y="59"/>
                  </a:cxn>
                  <a:cxn ang="0">
                    <a:pos x="807" y="44"/>
                  </a:cxn>
                  <a:cxn ang="0">
                    <a:pos x="874" y="44"/>
                  </a:cxn>
                  <a:cxn ang="0">
                    <a:pos x="928" y="44"/>
                  </a:cxn>
                  <a:cxn ang="0">
                    <a:pos x="995" y="74"/>
                  </a:cxn>
                  <a:cxn ang="0">
                    <a:pos x="1103" y="74"/>
                  </a:cxn>
                  <a:cxn ang="0">
                    <a:pos x="1157" y="74"/>
                  </a:cxn>
                  <a:cxn ang="0">
                    <a:pos x="1211" y="74"/>
                  </a:cxn>
                  <a:cxn ang="0">
                    <a:pos x="1332" y="74"/>
                  </a:cxn>
                  <a:cxn ang="0">
                    <a:pos x="1399" y="59"/>
                  </a:cxn>
                  <a:cxn ang="0">
                    <a:pos x="1453" y="44"/>
                  </a:cxn>
                  <a:cxn ang="0">
                    <a:pos x="1506" y="44"/>
                  </a:cxn>
                  <a:cxn ang="0">
                    <a:pos x="1560" y="30"/>
                  </a:cxn>
                  <a:cxn ang="0">
                    <a:pos x="1654" y="30"/>
                  </a:cxn>
                  <a:cxn ang="0">
                    <a:pos x="1708" y="30"/>
                  </a:cxn>
                  <a:cxn ang="0">
                    <a:pos x="1762" y="30"/>
                  </a:cxn>
                  <a:cxn ang="0">
                    <a:pos x="1708" y="30"/>
                  </a:cxn>
                  <a:cxn ang="0">
                    <a:pos x="1654" y="44"/>
                  </a:cxn>
                  <a:cxn ang="0">
                    <a:pos x="1601" y="74"/>
                  </a:cxn>
                  <a:cxn ang="0">
                    <a:pos x="1547" y="74"/>
                  </a:cxn>
                  <a:cxn ang="0">
                    <a:pos x="1493" y="74"/>
                  </a:cxn>
                  <a:cxn ang="0">
                    <a:pos x="1426" y="59"/>
                  </a:cxn>
                  <a:cxn ang="0">
                    <a:pos x="1372" y="59"/>
                  </a:cxn>
                  <a:cxn ang="0">
                    <a:pos x="1251" y="59"/>
                  </a:cxn>
                  <a:cxn ang="0">
                    <a:pos x="1184" y="59"/>
                  </a:cxn>
                  <a:cxn ang="0">
                    <a:pos x="1116" y="59"/>
                  </a:cxn>
                  <a:cxn ang="0">
                    <a:pos x="1009" y="59"/>
                  </a:cxn>
                  <a:cxn ang="0">
                    <a:pos x="955" y="59"/>
                  </a:cxn>
                  <a:cxn ang="0">
                    <a:pos x="888" y="59"/>
                  </a:cxn>
                  <a:cxn ang="0">
                    <a:pos x="820" y="74"/>
                  </a:cxn>
                  <a:cxn ang="0">
                    <a:pos x="767" y="74"/>
                  </a:cxn>
                  <a:cxn ang="0">
                    <a:pos x="699" y="59"/>
                  </a:cxn>
                  <a:cxn ang="0">
                    <a:pos x="646" y="44"/>
                  </a:cxn>
                  <a:cxn ang="0">
                    <a:pos x="592" y="44"/>
                  </a:cxn>
                  <a:cxn ang="0">
                    <a:pos x="538" y="44"/>
                  </a:cxn>
                  <a:cxn ang="0">
                    <a:pos x="484" y="59"/>
                  </a:cxn>
                  <a:cxn ang="0">
                    <a:pos x="430" y="59"/>
                  </a:cxn>
                  <a:cxn ang="0">
                    <a:pos x="377" y="30"/>
                  </a:cxn>
                  <a:cxn ang="0">
                    <a:pos x="323" y="15"/>
                  </a:cxn>
                  <a:cxn ang="0">
                    <a:pos x="269" y="15"/>
                  </a:cxn>
                  <a:cxn ang="0">
                    <a:pos x="215" y="15"/>
                  </a:cxn>
                  <a:cxn ang="0">
                    <a:pos x="161" y="15"/>
                  </a:cxn>
                  <a:cxn ang="0">
                    <a:pos x="108" y="30"/>
                  </a:cxn>
                  <a:cxn ang="0">
                    <a:pos x="54" y="44"/>
                  </a:cxn>
                  <a:cxn ang="0">
                    <a:pos x="0" y="59"/>
                  </a:cxn>
                  <a:cxn ang="0">
                    <a:pos x="54" y="59"/>
                  </a:cxn>
                  <a:cxn ang="0">
                    <a:pos x="108" y="30"/>
                  </a:cxn>
                  <a:cxn ang="0">
                    <a:pos x="161" y="30"/>
                  </a:cxn>
                  <a:cxn ang="0">
                    <a:pos x="188" y="0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  <p:grpSp>
          <p:nvGrpSpPr>
            <p:cNvPr id="13319" name="Group 28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3101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102" name="Rectangle 30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103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790015">
                      <a:gamma/>
                      <a:shade val="80000"/>
                      <a:invGamma/>
                    </a:srgbClr>
                  </a:gs>
                </a:gsLst>
                <a:lin ang="54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</p:grp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282575" y="6542088"/>
            <a:ext cx="995363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FFFFFF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rPr>
              <a:t>©2004 TBBMI</a:t>
            </a: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7616825" y="6518275"/>
            <a:ext cx="661988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0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083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4.png"/><Relationship Id="rId2" Type="http://schemas.openxmlformats.org/officeDocument/2006/relationships/video" Target="Final%20Cabinet" TargetMode="External"/><Relationship Id="rId1" Type="http://schemas.microsoft.com/office/2007/relationships/media" Target="Final%20Cabinet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2.wmf"/><Relationship Id="rId4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9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3D6CE-889B-204A-B3C2-0939B93C0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8D6E9D5E-C61F-93D4-E7B9-7E2A3DF8EA1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841375" y="2276475"/>
            <a:ext cx="8302625" cy="1560513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dirty="0">
                <a:solidFill>
                  <a:srgbClr val="FAFD00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“</a:t>
            </a:r>
            <a:r>
              <a:rPr lang="en-US" altLang="ja-JP" dirty="0" err="1">
                <a:solidFill>
                  <a:srgbClr val="FAFD00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သင</a:t>
            </a:r>
            <a:r>
              <a:rPr lang="en-US" altLang="ja-JP" dirty="0">
                <a:solidFill>
                  <a:srgbClr val="FAFD00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်၏ </a:t>
            </a:r>
            <a:r>
              <a:rPr lang="en-US" altLang="ja-JP" dirty="0" err="1">
                <a:solidFill>
                  <a:srgbClr val="FAFD00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သမ္မာကျမ်းစာမှတ်စု”ကို</a:t>
            </a:r>
            <a:r>
              <a:rPr lang="en-US" altLang="ja-JP" dirty="0">
                <a:solidFill>
                  <a:srgbClr val="FAFD00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 </a:t>
            </a:r>
            <a:r>
              <a:rPr lang="en-US" altLang="ja-JP" dirty="0" err="1">
                <a:solidFill>
                  <a:srgbClr val="FAFD00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ဖွင</a:t>
            </a:r>
            <a:r>
              <a:rPr lang="en-US" altLang="ja-JP" dirty="0">
                <a:solidFill>
                  <a:srgbClr val="FAFD00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့်</a:t>
            </a:r>
            <a:r>
              <a:rPr lang="en-US" altLang="ja-JP" dirty="0" err="1">
                <a:solidFill>
                  <a:srgbClr val="FAFD00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လိုက်ပ</a:t>
            </a:r>
            <a:r>
              <a:rPr lang="en-US" altLang="ja-JP" dirty="0">
                <a:solidFill>
                  <a:srgbClr val="FAFD00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ါ</a:t>
            </a:r>
            <a:br>
              <a:rPr lang="en-US" dirty="0">
                <a:solidFill>
                  <a:srgbClr val="FAFD00"/>
                </a:solidFill>
                <a:latin typeface="WinInnwa" charset="0"/>
                <a:ea typeface="ＭＳ Ｐゴシック" charset="0"/>
                <a:cs typeface="WinInnwa" charset="0"/>
              </a:rPr>
            </a:br>
            <a:endParaRPr lang="en-US" i="1" dirty="0">
              <a:solidFill>
                <a:srgbClr val="FAFD00"/>
              </a:solidFill>
              <a:latin typeface="WinInnwa" charset="0"/>
              <a:ea typeface="ＭＳ Ｐゴシック" charset="0"/>
              <a:cs typeface="WinInnwa" charset="0"/>
            </a:endParaRP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EC98D877-15C8-FF7C-F129-48A467763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160338"/>
            <a:ext cx="790076" cy="14855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51204" name="Line 4">
            <a:extLst>
              <a:ext uri="{FF2B5EF4-FFF2-40B4-BE49-F238E27FC236}">
                <a16:creationId xmlns:a16="http://schemas.microsoft.com/office/drawing/2014/main" id="{AF37E126-9683-79C9-2D87-84B5A53B2277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A3DBA03A-F013-BD6E-7A64-86E7F52E6F2C}"/>
              </a:ext>
            </a:extLst>
          </p:cNvPr>
          <p:cNvGrpSpPr>
            <a:grpSpLocks/>
          </p:cNvGrpSpPr>
          <p:nvPr/>
        </p:nvGrpSpPr>
        <p:grpSpPr bwMode="auto">
          <a:xfrm>
            <a:off x="2475387" y="3051609"/>
            <a:ext cx="1652588" cy="3262312"/>
            <a:chOff x="1972" y="1957"/>
            <a:chExt cx="1041" cy="2055"/>
          </a:xfrm>
        </p:grpSpPr>
        <p:sp>
          <p:nvSpPr>
            <p:cNvPr id="51206" name="Text Box 6">
              <a:extLst>
                <a:ext uri="{FF2B5EF4-FFF2-40B4-BE49-F238E27FC236}">
                  <a16:creationId xmlns:a16="http://schemas.microsoft.com/office/drawing/2014/main" id="{99287DD9-2047-DF84-0728-4A815B43E3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2" y="1957"/>
              <a:ext cx="1041" cy="2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3500" dir="2212194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800" b="0" i="0" u="none" strike="noStrike" kern="1200" cap="none" spc="0" normalizeH="0" baseline="0" noProof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Arial" pitchFamily="-112" charset="0"/>
                  <a:ea typeface="MS PGothic" pitchFamily="34" charset="-128"/>
                  <a:cs typeface="MS PGothic" pitchFamily="34" charset="-128"/>
                </a:rPr>
                <a:t>7</a:t>
              </a:r>
            </a:p>
          </p:txBody>
        </p:sp>
        <p:sp>
          <p:nvSpPr>
            <p:cNvPr id="51207" name="Line 7">
              <a:extLst>
                <a:ext uri="{FF2B5EF4-FFF2-40B4-BE49-F238E27FC236}">
                  <a16:creationId xmlns:a16="http://schemas.microsoft.com/office/drawing/2014/main" id="{3C1ED99C-88EE-A2AF-2B3D-B8A79BB94F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3" y="2900"/>
              <a:ext cx="505" cy="1"/>
            </a:xfrm>
            <a:prstGeom prst="line">
              <a:avLst/>
            </a:prstGeom>
            <a:noFill/>
            <a:ln w="142875">
              <a:solidFill>
                <a:srgbClr val="00CC00"/>
              </a:solidFill>
              <a:round/>
              <a:headEnd/>
              <a:tailEnd/>
            </a:ln>
            <a:effectLst>
              <a:outerShdw blurRad="63500" dist="135003" dir="247115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12" charset="0"/>
                <a:ea typeface="MS PGothic" pitchFamily="34" charset="-128"/>
                <a:cs typeface="MS PGothic" pitchFamily="34" charset="-128"/>
              </a:endParaRPr>
            </a:p>
          </p:txBody>
        </p:sp>
      </p:grpSp>
      <p:sp>
        <p:nvSpPr>
          <p:cNvPr id="110598" name="Text Box 8">
            <a:extLst>
              <a:ext uri="{FF2B5EF4-FFF2-40B4-BE49-F238E27FC236}">
                <a16:creationId xmlns:a16="http://schemas.microsoft.com/office/drawing/2014/main" id="{6FF02F4F-AE09-6501-412D-4D6828D33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my-MM" sz="2000" b="0" i="0" u="none" strike="noStrike" kern="1200" cap="none" spc="0" normalizeH="0" baseline="0" noProof="0">
              <a:ln>
                <a:noFill/>
              </a:ln>
              <a:solidFill>
                <a:srgbClr val="FFA27C"/>
              </a:solidFill>
              <a:effectLst/>
              <a:uLnTx/>
              <a:uFillTx/>
              <a:latin typeface="Comic Sans MS" charset="0"/>
              <a:ea typeface="MS PGothic" charset="0"/>
            </a:endParaRPr>
          </a:p>
        </p:txBody>
      </p:sp>
      <p:sp>
        <p:nvSpPr>
          <p:cNvPr id="110599" name="Text Box 9">
            <a:extLst>
              <a:ext uri="{FF2B5EF4-FFF2-40B4-BE49-F238E27FC236}">
                <a16:creationId xmlns:a16="http://schemas.microsoft.com/office/drawing/2014/main" id="{F1B7B291-DDC6-42F6-777C-60C320D5F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my-MM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110600" name="Text Box 10">
            <a:extLst>
              <a:ext uri="{FF2B5EF4-FFF2-40B4-BE49-F238E27FC236}">
                <a16:creationId xmlns:a16="http://schemas.microsoft.com/office/drawing/2014/main" id="{5E77D8DF-1D76-3908-02F0-7727E57CE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0725" y="6486525"/>
            <a:ext cx="23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charset="0"/>
              </a:rPr>
              <a:t> </a:t>
            </a:r>
          </a:p>
        </p:txBody>
      </p:sp>
      <p:sp>
        <p:nvSpPr>
          <p:cNvPr id="110601" name="Text Box 11">
            <a:extLst>
              <a:ext uri="{FF2B5EF4-FFF2-40B4-BE49-F238E27FC236}">
                <a16:creationId xmlns:a16="http://schemas.microsoft.com/office/drawing/2014/main" id="{52FDF452-6625-A17D-96C1-086A60CDC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charset="0"/>
              </a:rPr>
              <a:t>40</a:t>
            </a:r>
          </a:p>
        </p:txBody>
      </p:sp>
      <p:sp>
        <p:nvSpPr>
          <p:cNvPr id="110602" name="Text Box 12">
            <a:extLst>
              <a:ext uri="{FF2B5EF4-FFF2-40B4-BE49-F238E27FC236}">
                <a16:creationId xmlns:a16="http://schemas.microsoft.com/office/drawing/2014/main" id="{8B177DCA-E001-2086-6AC9-7B83FB5B2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charset="0"/>
              </a:rPr>
              <a:t>4</a:t>
            </a:r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70D3DE1C-30A4-B09B-A8D2-ABD08C3D103A}"/>
              </a:ext>
            </a:extLst>
          </p:cNvPr>
          <p:cNvGrpSpPr>
            <a:grpSpLocks/>
          </p:cNvGrpSpPr>
          <p:nvPr/>
        </p:nvGrpSpPr>
        <p:grpSpPr bwMode="auto">
          <a:xfrm>
            <a:off x="1079976" y="3027796"/>
            <a:ext cx="7715253" cy="3262313"/>
            <a:chOff x="1247" y="292"/>
            <a:chExt cx="4860" cy="2055"/>
          </a:xfrm>
        </p:grpSpPr>
        <p:sp>
          <p:nvSpPr>
            <p:cNvPr id="51215" name="Rectangle 15">
              <a:extLst>
                <a:ext uri="{FF2B5EF4-FFF2-40B4-BE49-F238E27FC236}">
                  <a16:creationId xmlns:a16="http://schemas.microsoft.com/office/drawing/2014/main" id="{D9D3E4BB-F135-6B52-6FC7-30A0CC2DD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364"/>
              <a:ext cx="4860" cy="11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/>
              </a:outerShdw>
            </a:effectLst>
          </p:spPr>
          <p:txBody>
            <a:bodyPr lIns="90487" tIns="44450" rIns="90487" bIns="44450"/>
            <a:lstStyle/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90015"/>
                </a:buClr>
                <a:buSzPct val="75000"/>
                <a:buFont typeface="Monotype Sorts" charset="0"/>
                <a:buNone/>
                <a:tabLst/>
                <a:defRPr/>
              </a:pPr>
              <a:r>
                <a:rPr kumimoji="0" lang="en-US" sz="18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WinInnwa" charset="0"/>
                  <a:ea typeface="MS PGothic" charset="0"/>
                  <a:cs typeface="WinInnwa" charset="0"/>
                </a:rPr>
                <a:t>z</a:t>
              </a:r>
              <a:r>
                <a:rPr kumimoji="0" lang="en-US" sz="18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WinInnwa" charset="0"/>
                  <a:ea typeface="MS PGothic" charset="0"/>
                  <a:cs typeface="WinInnwa" charset="0"/>
                </a:rPr>
                <a:t>efvla</a:t>
              </a:r>
              <a:r>
                <a:rPr kumimoji="0" lang="en-US" sz="18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WinInnwa" charset="0"/>
                  <a:ea typeface="MS PGothic" charset="0"/>
                  <a:cs typeface="WinInnwa" charset="0"/>
                </a:rPr>
                <a:t>, </a:t>
              </a:r>
            </a:p>
          </p:txBody>
        </p:sp>
        <p:grpSp>
          <p:nvGrpSpPr>
            <p:cNvPr id="110621" name="Group 16">
              <a:extLst>
                <a:ext uri="{FF2B5EF4-FFF2-40B4-BE49-F238E27FC236}">
                  <a16:creationId xmlns:a16="http://schemas.microsoft.com/office/drawing/2014/main" id="{2082EEBB-00A7-2AE7-887D-DCD19A17AD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1" y="292"/>
              <a:ext cx="1041" cy="2055"/>
              <a:chOff x="1972" y="1957"/>
              <a:chExt cx="1041" cy="2055"/>
            </a:xfrm>
          </p:grpSpPr>
          <p:sp>
            <p:nvSpPr>
              <p:cNvPr id="51217" name="Text Box 17">
                <a:extLst>
                  <a:ext uri="{FF2B5EF4-FFF2-40B4-BE49-F238E27FC236}">
                    <a16:creationId xmlns:a16="http://schemas.microsoft.com/office/drawing/2014/main" id="{6CA250DD-0E68-4140-115A-C005D3BE2B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2" y="1957"/>
                <a:ext cx="1041" cy="20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63500" dir="2212194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800" b="0" i="0" u="none" strike="noStrike" kern="1200" cap="none" spc="0" normalizeH="0" baseline="0" noProof="0">
                    <a:ln>
                      <a:noFill/>
                    </a:ln>
                    <a:solidFill>
                      <a:srgbClr val="FC0128"/>
                    </a:solidFill>
                    <a:effectLst/>
                    <a:uLnTx/>
                    <a:uFillTx/>
                    <a:latin typeface="Arial" pitchFamily="-112" charset="0"/>
                    <a:ea typeface="MS PGothic" pitchFamily="34" charset="-128"/>
                    <a:cs typeface="MS PGothic" pitchFamily="34" charset="-128"/>
                  </a:rPr>
                  <a:t>7</a:t>
                </a:r>
              </a:p>
            </p:txBody>
          </p:sp>
          <p:sp>
            <p:nvSpPr>
              <p:cNvPr id="51218" name="Line 18">
                <a:extLst>
                  <a:ext uri="{FF2B5EF4-FFF2-40B4-BE49-F238E27FC236}">
                    <a16:creationId xmlns:a16="http://schemas.microsoft.com/office/drawing/2014/main" id="{B48C0287-36D7-3A93-3A50-8585EDBA87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3" y="2900"/>
                <a:ext cx="505" cy="1"/>
              </a:xfrm>
              <a:prstGeom prst="line">
                <a:avLst/>
              </a:prstGeom>
              <a:noFill/>
              <a:ln w="142875">
                <a:solidFill>
                  <a:srgbClr val="00CC00"/>
                </a:solidFill>
                <a:round/>
                <a:headEnd/>
                <a:tailEnd/>
              </a:ln>
              <a:effectLst>
                <a:outerShdw blurRad="63500" dist="135003" dir="2471156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</p:grpSp>
      <p:grpSp>
        <p:nvGrpSpPr>
          <p:cNvPr id="4" name="Group 14">
            <a:extLst>
              <a:ext uri="{FF2B5EF4-FFF2-40B4-BE49-F238E27FC236}">
                <a16:creationId xmlns:a16="http://schemas.microsoft.com/office/drawing/2014/main" id="{1A5C4270-265F-927E-E53F-E87C8BD9766F}"/>
              </a:ext>
            </a:extLst>
          </p:cNvPr>
          <p:cNvGrpSpPr>
            <a:grpSpLocks/>
          </p:cNvGrpSpPr>
          <p:nvPr/>
        </p:nvGrpSpPr>
        <p:grpSpPr bwMode="auto">
          <a:xfrm>
            <a:off x="1113626" y="3049569"/>
            <a:ext cx="7715252" cy="3262313"/>
            <a:chOff x="1247" y="292"/>
            <a:chExt cx="4860" cy="2055"/>
          </a:xfrm>
        </p:grpSpPr>
        <p:sp>
          <p:nvSpPr>
            <p:cNvPr id="6" name="Rectangle 15">
              <a:extLst>
                <a:ext uri="{FF2B5EF4-FFF2-40B4-BE49-F238E27FC236}">
                  <a16:creationId xmlns:a16="http://schemas.microsoft.com/office/drawing/2014/main" id="{8405059D-456F-3EFC-8EBE-29699CA6E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364"/>
              <a:ext cx="4860" cy="11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/>
              </a:outerShdw>
            </a:effectLst>
          </p:spPr>
          <p:txBody>
            <a:bodyPr lIns="90487" tIns="44450" rIns="90487" bIns="44450"/>
            <a:lstStyle/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90015"/>
                </a:buClr>
                <a:buSzPct val="75000"/>
                <a:buFont typeface="Monotype Sorts" charset="0"/>
                <a:buNone/>
                <a:tabLst/>
                <a:defRPr/>
              </a:pPr>
              <a:r>
                <a:rPr kumimoji="0" lang="en-US" sz="18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WinInnwa" charset="0"/>
                  <a:ea typeface="MS PGothic" charset="0"/>
                  <a:cs typeface="WinInnwa" charset="0"/>
                </a:rPr>
                <a:t>z</a:t>
              </a:r>
              <a:r>
                <a:rPr kumimoji="0" lang="en-US" sz="18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WinInnwa" charset="0"/>
                  <a:ea typeface="MS PGothic" charset="0"/>
                  <a:cs typeface="WinInnwa" charset="0"/>
                </a:rPr>
                <a:t>efvla</a:t>
              </a:r>
              <a:r>
                <a:rPr kumimoji="0" lang="en-US" sz="18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WinInnwa" charset="0"/>
                  <a:ea typeface="MS PGothic" charset="0"/>
                  <a:cs typeface="WinInnwa" charset="0"/>
                </a:rPr>
                <a:t>, </a:t>
              </a:r>
            </a:p>
          </p:txBody>
        </p:sp>
        <p:grpSp>
          <p:nvGrpSpPr>
            <p:cNvPr id="8" name="Group 16">
              <a:extLst>
                <a:ext uri="{FF2B5EF4-FFF2-40B4-BE49-F238E27FC236}">
                  <a16:creationId xmlns:a16="http://schemas.microsoft.com/office/drawing/2014/main" id="{661A7259-B7BD-9322-BEE1-D031D96FE4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1" y="292"/>
              <a:ext cx="1041" cy="2055"/>
              <a:chOff x="1972" y="1957"/>
              <a:chExt cx="1041" cy="2055"/>
            </a:xfrm>
          </p:grpSpPr>
          <p:sp>
            <p:nvSpPr>
              <p:cNvPr id="10" name="Text Box 17">
                <a:extLst>
                  <a:ext uri="{FF2B5EF4-FFF2-40B4-BE49-F238E27FC236}">
                    <a16:creationId xmlns:a16="http://schemas.microsoft.com/office/drawing/2014/main" id="{80B66A67-54AD-E915-827D-97D826C5C4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2" y="1957"/>
                <a:ext cx="1041" cy="20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63500" dir="2212194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800" b="0" i="0" u="none" strike="noStrike" kern="1200" cap="none" spc="0" normalizeH="0" baseline="0" noProof="0">
                    <a:ln>
                      <a:noFill/>
                    </a:ln>
                    <a:solidFill>
                      <a:srgbClr val="FC0128"/>
                    </a:solidFill>
                    <a:effectLst/>
                    <a:uLnTx/>
                    <a:uFillTx/>
                    <a:latin typeface="Arial" pitchFamily="-112" charset="0"/>
                    <a:ea typeface="MS PGothic" pitchFamily="34" charset="-128"/>
                    <a:cs typeface="MS PGothic" pitchFamily="34" charset="-128"/>
                  </a:rPr>
                  <a:t>7</a:t>
                </a:r>
              </a:p>
            </p:txBody>
          </p:sp>
          <p:sp>
            <p:nvSpPr>
              <p:cNvPr id="11" name="Line 18">
                <a:extLst>
                  <a:ext uri="{FF2B5EF4-FFF2-40B4-BE49-F238E27FC236}">
                    <a16:creationId xmlns:a16="http://schemas.microsoft.com/office/drawing/2014/main" id="{4235032A-BE18-9275-ADEB-31E4EA5ABC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3" y="2900"/>
                <a:ext cx="505" cy="1"/>
              </a:xfrm>
              <a:prstGeom prst="line">
                <a:avLst/>
              </a:prstGeom>
              <a:noFill/>
              <a:ln w="142875">
                <a:solidFill>
                  <a:srgbClr val="00CC00"/>
                </a:solidFill>
                <a:round/>
                <a:headEnd/>
                <a:tailEnd/>
              </a:ln>
              <a:effectLst>
                <a:outerShdw blurRad="63500" dist="135003" dir="2471156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</p:grpSp>
      <p:grpSp>
        <p:nvGrpSpPr>
          <p:cNvPr id="12" name="Group 14">
            <a:extLst>
              <a:ext uri="{FF2B5EF4-FFF2-40B4-BE49-F238E27FC236}">
                <a16:creationId xmlns:a16="http://schemas.microsoft.com/office/drawing/2014/main" id="{4C252582-16E2-3465-C93B-C0D12C8D0FBD}"/>
              </a:ext>
            </a:extLst>
          </p:cNvPr>
          <p:cNvGrpSpPr>
            <a:grpSpLocks/>
          </p:cNvGrpSpPr>
          <p:nvPr/>
        </p:nvGrpSpPr>
        <p:grpSpPr bwMode="auto">
          <a:xfrm>
            <a:off x="1113625" y="3037693"/>
            <a:ext cx="7715250" cy="3262313"/>
            <a:chOff x="1247" y="292"/>
            <a:chExt cx="4860" cy="2055"/>
          </a:xfrm>
        </p:grpSpPr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BBCBA6CD-2C5E-7781-DE00-746D7AE6B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364"/>
              <a:ext cx="4860" cy="11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/>
              </a:outerShdw>
            </a:effectLst>
          </p:spPr>
          <p:txBody>
            <a:bodyPr lIns="90487" tIns="44450" rIns="90487" bIns="44450"/>
            <a:lstStyle/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90015"/>
                </a:buClr>
                <a:buSzPct val="75000"/>
                <a:buFont typeface="Monotype Sorts" charset="0"/>
                <a:buNone/>
                <a:tabLst/>
                <a:defRPr/>
              </a:pPr>
              <a:endParaRPr kumimoji="0" lang="en-US" sz="18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WinInnwa" charset="0"/>
                <a:ea typeface="MS PGothic" charset="0"/>
                <a:cs typeface="WinInnwa" charset="0"/>
              </a:endParaRPr>
            </a:p>
          </p:txBody>
        </p:sp>
        <p:grpSp>
          <p:nvGrpSpPr>
            <p:cNvPr id="14" name="Group 16">
              <a:extLst>
                <a:ext uri="{FF2B5EF4-FFF2-40B4-BE49-F238E27FC236}">
                  <a16:creationId xmlns:a16="http://schemas.microsoft.com/office/drawing/2014/main" id="{C4CCC4A2-3882-CF6C-D7F8-EF15CCA869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1" y="292"/>
              <a:ext cx="1041" cy="2055"/>
              <a:chOff x="1972" y="1957"/>
              <a:chExt cx="1041" cy="2055"/>
            </a:xfrm>
          </p:grpSpPr>
          <p:sp>
            <p:nvSpPr>
              <p:cNvPr id="15" name="Text Box 17">
                <a:extLst>
                  <a:ext uri="{FF2B5EF4-FFF2-40B4-BE49-F238E27FC236}">
                    <a16:creationId xmlns:a16="http://schemas.microsoft.com/office/drawing/2014/main" id="{A543241F-889C-3D02-5478-6F0A46A45D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2" y="1957"/>
                <a:ext cx="1041" cy="20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63500" dir="2212194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C0128"/>
                    </a:solidFill>
                    <a:effectLst/>
                    <a:uLnTx/>
                    <a:uFillTx/>
                    <a:latin typeface="Arial" pitchFamily="-112" charset="0"/>
                    <a:ea typeface="MS PGothic" pitchFamily="34" charset="-128"/>
                    <a:cs typeface="MS PGothic" pitchFamily="34" charset="-128"/>
                  </a:rPr>
                  <a:t>7</a:t>
                </a:r>
              </a:p>
            </p:txBody>
          </p:sp>
          <p:sp>
            <p:nvSpPr>
              <p:cNvPr id="16" name="Line 18">
                <a:extLst>
                  <a:ext uri="{FF2B5EF4-FFF2-40B4-BE49-F238E27FC236}">
                    <a16:creationId xmlns:a16="http://schemas.microsoft.com/office/drawing/2014/main" id="{044CEE4B-36DB-B849-550C-C824E62980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3" y="2900"/>
                <a:ext cx="505" cy="1"/>
              </a:xfrm>
              <a:prstGeom prst="line">
                <a:avLst/>
              </a:prstGeom>
              <a:noFill/>
              <a:ln w="142875">
                <a:solidFill>
                  <a:srgbClr val="00CC00"/>
                </a:solidFill>
                <a:round/>
                <a:headEnd/>
                <a:tailEnd/>
              </a:ln>
              <a:effectLst>
                <a:outerShdw blurRad="63500" dist="135003" dir="2471156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</p:grpSp>
      <p:grpSp>
        <p:nvGrpSpPr>
          <p:cNvPr id="17" name="Group 14">
            <a:extLst>
              <a:ext uri="{FF2B5EF4-FFF2-40B4-BE49-F238E27FC236}">
                <a16:creationId xmlns:a16="http://schemas.microsoft.com/office/drawing/2014/main" id="{A0E375E8-7399-93A3-09DC-1245CEA410E5}"/>
              </a:ext>
            </a:extLst>
          </p:cNvPr>
          <p:cNvGrpSpPr>
            <a:grpSpLocks/>
          </p:cNvGrpSpPr>
          <p:nvPr/>
        </p:nvGrpSpPr>
        <p:grpSpPr bwMode="auto">
          <a:xfrm>
            <a:off x="1078000" y="3037694"/>
            <a:ext cx="7715250" cy="3262313"/>
            <a:chOff x="1247" y="292"/>
            <a:chExt cx="4860" cy="2055"/>
          </a:xfrm>
        </p:grpSpPr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F270A818-7124-4AAD-0576-91F070F8C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364"/>
              <a:ext cx="4860" cy="11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/>
              </a:outerShdw>
            </a:effectLst>
          </p:spPr>
          <p:txBody>
            <a:bodyPr lIns="90487" tIns="44450" rIns="90487" bIns="44450"/>
            <a:lstStyle/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90015"/>
                </a:buClr>
                <a:buSzPct val="75000"/>
                <a:buFont typeface="Monotype Sorts" charset="0"/>
                <a:buNone/>
                <a:tabLst/>
                <a:defRPr/>
              </a:pPr>
              <a:r>
                <a:rPr kumimoji="0" lang="en-US" sz="18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WinInnwa" charset="0"/>
                  <a:ea typeface="MS PGothic" charset="0"/>
                  <a:cs typeface="WinInnwa" charset="0"/>
                </a:rPr>
                <a:t> </a:t>
              </a:r>
            </a:p>
          </p:txBody>
        </p:sp>
        <p:grpSp>
          <p:nvGrpSpPr>
            <p:cNvPr id="19" name="Group 16">
              <a:extLst>
                <a:ext uri="{FF2B5EF4-FFF2-40B4-BE49-F238E27FC236}">
                  <a16:creationId xmlns:a16="http://schemas.microsoft.com/office/drawing/2014/main" id="{2C71D0F3-71E7-DFD0-3F01-B9CA6E853F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1" y="292"/>
              <a:ext cx="1041" cy="2055"/>
              <a:chOff x="1972" y="1957"/>
              <a:chExt cx="1041" cy="2055"/>
            </a:xfrm>
          </p:grpSpPr>
          <p:sp>
            <p:nvSpPr>
              <p:cNvPr id="20" name="Text Box 17">
                <a:extLst>
                  <a:ext uri="{FF2B5EF4-FFF2-40B4-BE49-F238E27FC236}">
                    <a16:creationId xmlns:a16="http://schemas.microsoft.com/office/drawing/2014/main" id="{77C74F31-6F4D-F235-2F32-E7F9F43FB9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2" y="1957"/>
                <a:ext cx="1041" cy="20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63500" dir="2212194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C0128"/>
                    </a:solidFill>
                    <a:effectLst/>
                    <a:uLnTx/>
                    <a:uFillTx/>
                    <a:latin typeface="Arial" pitchFamily="-112" charset="0"/>
                    <a:ea typeface="MS PGothic" pitchFamily="34" charset="-128"/>
                    <a:cs typeface="MS PGothic" pitchFamily="34" charset="-128"/>
                  </a:rPr>
                  <a:t>7</a:t>
                </a:r>
              </a:p>
            </p:txBody>
          </p:sp>
          <p:sp>
            <p:nvSpPr>
              <p:cNvPr id="21" name="Line 18">
                <a:extLst>
                  <a:ext uri="{FF2B5EF4-FFF2-40B4-BE49-F238E27FC236}">
                    <a16:creationId xmlns:a16="http://schemas.microsoft.com/office/drawing/2014/main" id="{E49829B6-8A4D-2C99-9901-4690048F58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3" y="2900"/>
                <a:ext cx="505" cy="1"/>
              </a:xfrm>
              <a:prstGeom prst="line">
                <a:avLst/>
              </a:prstGeom>
              <a:noFill/>
              <a:ln w="142875">
                <a:solidFill>
                  <a:srgbClr val="00CC00"/>
                </a:solidFill>
                <a:round/>
                <a:headEnd/>
                <a:tailEnd/>
              </a:ln>
              <a:effectLst>
                <a:outerShdw blurRad="63500" dist="135003" dir="2471156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</p:grpSp>
      <p:sp>
        <p:nvSpPr>
          <p:cNvPr id="7" name="Text Box 5">
            <a:extLst>
              <a:ext uri="{FF2B5EF4-FFF2-40B4-BE49-F238E27FC236}">
                <a16:creationId xmlns:a16="http://schemas.microsoft.com/office/drawing/2014/main" id="{DF284F56-0E63-0DA8-DB96-FA63505D5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791" y="6433272"/>
            <a:ext cx="9252520" cy="40011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err="1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Dr</a:t>
            </a:r>
            <a:r>
              <a:rPr lang="en-US" sz="2000" kern="0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kern="0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ရက်ခ် ဂရီဖိတ်၊ စင်္က</a:t>
            </a:r>
            <a:r>
              <a:rPr lang="en-US" sz="2000" kern="0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ာ</a:t>
            </a:r>
            <a:r>
              <a:rPr lang="my-MM" sz="2000" kern="0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ပူဓမ္မကောလိပ်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•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341811434"/>
      </p:ext>
    </p:extLst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7985125" cy="57435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44513" y="536575"/>
            <a:ext cx="8008937" cy="5784850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147763" y="1899221"/>
            <a:ext cx="7042150" cy="30008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my-MM" sz="54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ကျွန်ုပ်တို့ယုံကြည်ခြင်း၏ အခြေခံ</a:t>
            </a:r>
          </a:p>
          <a:p>
            <a:pPr algn="ctr">
              <a:spcBef>
                <a:spcPct val="50000"/>
              </a:spcBef>
              <a:defRPr/>
            </a:pPr>
            <a:r>
              <a:rPr lang="my-MM" sz="54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အထောက်အထားများ</a:t>
            </a:r>
            <a:endParaRPr lang="en-US" sz="5400" b="1" dirty="0">
              <a:solidFill>
                <a:srgbClr val="FFFF00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8888413" y="6173788"/>
            <a:ext cx="184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8789988" y="63563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07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8626475" y="647700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/>
              <a:t>2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7262813" y="6284913"/>
            <a:ext cx="1289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6</a:t>
            </a:r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7016750" y="6230938"/>
            <a:ext cx="1835150" cy="363537"/>
          </a:xfrm>
          <a:prstGeom prst="ellipse">
            <a:avLst/>
          </a:prstGeom>
          <a:noFill/>
          <a:ln w="57150">
            <a:solidFill>
              <a:srgbClr val="FFEA18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utoUpdateAnimBg="0"/>
      <p:bldP spid="102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585788"/>
            <a:ext cx="7875588" cy="566261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880475" y="5678488"/>
            <a:ext cx="184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01613" y="2252663"/>
            <a:ext cx="8942387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81320" dir="3080412" algn="ctr" rotWithShape="0">
              <a:srgbClr val="85FBFF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bg2"/>
                </a:solidFill>
                <a:latin typeface="Comic Sans MS" pitchFamily="-112" charset="0"/>
                <a:ea typeface="MS PGothic" pitchFamily="34" charset="-128"/>
                <a:cs typeface="MS PGothic" pitchFamily="34" charset="-128"/>
              </a:rPr>
              <a:t>Dr. Henrietta Mears </a:t>
            </a:r>
            <a:r>
              <a:rPr lang="my-MM" sz="2800" b="1" dirty="0">
                <a:solidFill>
                  <a:schemeClr val="bg2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၏စာအုပ်တွင်</a:t>
            </a:r>
          </a:p>
          <a:p>
            <a:pPr algn="ctr">
              <a:spcBef>
                <a:spcPct val="50000"/>
              </a:spcBef>
              <a:defRPr/>
            </a:pPr>
            <a:r>
              <a:rPr lang="my-MM" sz="2800" b="1" dirty="0">
                <a:solidFill>
                  <a:schemeClr val="bg2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သမ္မာကျမ်းစာရှိ အကြောင်းအရာပါ အားလုံးကို ရေးသားထားပါသည်။</a:t>
            </a:r>
            <a:endParaRPr lang="en-US" sz="2800" b="1" dirty="0">
              <a:solidFill>
                <a:schemeClr val="bg2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8789988" y="63563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08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7262813" y="6284913"/>
            <a:ext cx="1289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6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8682038" y="6477000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1600" b="1"/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598488"/>
            <a:ext cx="7875588" cy="566261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8880475" y="5678488"/>
            <a:ext cx="184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84200" y="2368550"/>
            <a:ext cx="7950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3187806" algn="ctr" rotWithShape="0">
              <a:srgbClr val="85FBFF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my-MM" sz="3200" b="1" dirty="0">
                <a:solidFill>
                  <a:schemeClr val="bg2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အချို့သောသူတို့၏ ကျမ်းစာဗဟုသုတသည် လှပသောပုလဲကုံးတစ်ကုံးနှင့်</a:t>
            </a:r>
          </a:p>
          <a:p>
            <a:pPr algn="ctr">
              <a:spcBef>
                <a:spcPct val="50000"/>
              </a:spcBef>
              <a:defRPr/>
            </a:pPr>
            <a:r>
              <a:rPr lang="my-MM" sz="3200" b="1" dirty="0">
                <a:solidFill>
                  <a:schemeClr val="bg2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တူပါသည်။ </a:t>
            </a:r>
          </a:p>
          <a:p>
            <a:pPr algn="ctr">
              <a:spcBef>
                <a:spcPct val="50000"/>
              </a:spcBef>
              <a:defRPr/>
            </a:pPr>
            <a:r>
              <a:rPr lang="my-MM" sz="3200" b="1" dirty="0">
                <a:solidFill>
                  <a:schemeClr val="bg2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သို့သော်အချို့သောသူတို့၏အသိတွင်မူကား </a:t>
            </a:r>
            <a:endParaRPr lang="en-US" sz="3200" b="1" dirty="0">
              <a:solidFill>
                <a:schemeClr val="bg2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09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7262813" y="6284913"/>
            <a:ext cx="1289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6</a:t>
            </a:r>
          </a:p>
        </p:txBody>
      </p:sp>
    </p:spTree>
  </p:cSld>
  <p:clrMapOvr>
    <a:masterClrMapping/>
  </p:clrMapOvr>
  <p:transition>
    <p:wheel spokes="0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088" y="603250"/>
            <a:ext cx="7943850" cy="56292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8880475" y="5678488"/>
            <a:ext cx="184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60400" y="1693863"/>
            <a:ext cx="79502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7501" dir="3723739" algn="ctr" rotWithShape="0">
              <a:srgbClr val="85FBFF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my-MM" sz="3600" b="1" dirty="0">
                <a:solidFill>
                  <a:schemeClr val="bg2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…ပုလဲလုံးလေးများသည် သီးခြားစီကွဲပြားလျှက်ရှိပြီး စုစည်းမှုမရှိပါ။ အစဉ်လိုက်စုစည်းထားသောကျမ်းစာအကြောင်းအရာများသည်လည်း အစဉ်တိုင်းမဖြစ်တော့ဘဲ</a:t>
            </a:r>
          </a:p>
          <a:p>
            <a:pPr algn="ctr">
              <a:spcBef>
                <a:spcPct val="50000"/>
              </a:spcBef>
              <a:defRPr/>
            </a:pPr>
            <a:r>
              <a:rPr lang="my-MM" sz="3600" b="1" dirty="0">
                <a:solidFill>
                  <a:schemeClr val="bg2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ရှုပ်ထွေးကုန်ပါသည်</a:t>
            </a:r>
            <a:endParaRPr lang="en-US" sz="3600" b="1" dirty="0">
              <a:solidFill>
                <a:schemeClr val="bg2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8804275" y="63563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7262813" y="6284913"/>
            <a:ext cx="1289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6</a:t>
            </a:r>
          </a:p>
        </p:txBody>
      </p:sp>
    </p:spTree>
  </p:cSld>
  <p:clrMapOvr>
    <a:masterClrMapping/>
  </p:clrMapOvr>
  <p:transition>
    <p:wheel spokes="0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538" y="593725"/>
            <a:ext cx="7854950" cy="56483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bg1">
                <a:alpha val="74998"/>
              </a:schemeClr>
            </a:outerShdw>
          </a:effec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8880475" y="5678488"/>
            <a:ext cx="184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7262813" y="6284913"/>
            <a:ext cx="1289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6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027238" y="2601913"/>
            <a:ext cx="379412" cy="379412"/>
            <a:chOff x="3461" y="3471"/>
            <a:chExt cx="239" cy="239"/>
          </a:xfrm>
        </p:grpSpPr>
        <p:pic>
          <p:nvPicPr>
            <p:cNvPr id="51348" name="Picture 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9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501900" y="1819275"/>
            <a:ext cx="379413" cy="379413"/>
            <a:chOff x="3461" y="3471"/>
            <a:chExt cx="239" cy="239"/>
          </a:xfrm>
        </p:grpSpPr>
        <p:pic>
          <p:nvPicPr>
            <p:cNvPr id="51346" name="Picture 1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7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543425" y="1565275"/>
            <a:ext cx="379413" cy="379413"/>
            <a:chOff x="3461" y="3471"/>
            <a:chExt cx="239" cy="239"/>
          </a:xfrm>
        </p:grpSpPr>
        <p:pic>
          <p:nvPicPr>
            <p:cNvPr id="51344" name="Picture 1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5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659438" y="1385888"/>
            <a:ext cx="379412" cy="379412"/>
            <a:chOff x="3461" y="3471"/>
            <a:chExt cx="239" cy="239"/>
          </a:xfrm>
        </p:grpSpPr>
        <p:pic>
          <p:nvPicPr>
            <p:cNvPr id="51342" name="Picture 1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3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6508750" y="1706563"/>
            <a:ext cx="379413" cy="379412"/>
            <a:chOff x="3461" y="3471"/>
            <a:chExt cx="239" cy="239"/>
          </a:xfrm>
        </p:grpSpPr>
        <p:pic>
          <p:nvPicPr>
            <p:cNvPr id="51340" name="Picture 2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1" name="Picture 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7597775" y="3138488"/>
            <a:ext cx="379413" cy="379412"/>
            <a:chOff x="3461" y="3471"/>
            <a:chExt cx="239" cy="239"/>
          </a:xfrm>
        </p:grpSpPr>
        <p:pic>
          <p:nvPicPr>
            <p:cNvPr id="51338" name="Picture 2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9" name="Picture 2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7153275" y="3771900"/>
            <a:ext cx="379413" cy="379413"/>
            <a:chOff x="3461" y="3471"/>
            <a:chExt cx="239" cy="239"/>
          </a:xfrm>
        </p:grpSpPr>
        <p:pic>
          <p:nvPicPr>
            <p:cNvPr id="51336" name="Picture 2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7" name="Picture 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6154738" y="3675063"/>
            <a:ext cx="379412" cy="379412"/>
            <a:chOff x="3461" y="3471"/>
            <a:chExt cx="239" cy="239"/>
          </a:xfrm>
        </p:grpSpPr>
        <p:pic>
          <p:nvPicPr>
            <p:cNvPr id="51334" name="Picture 3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5" name="Picture 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5522913" y="3590925"/>
            <a:ext cx="379412" cy="379413"/>
            <a:chOff x="3461" y="3471"/>
            <a:chExt cx="239" cy="239"/>
          </a:xfrm>
        </p:grpSpPr>
        <p:pic>
          <p:nvPicPr>
            <p:cNvPr id="51332" name="Picture 3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3" name="Picture 3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4649788" y="3849688"/>
            <a:ext cx="379412" cy="379412"/>
            <a:chOff x="3461" y="3471"/>
            <a:chExt cx="239" cy="239"/>
          </a:xfrm>
        </p:grpSpPr>
        <p:pic>
          <p:nvPicPr>
            <p:cNvPr id="51330" name="Picture 3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1" name="Picture 3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3332163" y="4229100"/>
            <a:ext cx="379412" cy="379413"/>
            <a:chOff x="3461" y="3471"/>
            <a:chExt cx="239" cy="239"/>
          </a:xfrm>
        </p:grpSpPr>
        <p:pic>
          <p:nvPicPr>
            <p:cNvPr id="51328" name="Picture 3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9" name="Picture 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41"/>
          <p:cNvGrpSpPr>
            <a:grpSpLocks/>
          </p:cNvGrpSpPr>
          <p:nvPr/>
        </p:nvGrpSpPr>
        <p:grpSpPr bwMode="auto">
          <a:xfrm>
            <a:off x="2720975" y="4005263"/>
            <a:ext cx="379413" cy="379412"/>
            <a:chOff x="3461" y="3471"/>
            <a:chExt cx="239" cy="239"/>
          </a:xfrm>
        </p:grpSpPr>
        <p:pic>
          <p:nvPicPr>
            <p:cNvPr id="51326" name="Picture 4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7" name="Picture 4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44"/>
          <p:cNvGrpSpPr>
            <a:grpSpLocks/>
          </p:cNvGrpSpPr>
          <p:nvPr/>
        </p:nvGrpSpPr>
        <p:grpSpPr bwMode="auto">
          <a:xfrm>
            <a:off x="2227263" y="3582988"/>
            <a:ext cx="379412" cy="379412"/>
            <a:chOff x="3461" y="3471"/>
            <a:chExt cx="239" cy="239"/>
          </a:xfrm>
        </p:grpSpPr>
        <p:pic>
          <p:nvPicPr>
            <p:cNvPr id="51324" name="Picture 4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5" name="Picture 4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7"/>
          <p:cNvGrpSpPr>
            <a:grpSpLocks/>
          </p:cNvGrpSpPr>
          <p:nvPr/>
        </p:nvGrpSpPr>
        <p:grpSpPr bwMode="auto">
          <a:xfrm>
            <a:off x="2065338" y="3198813"/>
            <a:ext cx="104775" cy="223837"/>
            <a:chOff x="3461" y="3471"/>
            <a:chExt cx="239" cy="239"/>
          </a:xfrm>
        </p:grpSpPr>
        <p:pic>
          <p:nvPicPr>
            <p:cNvPr id="51322" name="Picture 4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3" name="Picture 4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50"/>
          <p:cNvGrpSpPr>
            <a:grpSpLocks/>
          </p:cNvGrpSpPr>
          <p:nvPr/>
        </p:nvGrpSpPr>
        <p:grpSpPr bwMode="auto">
          <a:xfrm>
            <a:off x="2873375" y="1397000"/>
            <a:ext cx="379413" cy="379413"/>
            <a:chOff x="3461" y="3471"/>
            <a:chExt cx="239" cy="239"/>
          </a:xfrm>
        </p:grpSpPr>
        <p:pic>
          <p:nvPicPr>
            <p:cNvPr id="51320" name="Picture 5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1" name="Picture 5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53"/>
          <p:cNvGrpSpPr>
            <a:grpSpLocks/>
          </p:cNvGrpSpPr>
          <p:nvPr/>
        </p:nvGrpSpPr>
        <p:grpSpPr bwMode="auto">
          <a:xfrm>
            <a:off x="1914525" y="2898775"/>
            <a:ext cx="379413" cy="379413"/>
            <a:chOff x="3461" y="3471"/>
            <a:chExt cx="239" cy="239"/>
          </a:xfrm>
        </p:grpSpPr>
        <p:pic>
          <p:nvPicPr>
            <p:cNvPr id="51318" name="Picture 5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9" name="Picture 5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56"/>
          <p:cNvGrpSpPr>
            <a:grpSpLocks/>
          </p:cNvGrpSpPr>
          <p:nvPr/>
        </p:nvGrpSpPr>
        <p:grpSpPr bwMode="auto">
          <a:xfrm>
            <a:off x="2181225" y="2332038"/>
            <a:ext cx="379413" cy="379412"/>
            <a:chOff x="3461" y="3471"/>
            <a:chExt cx="239" cy="239"/>
          </a:xfrm>
        </p:grpSpPr>
        <p:pic>
          <p:nvPicPr>
            <p:cNvPr id="51316" name="Picture 5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7" name="Picture 5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59"/>
          <p:cNvGrpSpPr>
            <a:grpSpLocks/>
          </p:cNvGrpSpPr>
          <p:nvPr/>
        </p:nvGrpSpPr>
        <p:grpSpPr bwMode="auto">
          <a:xfrm>
            <a:off x="2336800" y="2062163"/>
            <a:ext cx="379413" cy="379412"/>
            <a:chOff x="3461" y="3471"/>
            <a:chExt cx="239" cy="239"/>
          </a:xfrm>
        </p:grpSpPr>
        <p:pic>
          <p:nvPicPr>
            <p:cNvPr id="51314" name="Picture 6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5" name="Picture 6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62"/>
          <p:cNvGrpSpPr>
            <a:grpSpLocks/>
          </p:cNvGrpSpPr>
          <p:nvPr/>
        </p:nvGrpSpPr>
        <p:grpSpPr bwMode="auto">
          <a:xfrm>
            <a:off x="2670175" y="1592263"/>
            <a:ext cx="379413" cy="379412"/>
            <a:chOff x="3461" y="3471"/>
            <a:chExt cx="239" cy="239"/>
          </a:xfrm>
        </p:grpSpPr>
        <p:pic>
          <p:nvPicPr>
            <p:cNvPr id="51312" name="Picture 6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3" name="Picture 6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65"/>
          <p:cNvGrpSpPr>
            <a:grpSpLocks/>
          </p:cNvGrpSpPr>
          <p:nvPr/>
        </p:nvGrpSpPr>
        <p:grpSpPr bwMode="auto">
          <a:xfrm>
            <a:off x="3394075" y="1163638"/>
            <a:ext cx="379413" cy="379412"/>
            <a:chOff x="3461" y="3471"/>
            <a:chExt cx="239" cy="239"/>
          </a:xfrm>
        </p:grpSpPr>
        <p:pic>
          <p:nvPicPr>
            <p:cNvPr id="51310" name="Picture 6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1" name="Picture 6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68"/>
          <p:cNvGrpSpPr>
            <a:grpSpLocks/>
          </p:cNvGrpSpPr>
          <p:nvPr/>
        </p:nvGrpSpPr>
        <p:grpSpPr bwMode="auto">
          <a:xfrm>
            <a:off x="3646488" y="1168400"/>
            <a:ext cx="379412" cy="379413"/>
            <a:chOff x="3461" y="3471"/>
            <a:chExt cx="239" cy="239"/>
          </a:xfrm>
        </p:grpSpPr>
        <p:pic>
          <p:nvPicPr>
            <p:cNvPr id="51308" name="Picture 6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9" name="Picture 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71"/>
          <p:cNvGrpSpPr>
            <a:grpSpLocks/>
          </p:cNvGrpSpPr>
          <p:nvPr/>
        </p:nvGrpSpPr>
        <p:grpSpPr bwMode="auto">
          <a:xfrm>
            <a:off x="3925888" y="1308100"/>
            <a:ext cx="379412" cy="379413"/>
            <a:chOff x="3461" y="3471"/>
            <a:chExt cx="239" cy="239"/>
          </a:xfrm>
        </p:grpSpPr>
        <p:pic>
          <p:nvPicPr>
            <p:cNvPr id="51306" name="Picture 7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7" name="Picture 7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74"/>
          <p:cNvGrpSpPr>
            <a:grpSpLocks/>
          </p:cNvGrpSpPr>
          <p:nvPr/>
        </p:nvGrpSpPr>
        <p:grpSpPr bwMode="auto">
          <a:xfrm>
            <a:off x="4184650" y="1498600"/>
            <a:ext cx="379413" cy="379413"/>
            <a:chOff x="3461" y="3471"/>
            <a:chExt cx="239" cy="239"/>
          </a:xfrm>
        </p:grpSpPr>
        <p:pic>
          <p:nvPicPr>
            <p:cNvPr id="51304" name="Picture 7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5" name="Picture 7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77"/>
          <p:cNvGrpSpPr>
            <a:grpSpLocks/>
          </p:cNvGrpSpPr>
          <p:nvPr/>
        </p:nvGrpSpPr>
        <p:grpSpPr bwMode="auto">
          <a:xfrm>
            <a:off x="4822825" y="1525588"/>
            <a:ext cx="379413" cy="379412"/>
            <a:chOff x="3461" y="3471"/>
            <a:chExt cx="239" cy="239"/>
          </a:xfrm>
        </p:grpSpPr>
        <p:pic>
          <p:nvPicPr>
            <p:cNvPr id="51302" name="Picture 7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3" name="Picture 7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80"/>
          <p:cNvGrpSpPr>
            <a:grpSpLocks/>
          </p:cNvGrpSpPr>
          <p:nvPr/>
        </p:nvGrpSpPr>
        <p:grpSpPr bwMode="auto">
          <a:xfrm>
            <a:off x="5078413" y="1465263"/>
            <a:ext cx="379412" cy="379412"/>
            <a:chOff x="3461" y="3471"/>
            <a:chExt cx="239" cy="239"/>
          </a:xfrm>
        </p:grpSpPr>
        <p:pic>
          <p:nvPicPr>
            <p:cNvPr id="51300" name="Picture 8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1" name="Picture 8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83"/>
          <p:cNvGrpSpPr>
            <a:grpSpLocks/>
          </p:cNvGrpSpPr>
          <p:nvPr/>
        </p:nvGrpSpPr>
        <p:grpSpPr bwMode="auto">
          <a:xfrm>
            <a:off x="5368925" y="1411288"/>
            <a:ext cx="379413" cy="379412"/>
            <a:chOff x="3461" y="3471"/>
            <a:chExt cx="239" cy="239"/>
          </a:xfrm>
        </p:grpSpPr>
        <p:pic>
          <p:nvPicPr>
            <p:cNvPr id="51298" name="Picture 8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9" name="Picture 8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86"/>
          <p:cNvGrpSpPr>
            <a:grpSpLocks/>
          </p:cNvGrpSpPr>
          <p:nvPr/>
        </p:nvGrpSpPr>
        <p:grpSpPr bwMode="auto">
          <a:xfrm>
            <a:off x="5978525" y="1409700"/>
            <a:ext cx="379413" cy="379413"/>
            <a:chOff x="3461" y="3471"/>
            <a:chExt cx="239" cy="239"/>
          </a:xfrm>
        </p:grpSpPr>
        <p:pic>
          <p:nvPicPr>
            <p:cNvPr id="51296" name="Picture 8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7" name="Picture 8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89"/>
          <p:cNvGrpSpPr>
            <a:grpSpLocks/>
          </p:cNvGrpSpPr>
          <p:nvPr/>
        </p:nvGrpSpPr>
        <p:grpSpPr bwMode="auto">
          <a:xfrm>
            <a:off x="6275388" y="1554163"/>
            <a:ext cx="379412" cy="379412"/>
            <a:chOff x="3461" y="3471"/>
            <a:chExt cx="239" cy="239"/>
          </a:xfrm>
        </p:grpSpPr>
        <p:pic>
          <p:nvPicPr>
            <p:cNvPr id="51294" name="Picture 9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5" name="Picture 9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92"/>
          <p:cNvGrpSpPr>
            <a:grpSpLocks/>
          </p:cNvGrpSpPr>
          <p:nvPr/>
        </p:nvGrpSpPr>
        <p:grpSpPr bwMode="auto">
          <a:xfrm>
            <a:off x="6794500" y="1860550"/>
            <a:ext cx="379413" cy="379413"/>
            <a:chOff x="3461" y="3471"/>
            <a:chExt cx="239" cy="239"/>
          </a:xfrm>
        </p:grpSpPr>
        <p:pic>
          <p:nvPicPr>
            <p:cNvPr id="51292" name="Picture 9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3" name="Picture 9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95"/>
          <p:cNvGrpSpPr>
            <a:grpSpLocks/>
          </p:cNvGrpSpPr>
          <p:nvPr/>
        </p:nvGrpSpPr>
        <p:grpSpPr bwMode="auto">
          <a:xfrm>
            <a:off x="6992938" y="2068513"/>
            <a:ext cx="379412" cy="379412"/>
            <a:chOff x="3461" y="3471"/>
            <a:chExt cx="239" cy="239"/>
          </a:xfrm>
        </p:grpSpPr>
        <p:pic>
          <p:nvPicPr>
            <p:cNvPr id="51290" name="Picture 9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1" name="Picture 9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36" name="Group 98"/>
          <p:cNvGrpSpPr>
            <a:grpSpLocks/>
          </p:cNvGrpSpPr>
          <p:nvPr/>
        </p:nvGrpSpPr>
        <p:grpSpPr bwMode="auto">
          <a:xfrm>
            <a:off x="7229475" y="2290763"/>
            <a:ext cx="379413" cy="379412"/>
            <a:chOff x="3461" y="3471"/>
            <a:chExt cx="239" cy="239"/>
          </a:xfrm>
        </p:grpSpPr>
        <p:pic>
          <p:nvPicPr>
            <p:cNvPr id="51288" name="Picture 9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9" name="Picture 1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37" name="Group 101"/>
          <p:cNvGrpSpPr>
            <a:grpSpLocks/>
          </p:cNvGrpSpPr>
          <p:nvPr/>
        </p:nvGrpSpPr>
        <p:grpSpPr bwMode="auto">
          <a:xfrm>
            <a:off x="7421563" y="2559050"/>
            <a:ext cx="379412" cy="379413"/>
            <a:chOff x="3461" y="3471"/>
            <a:chExt cx="239" cy="239"/>
          </a:xfrm>
        </p:grpSpPr>
        <p:pic>
          <p:nvPicPr>
            <p:cNvPr id="51286" name="Picture 10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7" name="Picture 1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39" name="Group 104"/>
          <p:cNvGrpSpPr>
            <a:grpSpLocks/>
          </p:cNvGrpSpPr>
          <p:nvPr/>
        </p:nvGrpSpPr>
        <p:grpSpPr bwMode="auto">
          <a:xfrm>
            <a:off x="7513638" y="2846388"/>
            <a:ext cx="379412" cy="379412"/>
            <a:chOff x="3461" y="3471"/>
            <a:chExt cx="239" cy="239"/>
          </a:xfrm>
        </p:grpSpPr>
        <p:pic>
          <p:nvPicPr>
            <p:cNvPr id="51284" name="Picture 10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5" name="Picture 10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0" name="Group 107"/>
          <p:cNvGrpSpPr>
            <a:grpSpLocks/>
          </p:cNvGrpSpPr>
          <p:nvPr/>
        </p:nvGrpSpPr>
        <p:grpSpPr bwMode="auto">
          <a:xfrm>
            <a:off x="7466013" y="3670300"/>
            <a:ext cx="379412" cy="379413"/>
            <a:chOff x="3461" y="3471"/>
            <a:chExt cx="239" cy="239"/>
          </a:xfrm>
        </p:grpSpPr>
        <p:pic>
          <p:nvPicPr>
            <p:cNvPr id="51282" name="Picture 10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3" name="Picture 10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1" name="Group 110"/>
          <p:cNvGrpSpPr>
            <a:grpSpLocks/>
          </p:cNvGrpSpPr>
          <p:nvPr/>
        </p:nvGrpSpPr>
        <p:grpSpPr bwMode="auto">
          <a:xfrm>
            <a:off x="6497638" y="3730625"/>
            <a:ext cx="379412" cy="379413"/>
            <a:chOff x="3461" y="3471"/>
            <a:chExt cx="239" cy="239"/>
          </a:xfrm>
        </p:grpSpPr>
        <p:pic>
          <p:nvPicPr>
            <p:cNvPr id="51280" name="Picture 11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1" name="Picture 1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2" name="Group 113"/>
          <p:cNvGrpSpPr>
            <a:grpSpLocks/>
          </p:cNvGrpSpPr>
          <p:nvPr/>
        </p:nvGrpSpPr>
        <p:grpSpPr bwMode="auto">
          <a:xfrm>
            <a:off x="6824663" y="3776663"/>
            <a:ext cx="379412" cy="379412"/>
            <a:chOff x="3461" y="3471"/>
            <a:chExt cx="239" cy="239"/>
          </a:xfrm>
        </p:grpSpPr>
        <p:pic>
          <p:nvPicPr>
            <p:cNvPr id="51278" name="Picture 11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9" name="Picture 1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3" name="Group 116"/>
          <p:cNvGrpSpPr>
            <a:grpSpLocks/>
          </p:cNvGrpSpPr>
          <p:nvPr/>
        </p:nvGrpSpPr>
        <p:grpSpPr bwMode="auto">
          <a:xfrm>
            <a:off x="5178425" y="3679825"/>
            <a:ext cx="379413" cy="379413"/>
            <a:chOff x="3461" y="3471"/>
            <a:chExt cx="239" cy="239"/>
          </a:xfrm>
        </p:grpSpPr>
        <p:pic>
          <p:nvPicPr>
            <p:cNvPr id="51276" name="Picture 11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7" name="Picture 1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4" name="Group 119"/>
          <p:cNvGrpSpPr>
            <a:grpSpLocks/>
          </p:cNvGrpSpPr>
          <p:nvPr/>
        </p:nvGrpSpPr>
        <p:grpSpPr bwMode="auto">
          <a:xfrm>
            <a:off x="4908550" y="3752850"/>
            <a:ext cx="379413" cy="379413"/>
            <a:chOff x="3461" y="3471"/>
            <a:chExt cx="239" cy="239"/>
          </a:xfrm>
        </p:grpSpPr>
        <p:pic>
          <p:nvPicPr>
            <p:cNvPr id="51274" name="Picture 12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5" name="Picture 1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5" name="Group 122"/>
          <p:cNvGrpSpPr>
            <a:grpSpLocks/>
          </p:cNvGrpSpPr>
          <p:nvPr/>
        </p:nvGrpSpPr>
        <p:grpSpPr bwMode="auto">
          <a:xfrm>
            <a:off x="4325938" y="3940175"/>
            <a:ext cx="379412" cy="379413"/>
            <a:chOff x="3461" y="3471"/>
            <a:chExt cx="239" cy="239"/>
          </a:xfrm>
        </p:grpSpPr>
        <p:pic>
          <p:nvPicPr>
            <p:cNvPr id="51272" name="Picture 12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3" name="Picture 1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6" name="Group 125"/>
          <p:cNvGrpSpPr>
            <a:grpSpLocks/>
          </p:cNvGrpSpPr>
          <p:nvPr/>
        </p:nvGrpSpPr>
        <p:grpSpPr bwMode="auto">
          <a:xfrm>
            <a:off x="5854700" y="3581400"/>
            <a:ext cx="379413" cy="379413"/>
            <a:chOff x="3461" y="3471"/>
            <a:chExt cx="239" cy="239"/>
          </a:xfrm>
        </p:grpSpPr>
        <p:pic>
          <p:nvPicPr>
            <p:cNvPr id="51270" name="Picture 12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1" name="Picture 1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7" name="Group 128"/>
          <p:cNvGrpSpPr>
            <a:grpSpLocks/>
          </p:cNvGrpSpPr>
          <p:nvPr/>
        </p:nvGrpSpPr>
        <p:grpSpPr bwMode="auto">
          <a:xfrm>
            <a:off x="4019550" y="4027488"/>
            <a:ext cx="379413" cy="379412"/>
            <a:chOff x="3461" y="3471"/>
            <a:chExt cx="239" cy="239"/>
          </a:xfrm>
        </p:grpSpPr>
        <p:pic>
          <p:nvPicPr>
            <p:cNvPr id="51268" name="Picture 12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9" name="Picture 13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8" name="Group 131"/>
          <p:cNvGrpSpPr>
            <a:grpSpLocks/>
          </p:cNvGrpSpPr>
          <p:nvPr/>
        </p:nvGrpSpPr>
        <p:grpSpPr bwMode="auto">
          <a:xfrm>
            <a:off x="3692525" y="4160838"/>
            <a:ext cx="379413" cy="379412"/>
            <a:chOff x="3461" y="3471"/>
            <a:chExt cx="239" cy="239"/>
          </a:xfrm>
        </p:grpSpPr>
        <p:pic>
          <p:nvPicPr>
            <p:cNvPr id="51266" name="Picture 13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7" name="Picture 1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9" name="Group 134"/>
          <p:cNvGrpSpPr>
            <a:grpSpLocks/>
          </p:cNvGrpSpPr>
          <p:nvPr/>
        </p:nvGrpSpPr>
        <p:grpSpPr bwMode="auto">
          <a:xfrm>
            <a:off x="2998788" y="4141788"/>
            <a:ext cx="379412" cy="379412"/>
            <a:chOff x="3461" y="3471"/>
            <a:chExt cx="239" cy="239"/>
          </a:xfrm>
        </p:grpSpPr>
        <p:pic>
          <p:nvPicPr>
            <p:cNvPr id="51264" name="Picture 13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5" name="Picture 1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50" name="Group 137"/>
          <p:cNvGrpSpPr>
            <a:grpSpLocks/>
          </p:cNvGrpSpPr>
          <p:nvPr/>
        </p:nvGrpSpPr>
        <p:grpSpPr bwMode="auto">
          <a:xfrm>
            <a:off x="2474913" y="3810000"/>
            <a:ext cx="379412" cy="379413"/>
            <a:chOff x="3461" y="3471"/>
            <a:chExt cx="239" cy="239"/>
          </a:xfrm>
        </p:grpSpPr>
        <p:pic>
          <p:nvPicPr>
            <p:cNvPr id="51262" name="Picture 13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3" name="Picture 13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51" name="Group 140"/>
          <p:cNvGrpSpPr>
            <a:grpSpLocks/>
          </p:cNvGrpSpPr>
          <p:nvPr/>
        </p:nvGrpSpPr>
        <p:grpSpPr bwMode="auto">
          <a:xfrm>
            <a:off x="2038350" y="3389313"/>
            <a:ext cx="346075" cy="336550"/>
            <a:chOff x="3461" y="3471"/>
            <a:chExt cx="239" cy="239"/>
          </a:xfrm>
        </p:grpSpPr>
        <p:pic>
          <p:nvPicPr>
            <p:cNvPr id="51260" name="Picture 14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1" name="Picture 14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52" name="Group 143"/>
          <p:cNvGrpSpPr>
            <a:grpSpLocks/>
          </p:cNvGrpSpPr>
          <p:nvPr/>
        </p:nvGrpSpPr>
        <p:grpSpPr bwMode="auto">
          <a:xfrm>
            <a:off x="3101975" y="1228725"/>
            <a:ext cx="379413" cy="379413"/>
            <a:chOff x="3461" y="3471"/>
            <a:chExt cx="239" cy="239"/>
          </a:xfrm>
        </p:grpSpPr>
        <p:pic>
          <p:nvPicPr>
            <p:cNvPr id="51258" name="Picture 14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9" name="Picture 14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53" name="Group 146"/>
          <p:cNvGrpSpPr>
            <a:grpSpLocks/>
          </p:cNvGrpSpPr>
          <p:nvPr/>
        </p:nvGrpSpPr>
        <p:grpSpPr bwMode="auto">
          <a:xfrm>
            <a:off x="7604125" y="3424238"/>
            <a:ext cx="379413" cy="379412"/>
            <a:chOff x="3461" y="3471"/>
            <a:chExt cx="239" cy="239"/>
          </a:xfrm>
        </p:grpSpPr>
        <p:pic>
          <p:nvPicPr>
            <p:cNvPr id="51256" name="Picture 14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7" name="Picture 14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485" name="Picture 1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300" y="585788"/>
            <a:ext cx="7875588" cy="566261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2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8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9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3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4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5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5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4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4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4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4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26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7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27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8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29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9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30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1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32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2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3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6" dur="500"/>
                                        <p:tgtEl>
                                          <p:spTgt spid="1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663" y="596900"/>
            <a:ext cx="7874000" cy="56229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8867775" y="5716588"/>
            <a:ext cx="184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544513" y="568325"/>
            <a:ext cx="7953375" cy="5662613"/>
          </a:xfrm>
          <a:prstGeom prst="rect">
            <a:avLst/>
          </a:prstGeom>
          <a:solidFill>
            <a:srgbClr val="080808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A27C"/>
                </a:solidFill>
              </a:rPr>
              <a:t>s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729157" y="2616270"/>
            <a:ext cx="5965095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err="1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ကွဲပြားသော</a:t>
            </a:r>
            <a:r>
              <a:rPr lang="en-US" sz="40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အနက်အဓိပ္ပာယ</a:t>
            </a:r>
            <a:r>
              <a:rPr lang="en-US" sz="40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955675" y="3901649"/>
            <a:ext cx="7488238" cy="1631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my-MM" sz="40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သန့်ရှင်းသောဝိညာဉ်တော်အားဖြင့်</a:t>
            </a:r>
          </a:p>
          <a:p>
            <a:pPr algn="ctr">
              <a:spcBef>
                <a:spcPct val="50000"/>
              </a:spcBef>
              <a:defRPr/>
            </a:pPr>
            <a:r>
              <a:rPr lang="my-MM" sz="40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နက်နဲစွာလေ့လာသင်ယူခြင်း</a:t>
            </a:r>
            <a:endParaRPr lang="en-US" sz="4000" b="1" dirty="0">
              <a:solidFill>
                <a:srgbClr val="FFFF00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149039" y="1443900"/>
            <a:ext cx="5145961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err="1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ကျမ်းစာ</a:t>
            </a:r>
            <a:r>
              <a:rPr lang="en-US" sz="40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၏ </a:t>
            </a:r>
            <a:r>
              <a:rPr lang="en-US" sz="4000" b="1" dirty="0" err="1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အတိမ်အနက</a:t>
            </a:r>
            <a:r>
              <a:rPr lang="en-US" sz="40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12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utoUpdateAnimBg="0"/>
      <p:bldP spid="15367" grpId="0" autoUpdateAnimBg="0"/>
      <p:bldP spid="1536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663" y="596900"/>
            <a:ext cx="7874000" cy="56229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538163" y="569913"/>
            <a:ext cx="7966075" cy="5657850"/>
          </a:xfrm>
          <a:prstGeom prst="rect">
            <a:avLst/>
          </a:prstGeom>
          <a:solidFill>
            <a:srgbClr val="080808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85800" y="1555120"/>
            <a:ext cx="7550150" cy="27238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my-MM" sz="36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ဘုရားသခင်၏ရွေးနှုတ်ခြင်းအစီအစဉ်၊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my-MM" sz="36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အာဗြဟံနှင့်ရှေးကနဦးက္ကုသရေလလူမျိုး၊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my-MM" sz="36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သခင်ယေရှုပေါ်ထွန်းတော်မူခြင်း၊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my-MM" sz="36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အသင်းတော်စတင်မွေးဖွားခြင်း၊</a:t>
            </a:r>
            <a:endParaRPr lang="en-US" sz="3600" b="1" dirty="0">
              <a:solidFill>
                <a:srgbClr val="FFFF00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13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8793163" y="64135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395413" y="171450"/>
            <a:ext cx="2220912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900" b="1">
                <a:solidFill>
                  <a:srgbClr val="FFAF18"/>
                </a:solidFill>
                <a:latin typeface="Helvetica" charset="0"/>
              </a:rPr>
              <a:t>?</a:t>
            </a:r>
            <a:endParaRPr lang="en-US" sz="18900" b="1">
              <a:solidFill>
                <a:srgbClr val="CC1417"/>
              </a:solidFill>
              <a:latin typeface="Helvetica" charset="0"/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3368675" y="0"/>
            <a:ext cx="2438400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900" b="1">
                <a:solidFill>
                  <a:srgbClr val="CC1417"/>
                </a:solidFill>
                <a:latin typeface="Helvetica" pitchFamily="-112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2895600" y="3657600"/>
            <a:ext cx="2693988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900" b="1">
                <a:solidFill>
                  <a:srgbClr val="6C18B0"/>
                </a:solidFill>
                <a:latin typeface="Helvetica" charset="0"/>
              </a:rPr>
              <a:t>?</a:t>
            </a:r>
            <a:endParaRPr lang="en-US" sz="18900" b="1">
              <a:solidFill>
                <a:srgbClr val="CC1417"/>
              </a:solidFill>
              <a:latin typeface="Helvetica" charset="0"/>
            </a:endParaRP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2336800" y="2090738"/>
            <a:ext cx="1935163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900" b="1">
                <a:latin typeface="Helvetica" pitchFamily="-112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184650" y="1831975"/>
            <a:ext cx="2065338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900" b="1" dirty="0">
                <a:solidFill>
                  <a:srgbClr val="187534"/>
                </a:solidFill>
                <a:latin typeface="Helvetica" pitchFamily="-112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668338" y="2919413"/>
            <a:ext cx="2413000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900" b="1">
                <a:solidFill>
                  <a:srgbClr val="CC1417"/>
                </a:solidFill>
                <a:latin typeface="Helvetica" pitchFamily="-112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5565775" y="496888"/>
            <a:ext cx="2193925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900" b="1">
                <a:solidFill>
                  <a:schemeClr val="accent1"/>
                </a:solidFill>
                <a:latin typeface="Helvetica" pitchFamily="-112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6761163" y="2533650"/>
            <a:ext cx="1592262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900" b="1">
                <a:solidFill>
                  <a:srgbClr val="F06157"/>
                </a:solidFill>
                <a:latin typeface="Helvetica" charset="0"/>
              </a:rPr>
              <a:t>?</a:t>
            </a:r>
            <a:endParaRPr lang="en-US" sz="18900" b="1">
              <a:solidFill>
                <a:srgbClr val="CC1417"/>
              </a:solidFill>
              <a:latin typeface="Helvetica" charset="0"/>
            </a:endParaRP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5280025" y="3354388"/>
            <a:ext cx="1963738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900" b="1">
                <a:solidFill>
                  <a:srgbClr val="1FCC16"/>
                </a:solidFill>
                <a:latin typeface="Helvetica" pitchFamily="-112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 autoUpdateAnimBg="0"/>
      <p:bldP spid="16395" grpId="0" autoUpdateAnimBg="0"/>
      <p:bldP spid="16396" grpId="0" autoUpdateAnimBg="0"/>
      <p:bldP spid="16397" grpId="0" autoUpdateAnimBg="0"/>
      <p:bldP spid="16398" grpId="0" autoUpdateAnimBg="0"/>
      <p:bldP spid="16399" grpId="0" autoUpdateAnimBg="0"/>
      <p:bldP spid="16400" grpId="0" autoUpdateAnimBg="0"/>
      <p:bldP spid="16401" grpId="0" autoUpdateAnimBg="0"/>
      <p:bldP spid="16402" grpId="0" autoUpdateAnimBg="0"/>
      <p:bldP spid="1640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reeform 2"/>
          <p:cNvSpPr>
            <a:spLocks/>
          </p:cNvSpPr>
          <p:nvPr/>
        </p:nvSpPr>
        <p:spPr bwMode="auto">
          <a:xfrm>
            <a:off x="7815263" y="5137150"/>
            <a:ext cx="217487" cy="242888"/>
          </a:xfrm>
          <a:custGeom>
            <a:avLst/>
            <a:gdLst>
              <a:gd name="T0" fmla="*/ 74512937 w 138"/>
              <a:gd name="T1" fmla="*/ 262096790 h 153"/>
              <a:gd name="T2" fmla="*/ 14902587 w 138"/>
              <a:gd name="T3" fmla="*/ 191532269 h 153"/>
              <a:gd name="T4" fmla="*/ 44707762 w 138"/>
              <a:gd name="T5" fmla="*/ 110887103 h 153"/>
              <a:gd name="T6" fmla="*/ 84447996 w 138"/>
              <a:gd name="T7" fmla="*/ 20161292 h 153"/>
              <a:gd name="T8" fmla="*/ 144058346 w 138"/>
              <a:gd name="T9" fmla="*/ 0 h 153"/>
              <a:gd name="T10" fmla="*/ 173861945 w 138"/>
              <a:gd name="T11" fmla="*/ 10080646 h 153"/>
              <a:gd name="T12" fmla="*/ 183797003 w 138"/>
              <a:gd name="T13" fmla="*/ 40322583 h 153"/>
              <a:gd name="T14" fmla="*/ 243407353 w 138"/>
              <a:gd name="T15" fmla="*/ 60483875 h 153"/>
              <a:gd name="T16" fmla="*/ 303017703 w 138"/>
              <a:gd name="T17" fmla="*/ 100806458 h 153"/>
              <a:gd name="T18" fmla="*/ 322887819 w 138"/>
              <a:gd name="T19" fmla="*/ 181451624 h 153"/>
              <a:gd name="T20" fmla="*/ 342757936 w 138"/>
              <a:gd name="T21" fmla="*/ 312500018 h 153"/>
              <a:gd name="T22" fmla="*/ 283147586 w 138"/>
              <a:gd name="T23" fmla="*/ 383064539 h 153"/>
              <a:gd name="T24" fmla="*/ 94383054 w 138"/>
              <a:gd name="T25" fmla="*/ 362903247 h 153"/>
              <a:gd name="T26" fmla="*/ 74512937 w 138"/>
              <a:gd name="T27" fmla="*/ 262096790 h 1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38"/>
              <a:gd name="T43" fmla="*/ 0 h 153"/>
              <a:gd name="T44" fmla="*/ 138 w 138"/>
              <a:gd name="T45" fmla="*/ 153 h 15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38" h="153">
                <a:moveTo>
                  <a:pt x="30" y="104"/>
                </a:moveTo>
                <a:cubicBezTo>
                  <a:pt x="20" y="89"/>
                  <a:pt x="22" y="81"/>
                  <a:pt x="6" y="76"/>
                </a:cubicBezTo>
                <a:cubicBezTo>
                  <a:pt x="0" y="58"/>
                  <a:pt x="2" y="54"/>
                  <a:pt x="18" y="44"/>
                </a:cubicBezTo>
                <a:cubicBezTo>
                  <a:pt x="19" y="40"/>
                  <a:pt x="25" y="13"/>
                  <a:pt x="34" y="8"/>
                </a:cubicBezTo>
                <a:cubicBezTo>
                  <a:pt x="41" y="3"/>
                  <a:pt x="58" y="0"/>
                  <a:pt x="58" y="0"/>
                </a:cubicBezTo>
                <a:cubicBezTo>
                  <a:pt x="62" y="1"/>
                  <a:pt x="67" y="1"/>
                  <a:pt x="70" y="4"/>
                </a:cubicBezTo>
                <a:cubicBezTo>
                  <a:pt x="72" y="6"/>
                  <a:pt x="70" y="13"/>
                  <a:pt x="74" y="16"/>
                </a:cubicBezTo>
                <a:cubicBezTo>
                  <a:pt x="80" y="20"/>
                  <a:pt x="98" y="24"/>
                  <a:pt x="98" y="24"/>
                </a:cubicBezTo>
                <a:cubicBezTo>
                  <a:pt x="123" y="61"/>
                  <a:pt x="85" y="10"/>
                  <a:pt x="122" y="40"/>
                </a:cubicBezTo>
                <a:cubicBezTo>
                  <a:pt x="130" y="46"/>
                  <a:pt x="127" y="61"/>
                  <a:pt x="130" y="72"/>
                </a:cubicBezTo>
                <a:cubicBezTo>
                  <a:pt x="123" y="90"/>
                  <a:pt x="133" y="106"/>
                  <a:pt x="138" y="124"/>
                </a:cubicBezTo>
                <a:cubicBezTo>
                  <a:pt x="128" y="153"/>
                  <a:pt x="138" y="145"/>
                  <a:pt x="114" y="152"/>
                </a:cubicBezTo>
                <a:cubicBezTo>
                  <a:pt x="87" y="145"/>
                  <a:pt x="64" y="152"/>
                  <a:pt x="38" y="144"/>
                </a:cubicBezTo>
                <a:cubicBezTo>
                  <a:pt x="27" y="113"/>
                  <a:pt x="15" y="140"/>
                  <a:pt x="30" y="104"/>
                </a:cubicBezTo>
                <a:close/>
              </a:path>
            </a:pathLst>
          </a:custGeom>
          <a:solidFill>
            <a:srgbClr val="2F3031"/>
          </a:solidFill>
          <a:ln w="38100">
            <a:solidFill>
              <a:srgbClr val="2F303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88" y="927100"/>
            <a:ext cx="7458075" cy="49688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8753475" y="80963"/>
            <a:ext cx="184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744538" y="1912501"/>
            <a:ext cx="7432675" cy="2585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lvl="1" algn="ctr">
              <a:spcBef>
                <a:spcPct val="50000"/>
              </a:spcBef>
              <a:defRPr/>
            </a:pPr>
            <a:r>
              <a:rPr lang="my-MM" sz="54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ဤမည်သော ကျမ်းစာအုပ်များကို လေ့လာကြည့်ပါ</a:t>
            </a:r>
            <a:endParaRPr lang="en-US" sz="5400" b="1" dirty="0">
              <a:solidFill>
                <a:srgbClr val="FFFF00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33400" y="1524000"/>
            <a:ext cx="8603316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6000" dirty="0">
                <a:solidFill>
                  <a:srgbClr val="00FF00"/>
                </a:solidFill>
                <a:latin typeface="WinInnwa" charset="0"/>
                <a:cs typeface="WinInnwa" charset="0"/>
              </a:rPr>
              <a:t>•</a:t>
            </a:r>
            <a:r>
              <a:rPr lang="en-US" sz="4400" dirty="0">
                <a:solidFill>
                  <a:schemeClr val="tx2"/>
                </a:solidFill>
                <a:latin typeface="WinInnwa" charset="0"/>
                <a:cs typeface="WinInnwa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ထောင်သောင်းမကသော</a:t>
            </a:r>
            <a:r>
              <a:rPr lang="en-US" sz="3600" dirty="0">
                <a:solidFill>
                  <a:schemeClr val="tx2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အကြောင်းအရာများ</a:t>
            </a:r>
            <a:endParaRPr lang="en-US" sz="3600" dirty="0">
              <a:solidFill>
                <a:srgbClr val="00FF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052513" y="2260600"/>
            <a:ext cx="604332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6000" dirty="0">
                <a:solidFill>
                  <a:srgbClr val="00FF00"/>
                </a:solidFill>
                <a:latin typeface="WinInnwa" charset="0"/>
                <a:cs typeface="WinInnwa" charset="0"/>
              </a:rPr>
              <a:t>•</a:t>
            </a:r>
            <a:r>
              <a:rPr lang="en-US" sz="4400" dirty="0">
                <a:solidFill>
                  <a:schemeClr val="tx2"/>
                </a:solidFill>
                <a:latin typeface="WinInnwa" charset="0"/>
                <a:cs typeface="WinInnwa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ရာနှင</a:t>
            </a:r>
            <a:r>
              <a:rPr lang="en-US" sz="3600" dirty="0">
                <a:solidFill>
                  <a:schemeClr val="tx2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3600" dirty="0" err="1">
                <a:solidFill>
                  <a:schemeClr val="tx2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ချီသော</a:t>
            </a:r>
            <a:r>
              <a:rPr lang="en-US" sz="3600" dirty="0">
                <a:solidFill>
                  <a:schemeClr val="tx2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ဇာတ်ကောင်များ</a:t>
            </a:r>
            <a:endParaRPr lang="en-US" sz="3600" dirty="0">
              <a:solidFill>
                <a:srgbClr val="00FF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715792" y="3210516"/>
            <a:ext cx="4813817" cy="7668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4400" dirty="0">
                <a:solidFill>
                  <a:srgbClr val="00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•</a:t>
            </a:r>
            <a:r>
              <a:rPr lang="en-US" sz="3200" dirty="0">
                <a:solidFill>
                  <a:schemeClr val="tx2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3200" dirty="0">
                <a:solidFill>
                  <a:schemeClr val="tx2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• စာလုံး</a:t>
            </a:r>
            <a:r>
              <a:rPr lang="en-US" sz="3200" dirty="0" err="1">
                <a:solidFill>
                  <a:schemeClr val="tx2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ရေ</a:t>
            </a:r>
            <a:r>
              <a:rPr lang="my-MM" sz="3200" dirty="0">
                <a:solidFill>
                  <a:schemeClr val="tx2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ပေါင်း ၁၇၀ဝဝဝ </a:t>
            </a:r>
            <a:endParaRPr lang="en-US" sz="3200" dirty="0">
              <a:solidFill>
                <a:srgbClr val="00FF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081213" y="3536950"/>
            <a:ext cx="4209485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6000" dirty="0">
                <a:solidFill>
                  <a:srgbClr val="00FF00"/>
                </a:solidFill>
                <a:latin typeface="WinInnwa" charset="0"/>
                <a:cs typeface="WinInnwa" charset="0"/>
              </a:rPr>
              <a:t>•</a:t>
            </a:r>
            <a:r>
              <a:rPr lang="en-US" sz="4400" dirty="0">
                <a:solidFill>
                  <a:schemeClr val="tx2"/>
                </a:solidFill>
                <a:latin typeface="WinInnwa" charset="0"/>
                <a:cs typeface="WinInnwa" charset="0"/>
              </a:rPr>
              <a:t> </a:t>
            </a:r>
            <a:r>
              <a:rPr lang="my-MM" sz="3200" dirty="0">
                <a:solidFill>
                  <a:schemeClr val="tx2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အခန်းကြီးပေါင်း ၁၂ဝဝ</a:t>
            </a:r>
            <a:endParaRPr lang="en-US" sz="4400" dirty="0">
              <a:solidFill>
                <a:srgbClr val="00FF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595563" y="4222750"/>
            <a:ext cx="4425891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6000" dirty="0">
                <a:solidFill>
                  <a:srgbClr val="00FF00"/>
                </a:solidFill>
                <a:latin typeface="WinInnwa" charset="0"/>
                <a:cs typeface="WinInnwa" charset="0"/>
              </a:rPr>
              <a:t>•</a:t>
            </a:r>
            <a:r>
              <a:rPr lang="en-US" sz="4400" dirty="0">
                <a:solidFill>
                  <a:schemeClr val="tx2"/>
                </a:solidFill>
                <a:latin typeface="WinInnwa" charset="0"/>
                <a:cs typeface="WinInnwa" charset="0"/>
              </a:rPr>
              <a:t> </a:t>
            </a:r>
            <a:r>
              <a:rPr lang="my-MM" sz="3200" dirty="0">
                <a:solidFill>
                  <a:schemeClr val="tx2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အခန်းငယ်ပေါင်း ၃ဝဝဝ </a:t>
            </a:r>
            <a:endParaRPr lang="en-US" sz="4400" dirty="0">
              <a:solidFill>
                <a:srgbClr val="00FF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071813" y="4832350"/>
            <a:ext cx="5592877" cy="16902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6000" dirty="0">
                <a:solidFill>
                  <a:srgbClr val="00FF00"/>
                </a:solidFill>
                <a:latin typeface="WinInnwa"/>
                <a:ea typeface="MS PGothic" pitchFamily="34" charset="-128"/>
                <a:cs typeface="WinInnwa"/>
              </a:rPr>
              <a:t>•</a:t>
            </a:r>
            <a:r>
              <a:rPr lang="en-US" sz="4400" dirty="0">
                <a:solidFill>
                  <a:schemeClr val="tx2"/>
                </a:solidFill>
                <a:latin typeface="WinInnwa"/>
                <a:ea typeface="MS PGothic" pitchFamily="34" charset="-128"/>
                <a:cs typeface="WinInnwa"/>
              </a:rPr>
              <a:t> </a:t>
            </a:r>
            <a:r>
              <a:rPr lang="my-MM" sz="3200" dirty="0">
                <a:solidFill>
                  <a:schemeClr val="tx2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မရေတွက်နိုင်သောဘာသာပြန်  </a:t>
            </a:r>
          </a:p>
          <a:p>
            <a:pPr>
              <a:defRPr/>
            </a:pPr>
            <a:r>
              <a:rPr lang="my-MM" sz="3200" dirty="0">
                <a:solidFill>
                  <a:schemeClr val="tx2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  စာအုပ်များစွာရှိသည် </a:t>
            </a:r>
            <a:r>
              <a:rPr lang="en-US" sz="4400" dirty="0">
                <a:solidFill>
                  <a:srgbClr val="99FF99"/>
                </a:solidFill>
                <a:latin typeface="WinInnwa"/>
                <a:ea typeface="MS PGothic" pitchFamily="34" charset="-128"/>
                <a:cs typeface="WinInnwa"/>
              </a:rPr>
              <a:t>	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533400" y="533400"/>
            <a:ext cx="8054975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my-MM" sz="2800" dirty="0">
                <a:solidFill>
                  <a:srgbClr val="F6FE0A"/>
                </a:solidFill>
                <a:latin typeface="Pyidaungsu Numbers" panose="020B0502040204020203" pitchFamily="34" charset="0"/>
                <a:cs typeface="Pyidaungsu Numbers" panose="020B0502040204020203" pitchFamily="34" charset="0"/>
              </a:rPr>
              <a:t>ဤ</a:t>
            </a:r>
            <a:r>
              <a:rPr lang="en-US" sz="2800" dirty="0" err="1">
                <a:solidFill>
                  <a:srgbClr val="F6FE0A"/>
                </a:solidFill>
                <a:latin typeface="Pyidaungsu Numbers" panose="020B0502040204020203" pitchFamily="34" charset="0"/>
                <a:cs typeface="Pyidaungsu Numbers" panose="020B0502040204020203" pitchFamily="34" charset="0"/>
              </a:rPr>
              <a:t>စာအုပ်များသည</a:t>
            </a:r>
            <a:r>
              <a:rPr lang="en-US" sz="2800" dirty="0">
                <a:solidFill>
                  <a:srgbClr val="F6FE0A"/>
                </a:solidFill>
                <a:latin typeface="Pyidaungsu Numbers" panose="020B0502040204020203" pitchFamily="34" charset="0"/>
                <a:cs typeface="Pyidaungsu Numbers" panose="020B0502040204020203" pitchFamily="34" charset="0"/>
              </a:rPr>
              <a:t>် ပြဿ</a:t>
            </a:r>
            <a:r>
              <a:rPr lang="en-US" sz="2800" dirty="0" err="1">
                <a:solidFill>
                  <a:srgbClr val="F6FE0A"/>
                </a:solidFill>
                <a:latin typeface="Pyidaungsu Numbers" panose="020B0502040204020203" pitchFamily="34" charset="0"/>
                <a:cs typeface="Pyidaungsu Numbers" panose="020B0502040204020203" pitchFamily="34" charset="0"/>
              </a:rPr>
              <a:t>နာများ</a:t>
            </a:r>
            <a:r>
              <a:rPr lang="en-US" sz="2800" dirty="0">
                <a:solidFill>
                  <a:srgbClr val="F6FE0A"/>
                </a:solidFill>
                <a:latin typeface="Pyidaungsu Numbers" panose="020B0502040204020203" pitchFamily="34" charset="0"/>
                <a:cs typeface="Pyidaungsu Numbers" panose="020B0502040204020203" pitchFamily="34" charset="0"/>
              </a:rPr>
              <a:t>၏ </a:t>
            </a:r>
            <a:r>
              <a:rPr lang="en-US" sz="2800" dirty="0" err="1">
                <a:solidFill>
                  <a:srgbClr val="F6FE0A"/>
                </a:solidFill>
                <a:latin typeface="Pyidaungsu Numbers" panose="020B0502040204020203" pitchFamily="34" charset="0"/>
                <a:cs typeface="Pyidaungsu Numbers" panose="020B0502040204020203" pitchFamily="34" charset="0"/>
              </a:rPr>
              <a:t>အစပင်ဖြစ်သည</a:t>
            </a:r>
            <a:r>
              <a:rPr lang="en-US" sz="2800" dirty="0">
                <a:solidFill>
                  <a:srgbClr val="F6FE0A"/>
                </a:solidFill>
                <a:latin typeface="Pyidaungsu Numbers" panose="020B0502040204020203" pitchFamily="34" charset="0"/>
                <a:cs typeface="Pyidaungsu Numbers" panose="020B0502040204020203" pitchFamily="34" charset="0"/>
              </a:rPr>
              <a:t>်</a:t>
            </a:r>
            <a:endParaRPr lang="en-US" b="1" i="1" dirty="0">
              <a:solidFill>
                <a:srgbClr val="7FFF00"/>
              </a:solidFill>
              <a:latin typeface="WinInnwa" charset="0"/>
              <a:cs typeface="WinInnwa" charset="0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003371" y="1263977"/>
            <a:ext cx="4740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i="1" dirty="0">
                <a:solidFill>
                  <a:srgbClr val="99FF99"/>
                </a:solidFill>
                <a:latin typeface="WinInnwa"/>
                <a:ea typeface="MS PGothic" pitchFamily="34" charset="-128"/>
                <a:cs typeface="WinInnwa"/>
              </a:rPr>
              <a:t> </a:t>
            </a:r>
            <a:r>
              <a:rPr lang="en-US" sz="2000" i="1" dirty="0" err="1">
                <a:solidFill>
                  <a:srgbClr val="99FF99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ဖြေရှင်း</a:t>
            </a:r>
            <a:r>
              <a:rPr lang="my-MM" sz="2000" i="1" dirty="0">
                <a:solidFill>
                  <a:srgbClr val="99FF99"/>
                </a:solidFill>
                <a:latin typeface="Pyidaungsu Numbers" panose="020B0502040204020203" pitchFamily="34" charset="0"/>
                <a:ea typeface="MS PGothic" pitchFamily="34" charset="-128"/>
                <a:cs typeface="Pyidaungsu Numbers" panose="020B0502040204020203" pitchFamily="34" charset="0"/>
              </a:rPr>
              <a:t>၍</a:t>
            </a:r>
            <a:r>
              <a:rPr lang="en-US" sz="2000" i="1" dirty="0" err="1">
                <a:solidFill>
                  <a:srgbClr val="99FF99"/>
                </a:solidFill>
                <a:latin typeface="Pyidaungsu Numbers" panose="020B0502040204020203" pitchFamily="34" charset="0"/>
                <a:ea typeface="MS PGothic" pitchFamily="34" charset="-128"/>
                <a:cs typeface="Pyidaungsu Numbers" panose="020B0502040204020203" pitchFamily="34" charset="0"/>
              </a:rPr>
              <a:t>မပြီးပြတ်နိုင်သော</a:t>
            </a:r>
            <a:r>
              <a:rPr lang="en-US" sz="2000" i="1" dirty="0">
                <a:solidFill>
                  <a:srgbClr val="99FF99"/>
                </a:solidFill>
                <a:latin typeface="Pyidaungsu Numbers" panose="020B0502040204020203" pitchFamily="34" charset="0"/>
                <a:ea typeface="MS PGothic" pitchFamily="34" charset="-128"/>
                <a:cs typeface="Pyidaungsu Numbers" panose="020B0502040204020203" pitchFamily="34" charset="0"/>
              </a:rPr>
              <a:t> </a:t>
            </a:r>
            <a:r>
              <a:rPr lang="en-US" sz="2000" i="1" dirty="0" err="1">
                <a:solidFill>
                  <a:srgbClr val="99FF99"/>
                </a:solidFill>
                <a:latin typeface="Pyidaungsu Numbers" panose="020B0502040204020203" pitchFamily="34" charset="0"/>
                <a:ea typeface="MS PGothic" pitchFamily="34" charset="-128"/>
                <a:cs typeface="Pyidaungsu Numbers" panose="020B0502040204020203" pitchFamily="34" charset="0"/>
              </a:rPr>
              <a:t>ပုစ္ဆာများဖြစ်သည</a:t>
            </a:r>
            <a:r>
              <a:rPr lang="en-US" sz="2000" i="1" dirty="0">
                <a:solidFill>
                  <a:srgbClr val="99FF99"/>
                </a:solidFill>
                <a:latin typeface="Pyidaungsu Numbers" panose="020B0502040204020203" pitchFamily="34" charset="0"/>
                <a:ea typeface="MS PGothic" pitchFamily="34" charset="-128"/>
                <a:cs typeface="Pyidaungsu Numbers" panose="020B0502040204020203" pitchFamily="34" charset="0"/>
              </a:rPr>
              <a:t>်</a:t>
            </a:r>
            <a:endParaRPr lang="en-US" sz="3600" b="1" i="1" dirty="0">
              <a:solidFill>
                <a:srgbClr val="99FF99"/>
              </a:solidFill>
              <a:latin typeface="WinInnwa"/>
              <a:ea typeface="MS PGothic" pitchFamily="34" charset="-128"/>
              <a:cs typeface="WinInnwa"/>
            </a:endParaRP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8832850" y="618331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WinInnwa" charset="0"/>
                <a:cs typeface="WinInnwa" charset="0"/>
              </a:rPr>
              <a:t> 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15</a:t>
            </a: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7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autoUpdateAnimBg="0"/>
      <p:bldP spid="18436" grpId="0" autoUpdateAnimBg="0"/>
      <p:bldP spid="18437" grpId="0" autoUpdateAnimBg="0"/>
      <p:bldP spid="18438" grpId="0" autoUpdateAnimBg="0"/>
      <p:bldP spid="18439" grpId="0" autoUpdateAnimBg="0"/>
      <p:bldP spid="1844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/>
          </p:cNvGraphicFramePr>
          <p:nvPr/>
        </p:nvGraphicFramePr>
        <p:xfrm>
          <a:off x="1744663" y="1428750"/>
          <a:ext cx="5743575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ClipArt Gallery" r:id="rId3" imgW="3949700" imgH="2755900" progId="MS_ClipArt_Gallery">
                  <p:embed/>
                </p:oleObj>
              </mc:Choice>
              <mc:Fallback>
                <p:oleObj name="Microsoft ClipArt Gallery" r:id="rId3" imgW="3949700" imgH="2755900" progId="MS_ClipArt_Gallery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1428750"/>
                        <a:ext cx="5743575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44802" dir="2272499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Rectangle 3"/>
          <p:cNvSpPr>
            <a:spLocks noChangeArrowheads="1"/>
          </p:cNvSpPr>
          <p:nvPr/>
        </p:nvSpPr>
        <p:spPr bwMode="auto">
          <a:xfrm rot="900000">
            <a:off x="1209215" y="3048994"/>
            <a:ext cx="1901160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စာအုပ်များ</a:t>
            </a:r>
            <a:endParaRPr lang="en-US" sz="3200" b="1" dirty="0">
              <a:solidFill>
                <a:srgbClr val="00FF00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 rot="360000">
            <a:off x="1006675" y="3811610"/>
            <a:ext cx="1107675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လူများ</a:t>
            </a:r>
            <a:endParaRPr lang="en-US" sz="2800" b="1" dirty="0">
              <a:solidFill>
                <a:srgbClr val="00FF00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 rot="20700000">
            <a:off x="6865579" y="4281510"/>
            <a:ext cx="1551706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ရက်စွဲများ</a:t>
            </a:r>
            <a:endParaRPr lang="en-US" sz="2800" b="1" dirty="0">
              <a:solidFill>
                <a:srgbClr val="00FF00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 rot="20340000">
            <a:off x="841675" y="1426569"/>
            <a:ext cx="4206279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6FE0A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ဘယ်သူက</a:t>
            </a:r>
            <a:r>
              <a:rPr lang="en-US" sz="3200" b="1" dirty="0">
                <a:solidFill>
                  <a:srgbClr val="F6FE0A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 </a:t>
            </a:r>
            <a:r>
              <a:rPr lang="en-US" sz="3200" b="1" dirty="0" err="1">
                <a:solidFill>
                  <a:srgbClr val="F6FE0A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ဘာပြောသလဲ</a:t>
            </a:r>
            <a:endParaRPr lang="en-US" sz="3200" b="1" dirty="0">
              <a:solidFill>
                <a:srgbClr val="FAFD00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 rot="1080000">
            <a:off x="6688531" y="3263307"/>
            <a:ext cx="2216953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ဘာဖြစ်သလဲ</a:t>
            </a:r>
            <a:endParaRPr lang="en-US" sz="3200" b="1" dirty="0">
              <a:solidFill>
                <a:srgbClr val="00FF00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 rot="1920000">
            <a:off x="4525841" y="1226544"/>
            <a:ext cx="4129335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6FE0A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ဘယ်သူက</a:t>
            </a:r>
            <a:r>
              <a:rPr lang="en-US" sz="3200" b="1" dirty="0">
                <a:solidFill>
                  <a:srgbClr val="F6FE0A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 </a:t>
            </a:r>
            <a:r>
              <a:rPr lang="en-US" sz="3200" b="1" dirty="0" err="1">
                <a:solidFill>
                  <a:srgbClr val="F6FE0A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ဘာလုပ်သလဲ</a:t>
            </a:r>
            <a:endParaRPr lang="en-US" sz="3200" b="1" dirty="0">
              <a:solidFill>
                <a:srgbClr val="F6FE0A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 rot="360000">
            <a:off x="107950" y="5565182"/>
            <a:ext cx="9423400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ဘယ်သူ</a:t>
            </a:r>
            <a:r>
              <a:rPr lang="en-US" sz="3200" b="1" dirty="0">
                <a:solidFill>
                  <a:srgbClr val="00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၊ </a:t>
            </a:r>
            <a:r>
              <a:rPr lang="en-US" sz="3200" b="1" dirty="0" err="1">
                <a:solidFill>
                  <a:srgbClr val="00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ဘယ်လို</a:t>
            </a:r>
            <a:r>
              <a:rPr lang="en-US" sz="3200" b="1" dirty="0">
                <a:solidFill>
                  <a:srgbClr val="00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ဆက်စပ်မှုရှိပါသလဲ</a:t>
            </a:r>
            <a:endParaRPr lang="en-US" sz="3200" b="1" dirty="0">
              <a:solidFill>
                <a:srgbClr val="00FF00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8753475" y="88900"/>
            <a:ext cx="1841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WinInnwa" charset="0"/>
              <a:cs typeface="WinInnwa" charset="0"/>
            </a:endParaRP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8832850" y="63849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16</a:t>
            </a: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7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0" grpId="0" autoUpdateAnimBg="0"/>
      <p:bldP spid="19461" grpId="0" autoUpdateAnimBg="0"/>
      <p:bldP spid="19462" grpId="0" autoUpdateAnimBg="0"/>
      <p:bldP spid="19463" grpId="0" autoUpdateAnimBg="0"/>
      <p:bldP spid="19464" grpId="0" autoUpdateAnimBg="0"/>
      <p:bldP spid="1946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772400" cy="1143000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>
                <a:solidFill>
                  <a:srgbClr val="FFFF00"/>
                </a:solidFill>
                <a:latin typeface="Times" charset="0"/>
                <a:ea typeface="ＭＳ Ｐゴシック" charset="0"/>
                <a:cs typeface="ＭＳ Ｐゴシック" charset="0"/>
              </a:rPr>
              <a:t>Burmese</a:t>
            </a:r>
            <a:endParaRPr lang="en-US" sz="36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76200" y="5211485"/>
            <a:ext cx="8596313" cy="1346200"/>
            <a:chOff x="48" y="3424"/>
            <a:chExt cx="5415" cy="848"/>
          </a:xfrm>
        </p:grpSpPr>
        <p:sp>
          <p:nvSpPr>
            <p:cNvPr id="105477" name="Text Box 5"/>
            <p:cNvSpPr txBox="1">
              <a:spLocks noChangeArrowheads="1"/>
            </p:cNvSpPr>
            <p:nvPr/>
          </p:nvSpPr>
          <p:spPr bwMode="auto">
            <a:xfrm>
              <a:off x="48" y="4099"/>
              <a:ext cx="10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ko-KR" altLang="en-US" sz="12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Gulim" pitchFamily="34" charset="-127"/>
                <a:cs typeface="Gulim" pitchFamily="34" charset="-127"/>
              </a:endParaRPr>
            </a:p>
          </p:txBody>
        </p:sp>
        <p:sp>
          <p:nvSpPr>
            <p:cNvPr id="105478" name="Text Box 6"/>
            <p:cNvSpPr txBox="1">
              <a:spLocks noChangeArrowheads="1"/>
            </p:cNvSpPr>
            <p:nvPr/>
          </p:nvSpPr>
          <p:spPr bwMode="auto">
            <a:xfrm>
              <a:off x="409" y="3424"/>
              <a:ext cx="505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altLang="ko-KR" sz="1800" b="1">
                <a:solidFill>
                  <a:srgbClr val="FAFD00"/>
                </a:solidFill>
                <a:latin typeface="Times New Roman" pitchFamily="-112" charset="0"/>
                <a:ea typeface="Gulim" pitchFamily="34" charset="-127"/>
                <a:cs typeface="Gulim" pitchFamily="34" charset="-127"/>
              </a:endParaRPr>
            </a:p>
          </p:txBody>
        </p:sp>
      </p:grp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900" b="1">
                <a:solidFill>
                  <a:srgbClr val="FFFFFF"/>
                </a:solidFill>
                <a:ea typeface="Gulim" charset="0"/>
                <a:cs typeface="Gulim" charset="0"/>
              </a:rPr>
              <a:t>©2004 TBBMI</a:t>
            </a:r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7648575" y="6570663"/>
            <a:ext cx="835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000" b="1">
                <a:solidFill>
                  <a:srgbClr val="FFFFFF"/>
                </a:solidFill>
                <a:ea typeface="Gulim" charset="0"/>
                <a:cs typeface="Gulim" charset="0"/>
              </a:rPr>
              <a:t>8.0.01.</a:t>
            </a:r>
          </a:p>
        </p:txBody>
      </p: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8140700" y="6559550"/>
            <a:ext cx="444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Gulim" charset="0"/>
                <a:cs typeface="Gulim" charset="0"/>
              </a:rPr>
              <a:t>01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1387475" y="968098"/>
            <a:ext cx="72675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8000" b="1" dirty="0" err="1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သမ္မာကျမ်းစာ</a:t>
            </a:r>
            <a:r>
              <a:rPr lang="en-US" sz="80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အုတ်မြစ</a:t>
            </a:r>
            <a:r>
              <a:rPr lang="en-US" sz="80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26633" name="Rectangle 13"/>
          <p:cNvSpPr>
            <a:spLocks noChangeArrowheads="1"/>
          </p:cNvSpPr>
          <p:nvPr/>
        </p:nvSpPr>
        <p:spPr bwMode="auto">
          <a:xfrm>
            <a:off x="476250" y="5071785"/>
            <a:ext cx="81899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000" b="1" i="1" dirty="0">
                <a:solidFill>
                  <a:srgbClr val="FAFD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Texas </a:t>
            </a:r>
            <a:r>
              <a:rPr lang="my-MM" altLang="ko-KR" sz="2000" b="1" i="1" dirty="0">
                <a:solidFill>
                  <a:srgbClr val="FAFD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မြို.မှ သမ္မာကျမ်းစာ-အုတ်မြစ် (နိုင်ငံတကာအမှုတော်ဆောင်လုပ်ငန်း) </a:t>
            </a:r>
            <a:br>
              <a:rPr lang="my-MM" altLang="ko-KR" sz="2000" b="1" i="1" dirty="0">
                <a:solidFill>
                  <a:srgbClr val="FAFD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</a:br>
            <a:r>
              <a:rPr lang="my-MM" altLang="ko-KR" sz="2000" b="1" i="1" dirty="0">
                <a:solidFill>
                  <a:srgbClr val="FAFD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၏ တင်ပြချက်</a:t>
            </a:r>
            <a:endParaRPr lang="en-US" altLang="ko-KR" sz="2000" b="1" i="1" dirty="0">
              <a:solidFill>
                <a:srgbClr val="FAFD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246376" y="-1300892"/>
            <a:ext cx="726757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600" b="1" dirty="0">
                <a:solidFill>
                  <a:srgbClr val="000000"/>
                </a:solidFill>
                <a:latin typeface="WinInnwa"/>
                <a:ea typeface="MS PGothic" pitchFamily="34" charset="-128"/>
                <a:cs typeface="WinInnwa"/>
              </a:rPr>
              <a:t>or®musrf;pm </a:t>
            </a:r>
            <a:r>
              <a:rPr lang="en-US" sz="6600" b="1" dirty="0" err="1">
                <a:solidFill>
                  <a:srgbClr val="000000"/>
                </a:solidFill>
                <a:latin typeface="WinInnwa"/>
                <a:ea typeface="MS PGothic" pitchFamily="34" charset="-128"/>
                <a:cs typeface="WinInnwa"/>
              </a:rPr>
              <a:t>tkwfNrpf</a:t>
            </a:r>
            <a:endParaRPr lang="en-US" sz="6600" b="1" dirty="0">
              <a:solidFill>
                <a:srgbClr val="000000"/>
              </a:solidFill>
              <a:latin typeface="WinInnwa"/>
              <a:ea typeface="MS PGothic" pitchFamily="34" charset="-128"/>
              <a:cs typeface="WinInnwa"/>
            </a:endParaRPr>
          </a:p>
        </p:txBody>
      </p:sp>
    </p:spTree>
  </p:cSld>
  <p:clrMapOvr>
    <a:masterClrMapping/>
  </p:clrMapOvr>
  <p:transition>
    <p:wheel spokes="0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/>
          </p:cNvGraphicFramePr>
          <p:nvPr/>
        </p:nvGraphicFramePr>
        <p:xfrm>
          <a:off x="1744663" y="1428750"/>
          <a:ext cx="5743575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ClipArt Gallery" r:id="rId3" imgW="3949700" imgH="2755900" progId="MS_ClipArt_Gallery">
                  <p:embed/>
                </p:oleObj>
              </mc:Choice>
              <mc:Fallback>
                <p:oleObj name="Microsoft ClipArt Gallery" r:id="rId3" imgW="3949700" imgH="2755900" progId="MS_ClipArt_Gallery">
                  <p:embed/>
                  <p:pic>
                    <p:nvPicPr>
                      <p:cNvPr id="19458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1428750"/>
                        <a:ext cx="5743575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44802" dir="2272499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Rectangle 3"/>
          <p:cNvSpPr>
            <a:spLocks noChangeArrowheads="1"/>
          </p:cNvSpPr>
          <p:nvPr/>
        </p:nvSpPr>
        <p:spPr bwMode="auto">
          <a:xfrm rot="900000">
            <a:off x="1209215" y="3048994"/>
            <a:ext cx="1901160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စာအုပ်များ</a:t>
            </a:r>
            <a:endParaRPr lang="en-US" sz="3200" b="1" dirty="0">
              <a:solidFill>
                <a:srgbClr val="00FF00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 rot="360000">
            <a:off x="1006675" y="3811610"/>
            <a:ext cx="1107675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လူများ</a:t>
            </a:r>
            <a:endParaRPr lang="en-US" sz="2800" b="1" dirty="0">
              <a:solidFill>
                <a:srgbClr val="00FF00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 rot="20700000">
            <a:off x="6865579" y="4281510"/>
            <a:ext cx="1551706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ရက်စွဲများ</a:t>
            </a:r>
            <a:endParaRPr lang="en-US" sz="2800" b="1" dirty="0">
              <a:solidFill>
                <a:srgbClr val="00FF00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 rot="20340000">
            <a:off x="841675" y="1426569"/>
            <a:ext cx="4206279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6FE0A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ဘယ်သူက</a:t>
            </a:r>
            <a:r>
              <a:rPr lang="en-US" sz="3200" b="1" dirty="0">
                <a:solidFill>
                  <a:srgbClr val="F6FE0A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 </a:t>
            </a:r>
            <a:r>
              <a:rPr lang="en-US" sz="3200" b="1" dirty="0" err="1">
                <a:solidFill>
                  <a:srgbClr val="F6FE0A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ဘာပြောသလဲ</a:t>
            </a:r>
            <a:endParaRPr lang="en-US" sz="3200" b="1" dirty="0">
              <a:solidFill>
                <a:srgbClr val="FAFD00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 rot="1080000">
            <a:off x="6688531" y="3263307"/>
            <a:ext cx="2216953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ဘာဖြစ်သလဲ</a:t>
            </a:r>
            <a:endParaRPr lang="en-US" sz="3200" b="1" dirty="0">
              <a:solidFill>
                <a:srgbClr val="00FF00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 rot="1920000">
            <a:off x="4525841" y="1226544"/>
            <a:ext cx="4129335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6FE0A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ဘယ်သူက</a:t>
            </a:r>
            <a:r>
              <a:rPr lang="en-US" sz="3200" b="1" dirty="0">
                <a:solidFill>
                  <a:srgbClr val="F6FE0A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 </a:t>
            </a:r>
            <a:r>
              <a:rPr lang="en-US" sz="3200" b="1" dirty="0" err="1">
                <a:solidFill>
                  <a:srgbClr val="F6FE0A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ဘာလုပ်သလဲ</a:t>
            </a:r>
            <a:endParaRPr lang="en-US" sz="3200" b="1" dirty="0">
              <a:solidFill>
                <a:srgbClr val="F6FE0A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 rot="360000">
            <a:off x="107950" y="5565182"/>
            <a:ext cx="9423400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ဘယ်သူ</a:t>
            </a:r>
            <a:r>
              <a:rPr lang="en-US" sz="3200" b="1" dirty="0">
                <a:solidFill>
                  <a:srgbClr val="00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၊ </a:t>
            </a:r>
            <a:r>
              <a:rPr lang="en-US" sz="3200" b="1" dirty="0" err="1">
                <a:solidFill>
                  <a:srgbClr val="00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ဘယ်လို</a:t>
            </a:r>
            <a:r>
              <a:rPr lang="en-US" sz="3200" b="1" dirty="0">
                <a:solidFill>
                  <a:srgbClr val="00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ဆက်စပ်မှုရှိပါသလဲ</a:t>
            </a:r>
            <a:endParaRPr lang="en-US" sz="3200" b="1" dirty="0">
              <a:solidFill>
                <a:srgbClr val="00FF00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8753475" y="88900"/>
            <a:ext cx="1841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WinInnwa" charset="0"/>
              <a:cs typeface="WinInnwa" charset="0"/>
            </a:endParaRP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8832850" y="63849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16</a:t>
            </a: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588" y="536197"/>
            <a:ext cx="8388823" cy="57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05575"/>
      </p:ext>
    </p:extLst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0" grpId="0" autoUpdateAnimBg="0"/>
      <p:bldP spid="19461" grpId="0" autoUpdateAnimBg="0"/>
      <p:bldP spid="19462" grpId="0" autoUpdateAnimBg="0"/>
      <p:bldP spid="19463" grpId="0" autoUpdateAnimBg="0"/>
      <p:bldP spid="19464" grpId="0" autoUpdateAnimBg="0"/>
      <p:bldP spid="1946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3200400" y="533400"/>
            <a:ext cx="3733800" cy="2374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505200" y="533400"/>
            <a:ext cx="3125788" cy="2059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4053" dir="3542175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3200" b="1" i="1" dirty="0" err="1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ကူညီကြပါအုံး</a:t>
            </a:r>
            <a:r>
              <a:rPr lang="en-US" sz="3200" b="1" i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 ကျွ</a:t>
            </a:r>
            <a:r>
              <a:rPr lang="en-US" sz="3200" b="1" i="1" dirty="0" err="1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န်တော</a:t>
            </a:r>
            <a:r>
              <a:rPr lang="en-US" sz="3200" b="1" i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် </a:t>
            </a:r>
            <a:r>
              <a:rPr lang="en-US" sz="3200" b="1" i="1" dirty="0" err="1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မတတ်နိုင်တော့ဘူး</a:t>
            </a:r>
            <a:endParaRPr lang="en-US" sz="3200" b="1" i="1" dirty="0">
              <a:solidFill>
                <a:srgbClr val="FFFF00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graphicFrame>
        <p:nvGraphicFramePr>
          <p:cNvPr id="65538" name="Object 2"/>
          <p:cNvGraphicFramePr>
            <a:graphicFrameLocks/>
          </p:cNvGraphicFramePr>
          <p:nvPr/>
        </p:nvGraphicFramePr>
        <p:xfrm>
          <a:off x="773113" y="698500"/>
          <a:ext cx="3825875" cy="546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ClipArt Gallery" r:id="rId3" imgW="3835400" imgH="5473700" progId="MS_ClipArt_Gallery">
                  <p:embed/>
                </p:oleObj>
              </mc:Choice>
              <mc:Fallback>
                <p:oleObj name="Microsoft ClipArt Gallery" r:id="rId3" imgW="3835400" imgH="5473700" progId="MS_ClipArt_Gallery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3" y="698500"/>
                        <a:ext cx="3825875" cy="546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07763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51275" y="2813050"/>
            <a:ext cx="4587875" cy="3063875"/>
            <a:chOff x="2352" y="1728"/>
            <a:chExt cx="2976" cy="1752"/>
          </a:xfrm>
        </p:grpSpPr>
        <p:sp>
          <p:nvSpPr>
            <p:cNvPr id="21510" name="Oval 6"/>
            <p:cNvSpPr>
              <a:spLocks noChangeArrowheads="1"/>
            </p:cNvSpPr>
            <p:nvPr/>
          </p:nvSpPr>
          <p:spPr bwMode="auto">
            <a:xfrm>
              <a:off x="2352" y="1728"/>
              <a:ext cx="2976" cy="175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blurRad="63500" dist="74053" dir="3542175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2828" y="1776"/>
              <a:ext cx="1979" cy="9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74053" dir="3542175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defRPr/>
              </a:pPr>
              <a:endParaRPr lang="en-US" sz="4000" b="1" i="1" dirty="0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endParaRPr>
            </a:p>
            <a:p>
              <a:pPr algn="ctr">
                <a:defRPr/>
              </a:pPr>
              <a:r>
                <a:rPr lang="en-US" sz="3200" b="1" i="1" dirty="0" err="1">
                  <a:solidFill>
                    <a:srgbClr val="FFFF00"/>
                  </a:solidFill>
                  <a:latin typeface="Pyidaungsu" panose="020B0502040204020203" pitchFamily="34" charset="0"/>
                  <a:ea typeface="MS PGothic" pitchFamily="34" charset="-128"/>
                  <a:cs typeface="Pyidaungsu" panose="020B0502040204020203" pitchFamily="34" charset="0"/>
                </a:rPr>
                <a:t>သင်းအုပ်ဆရာပဲ</a:t>
              </a:r>
              <a:r>
                <a:rPr lang="en-US" sz="3200" b="1" i="1" dirty="0">
                  <a:solidFill>
                    <a:srgbClr val="FFFF00"/>
                  </a:solidFill>
                  <a:latin typeface="Pyidaungsu" panose="020B0502040204020203" pitchFamily="34" charset="0"/>
                  <a:ea typeface="MS PGothic" pitchFamily="34" charset="-128"/>
                  <a:cs typeface="Pyidaungsu" panose="020B0502040204020203" pitchFamily="34" charset="0"/>
                </a:rPr>
                <a:t> </a:t>
              </a:r>
              <a:r>
                <a:rPr lang="en-US" sz="3200" b="1" i="1" dirty="0" err="1">
                  <a:solidFill>
                    <a:srgbClr val="FFFF00"/>
                  </a:solidFill>
                  <a:latin typeface="Pyidaungsu" panose="020B0502040204020203" pitchFamily="34" charset="0"/>
                  <a:ea typeface="MS PGothic" pitchFamily="34" charset="-128"/>
                  <a:cs typeface="Pyidaungsu" panose="020B0502040204020203" pitchFamily="34" charset="0"/>
                </a:rPr>
                <a:t>လုပ်ပါစေတော</a:t>
              </a:r>
              <a:r>
                <a:rPr lang="en-US" sz="3200" b="1" i="1" dirty="0">
                  <a:solidFill>
                    <a:srgbClr val="FFFF00"/>
                  </a:solidFill>
                  <a:latin typeface="Pyidaungsu" panose="020B0502040204020203" pitchFamily="34" charset="0"/>
                  <a:ea typeface="MS PGothic" pitchFamily="34" charset="-128"/>
                  <a:cs typeface="Pyidaungsu" panose="020B0502040204020203" pitchFamily="34" charset="0"/>
                </a:rPr>
                <a:t>့</a:t>
              </a:r>
            </a:p>
          </p:txBody>
        </p:sp>
      </p:grpSp>
      <p:sp>
        <p:nvSpPr>
          <p:cNvPr id="65542" name="Text Box 8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65543" name="Text Box 9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5544" name="Text Box 10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5545" name="Text Box 11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18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225550" y="1073150"/>
            <a:ext cx="6997700" cy="4978400"/>
          </a:xfrm>
          <a:prstGeom prst="rect">
            <a:avLst/>
          </a:prstGeom>
          <a:gradFill rotWithShape="0">
            <a:gsLst>
              <a:gs pos="0">
                <a:srgbClr val="200EA6">
                  <a:gamma/>
                  <a:shade val="0"/>
                  <a:invGamma/>
                </a:srgbClr>
              </a:gs>
              <a:gs pos="100000">
                <a:srgbClr val="200EA6"/>
              </a:gs>
            </a:gsLst>
            <a:lin ang="5400000" scaled="1"/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19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779350" y="2019300"/>
            <a:ext cx="5794854" cy="25519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8000" i="1" dirty="0" err="1">
                <a:solidFill>
                  <a:srgbClr val="E8EC39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ဘယ်သူ</a:t>
            </a:r>
            <a:r>
              <a:rPr lang="en-US" sz="8000" i="1" dirty="0">
                <a:solidFill>
                  <a:srgbClr val="E8EC39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 </a:t>
            </a:r>
          </a:p>
          <a:p>
            <a:pPr algn="ctr">
              <a:defRPr/>
            </a:pPr>
            <a:r>
              <a:rPr lang="en-US" sz="8000" i="1" dirty="0" err="1">
                <a:solidFill>
                  <a:srgbClr val="E8EC39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တာဝန်ယူမလဲ</a:t>
            </a:r>
            <a:endParaRPr lang="en-US" sz="8000" i="1" dirty="0">
              <a:solidFill>
                <a:srgbClr val="E8EC39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225550" y="1073150"/>
            <a:ext cx="6997700" cy="4978400"/>
          </a:xfrm>
          <a:prstGeom prst="rect">
            <a:avLst/>
          </a:prstGeom>
          <a:gradFill rotWithShape="0">
            <a:gsLst>
              <a:gs pos="0">
                <a:srgbClr val="200EA6">
                  <a:gamma/>
                  <a:shade val="0"/>
                  <a:invGamma/>
                </a:srgbClr>
              </a:gs>
              <a:gs pos="100000">
                <a:srgbClr val="200EA6"/>
              </a:gs>
            </a:gsLst>
            <a:lin ang="5400000" scaled="1"/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278402" y="2019300"/>
            <a:ext cx="6798335" cy="25519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8000" i="1" dirty="0" err="1">
                <a:solidFill>
                  <a:srgbClr val="E8EC39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ဒီလိုဆိုရင</a:t>
            </a:r>
            <a:r>
              <a:rPr lang="en-US" sz="8000" i="1" dirty="0">
                <a:solidFill>
                  <a:srgbClr val="E8EC39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်</a:t>
            </a:r>
          </a:p>
          <a:p>
            <a:pPr algn="ctr">
              <a:defRPr/>
            </a:pPr>
            <a:r>
              <a:rPr lang="en-US" sz="8000" i="1" dirty="0" err="1">
                <a:solidFill>
                  <a:srgbClr val="E8EC39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ဘယ်လိုလုပ်မလဲ</a:t>
            </a:r>
            <a:endParaRPr lang="en-US" sz="8000" i="1" dirty="0">
              <a:solidFill>
                <a:srgbClr val="E8EC39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20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844550" y="723900"/>
            <a:ext cx="7791450" cy="38446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my-MM" sz="4000" b="1" dirty="0">
                <a:solidFill>
                  <a:srgbClr val="FAFD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ကျွန်ုပ်တို့၏ယုံကြည်ခံယူချက်သည</a:t>
            </a:r>
            <a:r>
              <a:rPr lang="en-US" sz="4000" b="1" dirty="0">
                <a:solidFill>
                  <a:srgbClr val="FAFD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r>
              <a:rPr lang="my-MM" sz="4000" b="1" dirty="0">
                <a:solidFill>
                  <a:srgbClr val="FAFD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အမှန်တရားပေါ်တွင်အခြေမခံပါက မှန််းဆခြင်း၊အယူသေးမှုနှင်. ထင်မြင်ချက််မျှသာဖြစ်ပါလိမ်.မည်”</a:t>
            </a:r>
          </a:p>
          <a:p>
            <a:r>
              <a:rPr lang="my-MM" sz="2800" b="1" dirty="0">
                <a:solidFill>
                  <a:srgbClr val="FAFD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                           ငြူနျ ှအညေ်သမိ</a:t>
            </a:r>
          </a:p>
          <a:p>
            <a:r>
              <a:rPr lang="my-MM" sz="2800" b="1" dirty="0">
                <a:solidFill>
                  <a:srgbClr val="FAFD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                           ဏမငညခငစူနျ သ် ှစငမငအကေူ ွမသတအ့</a:t>
            </a:r>
            <a:endParaRPr lang="en-US" sz="1800" b="1" dirty="0">
              <a:solidFill>
                <a:srgbClr val="FAFD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881418" y="1680258"/>
            <a:ext cx="23214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00CC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အမှန်တရား</a:t>
            </a:r>
            <a:endParaRPr lang="en-US" sz="3600" b="1" dirty="0">
              <a:solidFill>
                <a:srgbClr val="00CC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092314" y="2484506"/>
            <a:ext cx="23455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00CC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မှန်းဆခြင်း</a:t>
            </a:r>
            <a:endParaRPr lang="en-US" sz="4000" b="1" dirty="0">
              <a:solidFill>
                <a:srgbClr val="00CC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798244" y="3290163"/>
            <a:ext cx="24849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00CC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အယူသေးမှု</a:t>
            </a:r>
            <a:endParaRPr lang="en-US" sz="4000" b="1" dirty="0">
              <a:solidFill>
                <a:srgbClr val="CC3F3D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810856" y="4098201"/>
            <a:ext cx="26677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00CC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ထင်မြင်ချက</a:t>
            </a:r>
            <a:r>
              <a:rPr lang="en-US" sz="4000" b="1" dirty="0">
                <a:solidFill>
                  <a:srgbClr val="00CC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5400" b="1" dirty="0">
              <a:solidFill>
                <a:srgbClr val="CC3F3D"/>
              </a:solidFill>
              <a:latin typeface="WinInnwa" charset="0"/>
              <a:cs typeface="WinInnwa" charset="0"/>
            </a:endParaRP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21</a:t>
            </a: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80" grpId="0" autoUpdateAnimBg="0"/>
      <p:bldP spid="24581" grpId="0" autoUpdateAnimBg="0"/>
      <p:bldP spid="2458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890713" y="858838"/>
            <a:ext cx="6440487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800" b="1" dirty="0" err="1">
                <a:solidFill>
                  <a:srgbClr val="F06157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သင်ကြားခြင်း</a:t>
            </a:r>
            <a:r>
              <a:rPr lang="en-US" sz="2800" b="1" dirty="0">
                <a:solidFill>
                  <a:srgbClr val="F06157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၏ </a:t>
            </a:r>
            <a:r>
              <a:rPr lang="en-US" sz="2800" b="1" dirty="0" err="1">
                <a:solidFill>
                  <a:srgbClr val="F06157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အရေးပါသော</a:t>
            </a:r>
            <a:r>
              <a:rPr lang="en-US" sz="2800" b="1" dirty="0">
                <a:solidFill>
                  <a:srgbClr val="F06157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06157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ကျောက်ဆူး</a:t>
            </a:r>
            <a:endParaRPr lang="en-US" sz="3200" b="1" dirty="0">
              <a:solidFill>
                <a:srgbClr val="F06157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22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222250" y="1685925"/>
            <a:ext cx="8674100" cy="13824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my-MM" altLang="ja-JP" sz="4400" b="1" dirty="0"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my-MM" altLang="ja-JP" sz="4000" b="1" dirty="0">
                <a:latin typeface="Pyidaungsu" panose="020B0502040204020203" pitchFamily="34" charset="0"/>
                <a:cs typeface="Pyidaungsu" panose="020B0502040204020203" pitchFamily="34" charset="0"/>
              </a:rPr>
              <a:t>ကျွန်ုပ်တို့သည် မိမိသိထားသည်ထက်</a:t>
            </a:r>
          </a:p>
          <a:p>
            <a:pPr algn="ctr"/>
            <a:r>
              <a:rPr lang="my-MM" altLang="ja-JP" sz="4000" b="1" dirty="0">
                <a:latin typeface="Pyidaungsu" panose="020B0502040204020203" pitchFamily="34" charset="0"/>
                <a:cs typeface="Pyidaungsu" panose="020B0502040204020203" pitchFamily="34" charset="0"/>
              </a:rPr>
              <a:t>ယုံကြည်မည်မဟုတ်ပါ </a:t>
            </a:r>
            <a:endParaRPr lang="en-US" sz="28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4406900" y="5268913"/>
            <a:ext cx="372110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r"/>
            <a:r>
              <a:rPr lang="en-US" sz="2000" b="1" i="1">
                <a:latin typeface="Times" charset="0"/>
              </a:rPr>
              <a:t>       Albert Mohler, President</a:t>
            </a:r>
          </a:p>
          <a:p>
            <a:pPr algn="r"/>
            <a:r>
              <a:rPr lang="en-US" sz="2000" b="1" i="1">
                <a:latin typeface="Times" charset="0"/>
              </a:rPr>
              <a:t>The Southern Baptist Seminary                                                         Louisville, KY</a:t>
            </a:r>
            <a:endParaRPr lang="en-US" sz="1400" b="1" i="1">
              <a:latin typeface="Times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02783" y="2319183"/>
            <a:ext cx="8628063" cy="37087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5400" b="1" dirty="0">
              <a:latin typeface="WinInnwa" charset="0"/>
              <a:cs typeface="WinInnwa" charset="0"/>
            </a:endParaRPr>
          </a:p>
          <a:p>
            <a:pPr algn="ctr">
              <a:spcBef>
                <a:spcPct val="50000"/>
              </a:spcBef>
            </a:pPr>
            <a:r>
              <a:rPr lang="my-MM" sz="4000" b="1" dirty="0">
                <a:latin typeface="Pyidaungsu" panose="020B0502040204020203" pitchFamily="34" charset="0"/>
                <a:cs typeface="Pyidaungsu" panose="020B0502040204020203" pitchFamily="34" charset="0"/>
              </a:rPr>
              <a:t>ထို့အပြင်</a:t>
            </a:r>
            <a:r>
              <a:rPr lang="en-US" sz="40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4000" b="1" dirty="0">
                <a:latin typeface="Pyidaungsu" panose="020B0502040204020203" pitchFamily="34" charset="0"/>
                <a:cs typeface="Pyidaungsu" panose="020B0502040204020203" pitchFamily="34" charset="0"/>
              </a:rPr>
              <a:t>မိမိ၏ယုံကြည်ချက်ထက်</a:t>
            </a:r>
            <a:r>
              <a:rPr lang="en-US" sz="40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4000" b="1" dirty="0">
                <a:latin typeface="Pyidaungsu" panose="020B0502040204020203" pitchFamily="34" charset="0"/>
                <a:cs typeface="Pyidaungsu" panose="020B0502040204020203" pitchFamily="34" charset="0"/>
              </a:rPr>
              <a:t>လွန်ကဲစွာ</a:t>
            </a:r>
            <a:r>
              <a:rPr lang="en-US" sz="40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4000" b="1" dirty="0">
                <a:latin typeface="Pyidaungsu" panose="020B0502040204020203" pitchFamily="34" charset="0"/>
                <a:cs typeface="Pyidaungsu" panose="020B0502040204020203" pitchFamily="34" charset="0"/>
              </a:rPr>
              <a:t>အသက်ရှင်လိုက်လျှောက်</a:t>
            </a:r>
          </a:p>
          <a:p>
            <a:pPr algn="ctr">
              <a:spcBef>
                <a:spcPct val="50000"/>
              </a:spcBef>
            </a:pPr>
            <a:r>
              <a:rPr lang="my-MM" sz="4000" b="1" dirty="0">
                <a:latin typeface="Pyidaungsu" panose="020B0502040204020203" pitchFamily="34" charset="0"/>
                <a:cs typeface="Pyidaungsu" panose="020B0502040204020203" pitchFamily="34" charset="0"/>
              </a:rPr>
              <a:t>မည်</a:t>
            </a:r>
            <a:r>
              <a:rPr lang="en-US" sz="40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4000" b="1" dirty="0">
                <a:latin typeface="Pyidaungsu" panose="020B0502040204020203" pitchFamily="34" charset="0"/>
                <a:cs typeface="Pyidaungsu" panose="020B0502040204020203" pitchFamily="34" charset="0"/>
              </a:rPr>
              <a:t>မဟုတ်ပါ</a:t>
            </a:r>
            <a:r>
              <a:rPr lang="en-US" sz="4800" b="1" dirty="0">
                <a:latin typeface="WinInnwa" charset="0"/>
                <a:cs typeface="WinInnwa" charset="0"/>
              </a:rPr>
              <a:t>.</a:t>
            </a:r>
            <a:r>
              <a:rPr lang="ja-JP" altLang="en-US" sz="5400" b="1" dirty="0">
                <a:latin typeface="WinInnwa" charset="0"/>
                <a:cs typeface="WinInnwa" charset="0"/>
              </a:rPr>
              <a:t>”</a:t>
            </a:r>
            <a:endParaRPr lang="en-US" sz="5400" b="1" dirty="0">
              <a:latin typeface="WinInnwa" charset="0"/>
              <a:cs typeface="WinInnwa" charset="0"/>
            </a:endParaRP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7" grpId="0" autoUpdateAnimBg="0"/>
      <p:bldP spid="25608" grpId="0" autoUpdateAnimBg="0"/>
      <p:bldP spid="25609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25400" y="1366838"/>
            <a:ext cx="46751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Text Box 4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pic>
        <p:nvPicPr>
          <p:cNvPr id="7578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738" y="82550"/>
            <a:ext cx="266065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3" name="Text Box 3"/>
          <p:cNvSpPr txBox="1">
            <a:spLocks noChangeArrowheads="1"/>
          </p:cNvSpPr>
          <p:nvPr/>
        </p:nvSpPr>
        <p:spPr bwMode="auto">
          <a:xfrm>
            <a:off x="468313" y="650875"/>
            <a:ext cx="8283575" cy="551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8800">
                <a:solidFill>
                  <a:schemeClr val="tx2"/>
                </a:solidFill>
                <a:latin typeface="Times" charset="0"/>
              </a:rPr>
              <a:t>So…                here we go!</a:t>
            </a:r>
            <a:endParaRPr lang="en-US" sz="8800">
              <a:latin typeface="Times" charset="0"/>
            </a:endParaRPr>
          </a:p>
          <a:p>
            <a:r>
              <a:rPr lang="en-US" sz="6000">
                <a:latin typeface="Times" charset="0"/>
              </a:rPr>
              <a:t>(And don</a:t>
            </a:r>
            <a:r>
              <a:rPr lang="ja-JP" altLang="en-US" sz="6000">
                <a:latin typeface="Times" charset="0"/>
              </a:rPr>
              <a:t>’</a:t>
            </a:r>
            <a:r>
              <a:rPr lang="en-US" sz="6000">
                <a:latin typeface="Times" charset="0"/>
              </a:rPr>
              <a:t>t miss a       single session. Each builds toward the next!)</a:t>
            </a:r>
            <a:endParaRPr lang="en-US" sz="8800">
              <a:latin typeface="Times" charset="0"/>
            </a:endParaRPr>
          </a:p>
        </p:txBody>
      </p:sp>
      <p:pic>
        <p:nvPicPr>
          <p:cNvPr id="332810" name="Picture 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13" name="Rectangle 13"/>
          <p:cNvSpPr>
            <a:spLocks noChangeArrowheads="1"/>
          </p:cNvSpPr>
          <p:nvPr/>
        </p:nvSpPr>
        <p:spPr bwMode="auto">
          <a:xfrm>
            <a:off x="7580313" y="6529388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9.65.01.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8086725" y="6519863"/>
            <a:ext cx="3254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23</a:t>
            </a:r>
          </a:p>
        </p:txBody>
      </p:sp>
      <p:sp>
        <p:nvSpPr>
          <p:cNvPr id="75785" name="Text Box 16"/>
          <p:cNvSpPr txBox="1">
            <a:spLocks noChangeArrowheads="1"/>
          </p:cNvSpPr>
          <p:nvPr/>
        </p:nvSpPr>
        <p:spPr bwMode="auto">
          <a:xfrm>
            <a:off x="285750" y="6537325"/>
            <a:ext cx="996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©2006 TBBMI</a:t>
            </a:r>
          </a:p>
        </p:txBody>
      </p:sp>
      <p:sp>
        <p:nvSpPr>
          <p:cNvPr id="75786" name="Text Box 17"/>
          <p:cNvSpPr txBox="1">
            <a:spLocks noChangeArrowheads="1"/>
          </p:cNvSpPr>
          <p:nvPr/>
        </p:nvSpPr>
        <p:spPr bwMode="auto">
          <a:xfrm>
            <a:off x="8732838" y="640397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32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lum bright="-36000"/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598488"/>
            <a:ext cx="7875588" cy="5662612"/>
          </a:xfrm>
          <a:prstGeom prst="rect">
            <a:avLst/>
          </a:prstGeom>
          <a:solidFill>
            <a:schemeClr val="bg2">
              <a:alpha val="50195"/>
            </a:schemeClr>
          </a:solidFill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25400" y="1366838"/>
            <a:ext cx="46751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828" name="Group 4"/>
          <p:cNvGrpSpPr>
            <a:grpSpLocks/>
          </p:cNvGrpSpPr>
          <p:nvPr/>
        </p:nvGrpSpPr>
        <p:grpSpPr bwMode="auto">
          <a:xfrm>
            <a:off x="723900" y="1936750"/>
            <a:ext cx="7772400" cy="1143000"/>
            <a:chOff x="456" y="1220"/>
            <a:chExt cx="4896" cy="720"/>
          </a:xfrm>
        </p:grpSpPr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456" y="1220"/>
              <a:ext cx="4896" cy="7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 anchor="ctr"/>
            <a:lstStyle/>
            <a:p>
              <a:pPr algn="ctr"/>
              <a:r>
                <a:rPr lang="en-US" sz="4800" b="1" i="1" dirty="0" err="1">
                  <a:solidFill>
                    <a:srgbClr val="F6FE0A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အခြေခံကျကျလေ့လာခြင်းသည</a:t>
              </a:r>
              <a:r>
                <a:rPr lang="en-US" sz="4800" b="1" i="1" dirty="0">
                  <a:solidFill>
                    <a:srgbClr val="F6FE0A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  <a:endParaRPr lang="en-US" sz="6000" i="1" dirty="0">
                <a:solidFill>
                  <a:srgbClr val="F6FE0A"/>
                </a:solidFill>
                <a:latin typeface="WinInnwa" charset="0"/>
                <a:cs typeface="WinInnwa" charset="0"/>
              </a:endParaRPr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4958" y="1301"/>
              <a:ext cx="34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i="1">
                  <a:solidFill>
                    <a:srgbClr val="FAFD00"/>
                  </a:solidFill>
                  <a:latin typeface="WinInnwa"/>
                  <a:ea typeface="MS PGothic" pitchFamily="34" charset="-128"/>
                  <a:cs typeface="WinInnwa"/>
                </a:rPr>
                <a:t>®</a:t>
              </a:r>
            </a:p>
          </p:txBody>
        </p:sp>
      </p:grp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54013" y="3361462"/>
            <a:ext cx="8351837" cy="1754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my-MM" sz="5400" b="1" dirty="0">
                <a:latin typeface="Pyidaungsu" panose="020B0502040204020203" pitchFamily="34" charset="0"/>
                <a:cs typeface="Pyidaungsu" panose="020B0502040204020203" pitchFamily="34" charset="0"/>
              </a:rPr>
              <a:t>မှန်ကန်စွာစဉ်းစားဆင်ခြင် ခြင်းလည်းဖြစ်သည်</a:t>
            </a:r>
            <a:endParaRPr lang="en-US" sz="5400" dirty="0">
              <a:solidFill>
                <a:srgbClr val="FAFD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7830" name="Text Box 8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77831" name="Text Box 9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7832" name="Text Box 10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lum bright="-36000"/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598488"/>
            <a:ext cx="7875588" cy="5662612"/>
          </a:xfrm>
          <a:prstGeom prst="rect">
            <a:avLst/>
          </a:prstGeom>
          <a:solidFill>
            <a:schemeClr val="bg2">
              <a:alpha val="50195"/>
            </a:schemeClr>
          </a:solidFill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3311525"/>
            <a:ext cx="7900987" cy="17526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None/>
            </a:pPr>
            <a:r>
              <a:rPr lang="my-MM" b="1" dirty="0"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ကျမ်းစာကိုမှန်ကန်စွာကိုင်တွယ်လေ့လာ</a:t>
            </a:r>
          </a:p>
          <a:p>
            <a:pPr algn="ctr">
              <a:lnSpc>
                <a:spcPct val="90000"/>
              </a:lnSpc>
              <a:buNone/>
            </a:pPr>
            <a:r>
              <a:rPr lang="my-MM" b="1" dirty="0"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သုံးသပ်တတ်လာပါလိမ့်မည် </a:t>
            </a:r>
            <a:r>
              <a:rPr lang="en-US" sz="4400" b="1" dirty="0">
                <a:solidFill>
                  <a:srgbClr val="F6FE0A"/>
                </a:solidFill>
                <a:latin typeface="WinInnwa" charset="0"/>
                <a:ea typeface="ＭＳ Ｐゴシック" charset="0"/>
                <a:cs typeface="WinInnwa" charset="0"/>
              </a:rPr>
              <a:t>                                             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8340725" y="6486525"/>
            <a:ext cx="23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25</a:t>
            </a:r>
          </a:p>
        </p:txBody>
      </p:sp>
      <p:grpSp>
        <p:nvGrpSpPr>
          <p:cNvPr id="79880" name="Group 8"/>
          <p:cNvGrpSpPr>
            <a:grpSpLocks/>
          </p:cNvGrpSpPr>
          <p:nvPr/>
        </p:nvGrpSpPr>
        <p:grpSpPr bwMode="auto">
          <a:xfrm>
            <a:off x="882650" y="2065338"/>
            <a:ext cx="7772400" cy="1190625"/>
            <a:chOff x="556" y="1301"/>
            <a:chExt cx="4896" cy="750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>
              <a:off x="556" y="1331"/>
              <a:ext cx="4896" cy="7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 anchor="ctr"/>
            <a:lstStyle/>
            <a:p>
              <a:pPr algn="ctr"/>
              <a:r>
                <a:rPr lang="en-US" sz="4800" b="1" i="1" dirty="0" err="1">
                  <a:solidFill>
                    <a:srgbClr val="F6FE0A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အခြေခံကျကျလေ့လာခြင်းဖြင</a:t>
              </a:r>
              <a:r>
                <a:rPr lang="en-US" sz="4800" b="1" i="1" dirty="0">
                  <a:solidFill>
                    <a:srgbClr val="F6FE0A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့်</a:t>
              </a:r>
              <a:endParaRPr lang="en-US" sz="4800" i="1" dirty="0">
                <a:solidFill>
                  <a:srgbClr val="F6FE0A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  <a:p>
              <a:pPr algn="ctr"/>
              <a:endParaRPr lang="en-US" sz="6000" b="1" i="1" dirty="0">
                <a:solidFill>
                  <a:srgbClr val="F6FE0A"/>
                </a:solidFill>
                <a:latin typeface="WinInnwa" charset="0"/>
                <a:cs typeface="WinInnwa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>
              <a:off x="4958" y="1301"/>
              <a:ext cx="34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i="1">
                  <a:solidFill>
                    <a:srgbClr val="FAFD00"/>
                  </a:solidFill>
                  <a:latin typeface="WinInnwa"/>
                  <a:ea typeface="MS PGothic" pitchFamily="34" charset="-128"/>
                  <a:cs typeface="WinInnwa"/>
                </a:rPr>
                <a:t>®</a:t>
              </a:r>
            </a:p>
          </p:txBody>
        </p:sp>
      </p:grp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3">
            <a:lum bright="-36000"/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31" y="750888"/>
            <a:ext cx="7875588" cy="5662612"/>
          </a:xfrm>
          <a:prstGeom prst="rect">
            <a:avLst/>
          </a:prstGeom>
          <a:solidFill>
            <a:schemeClr val="bg2">
              <a:alpha val="50195"/>
            </a:schemeClr>
          </a:solidFill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2605088"/>
            <a:ext cx="7900987" cy="1752600"/>
          </a:xfrm>
          <a:ln w="12700">
            <a:miter lim="800000"/>
            <a:headEnd/>
            <a:tailEnd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</p:spPr>
        <p:txBody>
          <a:bodyPr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None/>
            </a:pPr>
            <a:r>
              <a:rPr lang="my-MM" sz="2800" b="1" dirty="0"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အရေးပါသောအကြောင်းအရာ၊</a:t>
            </a:r>
          </a:p>
          <a:p>
            <a:pPr algn="ctr">
              <a:lnSpc>
                <a:spcPct val="90000"/>
              </a:lnSpc>
              <a:buNone/>
            </a:pPr>
            <a:r>
              <a:rPr lang="my-MM" sz="2800" b="1" dirty="0"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သူတပါးအား သင်ပေးနိုင်သည့်အရာရှိပါသည်</a:t>
            </a:r>
            <a:endParaRPr lang="en-US" sz="2800" b="1" dirty="0">
              <a:latin typeface="Pyidaungsu" panose="020B0502040204020203" pitchFamily="34" charset="0"/>
              <a:ea typeface="ＭＳ Ｐゴシック" charset="0"/>
              <a:cs typeface="Pyidaungsu" panose="020B0502040204020203" pitchFamily="34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my-MM" sz="2000">
              <a:solidFill>
                <a:srgbClr val="FFA27C"/>
              </a:solidFill>
              <a:latin typeface="Comic Sans MS" pitchFamily="-112" charset="0"/>
              <a:ea typeface="MS PGothic" pitchFamily="34" charset="-128"/>
              <a:cs typeface="MS PGothic" pitchFamily="34" charset="-12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7525" y="4327525"/>
            <a:ext cx="2851150" cy="2192338"/>
            <a:chOff x="326" y="2726"/>
            <a:chExt cx="1796" cy="1381"/>
          </a:xfrm>
        </p:grpSpPr>
        <p:graphicFrame>
          <p:nvGraphicFramePr>
            <p:cNvPr id="81922" name="Object 2"/>
            <p:cNvGraphicFramePr>
              <a:graphicFrameLocks noChangeAspect="1"/>
            </p:cNvGraphicFramePr>
            <p:nvPr/>
          </p:nvGraphicFramePr>
          <p:xfrm>
            <a:off x="326" y="2726"/>
            <a:ext cx="1796" cy="1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4559300" imgH="3505200" progId="MS_ClipArt_Gallery">
                    <p:embed/>
                  </p:oleObj>
                </mc:Choice>
                <mc:Fallback>
                  <p:oleObj r:id="rId4" imgW="4559300" imgH="3505200" progId="MS_ClipArt_Gallery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" y="2726"/>
                          <a:ext cx="1796" cy="1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blurRad="63500" dist="127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43F22C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775" name="Text Box 7"/>
            <p:cNvSpPr txBox="1">
              <a:spLocks noChangeArrowheads="1"/>
            </p:cNvSpPr>
            <p:nvPr/>
          </p:nvSpPr>
          <p:spPr bwMode="auto">
            <a:xfrm>
              <a:off x="513" y="2892"/>
              <a:ext cx="928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>
                  <a:solidFill>
                    <a:srgbClr val="ED181E"/>
                  </a:solidFill>
                  <a:latin typeface="WinInnwa" charset="0"/>
                  <a:cs typeface="WinInnwa" charset="0"/>
                </a:rPr>
                <a:t>z7vlY a,</a:t>
              </a:r>
              <a:endParaRPr lang="en-US" sz="3200">
                <a:latin typeface="WinInnwa" charset="0"/>
                <a:cs typeface="WinInnwa" charset="0"/>
              </a:endParaRPr>
            </a:p>
          </p:txBody>
        </p:sp>
        <p:sp>
          <p:nvSpPr>
            <p:cNvPr id="32776" name="Line 8"/>
            <p:cNvSpPr>
              <a:spLocks noChangeShapeType="1"/>
            </p:cNvSpPr>
            <p:nvPr/>
          </p:nvSpPr>
          <p:spPr bwMode="auto">
            <a:xfrm>
              <a:off x="858" y="3070"/>
              <a:ext cx="80" cy="0"/>
            </a:xfrm>
            <a:prstGeom prst="line">
              <a:avLst/>
            </a:prstGeom>
            <a:noFill/>
            <a:ln w="38100">
              <a:noFill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749300" y="5527675"/>
            <a:ext cx="7900988" cy="7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my-MM" sz="2800" b="1" dirty="0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သက်သေခံဖို့ ဘယ်လိုများ စရပါလိမ့်</a:t>
            </a:r>
            <a:endParaRPr lang="en-US" sz="2800" b="1" dirty="0">
              <a:solidFill>
                <a:srgbClr val="FFEA1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my-MM" sz="2000">
              <a:solidFill>
                <a:srgbClr val="FFFFFF"/>
              </a:solidFill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FFFFFF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rPr>
              <a:t> 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FFFFFF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rPr>
              <a:t>26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FFFF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rPr>
              <a:t>1</a:t>
            </a:r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1109663" y="4873625"/>
            <a:ext cx="138112" cy="0"/>
          </a:xfrm>
          <a:prstGeom prst="line">
            <a:avLst/>
          </a:prstGeom>
          <a:noFill/>
          <a:ln w="28575">
            <a:solidFill>
              <a:srgbClr val="ED181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1933" name="Group 15"/>
          <p:cNvGrpSpPr>
            <a:grpSpLocks/>
          </p:cNvGrpSpPr>
          <p:nvPr/>
        </p:nvGrpSpPr>
        <p:grpSpPr bwMode="auto">
          <a:xfrm>
            <a:off x="723900" y="1936750"/>
            <a:ext cx="7772400" cy="1143000"/>
            <a:chOff x="456" y="1220"/>
            <a:chExt cx="4896" cy="720"/>
          </a:xfrm>
        </p:grpSpPr>
        <p:sp>
          <p:nvSpPr>
            <p:cNvPr id="32784" name="Rectangle 16"/>
            <p:cNvSpPr>
              <a:spLocks noChangeArrowheads="1"/>
            </p:cNvSpPr>
            <p:nvPr/>
          </p:nvSpPr>
          <p:spPr bwMode="auto">
            <a:xfrm>
              <a:off x="456" y="1220"/>
              <a:ext cx="4896" cy="7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 anchor="ctr"/>
            <a:lstStyle/>
            <a:p>
              <a:pPr algn="ctr"/>
              <a:r>
                <a:rPr lang="en-US" sz="4800" b="1" i="1" dirty="0" err="1">
                  <a:solidFill>
                    <a:srgbClr val="F6FE0A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အခြေခံကျက</a:t>
              </a:r>
              <a:r>
                <a:rPr lang="en-US" sz="4800" b="1" i="1" dirty="0">
                  <a:solidFill>
                    <a:srgbClr val="F6FE0A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ျ </a:t>
              </a:r>
              <a:r>
                <a:rPr lang="en-US" sz="4800" b="1" i="1" dirty="0" err="1">
                  <a:solidFill>
                    <a:srgbClr val="F6FE0A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လေ့လာခြင်း</a:t>
              </a:r>
              <a:endParaRPr lang="en-US" sz="4800" b="1" i="1" dirty="0">
                <a:solidFill>
                  <a:srgbClr val="F6FE0A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  <a:p>
              <a:pPr algn="ctr"/>
              <a:endParaRPr lang="en-US" sz="4800" b="1" i="1" dirty="0">
                <a:solidFill>
                  <a:srgbClr val="F6FE0A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  <a:p>
              <a:pPr algn="ctr"/>
              <a:endParaRPr lang="en-US" sz="4800" i="1" dirty="0">
                <a:solidFill>
                  <a:srgbClr val="F6FE0A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>
              <a:off x="4958" y="1301"/>
              <a:ext cx="34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i="1" dirty="0">
                  <a:solidFill>
                    <a:srgbClr val="FAFD00"/>
                  </a:solidFill>
                  <a:latin typeface="WinInnwa"/>
                  <a:ea typeface="MS PGothic" pitchFamily="34" charset="-128"/>
                  <a:cs typeface="WinInnwa"/>
                </a:rPr>
                <a:t>®</a:t>
              </a:r>
            </a:p>
          </p:txBody>
        </p:sp>
      </p:grp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 advAuto="0"/>
      <p:bldP spid="32777" grpId="0" autoUpdateAnimBg="0"/>
      <p:bldP spid="327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462338" y="2025263"/>
            <a:ext cx="463550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my-MM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	သတိ…                    </a:t>
            </a:r>
            <a:r>
              <a:rPr lang="my-MM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ဤသင်တန်းကာလအတွင်း တယ်လီဖုန်းအစရှိသည့် ဆက်သွယ်ရေးကရိယာများအားလုံး</a:t>
            </a:r>
          </a:p>
          <a:p>
            <a:pPr algn="ctr">
              <a:spcBef>
                <a:spcPct val="50000"/>
              </a:spcBef>
            </a:pPr>
            <a:r>
              <a:rPr lang="my-MM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ခေတ္တပိတ်ထားပါ။ </a:t>
            </a:r>
          </a:p>
          <a:p>
            <a:pPr algn="ctr">
              <a:spcBef>
                <a:spcPct val="50000"/>
              </a:spcBef>
            </a:pPr>
            <a:r>
              <a:rPr lang="my-MM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ကျေးဇူးတင်ပါသည်။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0375" y="1735138"/>
            <a:ext cx="2792413" cy="2836862"/>
            <a:chOff x="258" y="850"/>
            <a:chExt cx="1759" cy="1787"/>
          </a:xfrm>
        </p:grpSpPr>
        <p:pic>
          <p:nvPicPr>
            <p:cNvPr id="2868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" y="850"/>
              <a:ext cx="1759" cy="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3" name="Line 7"/>
            <p:cNvSpPr>
              <a:spLocks noChangeShapeType="1"/>
            </p:cNvSpPr>
            <p:nvPr/>
          </p:nvSpPr>
          <p:spPr bwMode="auto">
            <a:xfrm>
              <a:off x="945" y="1074"/>
              <a:ext cx="186" cy="5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78" name="Oval 8"/>
          <p:cNvSpPr>
            <a:spLocks noChangeArrowheads="1"/>
          </p:cNvSpPr>
          <p:nvPr/>
        </p:nvSpPr>
        <p:spPr bwMode="auto">
          <a:xfrm>
            <a:off x="323850" y="5989638"/>
            <a:ext cx="655638" cy="5905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7629525" y="6515100"/>
            <a:ext cx="641350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8128846" y="6520577"/>
            <a:ext cx="341209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02</a:t>
            </a:r>
          </a:p>
        </p:txBody>
      </p:sp>
      <p:sp>
        <p:nvSpPr>
          <p:cNvPr id="28681" name="Text Box 11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>
            <a:lum bright="-36000"/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598488"/>
            <a:ext cx="7875588" cy="5662612"/>
          </a:xfrm>
          <a:prstGeom prst="rect">
            <a:avLst/>
          </a:prstGeom>
          <a:solidFill>
            <a:schemeClr val="bg2">
              <a:alpha val="50195"/>
            </a:schemeClr>
          </a:solidFill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7945438" y="1938338"/>
            <a:ext cx="5492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my-MM" sz="2800" i="1">
              <a:solidFill>
                <a:srgbClr val="FAFD00"/>
              </a:solidFill>
              <a:latin typeface="Times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66750" y="35369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 anchor="ctr"/>
          <a:lstStyle/>
          <a:p>
            <a:pPr algn="ctr"/>
            <a:r>
              <a:rPr lang="my-MM" altLang="ja-JP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“သင့်ရဲ့ကျမ်းစာမှတ်စုစာအုပ်”ကို</a:t>
            </a:r>
            <a:r>
              <a:rPr lang="en-US" altLang="ja-JP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altLang="ja-JP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ဖွင့်လိုက်ပါ</a:t>
            </a:r>
            <a:endParaRPr lang="en-US" sz="4800" b="1" i="1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647700" y="10985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 anchor="ctr"/>
          <a:lstStyle/>
          <a:p>
            <a:pPr algn="ctr"/>
            <a:endParaRPr lang="en-US" sz="4400">
              <a:solidFill>
                <a:srgbClr val="F6FE0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  <a:p>
            <a:pPr algn="ctr"/>
            <a:endParaRPr lang="en-US" sz="4400">
              <a:solidFill>
                <a:srgbClr val="F6FE0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  <a:p>
            <a:pPr algn="ctr"/>
            <a:endParaRPr lang="en-US" sz="6000" i="1">
              <a:solidFill>
                <a:srgbClr val="F6FE0A"/>
              </a:solidFill>
              <a:latin typeface="Times" charset="0"/>
            </a:endParaRP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27</a:t>
            </a:r>
          </a:p>
        </p:txBody>
      </p:sp>
      <p:grpSp>
        <p:nvGrpSpPr>
          <p:cNvPr id="83978" name="Group 10"/>
          <p:cNvGrpSpPr>
            <a:grpSpLocks/>
          </p:cNvGrpSpPr>
          <p:nvPr/>
        </p:nvGrpSpPr>
        <p:grpSpPr bwMode="auto">
          <a:xfrm>
            <a:off x="723900" y="1936750"/>
            <a:ext cx="7772400" cy="1143000"/>
            <a:chOff x="456" y="1220"/>
            <a:chExt cx="4896" cy="720"/>
          </a:xfrm>
        </p:grpSpPr>
        <p:sp>
          <p:nvSpPr>
            <p:cNvPr id="34827" name="Rectangle 11"/>
            <p:cNvSpPr>
              <a:spLocks noChangeArrowheads="1"/>
            </p:cNvSpPr>
            <p:nvPr/>
          </p:nvSpPr>
          <p:spPr bwMode="auto">
            <a:xfrm>
              <a:off x="456" y="1220"/>
              <a:ext cx="4896" cy="7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 anchor="ctr"/>
            <a:lstStyle/>
            <a:p>
              <a:pPr algn="ctr"/>
              <a:r>
                <a:rPr lang="en-US" sz="4400" b="1" i="1" dirty="0" err="1">
                  <a:solidFill>
                    <a:srgbClr val="F6FE0A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အခြေခံကျကျလေ့လာခြင်း</a:t>
              </a:r>
              <a:endParaRPr lang="en-US" sz="4400" i="1" dirty="0">
                <a:solidFill>
                  <a:srgbClr val="F6FE0A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  <a:p>
              <a:pPr algn="ctr"/>
              <a:endParaRPr lang="en-US" sz="6000" b="1" i="1" dirty="0">
                <a:solidFill>
                  <a:srgbClr val="F6FE0A"/>
                </a:solidFill>
                <a:latin typeface="WinInnwa" charset="0"/>
                <a:cs typeface="WinInnwa" charset="0"/>
              </a:endParaRPr>
            </a:p>
            <a:p>
              <a:pPr algn="ctr"/>
              <a:endParaRPr lang="en-US" sz="6000" b="1" i="1" dirty="0">
                <a:solidFill>
                  <a:srgbClr val="F6FE0A"/>
                </a:solidFill>
                <a:latin typeface="WinInnwa" charset="0"/>
                <a:cs typeface="WinInnwa" charset="0"/>
              </a:endParaRPr>
            </a:p>
          </p:txBody>
        </p:sp>
        <p:sp>
          <p:nvSpPr>
            <p:cNvPr id="34828" name="Rectangle 12"/>
            <p:cNvSpPr>
              <a:spLocks noChangeArrowheads="1"/>
            </p:cNvSpPr>
            <p:nvPr/>
          </p:nvSpPr>
          <p:spPr bwMode="auto">
            <a:xfrm>
              <a:off x="4958" y="1301"/>
              <a:ext cx="34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i="1">
                  <a:solidFill>
                    <a:srgbClr val="FAFD00"/>
                  </a:solidFill>
                  <a:latin typeface="WinInnwa"/>
                  <a:ea typeface="MS PGothic" pitchFamily="34" charset="-128"/>
                  <a:cs typeface="WinInnwa"/>
                </a:rPr>
                <a:t>®</a:t>
              </a:r>
            </a:p>
          </p:txBody>
        </p:sp>
      </p:grp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038" y="533400"/>
            <a:ext cx="7997825" cy="5765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576263" y="660400"/>
            <a:ext cx="7996237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28</a:t>
            </a:r>
          </a:p>
        </p:txBody>
      </p:sp>
    </p:spTree>
  </p:cSld>
  <p:clrMapOvr>
    <a:masterClrMapping/>
  </p:clrMapOvr>
  <p:transition>
    <p:wheel spokes="0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" y="520700"/>
            <a:ext cx="8027987" cy="578326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1262063" y="508000"/>
            <a:ext cx="6738937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29</a:t>
            </a:r>
          </a:p>
        </p:txBody>
      </p:sp>
    </p:spTree>
  </p:cSld>
  <p:clrMapOvr>
    <a:masterClrMapping/>
  </p:clrMapOvr>
  <p:transition>
    <p:wheel spokes="0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00" y="520700"/>
            <a:ext cx="8013700" cy="57737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30</a:t>
            </a:r>
          </a:p>
        </p:txBody>
      </p:sp>
    </p:spTree>
  </p:cSld>
  <p:clrMapOvr>
    <a:masterClrMapping/>
  </p:clrMapOvr>
  <p:transition>
    <p:wheel spokes="0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00" y="525463"/>
            <a:ext cx="8018463" cy="5773737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31</a:t>
            </a:r>
          </a:p>
        </p:txBody>
      </p:sp>
    </p:spTree>
  </p:cSld>
  <p:clrMapOvr>
    <a:masterClrMapping/>
  </p:clrMapOvr>
  <p:transition>
    <p:wheel spokes="0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19" t="8720" r="12126" b="9135"/>
          <a:stretch>
            <a:fillRect/>
          </a:stretch>
        </p:blipFill>
        <p:spPr bwMode="auto">
          <a:xfrm>
            <a:off x="1020763" y="520700"/>
            <a:ext cx="7102475" cy="58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4217988" y="357188"/>
            <a:ext cx="2185987" cy="3154362"/>
          </a:xfrm>
          <a:prstGeom prst="ellipse">
            <a:avLst/>
          </a:prstGeom>
          <a:noFill/>
          <a:ln w="76200">
            <a:solidFill>
              <a:srgbClr val="FFE957"/>
            </a:solidFill>
            <a:round/>
            <a:headEnd/>
            <a:tailEnd/>
          </a:ln>
          <a:effectLst>
            <a:outerShdw blurRad="63500" dist="89803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32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263" y="549275"/>
            <a:ext cx="8001000" cy="5765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048250" y="2574925"/>
            <a:ext cx="723900" cy="2163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D83104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700">
                <a:solidFill>
                  <a:schemeClr val="accent1"/>
                </a:solidFill>
                <a:latin typeface="Comic Sans MS" pitchFamily="-112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6757988" y="3476625"/>
            <a:ext cx="723900" cy="2163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D83104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700">
                <a:solidFill>
                  <a:schemeClr val="accent1"/>
                </a:solidFill>
                <a:latin typeface="Comic Sans MS" pitchFamily="-112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33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2709863" y="2287588"/>
            <a:ext cx="723900" cy="2163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D83104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700">
                <a:solidFill>
                  <a:schemeClr val="accent1"/>
                </a:solidFill>
                <a:latin typeface="Comic Sans MS" pitchFamily="-112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5492750" y="1028700"/>
            <a:ext cx="723900" cy="2163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D83104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700">
                <a:solidFill>
                  <a:schemeClr val="accent1"/>
                </a:solidFill>
                <a:latin typeface="Comic Sans MS" pitchFamily="-112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709738" y="1619250"/>
            <a:ext cx="5827712" cy="3590925"/>
            <a:chOff x="1188" y="909"/>
            <a:chExt cx="3670" cy="2263"/>
          </a:xfrm>
        </p:grpSpPr>
        <p:sp>
          <p:nvSpPr>
            <p:cNvPr id="41997" name="Rectangle 13"/>
            <p:cNvSpPr>
              <a:spLocks noChangeArrowheads="1"/>
            </p:cNvSpPr>
            <p:nvPr/>
          </p:nvSpPr>
          <p:spPr bwMode="auto">
            <a:xfrm rot="-731836">
              <a:off x="1188" y="909"/>
              <a:ext cx="3665" cy="2263"/>
            </a:xfrm>
            <a:prstGeom prst="rect">
              <a:avLst/>
            </a:prstGeom>
            <a:gradFill rotWithShape="0">
              <a:gsLst>
                <a:gs pos="0">
                  <a:srgbClr val="000099">
                    <a:gamma/>
                    <a:shade val="46275"/>
                    <a:invGamma/>
                  </a:srgbClr>
                </a:gs>
                <a:gs pos="50000">
                  <a:srgbClr val="000099"/>
                </a:gs>
                <a:gs pos="100000">
                  <a:srgbClr val="00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>
              <a:outerShdw blurRad="63500" dist="200805" dir="208170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41998" name="Text Box 14"/>
            <p:cNvSpPr txBox="1">
              <a:spLocks noChangeArrowheads="1"/>
            </p:cNvSpPr>
            <p:nvPr/>
          </p:nvSpPr>
          <p:spPr bwMode="auto">
            <a:xfrm rot="20836941">
              <a:off x="1211" y="1188"/>
              <a:ext cx="3647" cy="13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my-MM" sz="2800" b="1" dirty="0">
                  <a:solidFill>
                    <a:srgbClr val="EEFF4B"/>
                  </a:solidFill>
                  <a:latin typeface="Pyidaungsu" panose="020B0502040204020203" pitchFamily="34" charset="0"/>
                  <a:ea typeface="MS PGothic" pitchFamily="34" charset="-128"/>
                  <a:cs typeface="Pyidaungsu" panose="020B0502040204020203" pitchFamily="34" charset="0"/>
                </a:rPr>
                <a:t> ယခု  အမှားအမှန်ရောနေတဲ့သတင်းအချက်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my-MM" sz="2800" b="1" dirty="0">
                  <a:solidFill>
                    <a:srgbClr val="EEFF4B"/>
                  </a:solidFill>
                  <a:latin typeface="Pyidaungsu" panose="020B0502040204020203" pitchFamily="34" charset="0"/>
                  <a:ea typeface="MS PGothic" pitchFamily="34" charset="-128"/>
                  <a:cs typeface="Pyidaungsu" panose="020B0502040204020203" pitchFamily="34" charset="0"/>
                </a:rPr>
                <a:t>အလက်တွေကို ဘယ်လိုစပြီး ရွေးချယ်မလဲ</a:t>
              </a:r>
              <a:r>
                <a:rPr lang="en-US" sz="3600" b="1" dirty="0">
                  <a:solidFill>
                    <a:srgbClr val="EEFF4B"/>
                  </a:solidFill>
                  <a:latin typeface="WinInnwa"/>
                  <a:ea typeface="MS PGothic" pitchFamily="34" charset="-128"/>
                  <a:cs typeface="WinInnwa"/>
                </a:rPr>
                <a:t>?</a:t>
              </a:r>
            </a:p>
          </p:txBody>
        </p:sp>
      </p:grp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autoUpdateAnimBg="0"/>
      <p:bldP spid="41991" grpId="0" autoUpdateAnimBg="0"/>
      <p:bldP spid="41994" grpId="0" autoUpdateAnimBg="0"/>
      <p:bldP spid="41995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7" name="Group 2"/>
          <p:cNvGrpSpPr>
            <a:grpSpLocks/>
          </p:cNvGrpSpPr>
          <p:nvPr/>
        </p:nvGrpSpPr>
        <p:grpSpPr bwMode="auto">
          <a:xfrm>
            <a:off x="3492500" y="266700"/>
            <a:ext cx="5499100" cy="5822950"/>
            <a:chOff x="2200" y="168"/>
            <a:chExt cx="3464" cy="3668"/>
          </a:xfrm>
        </p:grpSpPr>
        <p:graphicFrame>
          <p:nvGraphicFramePr>
            <p:cNvPr id="98306" name="Object 2"/>
            <p:cNvGraphicFramePr>
              <a:graphicFrameLocks/>
            </p:cNvGraphicFramePr>
            <p:nvPr/>
          </p:nvGraphicFramePr>
          <p:xfrm>
            <a:off x="2200" y="187"/>
            <a:ext cx="1344" cy="36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Microsoft ClipArt Gallery" r:id="rId3" imgW="2146300" imgH="5803900" progId="MS_ClipArt_Gallery">
                    <p:embed/>
                  </p:oleObj>
                </mc:Choice>
                <mc:Fallback>
                  <p:oleObj name="Microsoft ClipArt Gallery" r:id="rId3" imgW="2146300" imgH="5803900" progId="MS_ClipArt_Gallery">
                    <p:embed/>
                    <p:pic>
                      <p:nvPicPr>
                        <p:cNvPr id="0" name="Object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0" y="187"/>
                          <a:ext cx="1344" cy="36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blurRad="63500" dist="107763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036" name="Line 4"/>
            <p:cNvSpPr>
              <a:spLocks noChangeShapeType="1"/>
            </p:cNvSpPr>
            <p:nvPr/>
          </p:nvSpPr>
          <p:spPr bwMode="auto">
            <a:xfrm flipV="1">
              <a:off x="3188" y="764"/>
              <a:ext cx="280" cy="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44037" name="Oval 5"/>
            <p:cNvSpPr>
              <a:spLocks noChangeArrowheads="1"/>
            </p:cNvSpPr>
            <p:nvPr/>
          </p:nvSpPr>
          <p:spPr bwMode="auto">
            <a:xfrm>
              <a:off x="3380" y="168"/>
              <a:ext cx="2284" cy="157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MS PGothic" pitchFamily="34" charset="-128"/>
                <a:cs typeface="MS PGothic" pitchFamily="34" charset="-128"/>
              </a:endParaRPr>
            </a:p>
          </p:txBody>
        </p:sp>
      </p:grp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5808663" y="442913"/>
            <a:ext cx="2725737" cy="15670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3500" dir="3187806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ဘယ်လိုမ</a:t>
            </a:r>
            <a:r>
              <a:rPr lang="en-US" sz="32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ှ </a:t>
            </a:r>
            <a:r>
              <a:rPr lang="en-US" sz="3200" b="1" dirty="0" err="1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မစဉ်းစားတတ်တော့ဘူး</a:t>
            </a:r>
            <a:endParaRPr lang="en-US" sz="3200" b="1" dirty="0">
              <a:solidFill>
                <a:srgbClr val="FFFF00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046663" y="2540000"/>
            <a:ext cx="3625850" cy="2501900"/>
            <a:chOff x="3179" y="1600"/>
            <a:chExt cx="2284" cy="1576"/>
          </a:xfrm>
        </p:grpSpPr>
        <p:sp>
          <p:nvSpPr>
            <p:cNvPr id="44040" name="Oval 8"/>
            <p:cNvSpPr>
              <a:spLocks noChangeArrowheads="1"/>
            </p:cNvSpPr>
            <p:nvPr/>
          </p:nvSpPr>
          <p:spPr bwMode="auto">
            <a:xfrm>
              <a:off x="3179" y="1600"/>
              <a:ext cx="2284" cy="157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  <p:sp>
          <p:nvSpPr>
            <p:cNvPr id="44041" name="Rectangle 9"/>
            <p:cNvSpPr>
              <a:spLocks noChangeArrowheads="1"/>
            </p:cNvSpPr>
            <p:nvPr/>
          </p:nvSpPr>
          <p:spPr bwMode="auto">
            <a:xfrm>
              <a:off x="3430" y="1904"/>
              <a:ext cx="1752" cy="6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3500" dir="2212194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en-US" sz="3200" b="1" i="1" dirty="0" err="1">
                  <a:solidFill>
                    <a:srgbClr val="FFFF00"/>
                  </a:solidFill>
                  <a:latin typeface="Pyidaungsu" panose="020B0502040204020203" pitchFamily="34" charset="0"/>
                  <a:ea typeface="MS PGothic" pitchFamily="34" charset="-128"/>
                  <a:cs typeface="Pyidaungsu" panose="020B0502040204020203" pitchFamily="34" charset="0"/>
                </a:rPr>
                <a:t>ဘယ်က</a:t>
              </a:r>
              <a:r>
                <a:rPr lang="en-US" sz="3200" b="1" i="1" dirty="0">
                  <a:solidFill>
                    <a:srgbClr val="FFFF00"/>
                  </a:solidFill>
                  <a:latin typeface="Pyidaungsu" panose="020B0502040204020203" pitchFamily="34" charset="0"/>
                  <a:ea typeface="MS PGothic" pitchFamily="34" charset="-128"/>
                  <a:cs typeface="Pyidaungsu" panose="020B0502040204020203" pitchFamily="34" charset="0"/>
                </a:rPr>
                <a:t> </a:t>
              </a:r>
              <a:r>
                <a:rPr lang="en-US" sz="3200" b="1" i="1" dirty="0" err="1">
                  <a:solidFill>
                    <a:srgbClr val="FFFF00"/>
                  </a:solidFill>
                  <a:latin typeface="Pyidaungsu" panose="020B0502040204020203" pitchFamily="34" charset="0"/>
                  <a:ea typeface="MS PGothic" pitchFamily="34" charset="-128"/>
                  <a:cs typeface="Pyidaungsu" panose="020B0502040204020203" pitchFamily="34" charset="0"/>
                </a:rPr>
                <a:t>စရပ</a:t>
              </a:r>
              <a:r>
                <a:rPr lang="en-US" sz="3200" b="1" i="1" dirty="0">
                  <a:solidFill>
                    <a:srgbClr val="FFFF00"/>
                  </a:solidFill>
                  <a:latin typeface="Pyidaungsu" panose="020B0502040204020203" pitchFamily="34" charset="0"/>
                  <a:ea typeface="MS PGothic" pitchFamily="34" charset="-128"/>
                  <a:cs typeface="Pyidaungsu" panose="020B0502040204020203" pitchFamily="34" charset="0"/>
                </a:rPr>
                <a:t>ါ့</a:t>
              </a:r>
              <a:r>
                <a:rPr lang="en-US" sz="3200" b="1" i="1" dirty="0" err="1">
                  <a:solidFill>
                    <a:srgbClr val="FFFF00"/>
                  </a:solidFill>
                  <a:latin typeface="Pyidaungsu" panose="020B0502040204020203" pitchFamily="34" charset="0"/>
                  <a:ea typeface="MS PGothic" pitchFamily="34" charset="-128"/>
                  <a:cs typeface="Pyidaungsu" panose="020B0502040204020203" pitchFamily="34" charset="0"/>
                </a:rPr>
                <a:t>မလဲ</a:t>
              </a:r>
              <a:endParaRPr lang="en-US" sz="3200" b="1" i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endParaRPr>
            </a:p>
          </p:txBody>
        </p:sp>
      </p:grpSp>
      <p:sp>
        <p:nvSpPr>
          <p:cNvPr id="98310" name="Text Box 1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98311" name="Text Box 11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8312" name="Text Box 12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8313" name="Text Box 13"/>
          <p:cNvSpPr txBox="1">
            <a:spLocks noChangeArrowheads="1"/>
          </p:cNvSpPr>
          <p:nvPr/>
        </p:nvSpPr>
        <p:spPr bwMode="auto">
          <a:xfrm>
            <a:off x="8078788" y="6532563"/>
            <a:ext cx="3397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34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2"/>
          <p:cNvSpPr>
            <a:spLocks noChangeArrowheads="1"/>
          </p:cNvSpPr>
          <p:nvPr/>
        </p:nvSpPr>
        <p:spPr bwMode="auto">
          <a:xfrm>
            <a:off x="25400" y="1366838"/>
            <a:ext cx="46751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6" name="Rectangle 3"/>
          <p:cNvSpPr>
            <a:spLocks noChangeArrowheads="1"/>
          </p:cNvSpPr>
          <p:nvPr/>
        </p:nvSpPr>
        <p:spPr bwMode="auto">
          <a:xfrm>
            <a:off x="6292850" y="3797300"/>
            <a:ext cx="539750" cy="596900"/>
          </a:xfrm>
          <a:prstGeom prst="rect">
            <a:avLst/>
          </a:prstGeom>
          <a:solidFill>
            <a:srgbClr val="67676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7" name="Freeform 4"/>
          <p:cNvSpPr>
            <a:spLocks/>
          </p:cNvSpPr>
          <p:nvPr/>
        </p:nvSpPr>
        <p:spPr bwMode="auto">
          <a:xfrm>
            <a:off x="6000750" y="3429000"/>
            <a:ext cx="744538" cy="477838"/>
          </a:xfrm>
          <a:custGeom>
            <a:avLst/>
            <a:gdLst>
              <a:gd name="T0" fmla="*/ 453628430 w 469"/>
              <a:gd name="T1" fmla="*/ 453628600 h 301"/>
              <a:gd name="T2" fmla="*/ 393144639 w 469"/>
              <a:gd name="T3" fmla="*/ 423386693 h 301"/>
              <a:gd name="T4" fmla="*/ 453628430 w 469"/>
              <a:gd name="T5" fmla="*/ 393144786 h 301"/>
              <a:gd name="T6" fmla="*/ 514112220 w 469"/>
              <a:gd name="T7" fmla="*/ 393144786 h 301"/>
              <a:gd name="T8" fmla="*/ 574596011 w 469"/>
              <a:gd name="T9" fmla="*/ 423386693 h 301"/>
              <a:gd name="T10" fmla="*/ 635079801 w 469"/>
              <a:gd name="T11" fmla="*/ 423386693 h 301"/>
              <a:gd name="T12" fmla="*/ 695563592 w 469"/>
              <a:gd name="T13" fmla="*/ 453628600 h 301"/>
              <a:gd name="T14" fmla="*/ 756047383 w 469"/>
              <a:gd name="T15" fmla="*/ 483870506 h 301"/>
              <a:gd name="T16" fmla="*/ 816531173 w 469"/>
              <a:gd name="T17" fmla="*/ 514112413 h 301"/>
              <a:gd name="T18" fmla="*/ 877014964 w 469"/>
              <a:gd name="T19" fmla="*/ 514112413 h 301"/>
              <a:gd name="T20" fmla="*/ 937498755 w 469"/>
              <a:gd name="T21" fmla="*/ 453628600 h 301"/>
              <a:gd name="T22" fmla="*/ 997982545 w 469"/>
              <a:gd name="T23" fmla="*/ 453628600 h 301"/>
              <a:gd name="T24" fmla="*/ 1058466336 w 469"/>
              <a:gd name="T25" fmla="*/ 453628600 h 301"/>
              <a:gd name="T26" fmla="*/ 1118950126 w 469"/>
              <a:gd name="T27" fmla="*/ 393144786 h 301"/>
              <a:gd name="T28" fmla="*/ 1179433917 w 469"/>
              <a:gd name="T29" fmla="*/ 362902880 h 301"/>
              <a:gd name="T30" fmla="*/ 1179433917 w 469"/>
              <a:gd name="T31" fmla="*/ 302419066 h 301"/>
              <a:gd name="T32" fmla="*/ 1149192022 w 469"/>
              <a:gd name="T33" fmla="*/ 241935253 h 301"/>
              <a:gd name="T34" fmla="*/ 1088708231 w 469"/>
              <a:gd name="T35" fmla="*/ 241935253 h 301"/>
              <a:gd name="T36" fmla="*/ 1028224441 w 469"/>
              <a:gd name="T37" fmla="*/ 211693347 h 301"/>
              <a:gd name="T38" fmla="*/ 1088708231 w 469"/>
              <a:gd name="T39" fmla="*/ 181451440 h 301"/>
              <a:gd name="T40" fmla="*/ 1149192022 w 469"/>
              <a:gd name="T41" fmla="*/ 211693347 h 301"/>
              <a:gd name="T42" fmla="*/ 1149192022 w 469"/>
              <a:gd name="T43" fmla="*/ 151209533 h 301"/>
              <a:gd name="T44" fmla="*/ 1088708231 w 469"/>
              <a:gd name="T45" fmla="*/ 120967627 h 301"/>
              <a:gd name="T46" fmla="*/ 1058466336 w 469"/>
              <a:gd name="T47" fmla="*/ 60483813 h 301"/>
              <a:gd name="T48" fmla="*/ 997982545 w 469"/>
              <a:gd name="T49" fmla="*/ 30241907 h 301"/>
              <a:gd name="T50" fmla="*/ 937498755 w 469"/>
              <a:gd name="T51" fmla="*/ 0 h 301"/>
              <a:gd name="T52" fmla="*/ 877014964 w 469"/>
              <a:gd name="T53" fmla="*/ 0 h 301"/>
              <a:gd name="T54" fmla="*/ 816531173 w 469"/>
              <a:gd name="T55" fmla="*/ 0 h 301"/>
              <a:gd name="T56" fmla="*/ 756047383 w 469"/>
              <a:gd name="T57" fmla="*/ 0 h 301"/>
              <a:gd name="T58" fmla="*/ 725805487 w 469"/>
              <a:gd name="T59" fmla="*/ 60483813 h 301"/>
              <a:gd name="T60" fmla="*/ 665321697 w 469"/>
              <a:gd name="T61" fmla="*/ 60483813 h 301"/>
              <a:gd name="T62" fmla="*/ 604837906 w 469"/>
              <a:gd name="T63" fmla="*/ 60483813 h 301"/>
              <a:gd name="T64" fmla="*/ 544354116 w 469"/>
              <a:gd name="T65" fmla="*/ 60483813 h 301"/>
              <a:gd name="T66" fmla="*/ 483870325 w 469"/>
              <a:gd name="T67" fmla="*/ 90725720 h 301"/>
              <a:gd name="T68" fmla="*/ 423386534 w 469"/>
              <a:gd name="T69" fmla="*/ 120967627 h 301"/>
              <a:gd name="T70" fmla="*/ 362902744 w 469"/>
              <a:gd name="T71" fmla="*/ 120967627 h 301"/>
              <a:gd name="T72" fmla="*/ 332660848 w 469"/>
              <a:gd name="T73" fmla="*/ 181451440 h 301"/>
              <a:gd name="T74" fmla="*/ 272177058 w 469"/>
              <a:gd name="T75" fmla="*/ 181451440 h 301"/>
              <a:gd name="T76" fmla="*/ 211693267 w 469"/>
              <a:gd name="T77" fmla="*/ 181451440 h 301"/>
              <a:gd name="T78" fmla="*/ 151209477 w 469"/>
              <a:gd name="T79" fmla="*/ 211693347 h 301"/>
              <a:gd name="T80" fmla="*/ 90725686 w 469"/>
              <a:gd name="T81" fmla="*/ 241935253 h 301"/>
              <a:gd name="T82" fmla="*/ 60483791 w 469"/>
              <a:gd name="T83" fmla="*/ 302419066 h 301"/>
              <a:gd name="T84" fmla="*/ 0 w 469"/>
              <a:gd name="T85" fmla="*/ 332660973 h 301"/>
              <a:gd name="T86" fmla="*/ 0 w 469"/>
              <a:gd name="T87" fmla="*/ 393144786 h 301"/>
              <a:gd name="T88" fmla="*/ 30241895 w 469"/>
              <a:gd name="T89" fmla="*/ 453628600 h 301"/>
              <a:gd name="T90" fmla="*/ 90725686 w 469"/>
              <a:gd name="T91" fmla="*/ 453628600 h 301"/>
              <a:gd name="T92" fmla="*/ 151209477 w 469"/>
              <a:gd name="T93" fmla="*/ 483870506 h 301"/>
              <a:gd name="T94" fmla="*/ 211693267 w 469"/>
              <a:gd name="T95" fmla="*/ 483870506 h 301"/>
              <a:gd name="T96" fmla="*/ 241935162 w 469"/>
              <a:gd name="T97" fmla="*/ 544354320 h 301"/>
              <a:gd name="T98" fmla="*/ 241935162 w 469"/>
              <a:gd name="T99" fmla="*/ 604838133 h 301"/>
              <a:gd name="T100" fmla="*/ 302418953 w 469"/>
              <a:gd name="T101" fmla="*/ 635080040 h 301"/>
              <a:gd name="T102" fmla="*/ 332660848 w 469"/>
              <a:gd name="T103" fmla="*/ 695563853 h 301"/>
              <a:gd name="T104" fmla="*/ 393144639 w 469"/>
              <a:gd name="T105" fmla="*/ 695563853 h 301"/>
              <a:gd name="T106" fmla="*/ 453628430 w 469"/>
              <a:gd name="T107" fmla="*/ 725805759 h 301"/>
              <a:gd name="T108" fmla="*/ 514112220 w 469"/>
              <a:gd name="T109" fmla="*/ 725805759 h 301"/>
              <a:gd name="T110" fmla="*/ 574596011 w 469"/>
              <a:gd name="T111" fmla="*/ 756047666 h 301"/>
              <a:gd name="T112" fmla="*/ 635079801 w 469"/>
              <a:gd name="T113" fmla="*/ 725805759 h 301"/>
              <a:gd name="T114" fmla="*/ 695563592 w 469"/>
              <a:gd name="T115" fmla="*/ 695563853 h 301"/>
              <a:gd name="T116" fmla="*/ 725805487 w 469"/>
              <a:gd name="T117" fmla="*/ 635080040 h 301"/>
              <a:gd name="T118" fmla="*/ 756047383 w 469"/>
              <a:gd name="T119" fmla="*/ 574596226 h 301"/>
              <a:gd name="T120" fmla="*/ 786289278 w 469"/>
              <a:gd name="T121" fmla="*/ 514112413 h 301"/>
              <a:gd name="T122" fmla="*/ 756047383 w 469"/>
              <a:gd name="T123" fmla="*/ 423386693 h 301"/>
              <a:gd name="T124" fmla="*/ 453628430 w 469"/>
              <a:gd name="T125" fmla="*/ 453628600 h 3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69"/>
              <a:gd name="T190" fmla="*/ 0 h 301"/>
              <a:gd name="T191" fmla="*/ 469 w 469"/>
              <a:gd name="T192" fmla="*/ 301 h 30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69" h="301">
                <a:moveTo>
                  <a:pt x="180" y="180"/>
                </a:moveTo>
                <a:lnTo>
                  <a:pt x="156" y="168"/>
                </a:lnTo>
                <a:lnTo>
                  <a:pt x="180" y="156"/>
                </a:lnTo>
                <a:lnTo>
                  <a:pt x="204" y="156"/>
                </a:lnTo>
                <a:lnTo>
                  <a:pt x="228" y="168"/>
                </a:lnTo>
                <a:lnTo>
                  <a:pt x="252" y="168"/>
                </a:lnTo>
                <a:lnTo>
                  <a:pt x="276" y="180"/>
                </a:lnTo>
                <a:lnTo>
                  <a:pt x="300" y="192"/>
                </a:lnTo>
                <a:lnTo>
                  <a:pt x="324" y="204"/>
                </a:lnTo>
                <a:lnTo>
                  <a:pt x="348" y="204"/>
                </a:lnTo>
                <a:lnTo>
                  <a:pt x="372" y="180"/>
                </a:lnTo>
                <a:lnTo>
                  <a:pt x="396" y="180"/>
                </a:lnTo>
                <a:lnTo>
                  <a:pt x="420" y="180"/>
                </a:lnTo>
                <a:lnTo>
                  <a:pt x="444" y="156"/>
                </a:lnTo>
                <a:lnTo>
                  <a:pt x="468" y="144"/>
                </a:lnTo>
                <a:lnTo>
                  <a:pt x="468" y="120"/>
                </a:lnTo>
                <a:lnTo>
                  <a:pt x="456" y="96"/>
                </a:lnTo>
                <a:lnTo>
                  <a:pt x="432" y="96"/>
                </a:lnTo>
                <a:lnTo>
                  <a:pt x="408" y="84"/>
                </a:lnTo>
                <a:lnTo>
                  <a:pt x="432" y="72"/>
                </a:lnTo>
                <a:lnTo>
                  <a:pt x="456" y="84"/>
                </a:lnTo>
                <a:lnTo>
                  <a:pt x="456" y="60"/>
                </a:lnTo>
                <a:lnTo>
                  <a:pt x="432" y="48"/>
                </a:lnTo>
                <a:lnTo>
                  <a:pt x="420" y="24"/>
                </a:lnTo>
                <a:lnTo>
                  <a:pt x="396" y="12"/>
                </a:lnTo>
                <a:lnTo>
                  <a:pt x="372" y="0"/>
                </a:lnTo>
                <a:lnTo>
                  <a:pt x="348" y="0"/>
                </a:lnTo>
                <a:lnTo>
                  <a:pt x="324" y="0"/>
                </a:lnTo>
                <a:lnTo>
                  <a:pt x="300" y="0"/>
                </a:lnTo>
                <a:lnTo>
                  <a:pt x="288" y="24"/>
                </a:lnTo>
                <a:lnTo>
                  <a:pt x="264" y="24"/>
                </a:lnTo>
                <a:lnTo>
                  <a:pt x="240" y="24"/>
                </a:lnTo>
                <a:lnTo>
                  <a:pt x="216" y="24"/>
                </a:lnTo>
                <a:lnTo>
                  <a:pt x="192" y="36"/>
                </a:lnTo>
                <a:lnTo>
                  <a:pt x="168" y="48"/>
                </a:lnTo>
                <a:lnTo>
                  <a:pt x="144" y="48"/>
                </a:lnTo>
                <a:lnTo>
                  <a:pt x="132" y="72"/>
                </a:lnTo>
                <a:lnTo>
                  <a:pt x="108" y="72"/>
                </a:lnTo>
                <a:lnTo>
                  <a:pt x="84" y="72"/>
                </a:lnTo>
                <a:lnTo>
                  <a:pt x="60" y="84"/>
                </a:lnTo>
                <a:lnTo>
                  <a:pt x="36" y="96"/>
                </a:lnTo>
                <a:lnTo>
                  <a:pt x="24" y="120"/>
                </a:lnTo>
                <a:lnTo>
                  <a:pt x="0" y="132"/>
                </a:lnTo>
                <a:lnTo>
                  <a:pt x="0" y="156"/>
                </a:lnTo>
                <a:lnTo>
                  <a:pt x="12" y="180"/>
                </a:lnTo>
                <a:lnTo>
                  <a:pt x="36" y="180"/>
                </a:lnTo>
                <a:lnTo>
                  <a:pt x="60" y="192"/>
                </a:lnTo>
                <a:lnTo>
                  <a:pt x="84" y="192"/>
                </a:lnTo>
                <a:lnTo>
                  <a:pt x="96" y="216"/>
                </a:lnTo>
                <a:lnTo>
                  <a:pt x="96" y="240"/>
                </a:lnTo>
                <a:lnTo>
                  <a:pt x="120" y="252"/>
                </a:lnTo>
                <a:lnTo>
                  <a:pt x="132" y="276"/>
                </a:lnTo>
                <a:lnTo>
                  <a:pt x="156" y="276"/>
                </a:lnTo>
                <a:lnTo>
                  <a:pt x="180" y="288"/>
                </a:lnTo>
                <a:lnTo>
                  <a:pt x="204" y="288"/>
                </a:lnTo>
                <a:lnTo>
                  <a:pt x="228" y="300"/>
                </a:lnTo>
                <a:lnTo>
                  <a:pt x="252" y="288"/>
                </a:lnTo>
                <a:lnTo>
                  <a:pt x="276" y="276"/>
                </a:lnTo>
                <a:lnTo>
                  <a:pt x="288" y="252"/>
                </a:lnTo>
                <a:lnTo>
                  <a:pt x="300" y="228"/>
                </a:lnTo>
                <a:lnTo>
                  <a:pt x="312" y="204"/>
                </a:lnTo>
                <a:lnTo>
                  <a:pt x="300" y="168"/>
                </a:lnTo>
                <a:lnTo>
                  <a:pt x="180" y="180"/>
                </a:lnTo>
              </a:path>
            </a:pathLst>
          </a:custGeom>
          <a:solidFill>
            <a:srgbClr val="67676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8" name="Freeform 5"/>
          <p:cNvSpPr>
            <a:spLocks/>
          </p:cNvSpPr>
          <p:nvPr/>
        </p:nvSpPr>
        <p:spPr bwMode="auto">
          <a:xfrm>
            <a:off x="6057900" y="3962400"/>
            <a:ext cx="2611438" cy="706438"/>
          </a:xfrm>
          <a:custGeom>
            <a:avLst/>
            <a:gdLst>
              <a:gd name="T0" fmla="*/ 1754029086 w 1645"/>
              <a:gd name="T1" fmla="*/ 453628446 h 445"/>
              <a:gd name="T2" fmla="*/ 1572577801 w 1645"/>
              <a:gd name="T3" fmla="*/ 514112239 h 445"/>
              <a:gd name="T4" fmla="*/ 1391126516 w 1645"/>
              <a:gd name="T5" fmla="*/ 544354135 h 445"/>
              <a:gd name="T6" fmla="*/ 1209675232 w 1645"/>
              <a:gd name="T7" fmla="*/ 544354135 h 445"/>
              <a:gd name="T8" fmla="*/ 1028223947 w 1645"/>
              <a:gd name="T9" fmla="*/ 574596032 h 445"/>
              <a:gd name="T10" fmla="*/ 877014543 w 1645"/>
              <a:gd name="T11" fmla="*/ 725805514 h 445"/>
              <a:gd name="T12" fmla="*/ 725805139 w 1645"/>
              <a:gd name="T13" fmla="*/ 846773099 h 445"/>
              <a:gd name="T14" fmla="*/ 635079497 w 1645"/>
              <a:gd name="T15" fmla="*/ 846773099 h 445"/>
              <a:gd name="T16" fmla="*/ 453628212 w 1645"/>
              <a:gd name="T17" fmla="*/ 846773099 h 445"/>
              <a:gd name="T18" fmla="*/ 332660689 w 1645"/>
              <a:gd name="T19" fmla="*/ 635079824 h 445"/>
              <a:gd name="T20" fmla="*/ 181451285 w 1645"/>
              <a:gd name="T21" fmla="*/ 483870342 h 445"/>
              <a:gd name="T22" fmla="*/ 30241881 w 1645"/>
              <a:gd name="T23" fmla="*/ 514112239 h 445"/>
              <a:gd name="T24" fmla="*/ 30241881 w 1645"/>
              <a:gd name="T25" fmla="*/ 695563617 h 445"/>
              <a:gd name="T26" fmla="*/ 181451285 w 1645"/>
              <a:gd name="T27" fmla="*/ 816531203 h 445"/>
              <a:gd name="T28" fmla="*/ 362902569 w 1645"/>
              <a:gd name="T29" fmla="*/ 937498789 h 445"/>
              <a:gd name="T30" fmla="*/ 453628212 w 1645"/>
              <a:gd name="T31" fmla="*/ 1088708271 h 445"/>
              <a:gd name="T32" fmla="*/ 635079497 w 1645"/>
              <a:gd name="T33" fmla="*/ 1118950167 h 445"/>
              <a:gd name="T34" fmla="*/ 816530781 w 1645"/>
              <a:gd name="T35" fmla="*/ 1088708271 h 445"/>
              <a:gd name="T36" fmla="*/ 997982066 w 1645"/>
              <a:gd name="T37" fmla="*/ 1088708271 h 445"/>
              <a:gd name="T38" fmla="*/ 1209675232 w 1645"/>
              <a:gd name="T39" fmla="*/ 1088708271 h 445"/>
              <a:gd name="T40" fmla="*/ 1421368397 w 1645"/>
              <a:gd name="T41" fmla="*/ 1028224478 h 445"/>
              <a:gd name="T42" fmla="*/ 1602819682 w 1645"/>
              <a:gd name="T43" fmla="*/ 967740685 h 445"/>
              <a:gd name="T44" fmla="*/ 1814512847 w 1645"/>
              <a:gd name="T45" fmla="*/ 967740685 h 445"/>
              <a:gd name="T46" fmla="*/ 1965722251 w 1645"/>
              <a:gd name="T47" fmla="*/ 816531203 h 445"/>
              <a:gd name="T48" fmla="*/ 2147173536 w 1645"/>
              <a:gd name="T49" fmla="*/ 725805514 h 445"/>
              <a:gd name="T50" fmla="*/ 2147483647 w 1645"/>
              <a:gd name="T51" fmla="*/ 604837928 h 445"/>
              <a:gd name="T52" fmla="*/ 2147483647 w 1645"/>
              <a:gd name="T53" fmla="*/ 544354135 h 445"/>
              <a:gd name="T54" fmla="*/ 2147483647 w 1645"/>
              <a:gd name="T55" fmla="*/ 483870342 h 445"/>
              <a:gd name="T56" fmla="*/ 2147483647 w 1645"/>
              <a:gd name="T57" fmla="*/ 453628446 h 445"/>
              <a:gd name="T58" fmla="*/ 2147483647 w 1645"/>
              <a:gd name="T59" fmla="*/ 453628446 h 445"/>
              <a:gd name="T60" fmla="*/ 2147483647 w 1645"/>
              <a:gd name="T61" fmla="*/ 362902757 h 445"/>
              <a:gd name="T62" fmla="*/ 2147483647 w 1645"/>
              <a:gd name="T63" fmla="*/ 362902757 h 445"/>
              <a:gd name="T64" fmla="*/ 2147483647 w 1645"/>
              <a:gd name="T65" fmla="*/ 302418964 h 445"/>
              <a:gd name="T66" fmla="*/ 2147483647 w 1645"/>
              <a:gd name="T67" fmla="*/ 302418964 h 445"/>
              <a:gd name="T68" fmla="*/ 2147483647 w 1645"/>
              <a:gd name="T69" fmla="*/ 302418964 h 445"/>
              <a:gd name="T70" fmla="*/ 2147483647 w 1645"/>
              <a:gd name="T71" fmla="*/ 302418964 h 445"/>
              <a:gd name="T72" fmla="*/ 2147483647 w 1645"/>
              <a:gd name="T73" fmla="*/ 302418964 h 445"/>
              <a:gd name="T74" fmla="*/ 2147483647 w 1645"/>
              <a:gd name="T75" fmla="*/ 120967586 h 445"/>
              <a:gd name="T76" fmla="*/ 2147483647 w 1645"/>
              <a:gd name="T77" fmla="*/ 0 h 445"/>
              <a:gd name="T78" fmla="*/ 2147483647 w 1645"/>
              <a:gd name="T79" fmla="*/ 30241896 h 445"/>
              <a:gd name="T80" fmla="*/ 2147483647 w 1645"/>
              <a:gd name="T81" fmla="*/ 60483793 h 445"/>
              <a:gd name="T82" fmla="*/ 2147483647 w 1645"/>
              <a:gd name="T83" fmla="*/ 120967586 h 445"/>
              <a:gd name="T84" fmla="*/ 2147483647 w 1645"/>
              <a:gd name="T85" fmla="*/ 151209482 h 445"/>
              <a:gd name="T86" fmla="*/ 2147483647 w 1645"/>
              <a:gd name="T87" fmla="*/ 120967586 h 445"/>
              <a:gd name="T88" fmla="*/ 2147483647 w 1645"/>
              <a:gd name="T89" fmla="*/ 60483793 h 445"/>
              <a:gd name="T90" fmla="*/ 2147483647 w 1645"/>
              <a:gd name="T91" fmla="*/ 60483793 h 445"/>
              <a:gd name="T92" fmla="*/ 2147483647 w 1645"/>
              <a:gd name="T93" fmla="*/ 211693275 h 445"/>
              <a:gd name="T94" fmla="*/ 2147483647 w 1645"/>
              <a:gd name="T95" fmla="*/ 362902757 h 445"/>
              <a:gd name="T96" fmla="*/ 2086689775 w 1645"/>
              <a:gd name="T97" fmla="*/ 423386550 h 445"/>
              <a:gd name="T98" fmla="*/ 1905238490 w 1645"/>
              <a:gd name="T99" fmla="*/ 393144653 h 44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45"/>
              <a:gd name="T151" fmla="*/ 0 h 445"/>
              <a:gd name="T152" fmla="*/ 1645 w 1645"/>
              <a:gd name="T153" fmla="*/ 445 h 44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45" h="445">
                <a:moveTo>
                  <a:pt x="744" y="156"/>
                </a:moveTo>
                <a:lnTo>
                  <a:pt x="720" y="168"/>
                </a:lnTo>
                <a:lnTo>
                  <a:pt x="696" y="180"/>
                </a:lnTo>
                <a:lnTo>
                  <a:pt x="672" y="192"/>
                </a:lnTo>
                <a:lnTo>
                  <a:pt x="648" y="192"/>
                </a:lnTo>
                <a:lnTo>
                  <a:pt x="624" y="204"/>
                </a:lnTo>
                <a:lnTo>
                  <a:pt x="600" y="204"/>
                </a:lnTo>
                <a:lnTo>
                  <a:pt x="576" y="204"/>
                </a:lnTo>
                <a:lnTo>
                  <a:pt x="552" y="216"/>
                </a:lnTo>
                <a:lnTo>
                  <a:pt x="528" y="216"/>
                </a:lnTo>
                <a:lnTo>
                  <a:pt x="504" y="216"/>
                </a:lnTo>
                <a:lnTo>
                  <a:pt x="480" y="216"/>
                </a:lnTo>
                <a:lnTo>
                  <a:pt x="456" y="216"/>
                </a:lnTo>
                <a:lnTo>
                  <a:pt x="432" y="216"/>
                </a:lnTo>
                <a:lnTo>
                  <a:pt x="408" y="228"/>
                </a:lnTo>
                <a:lnTo>
                  <a:pt x="384" y="252"/>
                </a:lnTo>
                <a:lnTo>
                  <a:pt x="372" y="276"/>
                </a:lnTo>
                <a:lnTo>
                  <a:pt x="348" y="288"/>
                </a:lnTo>
                <a:lnTo>
                  <a:pt x="336" y="312"/>
                </a:lnTo>
                <a:lnTo>
                  <a:pt x="312" y="324"/>
                </a:lnTo>
                <a:lnTo>
                  <a:pt x="288" y="336"/>
                </a:lnTo>
                <a:lnTo>
                  <a:pt x="276" y="360"/>
                </a:lnTo>
                <a:lnTo>
                  <a:pt x="252" y="360"/>
                </a:lnTo>
                <a:lnTo>
                  <a:pt x="252" y="336"/>
                </a:lnTo>
                <a:lnTo>
                  <a:pt x="228" y="336"/>
                </a:lnTo>
                <a:lnTo>
                  <a:pt x="204" y="336"/>
                </a:lnTo>
                <a:lnTo>
                  <a:pt x="180" y="336"/>
                </a:lnTo>
                <a:lnTo>
                  <a:pt x="168" y="312"/>
                </a:lnTo>
                <a:lnTo>
                  <a:pt x="144" y="276"/>
                </a:lnTo>
                <a:lnTo>
                  <a:pt x="132" y="252"/>
                </a:lnTo>
                <a:lnTo>
                  <a:pt x="132" y="228"/>
                </a:lnTo>
                <a:lnTo>
                  <a:pt x="96" y="204"/>
                </a:lnTo>
                <a:lnTo>
                  <a:pt x="72" y="192"/>
                </a:lnTo>
                <a:lnTo>
                  <a:pt x="48" y="180"/>
                </a:lnTo>
                <a:lnTo>
                  <a:pt x="24" y="180"/>
                </a:lnTo>
                <a:lnTo>
                  <a:pt x="12" y="204"/>
                </a:lnTo>
                <a:lnTo>
                  <a:pt x="0" y="228"/>
                </a:lnTo>
                <a:lnTo>
                  <a:pt x="0" y="252"/>
                </a:lnTo>
                <a:lnTo>
                  <a:pt x="12" y="276"/>
                </a:lnTo>
                <a:lnTo>
                  <a:pt x="24" y="300"/>
                </a:lnTo>
                <a:lnTo>
                  <a:pt x="48" y="312"/>
                </a:lnTo>
                <a:lnTo>
                  <a:pt x="72" y="324"/>
                </a:lnTo>
                <a:lnTo>
                  <a:pt x="108" y="348"/>
                </a:lnTo>
                <a:lnTo>
                  <a:pt x="132" y="348"/>
                </a:lnTo>
                <a:lnTo>
                  <a:pt x="144" y="372"/>
                </a:lnTo>
                <a:lnTo>
                  <a:pt x="144" y="396"/>
                </a:lnTo>
                <a:lnTo>
                  <a:pt x="156" y="420"/>
                </a:lnTo>
                <a:lnTo>
                  <a:pt x="180" y="432"/>
                </a:lnTo>
                <a:lnTo>
                  <a:pt x="204" y="444"/>
                </a:lnTo>
                <a:lnTo>
                  <a:pt x="228" y="444"/>
                </a:lnTo>
                <a:lnTo>
                  <a:pt x="252" y="444"/>
                </a:lnTo>
                <a:lnTo>
                  <a:pt x="276" y="444"/>
                </a:lnTo>
                <a:lnTo>
                  <a:pt x="300" y="432"/>
                </a:lnTo>
                <a:lnTo>
                  <a:pt x="324" y="432"/>
                </a:lnTo>
                <a:lnTo>
                  <a:pt x="348" y="432"/>
                </a:lnTo>
                <a:lnTo>
                  <a:pt x="372" y="432"/>
                </a:lnTo>
                <a:lnTo>
                  <a:pt x="396" y="432"/>
                </a:lnTo>
                <a:lnTo>
                  <a:pt x="420" y="432"/>
                </a:lnTo>
                <a:lnTo>
                  <a:pt x="444" y="432"/>
                </a:lnTo>
                <a:lnTo>
                  <a:pt x="480" y="432"/>
                </a:lnTo>
                <a:lnTo>
                  <a:pt x="516" y="432"/>
                </a:lnTo>
                <a:lnTo>
                  <a:pt x="552" y="432"/>
                </a:lnTo>
                <a:lnTo>
                  <a:pt x="564" y="408"/>
                </a:lnTo>
                <a:lnTo>
                  <a:pt x="588" y="408"/>
                </a:lnTo>
                <a:lnTo>
                  <a:pt x="612" y="396"/>
                </a:lnTo>
                <a:lnTo>
                  <a:pt x="636" y="384"/>
                </a:lnTo>
                <a:lnTo>
                  <a:pt x="660" y="384"/>
                </a:lnTo>
                <a:lnTo>
                  <a:pt x="696" y="384"/>
                </a:lnTo>
                <a:lnTo>
                  <a:pt x="720" y="384"/>
                </a:lnTo>
                <a:lnTo>
                  <a:pt x="732" y="360"/>
                </a:lnTo>
                <a:lnTo>
                  <a:pt x="756" y="348"/>
                </a:lnTo>
                <a:lnTo>
                  <a:pt x="780" y="324"/>
                </a:lnTo>
                <a:lnTo>
                  <a:pt x="804" y="312"/>
                </a:lnTo>
                <a:lnTo>
                  <a:pt x="828" y="300"/>
                </a:lnTo>
                <a:lnTo>
                  <a:pt x="852" y="288"/>
                </a:lnTo>
                <a:lnTo>
                  <a:pt x="864" y="264"/>
                </a:lnTo>
                <a:lnTo>
                  <a:pt x="888" y="264"/>
                </a:lnTo>
                <a:lnTo>
                  <a:pt x="900" y="240"/>
                </a:lnTo>
                <a:lnTo>
                  <a:pt x="936" y="240"/>
                </a:lnTo>
                <a:lnTo>
                  <a:pt x="960" y="228"/>
                </a:lnTo>
                <a:lnTo>
                  <a:pt x="984" y="216"/>
                </a:lnTo>
                <a:lnTo>
                  <a:pt x="1008" y="204"/>
                </a:lnTo>
                <a:lnTo>
                  <a:pt x="1032" y="204"/>
                </a:lnTo>
                <a:lnTo>
                  <a:pt x="1056" y="192"/>
                </a:lnTo>
                <a:lnTo>
                  <a:pt x="1080" y="192"/>
                </a:lnTo>
                <a:lnTo>
                  <a:pt x="1104" y="180"/>
                </a:lnTo>
                <a:lnTo>
                  <a:pt x="1128" y="180"/>
                </a:lnTo>
                <a:lnTo>
                  <a:pt x="1152" y="180"/>
                </a:lnTo>
                <a:lnTo>
                  <a:pt x="1176" y="180"/>
                </a:lnTo>
                <a:lnTo>
                  <a:pt x="1212" y="180"/>
                </a:lnTo>
                <a:lnTo>
                  <a:pt x="1236" y="168"/>
                </a:lnTo>
                <a:lnTo>
                  <a:pt x="1248" y="144"/>
                </a:lnTo>
                <a:lnTo>
                  <a:pt x="1272" y="144"/>
                </a:lnTo>
                <a:lnTo>
                  <a:pt x="1296" y="144"/>
                </a:lnTo>
                <a:lnTo>
                  <a:pt x="1320" y="144"/>
                </a:lnTo>
                <a:lnTo>
                  <a:pt x="1344" y="144"/>
                </a:lnTo>
                <a:lnTo>
                  <a:pt x="1368" y="132"/>
                </a:lnTo>
                <a:lnTo>
                  <a:pt x="1404" y="120"/>
                </a:lnTo>
                <a:lnTo>
                  <a:pt x="1428" y="120"/>
                </a:lnTo>
                <a:lnTo>
                  <a:pt x="1452" y="120"/>
                </a:lnTo>
                <a:lnTo>
                  <a:pt x="1476" y="120"/>
                </a:lnTo>
                <a:lnTo>
                  <a:pt x="1500" y="120"/>
                </a:lnTo>
                <a:lnTo>
                  <a:pt x="1524" y="120"/>
                </a:lnTo>
                <a:lnTo>
                  <a:pt x="1560" y="120"/>
                </a:lnTo>
                <a:lnTo>
                  <a:pt x="1596" y="120"/>
                </a:lnTo>
                <a:lnTo>
                  <a:pt x="1620" y="120"/>
                </a:lnTo>
                <a:lnTo>
                  <a:pt x="1644" y="120"/>
                </a:lnTo>
                <a:lnTo>
                  <a:pt x="1620" y="120"/>
                </a:lnTo>
                <a:lnTo>
                  <a:pt x="1596" y="120"/>
                </a:lnTo>
                <a:lnTo>
                  <a:pt x="1572" y="120"/>
                </a:lnTo>
                <a:lnTo>
                  <a:pt x="1596" y="120"/>
                </a:lnTo>
                <a:lnTo>
                  <a:pt x="1584" y="96"/>
                </a:lnTo>
                <a:lnTo>
                  <a:pt x="1584" y="72"/>
                </a:lnTo>
                <a:lnTo>
                  <a:pt x="1584" y="48"/>
                </a:lnTo>
                <a:lnTo>
                  <a:pt x="1584" y="24"/>
                </a:lnTo>
                <a:lnTo>
                  <a:pt x="1584" y="0"/>
                </a:lnTo>
                <a:lnTo>
                  <a:pt x="1560" y="0"/>
                </a:lnTo>
                <a:lnTo>
                  <a:pt x="1536" y="12"/>
                </a:lnTo>
                <a:lnTo>
                  <a:pt x="1512" y="12"/>
                </a:lnTo>
                <a:lnTo>
                  <a:pt x="1488" y="12"/>
                </a:lnTo>
                <a:lnTo>
                  <a:pt x="1464" y="12"/>
                </a:lnTo>
                <a:lnTo>
                  <a:pt x="1440" y="24"/>
                </a:lnTo>
                <a:lnTo>
                  <a:pt x="1416" y="24"/>
                </a:lnTo>
                <a:lnTo>
                  <a:pt x="1392" y="36"/>
                </a:lnTo>
                <a:lnTo>
                  <a:pt x="1368" y="36"/>
                </a:lnTo>
                <a:lnTo>
                  <a:pt x="1332" y="48"/>
                </a:lnTo>
                <a:lnTo>
                  <a:pt x="1308" y="60"/>
                </a:lnTo>
                <a:lnTo>
                  <a:pt x="1284" y="60"/>
                </a:lnTo>
                <a:lnTo>
                  <a:pt x="1260" y="60"/>
                </a:lnTo>
                <a:lnTo>
                  <a:pt x="1236" y="48"/>
                </a:lnTo>
                <a:lnTo>
                  <a:pt x="1200" y="48"/>
                </a:lnTo>
                <a:lnTo>
                  <a:pt x="1176" y="48"/>
                </a:lnTo>
                <a:lnTo>
                  <a:pt x="1152" y="48"/>
                </a:lnTo>
                <a:lnTo>
                  <a:pt x="1128" y="36"/>
                </a:lnTo>
                <a:lnTo>
                  <a:pt x="1104" y="24"/>
                </a:lnTo>
                <a:lnTo>
                  <a:pt x="1080" y="24"/>
                </a:lnTo>
                <a:lnTo>
                  <a:pt x="1056" y="24"/>
                </a:lnTo>
                <a:lnTo>
                  <a:pt x="1032" y="24"/>
                </a:lnTo>
                <a:lnTo>
                  <a:pt x="1020" y="48"/>
                </a:lnTo>
                <a:lnTo>
                  <a:pt x="996" y="60"/>
                </a:lnTo>
                <a:lnTo>
                  <a:pt x="984" y="84"/>
                </a:lnTo>
                <a:lnTo>
                  <a:pt x="960" y="96"/>
                </a:lnTo>
                <a:lnTo>
                  <a:pt x="924" y="132"/>
                </a:lnTo>
                <a:lnTo>
                  <a:pt x="900" y="144"/>
                </a:lnTo>
                <a:lnTo>
                  <a:pt x="876" y="156"/>
                </a:lnTo>
                <a:lnTo>
                  <a:pt x="852" y="156"/>
                </a:lnTo>
                <a:lnTo>
                  <a:pt x="828" y="168"/>
                </a:lnTo>
                <a:lnTo>
                  <a:pt x="804" y="168"/>
                </a:lnTo>
                <a:lnTo>
                  <a:pt x="780" y="156"/>
                </a:lnTo>
                <a:lnTo>
                  <a:pt x="756" y="156"/>
                </a:lnTo>
                <a:lnTo>
                  <a:pt x="744" y="156"/>
                </a:lnTo>
              </a:path>
            </a:pathLst>
          </a:custGeom>
          <a:solidFill>
            <a:srgbClr val="47474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845050" y="844550"/>
            <a:ext cx="2025650" cy="825500"/>
            <a:chOff x="3052" y="532"/>
            <a:chExt cx="1276" cy="520"/>
          </a:xfrm>
        </p:grpSpPr>
        <p:sp>
          <p:nvSpPr>
            <p:cNvPr id="45063" name="Oval 7"/>
            <p:cNvSpPr>
              <a:spLocks noChangeArrowheads="1"/>
            </p:cNvSpPr>
            <p:nvPr/>
          </p:nvSpPr>
          <p:spPr bwMode="auto">
            <a:xfrm>
              <a:off x="3052" y="628"/>
              <a:ext cx="124" cy="7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45064" name="Oval 8"/>
            <p:cNvSpPr>
              <a:spLocks noChangeArrowheads="1"/>
            </p:cNvSpPr>
            <p:nvPr/>
          </p:nvSpPr>
          <p:spPr bwMode="auto">
            <a:xfrm>
              <a:off x="3232" y="532"/>
              <a:ext cx="220" cy="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45065" name="Oval 9"/>
            <p:cNvSpPr>
              <a:spLocks noChangeArrowheads="1"/>
            </p:cNvSpPr>
            <p:nvPr/>
          </p:nvSpPr>
          <p:spPr bwMode="auto">
            <a:xfrm>
              <a:off x="3508" y="580"/>
              <a:ext cx="268" cy="12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45066" name="Oval 10"/>
            <p:cNvSpPr>
              <a:spLocks noChangeArrowheads="1"/>
            </p:cNvSpPr>
            <p:nvPr/>
          </p:nvSpPr>
          <p:spPr bwMode="auto">
            <a:xfrm>
              <a:off x="3796" y="664"/>
              <a:ext cx="292" cy="11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45067" name="Oval 11"/>
            <p:cNvSpPr>
              <a:spLocks noChangeArrowheads="1"/>
            </p:cNvSpPr>
            <p:nvPr/>
          </p:nvSpPr>
          <p:spPr bwMode="auto">
            <a:xfrm>
              <a:off x="3952" y="880"/>
              <a:ext cx="376" cy="1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MS PGothic" pitchFamily="34" charset="-128"/>
                <a:cs typeface="MS PGothic" pitchFamily="34" charset="-128"/>
              </a:endParaRPr>
            </a:p>
          </p:txBody>
        </p:sp>
      </p:grpSp>
      <p:sp>
        <p:nvSpPr>
          <p:cNvPr id="100360" name="Freeform 12"/>
          <p:cNvSpPr>
            <a:spLocks/>
          </p:cNvSpPr>
          <p:nvPr/>
        </p:nvSpPr>
        <p:spPr bwMode="auto">
          <a:xfrm>
            <a:off x="6230938" y="3805238"/>
            <a:ext cx="898525" cy="954087"/>
          </a:xfrm>
          <a:custGeom>
            <a:avLst/>
            <a:gdLst>
              <a:gd name="T0" fmla="*/ 424886232 w 565"/>
              <a:gd name="T1" fmla="*/ 1391125521 h 601"/>
              <a:gd name="T2" fmla="*/ 546282526 w 565"/>
              <a:gd name="T3" fmla="*/ 1421367380 h 601"/>
              <a:gd name="T4" fmla="*/ 667678820 w 565"/>
              <a:gd name="T5" fmla="*/ 1451609239 h 601"/>
              <a:gd name="T6" fmla="*/ 789075113 w 565"/>
              <a:gd name="T7" fmla="*/ 1481851098 h 601"/>
              <a:gd name="T8" fmla="*/ 910471407 w 565"/>
              <a:gd name="T9" fmla="*/ 1451609239 h 601"/>
              <a:gd name="T10" fmla="*/ 1031866110 w 565"/>
              <a:gd name="T11" fmla="*/ 1481851098 h 601"/>
              <a:gd name="T12" fmla="*/ 1153262404 w 565"/>
              <a:gd name="T13" fmla="*/ 1512092958 h 601"/>
              <a:gd name="T14" fmla="*/ 1274658697 w 565"/>
              <a:gd name="T15" fmla="*/ 1451609239 h 601"/>
              <a:gd name="T16" fmla="*/ 1305008168 w 565"/>
              <a:gd name="T17" fmla="*/ 1330641803 h 601"/>
              <a:gd name="T18" fmla="*/ 1305008168 w 565"/>
              <a:gd name="T19" fmla="*/ 1209674366 h 601"/>
              <a:gd name="T20" fmla="*/ 1244309226 w 565"/>
              <a:gd name="T21" fmla="*/ 1118948789 h 601"/>
              <a:gd name="T22" fmla="*/ 1305008168 w 565"/>
              <a:gd name="T23" fmla="*/ 997981352 h 601"/>
              <a:gd name="T24" fmla="*/ 1426404462 w 565"/>
              <a:gd name="T25" fmla="*/ 907255775 h 601"/>
              <a:gd name="T26" fmla="*/ 1426404462 w 565"/>
              <a:gd name="T27" fmla="*/ 786288338 h 601"/>
              <a:gd name="T28" fmla="*/ 1335357639 w 565"/>
              <a:gd name="T29" fmla="*/ 695562760 h 601"/>
              <a:gd name="T30" fmla="*/ 1274658697 w 565"/>
              <a:gd name="T31" fmla="*/ 604837183 h 601"/>
              <a:gd name="T32" fmla="*/ 1213961346 w 565"/>
              <a:gd name="T33" fmla="*/ 483869746 h 601"/>
              <a:gd name="T34" fmla="*/ 1122914523 w 565"/>
              <a:gd name="T35" fmla="*/ 393144169 h 601"/>
              <a:gd name="T36" fmla="*/ 1062215581 w 565"/>
              <a:gd name="T37" fmla="*/ 272176732 h 601"/>
              <a:gd name="T38" fmla="*/ 940819287 w 565"/>
              <a:gd name="T39" fmla="*/ 211693014 h 601"/>
              <a:gd name="T40" fmla="*/ 819422994 w 565"/>
              <a:gd name="T41" fmla="*/ 181451155 h 601"/>
              <a:gd name="T42" fmla="*/ 698026700 w 565"/>
              <a:gd name="T43" fmla="*/ 181451155 h 601"/>
              <a:gd name="T44" fmla="*/ 576631997 w 565"/>
              <a:gd name="T45" fmla="*/ 120967437 h 601"/>
              <a:gd name="T46" fmla="*/ 455235703 w 565"/>
              <a:gd name="T47" fmla="*/ 90725577 h 601"/>
              <a:gd name="T48" fmla="*/ 333839410 w 565"/>
              <a:gd name="T49" fmla="*/ 0 h 601"/>
              <a:gd name="T50" fmla="*/ 273140468 w 565"/>
              <a:gd name="T51" fmla="*/ 60483718 h 601"/>
              <a:gd name="T52" fmla="*/ 242792587 w 565"/>
              <a:gd name="T53" fmla="*/ 181451155 h 601"/>
              <a:gd name="T54" fmla="*/ 242792587 w 565"/>
              <a:gd name="T55" fmla="*/ 302418592 h 601"/>
              <a:gd name="T56" fmla="*/ 212443116 w 565"/>
              <a:gd name="T57" fmla="*/ 423386028 h 601"/>
              <a:gd name="T58" fmla="*/ 151745765 w 565"/>
              <a:gd name="T59" fmla="*/ 544353465 h 601"/>
              <a:gd name="T60" fmla="*/ 151745765 w 565"/>
              <a:gd name="T61" fmla="*/ 665320901 h 601"/>
              <a:gd name="T62" fmla="*/ 242792587 w 565"/>
              <a:gd name="T63" fmla="*/ 786288338 h 601"/>
              <a:gd name="T64" fmla="*/ 212443116 w 565"/>
              <a:gd name="T65" fmla="*/ 907255775 h 601"/>
              <a:gd name="T66" fmla="*/ 121396294 w 565"/>
              <a:gd name="T67" fmla="*/ 997981352 h 601"/>
              <a:gd name="T68" fmla="*/ 60697352 w 565"/>
              <a:gd name="T69" fmla="*/ 1118948789 h 601"/>
              <a:gd name="T70" fmla="*/ 0 w 565"/>
              <a:gd name="T71" fmla="*/ 1239916225 h 601"/>
              <a:gd name="T72" fmla="*/ 121396294 w 565"/>
              <a:gd name="T73" fmla="*/ 1330641803 h 601"/>
              <a:gd name="T74" fmla="*/ 242792587 w 565"/>
              <a:gd name="T75" fmla="*/ 1360883662 h 601"/>
              <a:gd name="T76" fmla="*/ 364188881 w 565"/>
              <a:gd name="T77" fmla="*/ 1391125521 h 60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65"/>
              <a:gd name="T118" fmla="*/ 0 h 601"/>
              <a:gd name="T119" fmla="*/ 565 w 565"/>
              <a:gd name="T120" fmla="*/ 601 h 60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65" h="601">
                <a:moveTo>
                  <a:pt x="144" y="552"/>
                </a:moveTo>
                <a:lnTo>
                  <a:pt x="168" y="552"/>
                </a:lnTo>
                <a:lnTo>
                  <a:pt x="192" y="564"/>
                </a:lnTo>
                <a:lnTo>
                  <a:pt x="216" y="564"/>
                </a:lnTo>
                <a:lnTo>
                  <a:pt x="240" y="564"/>
                </a:lnTo>
                <a:lnTo>
                  <a:pt x="264" y="576"/>
                </a:lnTo>
                <a:lnTo>
                  <a:pt x="288" y="576"/>
                </a:lnTo>
                <a:lnTo>
                  <a:pt x="312" y="588"/>
                </a:lnTo>
                <a:lnTo>
                  <a:pt x="336" y="588"/>
                </a:lnTo>
                <a:lnTo>
                  <a:pt x="360" y="576"/>
                </a:lnTo>
                <a:lnTo>
                  <a:pt x="384" y="576"/>
                </a:lnTo>
                <a:lnTo>
                  <a:pt x="408" y="588"/>
                </a:lnTo>
                <a:lnTo>
                  <a:pt x="432" y="600"/>
                </a:lnTo>
                <a:lnTo>
                  <a:pt x="456" y="600"/>
                </a:lnTo>
                <a:lnTo>
                  <a:pt x="480" y="600"/>
                </a:lnTo>
                <a:lnTo>
                  <a:pt x="504" y="576"/>
                </a:lnTo>
                <a:lnTo>
                  <a:pt x="516" y="552"/>
                </a:lnTo>
                <a:lnTo>
                  <a:pt x="516" y="528"/>
                </a:lnTo>
                <a:lnTo>
                  <a:pt x="516" y="504"/>
                </a:lnTo>
                <a:lnTo>
                  <a:pt x="516" y="480"/>
                </a:lnTo>
                <a:lnTo>
                  <a:pt x="492" y="468"/>
                </a:lnTo>
                <a:lnTo>
                  <a:pt x="492" y="444"/>
                </a:lnTo>
                <a:lnTo>
                  <a:pt x="504" y="420"/>
                </a:lnTo>
                <a:lnTo>
                  <a:pt x="516" y="396"/>
                </a:lnTo>
                <a:lnTo>
                  <a:pt x="540" y="384"/>
                </a:lnTo>
                <a:lnTo>
                  <a:pt x="564" y="360"/>
                </a:lnTo>
                <a:lnTo>
                  <a:pt x="564" y="336"/>
                </a:lnTo>
                <a:lnTo>
                  <a:pt x="564" y="312"/>
                </a:lnTo>
                <a:lnTo>
                  <a:pt x="540" y="300"/>
                </a:lnTo>
                <a:lnTo>
                  <a:pt x="528" y="276"/>
                </a:lnTo>
                <a:lnTo>
                  <a:pt x="504" y="264"/>
                </a:lnTo>
                <a:lnTo>
                  <a:pt x="504" y="240"/>
                </a:lnTo>
                <a:lnTo>
                  <a:pt x="492" y="216"/>
                </a:lnTo>
                <a:lnTo>
                  <a:pt x="480" y="192"/>
                </a:lnTo>
                <a:lnTo>
                  <a:pt x="456" y="180"/>
                </a:lnTo>
                <a:lnTo>
                  <a:pt x="444" y="156"/>
                </a:lnTo>
                <a:lnTo>
                  <a:pt x="432" y="132"/>
                </a:lnTo>
                <a:lnTo>
                  <a:pt x="420" y="108"/>
                </a:lnTo>
                <a:lnTo>
                  <a:pt x="396" y="96"/>
                </a:lnTo>
                <a:lnTo>
                  <a:pt x="372" y="84"/>
                </a:lnTo>
                <a:lnTo>
                  <a:pt x="348" y="84"/>
                </a:lnTo>
                <a:lnTo>
                  <a:pt x="324" y="72"/>
                </a:lnTo>
                <a:lnTo>
                  <a:pt x="300" y="72"/>
                </a:lnTo>
                <a:lnTo>
                  <a:pt x="276" y="72"/>
                </a:lnTo>
                <a:lnTo>
                  <a:pt x="252" y="60"/>
                </a:lnTo>
                <a:lnTo>
                  <a:pt x="228" y="48"/>
                </a:lnTo>
                <a:lnTo>
                  <a:pt x="204" y="36"/>
                </a:lnTo>
                <a:lnTo>
                  <a:pt x="180" y="36"/>
                </a:lnTo>
                <a:lnTo>
                  <a:pt x="156" y="12"/>
                </a:lnTo>
                <a:lnTo>
                  <a:pt x="132" y="0"/>
                </a:lnTo>
                <a:lnTo>
                  <a:pt x="108" y="0"/>
                </a:lnTo>
                <a:lnTo>
                  <a:pt x="108" y="24"/>
                </a:lnTo>
                <a:lnTo>
                  <a:pt x="108" y="48"/>
                </a:lnTo>
                <a:lnTo>
                  <a:pt x="96" y="72"/>
                </a:lnTo>
                <a:lnTo>
                  <a:pt x="96" y="96"/>
                </a:lnTo>
                <a:lnTo>
                  <a:pt x="96" y="120"/>
                </a:lnTo>
                <a:lnTo>
                  <a:pt x="96" y="144"/>
                </a:lnTo>
                <a:lnTo>
                  <a:pt x="84" y="168"/>
                </a:lnTo>
                <a:lnTo>
                  <a:pt x="72" y="192"/>
                </a:lnTo>
                <a:lnTo>
                  <a:pt x="60" y="216"/>
                </a:lnTo>
                <a:lnTo>
                  <a:pt x="48" y="240"/>
                </a:lnTo>
                <a:lnTo>
                  <a:pt x="60" y="264"/>
                </a:lnTo>
                <a:lnTo>
                  <a:pt x="84" y="288"/>
                </a:lnTo>
                <a:lnTo>
                  <a:pt x="96" y="312"/>
                </a:lnTo>
                <a:lnTo>
                  <a:pt x="96" y="336"/>
                </a:lnTo>
                <a:lnTo>
                  <a:pt x="84" y="360"/>
                </a:lnTo>
                <a:lnTo>
                  <a:pt x="72" y="384"/>
                </a:lnTo>
                <a:lnTo>
                  <a:pt x="48" y="396"/>
                </a:lnTo>
                <a:lnTo>
                  <a:pt x="36" y="420"/>
                </a:lnTo>
                <a:lnTo>
                  <a:pt x="24" y="444"/>
                </a:lnTo>
                <a:lnTo>
                  <a:pt x="0" y="468"/>
                </a:lnTo>
                <a:lnTo>
                  <a:pt x="0" y="492"/>
                </a:lnTo>
                <a:lnTo>
                  <a:pt x="24" y="504"/>
                </a:lnTo>
                <a:lnTo>
                  <a:pt x="48" y="528"/>
                </a:lnTo>
                <a:lnTo>
                  <a:pt x="72" y="528"/>
                </a:lnTo>
                <a:lnTo>
                  <a:pt x="96" y="540"/>
                </a:lnTo>
                <a:lnTo>
                  <a:pt x="120" y="552"/>
                </a:lnTo>
                <a:lnTo>
                  <a:pt x="144" y="552"/>
                </a:lnTo>
              </a:path>
            </a:pathLst>
          </a:custGeom>
          <a:solidFill>
            <a:srgbClr val="67676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0354" name="Object 2"/>
          <p:cNvGraphicFramePr>
            <a:graphicFrameLocks/>
          </p:cNvGraphicFramePr>
          <p:nvPr/>
        </p:nvGraphicFramePr>
        <p:xfrm>
          <a:off x="3489325" y="296863"/>
          <a:ext cx="2141538" cy="579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ClipArt Gallery" r:id="rId3" imgW="2146300" imgH="5803900" progId="MS_ClipArt_Gallery">
                  <p:embed/>
                </p:oleObj>
              </mc:Choice>
              <mc:Fallback>
                <p:oleObj name="Microsoft ClipArt Gallery" r:id="rId3" imgW="2146300" imgH="5803900" progId="MS_ClipArt_Gallery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9325" y="296863"/>
                        <a:ext cx="2141538" cy="579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07763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1" name="Text Box 14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002338" y="1168400"/>
            <a:ext cx="2581275" cy="2824163"/>
            <a:chOff x="515" y="1242"/>
            <a:chExt cx="1626" cy="1779"/>
          </a:xfrm>
        </p:grpSpPr>
        <p:grpSp>
          <p:nvGrpSpPr>
            <p:cNvPr id="100369" name="Group 16"/>
            <p:cNvGrpSpPr>
              <a:grpSpLocks/>
            </p:cNvGrpSpPr>
            <p:nvPr/>
          </p:nvGrpSpPr>
          <p:grpSpPr bwMode="auto">
            <a:xfrm>
              <a:off x="916" y="1605"/>
              <a:ext cx="855" cy="1416"/>
              <a:chOff x="916" y="1605"/>
              <a:chExt cx="855" cy="1416"/>
            </a:xfrm>
          </p:grpSpPr>
          <p:sp>
            <p:nvSpPr>
              <p:cNvPr id="45073" name="Freeform 17"/>
              <p:cNvSpPr>
                <a:spLocks/>
              </p:cNvSpPr>
              <p:nvPr/>
            </p:nvSpPr>
            <p:spPr bwMode="auto">
              <a:xfrm>
                <a:off x="916" y="1605"/>
                <a:ext cx="855" cy="1075"/>
              </a:xfrm>
              <a:custGeom>
                <a:avLst/>
                <a:gdLst/>
                <a:ahLst/>
                <a:cxnLst>
                  <a:cxn ang="0">
                    <a:pos x="136" y="704"/>
                  </a:cxn>
                  <a:cxn ang="0">
                    <a:pos x="98" y="644"/>
                  </a:cxn>
                  <a:cxn ang="0">
                    <a:pos x="45" y="575"/>
                  </a:cxn>
                  <a:cxn ang="0">
                    <a:pos x="15" y="515"/>
                  </a:cxn>
                  <a:cxn ang="0">
                    <a:pos x="0" y="439"/>
                  </a:cxn>
                  <a:cxn ang="0">
                    <a:pos x="0" y="371"/>
                  </a:cxn>
                  <a:cxn ang="0">
                    <a:pos x="15" y="280"/>
                  </a:cxn>
                  <a:cxn ang="0">
                    <a:pos x="53" y="204"/>
                  </a:cxn>
                  <a:cxn ang="0">
                    <a:pos x="113" y="129"/>
                  </a:cxn>
                  <a:cxn ang="0">
                    <a:pos x="189" y="76"/>
                  </a:cxn>
                  <a:cxn ang="0">
                    <a:pos x="257" y="38"/>
                  </a:cxn>
                  <a:cxn ang="0">
                    <a:pos x="333" y="15"/>
                  </a:cxn>
                  <a:cxn ang="0">
                    <a:pos x="439" y="0"/>
                  </a:cxn>
                  <a:cxn ang="0">
                    <a:pos x="537" y="15"/>
                  </a:cxn>
                  <a:cxn ang="0">
                    <a:pos x="605" y="38"/>
                  </a:cxn>
                  <a:cxn ang="0">
                    <a:pos x="673" y="68"/>
                  </a:cxn>
                  <a:cxn ang="0">
                    <a:pos x="726" y="106"/>
                  </a:cxn>
                  <a:cxn ang="0">
                    <a:pos x="772" y="159"/>
                  </a:cxn>
                  <a:cxn ang="0">
                    <a:pos x="802" y="204"/>
                  </a:cxn>
                  <a:cxn ang="0">
                    <a:pos x="825" y="250"/>
                  </a:cxn>
                  <a:cxn ang="0">
                    <a:pos x="847" y="310"/>
                  </a:cxn>
                  <a:cxn ang="0">
                    <a:pos x="855" y="371"/>
                  </a:cxn>
                  <a:cxn ang="0">
                    <a:pos x="855" y="439"/>
                  </a:cxn>
                  <a:cxn ang="0">
                    <a:pos x="832" y="507"/>
                  </a:cxn>
                  <a:cxn ang="0">
                    <a:pos x="802" y="575"/>
                  </a:cxn>
                  <a:cxn ang="0">
                    <a:pos x="756" y="651"/>
                  </a:cxn>
                  <a:cxn ang="0">
                    <a:pos x="726" y="704"/>
                  </a:cxn>
                  <a:cxn ang="0">
                    <a:pos x="703" y="772"/>
                  </a:cxn>
                  <a:cxn ang="0">
                    <a:pos x="673" y="848"/>
                  </a:cxn>
                  <a:cxn ang="0">
                    <a:pos x="658" y="909"/>
                  </a:cxn>
                  <a:cxn ang="0">
                    <a:pos x="651" y="984"/>
                  </a:cxn>
                  <a:cxn ang="0">
                    <a:pos x="651" y="1075"/>
                  </a:cxn>
                  <a:cxn ang="0">
                    <a:pos x="242" y="1075"/>
                  </a:cxn>
                  <a:cxn ang="0">
                    <a:pos x="242" y="1000"/>
                  </a:cxn>
                  <a:cxn ang="0">
                    <a:pos x="227" y="909"/>
                  </a:cxn>
                  <a:cxn ang="0">
                    <a:pos x="197" y="841"/>
                  </a:cxn>
                  <a:cxn ang="0">
                    <a:pos x="166" y="765"/>
                  </a:cxn>
                  <a:cxn ang="0">
                    <a:pos x="136" y="704"/>
                  </a:cxn>
                </a:cxnLst>
                <a:rect l="0" t="0" r="r" b="b"/>
                <a:pathLst>
                  <a:path w="855" h="1075">
                    <a:moveTo>
                      <a:pt x="136" y="704"/>
                    </a:moveTo>
                    <a:lnTo>
                      <a:pt x="98" y="644"/>
                    </a:lnTo>
                    <a:lnTo>
                      <a:pt x="45" y="575"/>
                    </a:lnTo>
                    <a:lnTo>
                      <a:pt x="15" y="515"/>
                    </a:lnTo>
                    <a:lnTo>
                      <a:pt x="0" y="439"/>
                    </a:lnTo>
                    <a:lnTo>
                      <a:pt x="0" y="371"/>
                    </a:lnTo>
                    <a:lnTo>
                      <a:pt x="15" y="280"/>
                    </a:lnTo>
                    <a:lnTo>
                      <a:pt x="53" y="204"/>
                    </a:lnTo>
                    <a:lnTo>
                      <a:pt x="113" y="129"/>
                    </a:lnTo>
                    <a:lnTo>
                      <a:pt x="189" y="76"/>
                    </a:lnTo>
                    <a:lnTo>
                      <a:pt x="257" y="38"/>
                    </a:lnTo>
                    <a:lnTo>
                      <a:pt x="333" y="15"/>
                    </a:lnTo>
                    <a:lnTo>
                      <a:pt x="439" y="0"/>
                    </a:lnTo>
                    <a:lnTo>
                      <a:pt x="537" y="15"/>
                    </a:lnTo>
                    <a:lnTo>
                      <a:pt x="605" y="38"/>
                    </a:lnTo>
                    <a:lnTo>
                      <a:pt x="673" y="68"/>
                    </a:lnTo>
                    <a:lnTo>
                      <a:pt x="726" y="106"/>
                    </a:lnTo>
                    <a:lnTo>
                      <a:pt x="772" y="159"/>
                    </a:lnTo>
                    <a:lnTo>
                      <a:pt x="802" y="204"/>
                    </a:lnTo>
                    <a:lnTo>
                      <a:pt x="825" y="250"/>
                    </a:lnTo>
                    <a:lnTo>
                      <a:pt x="847" y="310"/>
                    </a:lnTo>
                    <a:lnTo>
                      <a:pt x="855" y="371"/>
                    </a:lnTo>
                    <a:lnTo>
                      <a:pt x="855" y="439"/>
                    </a:lnTo>
                    <a:lnTo>
                      <a:pt x="832" y="507"/>
                    </a:lnTo>
                    <a:lnTo>
                      <a:pt x="802" y="575"/>
                    </a:lnTo>
                    <a:lnTo>
                      <a:pt x="756" y="651"/>
                    </a:lnTo>
                    <a:lnTo>
                      <a:pt x="726" y="704"/>
                    </a:lnTo>
                    <a:lnTo>
                      <a:pt x="703" y="772"/>
                    </a:lnTo>
                    <a:lnTo>
                      <a:pt x="673" y="848"/>
                    </a:lnTo>
                    <a:lnTo>
                      <a:pt x="658" y="909"/>
                    </a:lnTo>
                    <a:lnTo>
                      <a:pt x="651" y="984"/>
                    </a:lnTo>
                    <a:lnTo>
                      <a:pt x="651" y="1075"/>
                    </a:lnTo>
                    <a:lnTo>
                      <a:pt x="242" y="1075"/>
                    </a:lnTo>
                    <a:lnTo>
                      <a:pt x="242" y="1000"/>
                    </a:lnTo>
                    <a:lnTo>
                      <a:pt x="227" y="909"/>
                    </a:lnTo>
                    <a:lnTo>
                      <a:pt x="197" y="841"/>
                    </a:lnTo>
                    <a:lnTo>
                      <a:pt x="166" y="765"/>
                    </a:lnTo>
                    <a:lnTo>
                      <a:pt x="136" y="704"/>
                    </a:lnTo>
                    <a:close/>
                  </a:path>
                </a:pathLst>
              </a:custGeom>
              <a:solidFill>
                <a:srgbClr val="FFFFFF"/>
              </a:solidFill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grpSp>
            <p:nvGrpSpPr>
              <p:cNvPr id="100397" name="Group 18"/>
              <p:cNvGrpSpPr>
                <a:grpSpLocks/>
              </p:cNvGrpSpPr>
              <p:nvPr/>
            </p:nvGrpSpPr>
            <p:grpSpPr bwMode="auto">
              <a:xfrm>
                <a:off x="1158" y="2658"/>
                <a:ext cx="401" cy="363"/>
                <a:chOff x="1158" y="2658"/>
                <a:chExt cx="401" cy="363"/>
              </a:xfrm>
            </p:grpSpPr>
            <p:sp>
              <p:nvSpPr>
                <p:cNvPr id="45075" name="Oval 19"/>
                <p:cNvSpPr>
                  <a:spLocks noChangeArrowheads="1"/>
                </p:cNvSpPr>
                <p:nvPr/>
              </p:nvSpPr>
              <p:spPr bwMode="auto">
                <a:xfrm>
                  <a:off x="1226" y="2960"/>
                  <a:ext cx="272" cy="61"/>
                </a:xfrm>
                <a:prstGeom prst="ellipse">
                  <a:avLst/>
                </a:prstGeom>
                <a:solidFill>
                  <a:srgbClr val="000000"/>
                </a:solidFill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-112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45076" name="Freeform 20"/>
                <p:cNvSpPr>
                  <a:spLocks/>
                </p:cNvSpPr>
                <p:nvPr/>
              </p:nvSpPr>
              <p:spPr bwMode="auto">
                <a:xfrm>
                  <a:off x="1158" y="2658"/>
                  <a:ext cx="401" cy="9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98"/>
                    </a:cxn>
                    <a:cxn ang="0">
                      <a:pos x="91" y="98"/>
                    </a:cxn>
                    <a:cxn ang="0">
                      <a:pos x="401" y="30"/>
                    </a:cxn>
                    <a:cxn ang="0">
                      <a:pos x="40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01" h="98">
                      <a:moveTo>
                        <a:pt x="0" y="0"/>
                      </a:moveTo>
                      <a:lnTo>
                        <a:pt x="0" y="98"/>
                      </a:lnTo>
                      <a:lnTo>
                        <a:pt x="91" y="98"/>
                      </a:lnTo>
                      <a:lnTo>
                        <a:pt x="401" y="30"/>
                      </a:lnTo>
                      <a:lnTo>
                        <a:pt x="40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-112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45077" name="Freeform 21"/>
                <p:cNvSpPr>
                  <a:spLocks/>
                </p:cNvSpPr>
                <p:nvPr/>
              </p:nvSpPr>
              <p:spPr bwMode="auto">
                <a:xfrm>
                  <a:off x="1158" y="2688"/>
                  <a:ext cx="401" cy="136"/>
                </a:xfrm>
                <a:custGeom>
                  <a:avLst/>
                  <a:gdLst/>
                  <a:ahLst/>
                  <a:cxnLst>
                    <a:cxn ang="0">
                      <a:pos x="91" y="68"/>
                    </a:cxn>
                    <a:cxn ang="0">
                      <a:pos x="0" y="68"/>
                    </a:cxn>
                    <a:cxn ang="0">
                      <a:pos x="0" y="136"/>
                    </a:cxn>
                    <a:cxn ang="0">
                      <a:pos x="91" y="136"/>
                    </a:cxn>
                    <a:cxn ang="0">
                      <a:pos x="401" y="68"/>
                    </a:cxn>
                    <a:cxn ang="0">
                      <a:pos x="401" y="0"/>
                    </a:cxn>
                    <a:cxn ang="0">
                      <a:pos x="91" y="68"/>
                    </a:cxn>
                  </a:cxnLst>
                  <a:rect l="0" t="0" r="r" b="b"/>
                  <a:pathLst>
                    <a:path w="401" h="136">
                      <a:moveTo>
                        <a:pt x="91" y="68"/>
                      </a:moveTo>
                      <a:lnTo>
                        <a:pt x="0" y="68"/>
                      </a:lnTo>
                      <a:lnTo>
                        <a:pt x="0" y="136"/>
                      </a:lnTo>
                      <a:lnTo>
                        <a:pt x="91" y="136"/>
                      </a:lnTo>
                      <a:lnTo>
                        <a:pt x="401" y="68"/>
                      </a:lnTo>
                      <a:lnTo>
                        <a:pt x="401" y="0"/>
                      </a:lnTo>
                      <a:lnTo>
                        <a:pt x="91" y="6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-112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45078" name="Freeform 22"/>
                <p:cNvSpPr>
                  <a:spLocks/>
                </p:cNvSpPr>
                <p:nvPr/>
              </p:nvSpPr>
              <p:spPr bwMode="auto">
                <a:xfrm>
                  <a:off x="1158" y="2756"/>
                  <a:ext cx="401" cy="129"/>
                </a:xfrm>
                <a:custGeom>
                  <a:avLst/>
                  <a:gdLst/>
                  <a:ahLst/>
                  <a:cxnLst>
                    <a:cxn ang="0">
                      <a:pos x="91" y="68"/>
                    </a:cxn>
                    <a:cxn ang="0">
                      <a:pos x="0" y="68"/>
                    </a:cxn>
                    <a:cxn ang="0">
                      <a:pos x="0" y="129"/>
                    </a:cxn>
                    <a:cxn ang="0">
                      <a:pos x="91" y="129"/>
                    </a:cxn>
                    <a:cxn ang="0">
                      <a:pos x="401" y="68"/>
                    </a:cxn>
                    <a:cxn ang="0">
                      <a:pos x="401" y="0"/>
                    </a:cxn>
                    <a:cxn ang="0">
                      <a:pos x="91" y="68"/>
                    </a:cxn>
                  </a:cxnLst>
                  <a:rect l="0" t="0" r="r" b="b"/>
                  <a:pathLst>
                    <a:path w="401" h="129">
                      <a:moveTo>
                        <a:pt x="91" y="68"/>
                      </a:moveTo>
                      <a:lnTo>
                        <a:pt x="0" y="68"/>
                      </a:lnTo>
                      <a:lnTo>
                        <a:pt x="0" y="129"/>
                      </a:lnTo>
                      <a:lnTo>
                        <a:pt x="91" y="129"/>
                      </a:lnTo>
                      <a:lnTo>
                        <a:pt x="401" y="68"/>
                      </a:lnTo>
                      <a:lnTo>
                        <a:pt x="401" y="0"/>
                      </a:lnTo>
                      <a:lnTo>
                        <a:pt x="91" y="6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-112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45079" name="Freeform 23"/>
                <p:cNvSpPr>
                  <a:spLocks/>
                </p:cNvSpPr>
                <p:nvPr/>
              </p:nvSpPr>
              <p:spPr bwMode="auto">
                <a:xfrm>
                  <a:off x="1158" y="2824"/>
                  <a:ext cx="401" cy="129"/>
                </a:xfrm>
                <a:custGeom>
                  <a:avLst/>
                  <a:gdLst/>
                  <a:ahLst/>
                  <a:cxnLst>
                    <a:cxn ang="0">
                      <a:pos x="91" y="61"/>
                    </a:cxn>
                    <a:cxn ang="0">
                      <a:pos x="83" y="68"/>
                    </a:cxn>
                    <a:cxn ang="0">
                      <a:pos x="0" y="61"/>
                    </a:cxn>
                    <a:cxn ang="0">
                      <a:pos x="0" y="129"/>
                    </a:cxn>
                    <a:cxn ang="0">
                      <a:pos x="91" y="129"/>
                    </a:cxn>
                    <a:cxn ang="0">
                      <a:pos x="401" y="61"/>
                    </a:cxn>
                    <a:cxn ang="0">
                      <a:pos x="401" y="0"/>
                    </a:cxn>
                    <a:cxn ang="0">
                      <a:pos x="91" y="61"/>
                    </a:cxn>
                  </a:cxnLst>
                  <a:rect l="0" t="0" r="r" b="b"/>
                  <a:pathLst>
                    <a:path w="401" h="129">
                      <a:moveTo>
                        <a:pt x="91" y="61"/>
                      </a:moveTo>
                      <a:lnTo>
                        <a:pt x="83" y="68"/>
                      </a:lnTo>
                      <a:lnTo>
                        <a:pt x="0" y="61"/>
                      </a:lnTo>
                      <a:lnTo>
                        <a:pt x="0" y="129"/>
                      </a:lnTo>
                      <a:lnTo>
                        <a:pt x="91" y="129"/>
                      </a:lnTo>
                      <a:lnTo>
                        <a:pt x="401" y="61"/>
                      </a:lnTo>
                      <a:lnTo>
                        <a:pt x="401" y="0"/>
                      </a:lnTo>
                      <a:lnTo>
                        <a:pt x="91" y="61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-112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45080" name="Freeform 24"/>
                <p:cNvSpPr>
                  <a:spLocks/>
                </p:cNvSpPr>
                <p:nvPr/>
              </p:nvSpPr>
              <p:spPr bwMode="auto">
                <a:xfrm>
                  <a:off x="1158" y="2885"/>
                  <a:ext cx="401" cy="98"/>
                </a:xfrm>
                <a:custGeom>
                  <a:avLst/>
                  <a:gdLst/>
                  <a:ahLst/>
                  <a:cxnLst>
                    <a:cxn ang="0">
                      <a:pos x="91" y="68"/>
                    </a:cxn>
                    <a:cxn ang="0">
                      <a:pos x="0" y="68"/>
                    </a:cxn>
                    <a:cxn ang="0">
                      <a:pos x="45" y="98"/>
                    </a:cxn>
                    <a:cxn ang="0">
                      <a:pos x="356" y="98"/>
                    </a:cxn>
                    <a:cxn ang="0">
                      <a:pos x="401" y="68"/>
                    </a:cxn>
                    <a:cxn ang="0">
                      <a:pos x="401" y="0"/>
                    </a:cxn>
                    <a:cxn ang="0">
                      <a:pos x="91" y="68"/>
                    </a:cxn>
                  </a:cxnLst>
                  <a:rect l="0" t="0" r="r" b="b"/>
                  <a:pathLst>
                    <a:path w="401" h="98">
                      <a:moveTo>
                        <a:pt x="91" y="68"/>
                      </a:moveTo>
                      <a:lnTo>
                        <a:pt x="0" y="68"/>
                      </a:lnTo>
                      <a:lnTo>
                        <a:pt x="45" y="98"/>
                      </a:lnTo>
                      <a:lnTo>
                        <a:pt x="356" y="98"/>
                      </a:lnTo>
                      <a:lnTo>
                        <a:pt x="401" y="68"/>
                      </a:lnTo>
                      <a:lnTo>
                        <a:pt x="401" y="0"/>
                      </a:lnTo>
                      <a:lnTo>
                        <a:pt x="91" y="6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-112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</p:grpSp>
        </p:grpSp>
        <p:grpSp>
          <p:nvGrpSpPr>
            <p:cNvPr id="100370" name="Group 25"/>
            <p:cNvGrpSpPr>
              <a:grpSpLocks/>
            </p:cNvGrpSpPr>
            <p:nvPr/>
          </p:nvGrpSpPr>
          <p:grpSpPr bwMode="auto">
            <a:xfrm>
              <a:off x="515" y="1242"/>
              <a:ext cx="1626" cy="1151"/>
              <a:chOff x="515" y="1242"/>
              <a:chExt cx="1626" cy="1151"/>
            </a:xfrm>
          </p:grpSpPr>
          <p:sp>
            <p:nvSpPr>
              <p:cNvPr id="45082" name="Line 26"/>
              <p:cNvSpPr>
                <a:spLocks noChangeShapeType="1"/>
              </p:cNvSpPr>
              <p:nvPr/>
            </p:nvSpPr>
            <p:spPr bwMode="auto">
              <a:xfrm flipV="1">
                <a:off x="1604" y="1378"/>
                <a:ext cx="144" cy="23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83" name="Line 27"/>
              <p:cNvSpPr>
                <a:spLocks noChangeShapeType="1"/>
              </p:cNvSpPr>
              <p:nvPr/>
            </p:nvSpPr>
            <p:spPr bwMode="auto">
              <a:xfrm flipH="1">
                <a:off x="1544" y="1423"/>
                <a:ext cx="45" cy="137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84" name="Line 28"/>
              <p:cNvSpPr>
                <a:spLocks noChangeShapeType="1"/>
              </p:cNvSpPr>
              <p:nvPr/>
            </p:nvSpPr>
            <p:spPr bwMode="auto">
              <a:xfrm flipH="1">
                <a:off x="1438" y="1264"/>
                <a:ext cx="30" cy="27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85" name="Line 29"/>
              <p:cNvSpPr>
                <a:spLocks noChangeShapeType="1"/>
              </p:cNvSpPr>
              <p:nvPr/>
            </p:nvSpPr>
            <p:spPr bwMode="auto">
              <a:xfrm>
                <a:off x="1332" y="1393"/>
                <a:ext cx="1" cy="144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86" name="Line 30"/>
              <p:cNvSpPr>
                <a:spLocks noChangeShapeType="1"/>
              </p:cNvSpPr>
              <p:nvPr/>
            </p:nvSpPr>
            <p:spPr bwMode="auto">
              <a:xfrm>
                <a:off x="1211" y="1242"/>
                <a:ext cx="45" cy="29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87" name="Line 31"/>
              <p:cNvSpPr>
                <a:spLocks noChangeShapeType="1"/>
              </p:cNvSpPr>
              <p:nvPr/>
            </p:nvSpPr>
            <p:spPr bwMode="auto">
              <a:xfrm flipH="1" flipV="1">
                <a:off x="1128" y="1431"/>
                <a:ext cx="22" cy="106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88" name="Line 32"/>
              <p:cNvSpPr>
                <a:spLocks noChangeShapeType="1"/>
              </p:cNvSpPr>
              <p:nvPr/>
            </p:nvSpPr>
            <p:spPr bwMode="auto">
              <a:xfrm flipH="1" flipV="1">
                <a:off x="946" y="1340"/>
                <a:ext cx="121" cy="26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89" name="Line 33"/>
              <p:cNvSpPr>
                <a:spLocks noChangeShapeType="1"/>
              </p:cNvSpPr>
              <p:nvPr/>
            </p:nvSpPr>
            <p:spPr bwMode="auto">
              <a:xfrm>
                <a:off x="924" y="1567"/>
                <a:ext cx="52" cy="9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90" name="Line 34"/>
              <p:cNvSpPr>
                <a:spLocks noChangeShapeType="1"/>
              </p:cNvSpPr>
              <p:nvPr/>
            </p:nvSpPr>
            <p:spPr bwMode="auto">
              <a:xfrm>
                <a:off x="697" y="1582"/>
                <a:ext cx="219" cy="15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91" name="Line 35"/>
              <p:cNvSpPr>
                <a:spLocks noChangeShapeType="1"/>
              </p:cNvSpPr>
              <p:nvPr/>
            </p:nvSpPr>
            <p:spPr bwMode="auto">
              <a:xfrm>
                <a:off x="742" y="1741"/>
                <a:ext cx="113" cy="6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92" name="Line 36"/>
              <p:cNvSpPr>
                <a:spLocks noChangeShapeType="1"/>
              </p:cNvSpPr>
              <p:nvPr/>
            </p:nvSpPr>
            <p:spPr bwMode="auto">
              <a:xfrm flipH="1" flipV="1">
                <a:off x="560" y="1817"/>
                <a:ext cx="273" cy="76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93" name="Line 37"/>
              <p:cNvSpPr>
                <a:spLocks noChangeShapeType="1"/>
              </p:cNvSpPr>
              <p:nvPr/>
            </p:nvSpPr>
            <p:spPr bwMode="auto">
              <a:xfrm flipH="1" flipV="1">
                <a:off x="689" y="1961"/>
                <a:ext cx="129" cy="2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94" name="Line 38"/>
              <p:cNvSpPr>
                <a:spLocks noChangeShapeType="1"/>
              </p:cNvSpPr>
              <p:nvPr/>
            </p:nvSpPr>
            <p:spPr bwMode="auto">
              <a:xfrm flipH="1" flipV="1">
                <a:off x="515" y="2052"/>
                <a:ext cx="303" cy="2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95" name="Line 39"/>
              <p:cNvSpPr>
                <a:spLocks noChangeShapeType="1"/>
              </p:cNvSpPr>
              <p:nvPr/>
            </p:nvSpPr>
            <p:spPr bwMode="auto">
              <a:xfrm flipH="1">
                <a:off x="704" y="2158"/>
                <a:ext cx="114" cy="2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96" name="Line 40"/>
              <p:cNvSpPr>
                <a:spLocks noChangeShapeType="1"/>
              </p:cNvSpPr>
              <p:nvPr/>
            </p:nvSpPr>
            <p:spPr bwMode="auto">
              <a:xfrm flipH="1">
                <a:off x="538" y="2241"/>
                <a:ext cx="340" cy="12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97" name="Line 41"/>
              <p:cNvSpPr>
                <a:spLocks noChangeShapeType="1"/>
              </p:cNvSpPr>
              <p:nvPr/>
            </p:nvSpPr>
            <p:spPr bwMode="auto">
              <a:xfrm flipV="1">
                <a:off x="840" y="2340"/>
                <a:ext cx="91" cy="5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98" name="Line 42"/>
              <p:cNvSpPr>
                <a:spLocks noChangeShapeType="1"/>
              </p:cNvSpPr>
              <p:nvPr/>
            </p:nvSpPr>
            <p:spPr bwMode="auto">
              <a:xfrm flipV="1">
                <a:off x="1741" y="1537"/>
                <a:ext cx="219" cy="15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99" name="Line 43"/>
              <p:cNvSpPr>
                <a:spLocks noChangeShapeType="1"/>
              </p:cNvSpPr>
              <p:nvPr/>
            </p:nvSpPr>
            <p:spPr bwMode="auto">
              <a:xfrm flipV="1">
                <a:off x="1809" y="1703"/>
                <a:ext cx="105" cy="6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100" name="Line 44"/>
              <p:cNvSpPr>
                <a:spLocks noChangeShapeType="1"/>
              </p:cNvSpPr>
              <p:nvPr/>
            </p:nvSpPr>
            <p:spPr bwMode="auto">
              <a:xfrm flipV="1">
                <a:off x="1824" y="1764"/>
                <a:ext cx="272" cy="8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101" name="Line 45"/>
              <p:cNvSpPr>
                <a:spLocks noChangeShapeType="1"/>
              </p:cNvSpPr>
              <p:nvPr/>
            </p:nvSpPr>
            <p:spPr bwMode="auto">
              <a:xfrm flipV="1">
                <a:off x="1839" y="1923"/>
                <a:ext cx="128" cy="2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102" name="Line 46"/>
              <p:cNvSpPr>
                <a:spLocks noChangeShapeType="1"/>
              </p:cNvSpPr>
              <p:nvPr/>
            </p:nvSpPr>
            <p:spPr bwMode="auto">
              <a:xfrm flipV="1">
                <a:off x="1839" y="2014"/>
                <a:ext cx="302" cy="2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103" name="Line 47"/>
              <p:cNvSpPr>
                <a:spLocks noChangeShapeType="1"/>
              </p:cNvSpPr>
              <p:nvPr/>
            </p:nvSpPr>
            <p:spPr bwMode="auto">
              <a:xfrm>
                <a:off x="1839" y="2112"/>
                <a:ext cx="113" cy="2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104" name="Line 48"/>
              <p:cNvSpPr>
                <a:spLocks noChangeShapeType="1"/>
              </p:cNvSpPr>
              <p:nvPr/>
            </p:nvSpPr>
            <p:spPr bwMode="auto">
              <a:xfrm>
                <a:off x="1778" y="2203"/>
                <a:ext cx="348" cy="129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105" name="Line 49"/>
              <p:cNvSpPr>
                <a:spLocks noChangeShapeType="1"/>
              </p:cNvSpPr>
              <p:nvPr/>
            </p:nvSpPr>
            <p:spPr bwMode="auto">
              <a:xfrm>
                <a:off x="1725" y="2294"/>
                <a:ext cx="91" cy="5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106" name="Line 50"/>
              <p:cNvSpPr>
                <a:spLocks noChangeShapeType="1"/>
              </p:cNvSpPr>
              <p:nvPr/>
            </p:nvSpPr>
            <p:spPr bwMode="auto">
              <a:xfrm flipV="1">
                <a:off x="1688" y="1544"/>
                <a:ext cx="75" cy="106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</p:grpSp>
      <p:sp>
        <p:nvSpPr>
          <p:cNvPr id="100363" name="Text Box 51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0364" name="Text Box 52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45109" name="WordArt 53"/>
          <p:cNvSpPr>
            <a:spLocks noChangeArrowheads="1" noChangeShapeType="1" noTextEdit="1"/>
          </p:cNvSpPr>
          <p:nvPr/>
        </p:nvSpPr>
        <p:spPr bwMode="auto">
          <a:xfrm>
            <a:off x="6989763" y="2008188"/>
            <a:ext cx="746125" cy="1282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56"/>
              </a:avLst>
            </a:prstTxWarp>
          </a:bodyPr>
          <a:lstStyle/>
          <a:p>
            <a:pPr algn="ctr"/>
            <a:r>
              <a:rPr lang="en-US" sz="7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effectLst>
                  <a:outerShdw blurRad="63500" dist="63500" dir="2212194" algn="ctr" rotWithShape="0">
                    <a:schemeClr val="bg2">
                      <a:alpha val="74997"/>
                    </a:schemeClr>
                  </a:outerShdw>
                </a:effectLst>
                <a:latin typeface="Arial Black"/>
                <a:ea typeface="Arial Black"/>
                <a:cs typeface="Arial Black"/>
              </a:rPr>
              <a:t>7</a:t>
            </a:r>
          </a:p>
        </p:txBody>
      </p:sp>
      <p:sp>
        <p:nvSpPr>
          <p:cNvPr id="45110" name="Rectangle 54"/>
          <p:cNvSpPr>
            <a:spLocks noChangeArrowheads="1"/>
          </p:cNvSpPr>
          <p:nvPr/>
        </p:nvSpPr>
        <p:spPr bwMode="auto">
          <a:xfrm>
            <a:off x="7159625" y="2513013"/>
            <a:ext cx="533400" cy="107950"/>
          </a:xfrm>
          <a:prstGeom prst="rect">
            <a:avLst/>
          </a:prstGeom>
          <a:solidFill>
            <a:srgbClr val="C4D5E2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00367" name="Text Box 55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35</a:t>
            </a:r>
          </a:p>
        </p:txBody>
      </p:sp>
      <p:sp>
        <p:nvSpPr>
          <p:cNvPr id="100368" name="Text Box 56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09" grpId="0" animBg="1"/>
      <p:bldP spid="451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0" y="97536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128963" y="0"/>
            <a:ext cx="3348037" cy="691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8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</p:txBody>
      </p:sp>
      <p:sp>
        <p:nvSpPr>
          <p:cNvPr id="46084" name="Rectangle 4" descr="Large checker board"/>
          <p:cNvSpPr>
            <a:spLocks noChangeArrowheads="1"/>
          </p:cNvSpPr>
          <p:nvPr/>
        </p:nvSpPr>
        <p:spPr bwMode="auto">
          <a:xfrm>
            <a:off x="4191000" y="3124200"/>
            <a:ext cx="1770063" cy="457200"/>
          </a:xfrm>
          <a:prstGeom prst="rect">
            <a:avLst/>
          </a:prstGeom>
          <a:pattFill prst="lgCheck">
            <a:fgClr>
              <a:srgbClr val="E9F416"/>
            </a:fgClr>
            <a:bgClr>
              <a:srgbClr val="FFFFFF"/>
            </a:bgClr>
          </a:pattFill>
          <a:ln w="57150">
            <a:solidFill>
              <a:srgbClr val="CC1417"/>
            </a:solidFill>
            <a:miter lim="800000"/>
            <a:headEnd/>
            <a:tailEnd/>
          </a:ln>
          <a:effectLst>
            <a:outerShdw blurRad="63500" dist="1143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66700" y="0"/>
            <a:ext cx="1435100" cy="1778000"/>
            <a:chOff x="168" y="0"/>
            <a:chExt cx="904" cy="1120"/>
          </a:xfrm>
        </p:grpSpPr>
        <p:sp>
          <p:nvSpPr>
            <p:cNvPr id="46086" name="Rectangle 6"/>
            <p:cNvSpPr>
              <a:spLocks noChangeArrowheads="1"/>
            </p:cNvSpPr>
            <p:nvPr/>
          </p:nvSpPr>
          <p:spPr bwMode="auto">
            <a:xfrm>
              <a:off x="391" y="101"/>
              <a:ext cx="466" cy="9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8800">
                  <a:solidFill>
                    <a:schemeClr val="tx2"/>
                  </a:solidFill>
                  <a:latin typeface="Times" pitchFamily="-112" charset="0"/>
                  <a:ea typeface="MS PGothic" pitchFamily="34" charset="-128"/>
                  <a:cs typeface="MS PGothic" pitchFamily="34" charset="-128"/>
                </a:rPr>
                <a:t>7</a:t>
              </a:r>
            </a:p>
          </p:txBody>
        </p:sp>
        <p:sp>
          <p:nvSpPr>
            <p:cNvPr id="46087" name="Line 7"/>
            <p:cNvSpPr>
              <a:spLocks noChangeShapeType="1"/>
            </p:cNvSpPr>
            <p:nvPr/>
          </p:nvSpPr>
          <p:spPr bwMode="auto">
            <a:xfrm>
              <a:off x="544" y="528"/>
              <a:ext cx="196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46088" name="Oval 8"/>
            <p:cNvSpPr>
              <a:spLocks noChangeArrowheads="1"/>
            </p:cNvSpPr>
            <p:nvPr/>
          </p:nvSpPr>
          <p:spPr bwMode="auto">
            <a:xfrm>
              <a:off x="168" y="0"/>
              <a:ext cx="904" cy="1120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MS PGothic" pitchFamily="34" charset="-128"/>
                <a:cs typeface="MS PGothic" pitchFamily="34" charset="-128"/>
              </a:endParaRPr>
            </a:p>
          </p:txBody>
        </p:sp>
      </p:grpSp>
      <p:sp>
        <p:nvSpPr>
          <p:cNvPr id="102406" name="Text Box 9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02407" name="Text Box 10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2408" name="Text Box 11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02409" name="Text Box 12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36</a:t>
            </a:r>
          </a:p>
        </p:txBody>
      </p:sp>
      <p:sp>
        <p:nvSpPr>
          <p:cNvPr id="102410" name="Text Box 13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102411" name="Text Box 14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175" y="-20638"/>
            <a:ext cx="9144000" cy="6858001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FB0C"/>
                </a:solidFill>
                <a:latin typeface="Times" charset="0"/>
              </a:rPr>
              <a:t> 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674225" cy="70024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2"/>
                </a:solidFill>
                <a:latin typeface="Lucida Handwriting" charset="0"/>
              </a:rPr>
              <a:t>©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55638" y="774700"/>
            <a:ext cx="11557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1600" b="1">
              <a:solidFill>
                <a:srgbClr val="FFFB0C"/>
              </a:solidFill>
              <a:latin typeface="Comic Sans MS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8624888" y="6027738"/>
            <a:ext cx="4730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B0C"/>
                </a:solidFill>
                <a:latin typeface="Comic Sans MS" charset="0"/>
              </a:rPr>
              <a:t> 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806575" y="785813"/>
            <a:ext cx="646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endParaRPr lang="my-MM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284288" y="17463"/>
            <a:ext cx="6561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FFFFFF"/>
                </a:solidFill>
                <a:latin typeface="WinInnwa" charset="0"/>
                <a:cs typeface="WinInnwa" charset="0"/>
              </a:rPr>
              <a:t>tNynfNynfqdkif&amp;m taNccHor®musrf;pmavhvmNcif; trIawmfvkyfief;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603625" y="854075"/>
            <a:ext cx="554037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20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20000"/>
              </a:lnSpc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18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-498475" y="890588"/>
            <a:ext cx="5751513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25000"/>
              </a:lnSpc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20000"/>
              </a:lnSpc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336550" y="801688"/>
            <a:ext cx="4002088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20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2000" b="1">
                <a:solidFill>
                  <a:srgbClr val="00CCFF"/>
                </a:solidFill>
                <a:latin typeface="Times" charset="0"/>
              </a:rPr>
              <a:t>Dr. John Hannah</a:t>
            </a:r>
            <a:endParaRPr lang="en-US" sz="16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Distinguished Professor of Historical Theology</a:t>
            </a:r>
            <a:endParaRPr lang="en-US" sz="14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Dallas Theological  Seminary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Dallas, Texas</a:t>
            </a:r>
            <a:endParaRPr lang="en-US" sz="12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4264025" y="4295775"/>
            <a:ext cx="44815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20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2000" b="1">
                <a:solidFill>
                  <a:srgbClr val="00CCFF"/>
                </a:solidFill>
                <a:latin typeface="Times" charset="0"/>
              </a:rPr>
              <a:t>Dr. William Tolar</a:t>
            </a:r>
            <a:endParaRPr lang="en-US" sz="1600" b="1">
              <a:solidFill>
                <a:srgbClr val="00CCFF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Distinguished Professor of Biblical Backgrounds                                  </a:t>
            </a:r>
            <a:endParaRPr lang="en-US" sz="14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Southwestern Baptist Theological Seminary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Ft. Worth, Texas</a:t>
            </a:r>
            <a:endParaRPr lang="en-US" sz="16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407988" y="1931988"/>
            <a:ext cx="38877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2000" b="1">
                <a:solidFill>
                  <a:srgbClr val="00CCFF"/>
                </a:solidFill>
                <a:latin typeface="Times" charset="0"/>
              </a:rPr>
              <a:t>Dr. William R. Bright</a:t>
            </a:r>
            <a:r>
              <a:rPr lang="en-US" sz="1600" b="1">
                <a:solidFill>
                  <a:srgbClr val="00CCFF"/>
                </a:solidFill>
                <a:latin typeface="Times" charset="0"/>
              </a:rPr>
              <a:t>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Late Founder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Campus Crusade for Christ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Orlando, Florida</a:t>
            </a:r>
            <a:endParaRPr lang="en-US" sz="16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498475" y="4178300"/>
            <a:ext cx="3665538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20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2000" b="1">
                <a:solidFill>
                  <a:srgbClr val="00CCFF"/>
                </a:solidFill>
                <a:latin typeface="Times" charset="0"/>
              </a:rPr>
              <a:t>Dr. David Bertch</a:t>
            </a:r>
            <a:endParaRPr lang="en-US" sz="1600" b="1" i="1">
              <a:solidFill>
                <a:srgbClr val="00CCFF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Former President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Tyndale Theological Seminary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Amsterdam, The Netherlands</a:t>
            </a:r>
            <a:endParaRPr lang="en-US" sz="16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4754563" y="5389563"/>
            <a:ext cx="357822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20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2000" b="1">
                <a:solidFill>
                  <a:srgbClr val="00CCFF"/>
                </a:solidFill>
                <a:latin typeface="Times" charset="0"/>
              </a:rPr>
              <a:t>Dr. Kenneth Horton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Senior Pastor</a:t>
            </a:r>
            <a:endParaRPr lang="en-US" sz="14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McKinney Memorial Bible Church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 Ft. Worth, Texas</a:t>
            </a:r>
            <a:endParaRPr lang="en-US" sz="16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4960938" y="798513"/>
            <a:ext cx="311626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20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2000" b="1">
                <a:solidFill>
                  <a:srgbClr val="00CCFF"/>
                </a:solidFill>
                <a:latin typeface="Times" charset="0"/>
              </a:rPr>
              <a:t>Dr. Rick Griffith</a:t>
            </a:r>
            <a:r>
              <a:rPr lang="en-US" sz="1600" b="1">
                <a:solidFill>
                  <a:srgbClr val="00CCFF"/>
                </a:solidFill>
                <a:latin typeface="Times" charset="0"/>
              </a:rPr>
              <a:t>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Lecturer in Biblical Studies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Director, ThM Programme</a:t>
            </a:r>
            <a:endParaRPr lang="en-US" sz="14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Singapore Bible College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Singapore, Republic of Singapore</a:t>
            </a:r>
            <a:endParaRPr lang="en-US" sz="12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4614863" y="2147888"/>
            <a:ext cx="38100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2000" b="1">
                <a:solidFill>
                  <a:srgbClr val="00CCFF"/>
                </a:solidFill>
                <a:latin typeface="Times" charset="0"/>
              </a:rPr>
              <a:t>John Maisel    Kurt Nelson</a:t>
            </a:r>
            <a:r>
              <a:rPr lang="en-US" sz="1600" b="1">
                <a:solidFill>
                  <a:srgbClr val="00CCFF"/>
                </a:solidFill>
                <a:latin typeface="Times" charset="0"/>
              </a:rPr>
              <a:t>  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          President          Exec. Vice President</a:t>
            </a:r>
            <a:endParaRPr lang="en-US" sz="14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East/West Ministries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Dallas, Texas</a:t>
            </a:r>
            <a:endParaRPr lang="en-US" sz="16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128588" y="3060700"/>
            <a:ext cx="4445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2000" b="1">
                <a:solidFill>
                  <a:srgbClr val="00CCFF"/>
                </a:solidFill>
                <a:latin typeface="Times" charset="0"/>
              </a:rPr>
              <a:t>Rev. Douglas Valenzuela</a:t>
            </a:r>
            <a:r>
              <a:rPr lang="en-US" sz="1600" b="1">
                <a:solidFill>
                  <a:srgbClr val="00CCFF"/>
                </a:solidFill>
                <a:latin typeface="Times" charset="0"/>
              </a:rPr>
              <a:t>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Senior Pastor</a:t>
            </a:r>
            <a:r>
              <a:rPr lang="en-US" sz="1400" b="1">
                <a:solidFill>
                  <a:srgbClr val="FFFB0C"/>
                </a:solidFill>
                <a:latin typeface="Times" charset="0"/>
              </a:rPr>
              <a:t>, </a:t>
            </a: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Conservative Baptist  Missions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Chiesa Battista Evangelica di Casoria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Naples, Italy</a:t>
            </a:r>
            <a:endParaRPr lang="en-US" sz="1800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109538" y="5341938"/>
            <a:ext cx="45164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2000" b="1">
                <a:solidFill>
                  <a:srgbClr val="00CCFF"/>
                </a:solidFill>
                <a:latin typeface="Times" charset="0"/>
              </a:rPr>
              <a:t>Karyn Granger</a:t>
            </a:r>
            <a:endParaRPr lang="en-US" sz="1600" b="1">
              <a:solidFill>
                <a:srgbClr val="00CCFF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Director of Bible Studies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Southwest Christian Schools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Ft. Worth, Texas</a:t>
            </a:r>
            <a:endParaRPr lang="en-US" sz="16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4964113" y="3200400"/>
            <a:ext cx="3116262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2000" b="1">
              <a:solidFill>
                <a:srgbClr val="62D6A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2000" b="1">
                <a:solidFill>
                  <a:srgbClr val="00CCFF"/>
                </a:solidFill>
                <a:latin typeface="Times" charset="0"/>
              </a:rPr>
              <a:t>Vasily Dimitrievski</a:t>
            </a:r>
            <a:endParaRPr lang="en-US" sz="1600" b="1">
              <a:solidFill>
                <a:srgbClr val="00CCFF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Director for Russia</a:t>
            </a:r>
            <a:endParaRPr lang="en-US" sz="14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Global Missions Fellowship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Penza, Russia</a:t>
            </a:r>
            <a:endParaRPr lang="en-US" sz="1400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3167063" y="517525"/>
            <a:ext cx="2814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FFFF"/>
                </a:solidFill>
                <a:latin typeface="WinInnwa" charset="0"/>
                <a:cs typeface="WinInnwa" charset="0"/>
              </a:rPr>
              <a:t>       tquftpyf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</a:rPr>
              <a:t>©2004 TBBMI</a:t>
            </a: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7629525" y="6515100"/>
            <a:ext cx="641350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02</a:t>
            </a:r>
          </a:p>
        </p:txBody>
      </p:sp>
    </p:spTree>
  </p:cSld>
  <p:clrMapOvr>
    <a:masterClrMapping/>
  </p:clrMapOvr>
  <p:transition>
    <p:wheel spokes="0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48131" name="Line 3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pic>
        <p:nvPicPr>
          <p:cNvPr id="10445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642938"/>
            <a:ext cx="5702300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2205038" y="622300"/>
            <a:ext cx="5715000" cy="5529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703513" y="2197100"/>
            <a:ext cx="4845050" cy="920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4000" i="1" dirty="0" err="1">
                <a:solidFill>
                  <a:srgbClr val="E8EC39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သင</a:t>
            </a:r>
            <a:r>
              <a:rPr lang="en-US" sz="4000" i="1" dirty="0">
                <a:solidFill>
                  <a:srgbClr val="E8EC39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့်</a:t>
            </a:r>
            <a:r>
              <a:rPr lang="en-US" sz="4000" i="1" dirty="0" err="1">
                <a:solidFill>
                  <a:srgbClr val="E8EC39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ရဲ</a:t>
            </a:r>
            <a:r>
              <a:rPr lang="en-US" sz="4000" i="1" dirty="0">
                <a:solidFill>
                  <a:srgbClr val="E8EC39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့ </a:t>
            </a:r>
            <a:r>
              <a:rPr lang="en-US" sz="4000" i="1" dirty="0" err="1">
                <a:solidFill>
                  <a:srgbClr val="E8EC39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ကျမ်းစာမှတ်စု</a:t>
            </a:r>
            <a:r>
              <a:rPr lang="en-US" sz="5400" i="1" dirty="0">
                <a:solidFill>
                  <a:srgbClr val="E8EC39"/>
                </a:solidFill>
                <a:latin typeface="WinInnwa"/>
                <a:ea typeface="MS PGothic" pitchFamily="34" charset="-128"/>
                <a:cs typeface="WinInnwa"/>
              </a:rPr>
              <a:t>                        </a:t>
            </a: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37</a:t>
            </a:r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49155" name="Line 3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pic>
        <p:nvPicPr>
          <p:cNvPr id="106500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642938"/>
            <a:ext cx="5702300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2205038" y="622300"/>
            <a:ext cx="5715000" cy="5529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06505" name="Final Cabinet" descr="Final Cabinet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79413"/>
            <a:ext cx="8280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6" name="Final Cabinet" descr="Final Cabinet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79413"/>
            <a:ext cx="8280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7" name="Final Cabinet" descr="Final Cabinet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79413"/>
            <a:ext cx="8280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38</a:t>
            </a:r>
          </a:p>
        </p:txBody>
      </p:sp>
      <p:pic>
        <p:nvPicPr>
          <p:cNvPr id="106509" name="Final Cabinet" descr="Final Cabinet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79413"/>
            <a:ext cx="8280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10" name="Final Cabinet" descr="Final Cabinet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79413"/>
            <a:ext cx="8280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5214938" y="6524625"/>
            <a:ext cx="2889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File Cabinet Movie w/ narration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65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065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065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6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065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09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6509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6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065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10"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6510"/>
                </p:tgtEl>
              </p:cMediaNode>
            </p:video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6505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65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065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05"/>
                  </p:tgtEl>
                </p:cond>
              </p:nextCondLst>
            </p:seq>
            <p:vide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6506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6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1065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06"/>
                  </p:tgtEl>
                </p:cond>
              </p:nextCondLst>
            </p:seq>
            <p:video>
              <p:cMediaNode>
                <p:cTn id="3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6507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6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1065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07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642938"/>
            <a:ext cx="5702300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2205038" y="622300"/>
            <a:ext cx="5715000" cy="5529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484438" y="1009650"/>
            <a:ext cx="2671762" cy="1565275"/>
            <a:chOff x="1366" y="632"/>
            <a:chExt cx="1683" cy="986"/>
          </a:xfrm>
        </p:grpSpPr>
        <p:grpSp>
          <p:nvGrpSpPr>
            <p:cNvPr id="108619" name="Group 7"/>
            <p:cNvGrpSpPr>
              <a:grpSpLocks/>
            </p:cNvGrpSpPr>
            <p:nvPr/>
          </p:nvGrpSpPr>
          <p:grpSpPr bwMode="auto">
            <a:xfrm>
              <a:off x="1366" y="669"/>
              <a:ext cx="1683" cy="949"/>
              <a:chOff x="1002" y="157"/>
              <a:chExt cx="1683" cy="949"/>
            </a:xfrm>
          </p:grpSpPr>
          <p:sp>
            <p:nvSpPr>
              <p:cNvPr id="108621" name="AutoShape 8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22" name="Rectangle 9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23" name="Rectangle 10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24" name="Rectangle 11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8620" name="Text Box 12"/>
            <p:cNvSpPr txBox="1">
              <a:spLocks noChangeArrowheads="1"/>
            </p:cNvSpPr>
            <p:nvPr/>
          </p:nvSpPr>
          <p:spPr bwMode="auto">
            <a:xfrm>
              <a:off x="1836" y="632"/>
              <a:ext cx="1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Win Innwa" charset="0"/>
                </a:rPr>
                <a:t>1</a:t>
              </a:r>
              <a:endParaRPr lang="en-US" sz="20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763838" y="1390650"/>
            <a:ext cx="2671762" cy="1565275"/>
            <a:chOff x="1542" y="872"/>
            <a:chExt cx="1683" cy="986"/>
          </a:xfrm>
        </p:grpSpPr>
        <p:grpSp>
          <p:nvGrpSpPr>
            <p:cNvPr id="108613" name="Group 14"/>
            <p:cNvGrpSpPr>
              <a:grpSpLocks/>
            </p:cNvGrpSpPr>
            <p:nvPr/>
          </p:nvGrpSpPr>
          <p:grpSpPr bwMode="auto">
            <a:xfrm>
              <a:off x="1542" y="909"/>
              <a:ext cx="1683" cy="949"/>
              <a:chOff x="1002" y="157"/>
              <a:chExt cx="1683" cy="949"/>
            </a:xfrm>
          </p:grpSpPr>
          <p:sp>
            <p:nvSpPr>
              <p:cNvPr id="108615" name="AutoShape 15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16" name="Rectangle 16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17" name="Rectangle 17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18" name="Rectangle 18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8614" name="Text Box 19"/>
            <p:cNvSpPr txBox="1">
              <a:spLocks noChangeArrowheads="1"/>
            </p:cNvSpPr>
            <p:nvPr/>
          </p:nvSpPr>
          <p:spPr bwMode="auto">
            <a:xfrm>
              <a:off x="2025" y="872"/>
              <a:ext cx="19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Win Innwa" charset="0"/>
                </a:rPr>
                <a:t>2</a:t>
              </a:r>
              <a:endParaRPr lang="en-US" sz="20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3100388" y="1797050"/>
            <a:ext cx="2671762" cy="1539875"/>
            <a:chOff x="1754" y="1128"/>
            <a:chExt cx="1683" cy="970"/>
          </a:xfrm>
        </p:grpSpPr>
        <p:grpSp>
          <p:nvGrpSpPr>
            <p:cNvPr id="108607" name="Group 21"/>
            <p:cNvGrpSpPr>
              <a:grpSpLocks/>
            </p:cNvGrpSpPr>
            <p:nvPr/>
          </p:nvGrpSpPr>
          <p:grpSpPr bwMode="auto">
            <a:xfrm>
              <a:off x="1754" y="1149"/>
              <a:ext cx="1683" cy="949"/>
              <a:chOff x="1002" y="157"/>
              <a:chExt cx="1683" cy="949"/>
            </a:xfrm>
          </p:grpSpPr>
          <p:sp>
            <p:nvSpPr>
              <p:cNvPr id="108609" name="AutoShape 22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10" name="Rectangle 23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11" name="Rectangle 24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12" name="Rectangle 25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8608" name="Text Box 26"/>
            <p:cNvSpPr txBox="1">
              <a:spLocks noChangeArrowheads="1"/>
            </p:cNvSpPr>
            <p:nvPr/>
          </p:nvSpPr>
          <p:spPr bwMode="auto">
            <a:xfrm>
              <a:off x="2212" y="1128"/>
              <a:ext cx="1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Win Innwa" charset="0"/>
                </a:rPr>
                <a:t>3</a:t>
              </a:r>
              <a:endParaRPr lang="en-US" sz="20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3354388" y="2178050"/>
            <a:ext cx="2671762" cy="1552575"/>
            <a:chOff x="1914" y="1368"/>
            <a:chExt cx="1683" cy="978"/>
          </a:xfrm>
        </p:grpSpPr>
        <p:grpSp>
          <p:nvGrpSpPr>
            <p:cNvPr id="108601" name="Group 28"/>
            <p:cNvGrpSpPr>
              <a:grpSpLocks/>
            </p:cNvGrpSpPr>
            <p:nvPr/>
          </p:nvGrpSpPr>
          <p:grpSpPr bwMode="auto">
            <a:xfrm>
              <a:off x="1914" y="1397"/>
              <a:ext cx="1683" cy="949"/>
              <a:chOff x="1002" y="157"/>
              <a:chExt cx="1683" cy="949"/>
            </a:xfrm>
          </p:grpSpPr>
          <p:sp>
            <p:nvSpPr>
              <p:cNvPr id="108603" name="AutoShape 29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04" name="Rectangle 30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05" name="Rectangle 31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06" name="Rectangle 32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8602" name="Text Box 33"/>
            <p:cNvSpPr txBox="1">
              <a:spLocks noChangeArrowheads="1"/>
            </p:cNvSpPr>
            <p:nvPr/>
          </p:nvSpPr>
          <p:spPr bwMode="auto">
            <a:xfrm>
              <a:off x="2388" y="1368"/>
              <a:ext cx="1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Win Innwa" charset="0"/>
                </a:rPr>
                <a:t>4</a:t>
              </a:r>
              <a:endParaRPr lang="en-US" sz="20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3640138" y="2559050"/>
            <a:ext cx="2671762" cy="1552575"/>
            <a:chOff x="2094" y="1608"/>
            <a:chExt cx="1683" cy="978"/>
          </a:xfrm>
        </p:grpSpPr>
        <p:grpSp>
          <p:nvGrpSpPr>
            <p:cNvPr id="108595" name="Group 35"/>
            <p:cNvGrpSpPr>
              <a:grpSpLocks/>
            </p:cNvGrpSpPr>
            <p:nvPr/>
          </p:nvGrpSpPr>
          <p:grpSpPr bwMode="auto">
            <a:xfrm>
              <a:off x="2094" y="1637"/>
              <a:ext cx="1683" cy="949"/>
              <a:chOff x="1002" y="157"/>
              <a:chExt cx="1683" cy="949"/>
            </a:xfrm>
          </p:grpSpPr>
          <p:sp>
            <p:nvSpPr>
              <p:cNvPr id="108597" name="AutoShape 36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98" name="Rectangle 37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99" name="Rectangle 38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00" name="Rectangle 39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8596" name="Text Box 40"/>
            <p:cNvSpPr txBox="1">
              <a:spLocks noChangeArrowheads="1"/>
            </p:cNvSpPr>
            <p:nvPr/>
          </p:nvSpPr>
          <p:spPr bwMode="auto">
            <a:xfrm>
              <a:off x="2570" y="1608"/>
              <a:ext cx="1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Win Innwa" charset="0"/>
                </a:rPr>
                <a:t>5</a:t>
              </a:r>
              <a:endParaRPr lang="en-US" sz="20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3944938" y="2927350"/>
            <a:ext cx="2671762" cy="1565275"/>
            <a:chOff x="2286" y="1840"/>
            <a:chExt cx="1683" cy="986"/>
          </a:xfrm>
        </p:grpSpPr>
        <p:grpSp>
          <p:nvGrpSpPr>
            <p:cNvPr id="108589" name="Group 42"/>
            <p:cNvGrpSpPr>
              <a:grpSpLocks/>
            </p:cNvGrpSpPr>
            <p:nvPr/>
          </p:nvGrpSpPr>
          <p:grpSpPr bwMode="auto">
            <a:xfrm>
              <a:off x="2286" y="1877"/>
              <a:ext cx="1683" cy="949"/>
              <a:chOff x="1002" y="157"/>
              <a:chExt cx="1683" cy="949"/>
            </a:xfrm>
          </p:grpSpPr>
          <p:sp>
            <p:nvSpPr>
              <p:cNvPr id="108591" name="AutoShape 43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92" name="Rectangle 44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93" name="Rectangle 45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94" name="Rectangle 46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8590" name="Text Box 47"/>
            <p:cNvSpPr txBox="1">
              <a:spLocks noChangeArrowheads="1"/>
            </p:cNvSpPr>
            <p:nvPr/>
          </p:nvSpPr>
          <p:spPr bwMode="auto">
            <a:xfrm>
              <a:off x="2738" y="1840"/>
              <a:ext cx="1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Win Innwa" charset="0"/>
                </a:rPr>
                <a:t>6</a:t>
              </a:r>
              <a:endParaRPr lang="en-US" sz="20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14" name="Group 48"/>
          <p:cNvGrpSpPr>
            <a:grpSpLocks/>
          </p:cNvGrpSpPr>
          <p:nvPr/>
        </p:nvGrpSpPr>
        <p:grpSpPr bwMode="auto">
          <a:xfrm>
            <a:off x="4211638" y="3321050"/>
            <a:ext cx="2671762" cy="1552575"/>
            <a:chOff x="2454" y="2088"/>
            <a:chExt cx="1683" cy="978"/>
          </a:xfrm>
        </p:grpSpPr>
        <p:grpSp>
          <p:nvGrpSpPr>
            <p:cNvPr id="108583" name="Group 49"/>
            <p:cNvGrpSpPr>
              <a:grpSpLocks/>
            </p:cNvGrpSpPr>
            <p:nvPr/>
          </p:nvGrpSpPr>
          <p:grpSpPr bwMode="auto">
            <a:xfrm>
              <a:off x="2454" y="2117"/>
              <a:ext cx="1683" cy="949"/>
              <a:chOff x="1002" y="157"/>
              <a:chExt cx="1683" cy="949"/>
            </a:xfrm>
          </p:grpSpPr>
          <p:sp>
            <p:nvSpPr>
              <p:cNvPr id="108585" name="AutoShape 50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86" name="Rectangle 51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87" name="Rectangle 52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88" name="Rectangle 53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8584" name="Text Box 54"/>
            <p:cNvSpPr txBox="1">
              <a:spLocks noChangeArrowheads="1"/>
            </p:cNvSpPr>
            <p:nvPr/>
          </p:nvSpPr>
          <p:spPr bwMode="auto">
            <a:xfrm>
              <a:off x="2922" y="2088"/>
              <a:ext cx="1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Win Innwa" charset="0"/>
                </a:rPr>
                <a:t>7</a:t>
              </a:r>
              <a:endParaRPr lang="en-US" sz="20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16" name="Group 55"/>
          <p:cNvGrpSpPr>
            <a:grpSpLocks/>
          </p:cNvGrpSpPr>
          <p:nvPr/>
        </p:nvGrpSpPr>
        <p:grpSpPr bwMode="auto">
          <a:xfrm>
            <a:off x="4465638" y="3702050"/>
            <a:ext cx="2671762" cy="1552575"/>
            <a:chOff x="2614" y="2328"/>
            <a:chExt cx="1683" cy="978"/>
          </a:xfrm>
        </p:grpSpPr>
        <p:grpSp>
          <p:nvGrpSpPr>
            <p:cNvPr id="108577" name="Group 56"/>
            <p:cNvGrpSpPr>
              <a:grpSpLocks/>
            </p:cNvGrpSpPr>
            <p:nvPr/>
          </p:nvGrpSpPr>
          <p:grpSpPr bwMode="auto">
            <a:xfrm>
              <a:off x="2614" y="2357"/>
              <a:ext cx="1683" cy="949"/>
              <a:chOff x="1002" y="157"/>
              <a:chExt cx="1683" cy="949"/>
            </a:xfrm>
          </p:grpSpPr>
          <p:sp>
            <p:nvSpPr>
              <p:cNvPr id="108579" name="AutoShape 57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80" name="Rectangle 58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81" name="Rectangle 59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82" name="Rectangle 60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8578" name="Text Box 61"/>
            <p:cNvSpPr txBox="1">
              <a:spLocks noChangeArrowheads="1"/>
            </p:cNvSpPr>
            <p:nvPr/>
          </p:nvSpPr>
          <p:spPr bwMode="auto">
            <a:xfrm>
              <a:off x="3099" y="2328"/>
              <a:ext cx="1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Win Innwa" charset="0"/>
                </a:rPr>
                <a:t>8</a:t>
              </a:r>
              <a:endParaRPr lang="en-US" sz="20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18" name="Group 62"/>
          <p:cNvGrpSpPr>
            <a:grpSpLocks/>
          </p:cNvGrpSpPr>
          <p:nvPr/>
        </p:nvGrpSpPr>
        <p:grpSpPr bwMode="auto">
          <a:xfrm>
            <a:off x="4783138" y="4070350"/>
            <a:ext cx="2671762" cy="1565275"/>
            <a:chOff x="2814" y="2560"/>
            <a:chExt cx="1683" cy="986"/>
          </a:xfrm>
        </p:grpSpPr>
        <p:grpSp>
          <p:nvGrpSpPr>
            <p:cNvPr id="108571" name="Group 63"/>
            <p:cNvGrpSpPr>
              <a:grpSpLocks/>
            </p:cNvGrpSpPr>
            <p:nvPr/>
          </p:nvGrpSpPr>
          <p:grpSpPr bwMode="auto">
            <a:xfrm>
              <a:off x="2814" y="2597"/>
              <a:ext cx="1683" cy="949"/>
              <a:chOff x="1002" y="157"/>
              <a:chExt cx="1683" cy="949"/>
            </a:xfrm>
          </p:grpSpPr>
          <p:sp>
            <p:nvSpPr>
              <p:cNvPr id="108573" name="AutoShape 64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74" name="Rectangle 65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75" name="Rectangle 66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76" name="Rectangle 67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8572" name="Text Box 68"/>
            <p:cNvSpPr txBox="1">
              <a:spLocks noChangeArrowheads="1"/>
            </p:cNvSpPr>
            <p:nvPr/>
          </p:nvSpPr>
          <p:spPr bwMode="auto">
            <a:xfrm>
              <a:off x="3274" y="2560"/>
              <a:ext cx="1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Win Innwa" charset="0"/>
                </a:rPr>
                <a:t>9</a:t>
              </a:r>
              <a:endParaRPr lang="en-US" sz="20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20" name="Group 69"/>
          <p:cNvGrpSpPr>
            <a:grpSpLocks/>
          </p:cNvGrpSpPr>
          <p:nvPr/>
        </p:nvGrpSpPr>
        <p:grpSpPr bwMode="auto">
          <a:xfrm>
            <a:off x="5075238" y="4464050"/>
            <a:ext cx="2671762" cy="1552575"/>
            <a:chOff x="2998" y="2808"/>
            <a:chExt cx="1683" cy="978"/>
          </a:xfrm>
        </p:grpSpPr>
        <p:grpSp>
          <p:nvGrpSpPr>
            <p:cNvPr id="108565" name="Group 70"/>
            <p:cNvGrpSpPr>
              <a:grpSpLocks/>
            </p:cNvGrpSpPr>
            <p:nvPr/>
          </p:nvGrpSpPr>
          <p:grpSpPr bwMode="auto">
            <a:xfrm>
              <a:off x="2998" y="2837"/>
              <a:ext cx="1683" cy="949"/>
              <a:chOff x="1002" y="157"/>
              <a:chExt cx="1683" cy="949"/>
            </a:xfrm>
          </p:grpSpPr>
          <p:sp>
            <p:nvSpPr>
              <p:cNvPr id="108567" name="AutoShape 71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68" name="Rectangle 72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69" name="Rectangle 73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70" name="Rectangle 74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8566" name="Text Box 75"/>
            <p:cNvSpPr txBox="1">
              <a:spLocks noChangeArrowheads="1"/>
            </p:cNvSpPr>
            <p:nvPr/>
          </p:nvSpPr>
          <p:spPr bwMode="auto">
            <a:xfrm>
              <a:off x="3402" y="2808"/>
              <a:ext cx="2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Win Innwa" charset="0"/>
                </a:rPr>
                <a:t>10</a:t>
              </a:r>
              <a:endParaRPr lang="en-US" sz="20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108560" name="Text Box 76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08561" name="Text Box 77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8562" name="Text Box 78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8563" name="Text Box 79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39</a:t>
            </a:r>
          </a:p>
        </p:txBody>
      </p:sp>
      <p:sp>
        <p:nvSpPr>
          <p:cNvPr id="108564" name="Text Box 80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841375" y="2276475"/>
            <a:ext cx="8302625" cy="1560513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r>
              <a:rPr lang="my-MM" altLang="ja-JP" dirty="0">
                <a:solidFill>
                  <a:srgbClr val="FAFD00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“သင့်ရဲ့ကျမ်းစာမှတ်စု” ကို </a:t>
            </a:r>
            <a:br>
              <a:rPr lang="my-MM" altLang="ja-JP" dirty="0">
                <a:solidFill>
                  <a:srgbClr val="FAFD00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</a:br>
            <a:r>
              <a:rPr lang="my-MM" altLang="ja-JP" dirty="0">
                <a:solidFill>
                  <a:srgbClr val="FAFD00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ဖွင်.လိုက်ပါ</a:t>
            </a:r>
            <a:br>
              <a:rPr lang="my-MM" altLang="ja-JP" dirty="0">
                <a:solidFill>
                  <a:srgbClr val="FAFD00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</a:br>
            <a:endParaRPr lang="en-US" i="1" dirty="0">
              <a:solidFill>
                <a:srgbClr val="FAFD00"/>
              </a:solidFill>
              <a:latin typeface="Pyidaungsu" panose="020B0502040204020203" pitchFamily="34" charset="0"/>
              <a:ea typeface="ＭＳ Ｐゴシック" charset="0"/>
              <a:cs typeface="Pyidaungsu" panose="020B0502040204020203" pitchFamily="34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475387" y="3051609"/>
            <a:ext cx="1652588" cy="3262312"/>
            <a:chOff x="1972" y="1957"/>
            <a:chExt cx="1041" cy="2055"/>
          </a:xfrm>
        </p:grpSpPr>
        <p:sp>
          <p:nvSpPr>
            <p:cNvPr id="51206" name="Text Box 6"/>
            <p:cNvSpPr txBox="1">
              <a:spLocks noChangeArrowheads="1"/>
            </p:cNvSpPr>
            <p:nvPr/>
          </p:nvSpPr>
          <p:spPr bwMode="auto">
            <a:xfrm>
              <a:off x="1972" y="1957"/>
              <a:ext cx="1041" cy="2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3500" dir="2212194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800">
                  <a:solidFill>
                    <a:srgbClr val="FC0128"/>
                  </a:solidFill>
                  <a:latin typeface="Arial" pitchFamily="-112" charset="0"/>
                  <a:ea typeface="MS PGothic" pitchFamily="34" charset="-128"/>
                  <a:cs typeface="MS PGothic" pitchFamily="34" charset="-128"/>
                </a:rPr>
                <a:t>7</a:t>
              </a:r>
            </a:p>
          </p:txBody>
        </p:sp>
        <p:sp>
          <p:nvSpPr>
            <p:cNvPr id="51207" name="Line 7"/>
            <p:cNvSpPr>
              <a:spLocks noChangeShapeType="1"/>
            </p:cNvSpPr>
            <p:nvPr/>
          </p:nvSpPr>
          <p:spPr bwMode="auto">
            <a:xfrm>
              <a:off x="2243" y="2900"/>
              <a:ext cx="505" cy="1"/>
            </a:xfrm>
            <a:prstGeom prst="line">
              <a:avLst/>
            </a:prstGeom>
            <a:noFill/>
            <a:ln w="142875">
              <a:solidFill>
                <a:srgbClr val="00CC00"/>
              </a:solidFill>
              <a:round/>
              <a:headEnd/>
              <a:tailEnd/>
            </a:ln>
            <a:effectLst>
              <a:outerShdw blurRad="63500" dist="135003" dir="247115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MS PGothic" pitchFamily="34" charset="-128"/>
                <a:cs typeface="MS PGothic" pitchFamily="34" charset="-128"/>
              </a:endParaRPr>
            </a:p>
          </p:txBody>
        </p:sp>
      </p:grpSp>
      <p:sp>
        <p:nvSpPr>
          <p:cNvPr id="110598" name="Text Box 8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10599" name="Text Box 9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110600" name="Text Box 10"/>
          <p:cNvSpPr txBox="1">
            <a:spLocks noChangeArrowheads="1"/>
          </p:cNvSpPr>
          <p:nvPr/>
        </p:nvSpPr>
        <p:spPr bwMode="auto">
          <a:xfrm>
            <a:off x="8340725" y="6486525"/>
            <a:ext cx="23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10601" name="Text Box 11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110602" name="Text Box 12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10603" name="Text Box 13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079975" y="3027796"/>
            <a:ext cx="7715250" cy="3262313"/>
            <a:chOff x="1247" y="292"/>
            <a:chExt cx="4860" cy="2055"/>
          </a:xfrm>
        </p:grpSpPr>
        <p:sp>
          <p:nvSpPr>
            <p:cNvPr id="51215" name="Rectangle 15"/>
            <p:cNvSpPr>
              <a:spLocks noChangeArrowheads="1"/>
            </p:cNvSpPr>
            <p:nvPr/>
          </p:nvSpPr>
          <p:spPr bwMode="auto">
            <a:xfrm>
              <a:off x="1247" y="364"/>
              <a:ext cx="4860" cy="11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/>
              </a:outerShdw>
            </a:effectLst>
          </p:spPr>
          <p:txBody>
            <a:bodyPr lIns="90487" tIns="44450" rIns="90487" bIns="44450"/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charset="0"/>
                <a:buNone/>
              </a:pPr>
              <a:r>
                <a:rPr lang="en-US" sz="189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z</a:t>
              </a:r>
              <a:r>
                <a:rPr lang="en-US" sz="18900"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efvla, </a:t>
              </a:r>
            </a:p>
          </p:txBody>
        </p:sp>
        <p:grpSp>
          <p:nvGrpSpPr>
            <p:cNvPr id="110621" name="Group 16"/>
            <p:cNvGrpSpPr>
              <a:grpSpLocks/>
            </p:cNvGrpSpPr>
            <p:nvPr/>
          </p:nvGrpSpPr>
          <p:grpSpPr bwMode="auto">
            <a:xfrm>
              <a:off x="2141" y="292"/>
              <a:ext cx="1041" cy="2055"/>
              <a:chOff x="1972" y="1957"/>
              <a:chExt cx="1041" cy="2055"/>
            </a:xfrm>
          </p:grpSpPr>
          <p:sp>
            <p:nvSpPr>
              <p:cNvPr id="51217" name="Text Box 17"/>
              <p:cNvSpPr txBox="1">
                <a:spLocks noChangeArrowheads="1"/>
              </p:cNvSpPr>
              <p:nvPr/>
            </p:nvSpPr>
            <p:spPr bwMode="auto">
              <a:xfrm>
                <a:off x="1972" y="1957"/>
                <a:ext cx="1041" cy="20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63500" dir="2212194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0800">
                    <a:solidFill>
                      <a:srgbClr val="FC0128"/>
                    </a:solidFill>
                    <a:latin typeface="Arial" pitchFamily="-112" charset="0"/>
                    <a:ea typeface="MS PGothic" pitchFamily="34" charset="-128"/>
                    <a:cs typeface="MS PGothic" pitchFamily="34" charset="-128"/>
                  </a:rPr>
                  <a:t>7</a:t>
                </a:r>
              </a:p>
            </p:txBody>
          </p:sp>
          <p:sp>
            <p:nvSpPr>
              <p:cNvPr id="51218" name="Line 18"/>
              <p:cNvSpPr>
                <a:spLocks noChangeShapeType="1"/>
              </p:cNvSpPr>
              <p:nvPr/>
            </p:nvSpPr>
            <p:spPr bwMode="auto">
              <a:xfrm>
                <a:off x="2243" y="2900"/>
                <a:ext cx="505" cy="1"/>
              </a:xfrm>
              <a:prstGeom prst="line">
                <a:avLst/>
              </a:prstGeom>
              <a:noFill/>
              <a:ln w="142875">
                <a:solidFill>
                  <a:srgbClr val="00CC00"/>
                </a:solidFill>
                <a:round/>
                <a:headEnd/>
                <a:tailEnd/>
              </a:ln>
              <a:effectLst>
                <a:outerShdw blurRad="63500" dist="135003" dir="2471156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</p:grpSp>
      <p:grpSp>
        <p:nvGrpSpPr>
          <p:cNvPr id="4" name="Group 14">
            <a:extLst>
              <a:ext uri="{FF2B5EF4-FFF2-40B4-BE49-F238E27FC236}">
                <a16:creationId xmlns:a16="http://schemas.microsoft.com/office/drawing/2014/main" id="{B6C9FCB6-9B45-EBD0-8DB6-23708BD892CE}"/>
              </a:ext>
            </a:extLst>
          </p:cNvPr>
          <p:cNvGrpSpPr>
            <a:grpSpLocks/>
          </p:cNvGrpSpPr>
          <p:nvPr/>
        </p:nvGrpSpPr>
        <p:grpSpPr bwMode="auto">
          <a:xfrm>
            <a:off x="1113625" y="3049569"/>
            <a:ext cx="7715250" cy="3262313"/>
            <a:chOff x="1247" y="292"/>
            <a:chExt cx="4860" cy="2055"/>
          </a:xfrm>
        </p:grpSpPr>
        <p:sp>
          <p:nvSpPr>
            <p:cNvPr id="6" name="Rectangle 15">
              <a:extLst>
                <a:ext uri="{FF2B5EF4-FFF2-40B4-BE49-F238E27FC236}">
                  <a16:creationId xmlns:a16="http://schemas.microsoft.com/office/drawing/2014/main" id="{36158E33-23CB-E7A2-AE20-C72929B53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364"/>
              <a:ext cx="4860" cy="11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/>
              </a:outerShdw>
            </a:effectLst>
          </p:spPr>
          <p:txBody>
            <a:bodyPr lIns="90487" tIns="44450" rIns="90487" bIns="44450"/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charset="0"/>
                <a:buNone/>
              </a:pPr>
              <a:r>
                <a:rPr lang="en-US" sz="189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z</a:t>
              </a:r>
              <a:r>
                <a:rPr lang="en-US" sz="18900"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efvla, </a:t>
              </a:r>
            </a:p>
          </p:txBody>
        </p:sp>
        <p:grpSp>
          <p:nvGrpSpPr>
            <p:cNvPr id="8" name="Group 16">
              <a:extLst>
                <a:ext uri="{FF2B5EF4-FFF2-40B4-BE49-F238E27FC236}">
                  <a16:creationId xmlns:a16="http://schemas.microsoft.com/office/drawing/2014/main" id="{44DB71FB-F667-8F73-170C-376B0429C6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1" y="292"/>
              <a:ext cx="1041" cy="2055"/>
              <a:chOff x="1972" y="1957"/>
              <a:chExt cx="1041" cy="2055"/>
            </a:xfrm>
          </p:grpSpPr>
          <p:sp>
            <p:nvSpPr>
              <p:cNvPr id="10" name="Text Box 17">
                <a:extLst>
                  <a:ext uri="{FF2B5EF4-FFF2-40B4-BE49-F238E27FC236}">
                    <a16:creationId xmlns:a16="http://schemas.microsoft.com/office/drawing/2014/main" id="{58D8E723-871D-87DC-F29E-97C0DD0FF8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2" y="1957"/>
                <a:ext cx="1041" cy="20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63500" dir="2212194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0800">
                    <a:solidFill>
                      <a:srgbClr val="FC0128"/>
                    </a:solidFill>
                    <a:latin typeface="Arial" pitchFamily="-112" charset="0"/>
                    <a:ea typeface="MS PGothic" pitchFamily="34" charset="-128"/>
                    <a:cs typeface="MS PGothic" pitchFamily="34" charset="-128"/>
                  </a:rPr>
                  <a:t>7</a:t>
                </a:r>
              </a:p>
            </p:txBody>
          </p:sp>
          <p:sp>
            <p:nvSpPr>
              <p:cNvPr id="11" name="Line 18">
                <a:extLst>
                  <a:ext uri="{FF2B5EF4-FFF2-40B4-BE49-F238E27FC236}">
                    <a16:creationId xmlns:a16="http://schemas.microsoft.com/office/drawing/2014/main" id="{D6C20C63-76F0-5DEB-E593-DBEB5EE667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3" y="2900"/>
                <a:ext cx="505" cy="1"/>
              </a:xfrm>
              <a:prstGeom prst="line">
                <a:avLst/>
              </a:prstGeom>
              <a:noFill/>
              <a:ln w="142875">
                <a:solidFill>
                  <a:srgbClr val="00CC00"/>
                </a:solidFill>
                <a:round/>
                <a:headEnd/>
                <a:tailEnd/>
              </a:ln>
              <a:effectLst>
                <a:outerShdw blurRad="63500" dist="135003" dir="2471156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</p:grpSp>
      <p:grpSp>
        <p:nvGrpSpPr>
          <p:cNvPr id="12" name="Group 14">
            <a:extLst>
              <a:ext uri="{FF2B5EF4-FFF2-40B4-BE49-F238E27FC236}">
                <a16:creationId xmlns:a16="http://schemas.microsoft.com/office/drawing/2014/main" id="{01E58531-99F0-B483-FB5B-86A7BBA92A18}"/>
              </a:ext>
            </a:extLst>
          </p:cNvPr>
          <p:cNvGrpSpPr>
            <a:grpSpLocks/>
          </p:cNvGrpSpPr>
          <p:nvPr/>
        </p:nvGrpSpPr>
        <p:grpSpPr bwMode="auto">
          <a:xfrm>
            <a:off x="1113625" y="3037693"/>
            <a:ext cx="7715250" cy="3262313"/>
            <a:chOff x="1247" y="292"/>
            <a:chExt cx="4860" cy="2055"/>
          </a:xfrm>
        </p:grpSpPr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A7315A81-C7D3-FD0B-8F14-ECF0EE123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364"/>
              <a:ext cx="4860" cy="11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/>
              </a:outerShdw>
            </a:effectLst>
          </p:spPr>
          <p:txBody>
            <a:bodyPr lIns="90487" tIns="44450" rIns="90487" bIns="44450"/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charset="0"/>
                <a:buNone/>
              </a:pPr>
              <a:r>
                <a:rPr lang="en-US" sz="189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</a:p>
          </p:txBody>
        </p:sp>
        <p:grpSp>
          <p:nvGrpSpPr>
            <p:cNvPr id="14" name="Group 16">
              <a:extLst>
                <a:ext uri="{FF2B5EF4-FFF2-40B4-BE49-F238E27FC236}">
                  <a16:creationId xmlns:a16="http://schemas.microsoft.com/office/drawing/2014/main" id="{9F3C77FC-7661-D291-3271-C048122DE9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1" y="292"/>
              <a:ext cx="1041" cy="2055"/>
              <a:chOff x="1972" y="1957"/>
              <a:chExt cx="1041" cy="2055"/>
            </a:xfrm>
          </p:grpSpPr>
          <p:sp>
            <p:nvSpPr>
              <p:cNvPr id="15" name="Text Box 17">
                <a:extLst>
                  <a:ext uri="{FF2B5EF4-FFF2-40B4-BE49-F238E27FC236}">
                    <a16:creationId xmlns:a16="http://schemas.microsoft.com/office/drawing/2014/main" id="{331004E9-3583-8808-F4BA-E0435D5EA5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2" y="1957"/>
                <a:ext cx="1041" cy="20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63500" dir="2212194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0800">
                    <a:solidFill>
                      <a:srgbClr val="FC0128"/>
                    </a:solidFill>
                    <a:latin typeface="Arial" pitchFamily="-112" charset="0"/>
                    <a:ea typeface="MS PGothic" pitchFamily="34" charset="-128"/>
                    <a:cs typeface="MS PGothic" pitchFamily="34" charset="-128"/>
                  </a:rPr>
                  <a:t>7</a:t>
                </a:r>
              </a:p>
            </p:txBody>
          </p:sp>
          <p:sp>
            <p:nvSpPr>
              <p:cNvPr id="16" name="Line 18">
                <a:extLst>
                  <a:ext uri="{FF2B5EF4-FFF2-40B4-BE49-F238E27FC236}">
                    <a16:creationId xmlns:a16="http://schemas.microsoft.com/office/drawing/2014/main" id="{68C83809-FE1B-22CA-B88A-8AEC62E25D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3" y="2900"/>
                <a:ext cx="505" cy="1"/>
              </a:xfrm>
              <a:prstGeom prst="line">
                <a:avLst/>
              </a:prstGeom>
              <a:noFill/>
              <a:ln w="142875">
                <a:solidFill>
                  <a:srgbClr val="00CC00"/>
                </a:solidFill>
                <a:round/>
                <a:headEnd/>
                <a:tailEnd/>
              </a:ln>
              <a:effectLst>
                <a:outerShdw blurRad="63500" dist="135003" dir="2471156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</p:grpSp>
      <p:grpSp>
        <p:nvGrpSpPr>
          <p:cNvPr id="17" name="Group 14">
            <a:extLst>
              <a:ext uri="{FF2B5EF4-FFF2-40B4-BE49-F238E27FC236}">
                <a16:creationId xmlns:a16="http://schemas.microsoft.com/office/drawing/2014/main" id="{82B04D6B-923B-A2D3-9162-31B177B4730B}"/>
              </a:ext>
            </a:extLst>
          </p:cNvPr>
          <p:cNvGrpSpPr>
            <a:grpSpLocks/>
          </p:cNvGrpSpPr>
          <p:nvPr/>
        </p:nvGrpSpPr>
        <p:grpSpPr bwMode="auto">
          <a:xfrm>
            <a:off x="925600" y="3037694"/>
            <a:ext cx="7715250" cy="3262313"/>
            <a:chOff x="1151" y="292"/>
            <a:chExt cx="4860" cy="2055"/>
          </a:xfrm>
        </p:grpSpPr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121DBC8E-0F23-CB70-7EEE-1B7ADC209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1" y="802"/>
              <a:ext cx="4860" cy="11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/>
              </a:outerShdw>
            </a:effectLst>
          </p:spPr>
          <p:txBody>
            <a:bodyPr lIns="90487" tIns="44450" rIns="90487" bIns="44450"/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charset="0"/>
                <a:buNone/>
              </a:pPr>
              <a:r>
                <a:rPr lang="en-US" sz="132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ဖန်</a:t>
              </a:r>
              <a:r>
                <a:rPr lang="en-US" sz="13200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လူယေ</a:t>
              </a:r>
              <a:r>
                <a:rPr lang="en-US" sz="1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</a:p>
          </p:txBody>
        </p:sp>
        <p:grpSp>
          <p:nvGrpSpPr>
            <p:cNvPr id="19" name="Group 16">
              <a:extLst>
                <a:ext uri="{FF2B5EF4-FFF2-40B4-BE49-F238E27FC236}">
                  <a16:creationId xmlns:a16="http://schemas.microsoft.com/office/drawing/2014/main" id="{556010A4-D1A6-E3C4-2572-51AC103DA8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1" y="292"/>
              <a:ext cx="1041" cy="2055"/>
              <a:chOff x="1972" y="1957"/>
              <a:chExt cx="1041" cy="2055"/>
            </a:xfrm>
          </p:grpSpPr>
          <p:sp>
            <p:nvSpPr>
              <p:cNvPr id="20" name="Text Box 17">
                <a:extLst>
                  <a:ext uri="{FF2B5EF4-FFF2-40B4-BE49-F238E27FC236}">
                    <a16:creationId xmlns:a16="http://schemas.microsoft.com/office/drawing/2014/main" id="{3C3EC72A-5175-339A-5251-A8F5C58087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2" y="1957"/>
                <a:ext cx="1041" cy="20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63500" dir="2212194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0800">
                    <a:solidFill>
                      <a:srgbClr val="FC0128"/>
                    </a:solidFill>
                    <a:latin typeface="Arial" pitchFamily="-112" charset="0"/>
                    <a:ea typeface="MS PGothic" pitchFamily="34" charset="-128"/>
                    <a:cs typeface="MS PGothic" pitchFamily="34" charset="-128"/>
                  </a:rPr>
                  <a:t>7</a:t>
                </a:r>
              </a:p>
            </p:txBody>
          </p:sp>
          <p:sp>
            <p:nvSpPr>
              <p:cNvPr id="21" name="Line 18">
                <a:extLst>
                  <a:ext uri="{FF2B5EF4-FFF2-40B4-BE49-F238E27FC236}">
                    <a16:creationId xmlns:a16="http://schemas.microsoft.com/office/drawing/2014/main" id="{05E054E7-5389-E75B-CAE2-AE21972668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3" y="2900"/>
                <a:ext cx="505" cy="1"/>
              </a:xfrm>
              <a:prstGeom prst="line">
                <a:avLst/>
              </a:prstGeom>
              <a:noFill/>
              <a:ln w="142875">
                <a:solidFill>
                  <a:srgbClr val="00CC00"/>
                </a:solidFill>
                <a:round/>
                <a:headEnd/>
                <a:tailEnd/>
              </a:ln>
              <a:effectLst>
                <a:outerShdw blurRad="63500" dist="135003" dir="2471156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4304904"/>
      </p:ext>
    </p:extLst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004888" y="3387725"/>
            <a:ext cx="1120775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9190" dir="3011666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900">
                <a:solidFill>
                  <a:schemeClr val="tx2"/>
                </a:solidFill>
                <a:latin typeface="AcademyThick" pitchFamily="18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654050" y="1581150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br>
              <a:rPr lang="en-US" sz="5400" dirty="0">
                <a:solidFill>
                  <a:srgbClr val="FAFD00"/>
                </a:solidFill>
                <a:latin typeface="WinInnwa" charset="0"/>
                <a:ea typeface="ＭＳ Ｐゴシック" charset="0"/>
                <a:cs typeface="WinInnwa" charset="0"/>
              </a:rPr>
            </a:br>
            <a:br>
              <a:rPr lang="en-US" sz="5400" dirty="0">
                <a:solidFill>
                  <a:srgbClr val="FAFD00"/>
                </a:solidFill>
                <a:latin typeface="WinInnwa" charset="0"/>
                <a:ea typeface="ＭＳ Ｐゴシック" charset="0"/>
                <a:cs typeface="WinInnwa" charset="0"/>
              </a:rPr>
            </a:br>
            <a:r>
              <a:rPr lang="my-MM" altLang="ja-JP" sz="4000" dirty="0">
                <a:solidFill>
                  <a:srgbClr val="FAFD00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“သင့်ရဲ့ကျမ်းစာမှတ်စု” ကို </a:t>
            </a:r>
            <a:br>
              <a:rPr lang="my-MM" altLang="ja-JP" sz="4000" dirty="0">
                <a:solidFill>
                  <a:srgbClr val="FAFD00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</a:br>
            <a:r>
              <a:rPr lang="my-MM" altLang="ja-JP" sz="4000" dirty="0">
                <a:solidFill>
                  <a:srgbClr val="FAFD00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ဖွင်.လိုက်ပါ</a:t>
            </a:r>
            <a:br>
              <a:rPr lang="en-US" sz="5400" dirty="0">
                <a:solidFill>
                  <a:srgbClr val="FAFD00"/>
                </a:solidFill>
                <a:latin typeface="WinInnwa" charset="0"/>
                <a:ea typeface="ＭＳ Ｐゴシック" charset="0"/>
                <a:cs typeface="WinInnwa" charset="0"/>
              </a:rPr>
            </a:br>
            <a:br>
              <a:rPr lang="en-US" sz="5400" dirty="0">
                <a:solidFill>
                  <a:srgbClr val="FAFD00"/>
                </a:solidFill>
                <a:latin typeface="WinInnwa" charset="0"/>
                <a:ea typeface="ＭＳ Ｐゴシック" charset="0"/>
                <a:cs typeface="WinInnwa" charset="0"/>
              </a:rPr>
            </a:br>
            <a:endParaRPr lang="en-US" sz="5400" i="1" dirty="0">
              <a:solidFill>
                <a:srgbClr val="FAFD00"/>
              </a:solidFill>
              <a:latin typeface="WinInnwa" charset="0"/>
              <a:ea typeface="ＭＳ Ｐゴシック" charset="0"/>
              <a:cs typeface="WinInnwa" charset="0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2443163" y="3338513"/>
            <a:ext cx="6173787" cy="1773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sz="9600"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  <a:r>
              <a:rPr lang="en-US" sz="17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0">
                <a:effectLst>
                  <a:outerShdw blurRad="38100" dist="38100" dir="2700000" algn="tl">
                    <a:srgbClr val="000000"/>
                  </a:outerShdw>
                </a:effectLst>
                <a:latin typeface="CE EXCEL" charset="0"/>
              </a:rPr>
              <a:t>3</a:t>
            </a:r>
            <a:r>
              <a:rPr lang="en-US" sz="960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sz="17000">
                <a:effectLst>
                  <a:outerShdw blurRad="38100" dist="38100" dir="2700000" algn="tl">
                    <a:srgbClr val="000000"/>
                  </a:outerShdw>
                </a:effectLst>
                <a:latin typeface="CE EXCEL" charset="0"/>
              </a:rPr>
              <a:t>4</a:t>
            </a:r>
            <a:endParaRPr lang="en-US" sz="9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47" name="Text Box 8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12648" name="Text Box 9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12649" name="Text Box 10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12650" name="Text Box 11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41</a:t>
            </a:r>
          </a:p>
        </p:txBody>
      </p:sp>
      <p:sp>
        <p:nvSpPr>
          <p:cNvPr id="112651" name="Text Box 12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112652" name="Text Box 13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4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55299" name="Line 3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654050" y="15811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 anchor="ctr"/>
          <a:lstStyle/>
          <a:p>
            <a:pPr algn="ctr"/>
            <a:r>
              <a:rPr lang="my-MM" altLang="ja-JP" sz="480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“သင့်ရဲ့ကျမ်းစာမှတ်စု” ကို </a:t>
            </a:r>
            <a:br>
              <a:rPr lang="my-MM" altLang="ja-JP" sz="480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</a:br>
            <a:r>
              <a:rPr lang="my-MM" altLang="ja-JP" sz="480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ဖွင်.လိုက်ပါ</a:t>
            </a:r>
            <a:br>
              <a:rPr lang="en-US" sz="540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</a:br>
            <a:endParaRPr lang="en-US" sz="5400" i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WinInnwa" charset="0"/>
              <a:cs typeface="WinInnwa" charset="0"/>
            </a:endParaRP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1371600" y="3048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my-MM" sz="1600" b="1">
              <a:solidFill>
                <a:srgbClr val="FFA27C"/>
              </a:solidFill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101600" y="4191000"/>
            <a:ext cx="9042400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/>
          <a:lstStyle/>
          <a:p>
            <a:pPr marL="342900" indent="-342900" algn="ctr">
              <a:spcBef>
                <a:spcPct val="20000"/>
              </a:spcBef>
            </a:pPr>
            <a:r>
              <a:rPr lang="en-US" sz="10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 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319314" y="4314031"/>
            <a:ext cx="9042400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/>
          <a:lstStyle/>
          <a:p>
            <a:pPr marL="342900" indent="-342900" algn="ctr">
              <a:spcBef>
                <a:spcPct val="20000"/>
              </a:spcBef>
            </a:pPr>
            <a:r>
              <a:rPr lang="my-MM" sz="8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ဖန် ၃ ၄ ဆိတ် ယေ </a:t>
            </a:r>
            <a:endParaRPr lang="en-US" sz="88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42</a:t>
            </a:r>
          </a:p>
        </p:txBody>
      </p:sp>
      <p:sp>
        <p:nvSpPr>
          <p:cNvPr id="114700" name="Text Box 12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14701" name="Text Box 13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 autoUpdateAnimBg="0"/>
      <p:bldP spid="55303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9188" y="428625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r>
              <a:rPr lang="my-MM" sz="3200" dirty="0">
                <a:solidFill>
                  <a:srgbClr val="FAFD00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စာလုံးအတိုကောက် ၅ခုနှင့်ဆိုလိုရင်းများ</a:t>
            </a:r>
            <a:endParaRPr lang="en-US" sz="3200" dirty="0">
              <a:solidFill>
                <a:srgbClr val="FAFD00"/>
              </a:solidFill>
              <a:latin typeface="Pyidaungsu" panose="020B0502040204020203" pitchFamily="34" charset="0"/>
              <a:ea typeface="ＭＳ Ｐゴシック" charset="0"/>
              <a:cs typeface="Pyidaungsu" panose="020B0502040204020203" pitchFamily="34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998663" y="5119692"/>
            <a:ext cx="3989391" cy="830263"/>
            <a:chOff x="1368" y="3234"/>
            <a:chExt cx="2513" cy="523"/>
          </a:xfrm>
        </p:grpSpPr>
        <p:sp>
          <p:nvSpPr>
            <p:cNvPr id="56326" name="Text Box 6"/>
            <p:cNvSpPr txBox="1">
              <a:spLocks noChangeArrowheads="1"/>
            </p:cNvSpPr>
            <p:nvPr/>
          </p:nvSpPr>
          <p:spPr bwMode="auto">
            <a:xfrm>
              <a:off x="2030" y="3234"/>
              <a:ext cx="1851" cy="5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4000" b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ယေ</a:t>
              </a:r>
              <a:r>
                <a:rPr lang="en-US" sz="40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=  </a:t>
              </a:r>
              <a:r>
                <a:rPr lang="en-US" sz="3600" b="1" dirty="0" err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ယေရှု</a:t>
              </a:r>
              <a:endParaRPr lang="en-US" sz="36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56327" name="AutoShape 7"/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970088" y="4079874"/>
            <a:ext cx="5902325" cy="1016000"/>
            <a:chOff x="1353" y="2570"/>
            <a:chExt cx="3374" cy="640"/>
          </a:xfrm>
        </p:grpSpPr>
        <p:sp>
          <p:nvSpPr>
            <p:cNvPr id="56329" name="Text Box 9"/>
            <p:cNvSpPr txBox="1">
              <a:spLocks noChangeArrowheads="1"/>
            </p:cNvSpPr>
            <p:nvPr/>
          </p:nvSpPr>
          <p:spPr bwMode="auto">
            <a:xfrm>
              <a:off x="1450" y="2570"/>
              <a:ext cx="3277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6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 </a:t>
              </a:r>
              <a:r>
                <a:rPr lang="en-US" sz="4400" b="1" dirty="0" err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ဆိတ</a:t>
              </a:r>
              <a:r>
                <a:rPr lang="en-US" sz="4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  <a:r>
                <a:rPr lang="en-US" sz="4400" b="1" dirty="0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=  </a:t>
              </a:r>
              <a:r>
                <a:rPr lang="en-US" sz="3600" b="1" dirty="0" err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ဆိတ်ငြိမ်ကာလ</a:t>
              </a:r>
              <a:endParaRPr lang="en-US" sz="36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56330" name="AutoShape 10"/>
            <p:cNvSpPr>
              <a:spLocks noChangeArrowheads="1"/>
            </p:cNvSpPr>
            <p:nvPr/>
          </p:nvSpPr>
          <p:spPr bwMode="auto">
            <a:xfrm>
              <a:off x="1353" y="2737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958975" y="3171825"/>
            <a:ext cx="6005513" cy="1016000"/>
            <a:chOff x="1376" y="2007"/>
            <a:chExt cx="3055" cy="640"/>
          </a:xfrm>
        </p:grpSpPr>
        <p:sp>
          <p:nvSpPr>
            <p:cNvPr id="56332" name="Text Box 12"/>
            <p:cNvSpPr txBox="1">
              <a:spLocks noChangeArrowheads="1"/>
            </p:cNvSpPr>
            <p:nvPr/>
          </p:nvSpPr>
          <p:spPr bwMode="auto">
            <a:xfrm>
              <a:off x="2052" y="2007"/>
              <a:ext cx="2379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27000" dir="2212194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6000" b="1" dirty="0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3</a:t>
              </a:r>
              <a:r>
                <a:rPr lang="en-US" sz="4800" b="1" dirty="0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 dirty="0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=  </a:t>
              </a:r>
              <a:r>
                <a:rPr lang="en-US" sz="3600" b="1" dirty="0" err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လူ့အဖွဲ့အစည်း</a:t>
              </a:r>
              <a:endParaRPr lang="en-US" sz="36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56333" name="AutoShape 13"/>
            <p:cNvSpPr>
              <a:spLocks noChangeArrowheads="1"/>
            </p:cNvSpPr>
            <p:nvPr/>
          </p:nvSpPr>
          <p:spPr bwMode="auto">
            <a:xfrm>
              <a:off x="1376" y="2136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997075" y="2435225"/>
            <a:ext cx="4049714" cy="1016000"/>
            <a:chOff x="1376" y="1466"/>
            <a:chExt cx="2551" cy="640"/>
          </a:xfrm>
        </p:grpSpPr>
        <p:sp>
          <p:nvSpPr>
            <p:cNvPr id="56335" name="Text Box 15"/>
            <p:cNvSpPr txBox="1">
              <a:spLocks noChangeArrowheads="1"/>
            </p:cNvSpPr>
            <p:nvPr/>
          </p:nvSpPr>
          <p:spPr bwMode="auto">
            <a:xfrm>
              <a:off x="2301" y="1466"/>
              <a:ext cx="1626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6000" b="1" dirty="0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4</a:t>
              </a:r>
              <a:r>
                <a:rPr lang="en-US" sz="4800" b="1" dirty="0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 dirty="0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=  </a:t>
              </a:r>
              <a:r>
                <a:rPr lang="en-US" sz="3600" b="1" dirty="0" err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လူမျိုး</a:t>
              </a:r>
              <a:endParaRPr lang="en-US" sz="36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56336" name="AutoShape 16"/>
            <p:cNvSpPr>
              <a:spLocks noChangeArrowheads="1"/>
            </p:cNvSpPr>
            <p:nvPr/>
          </p:nvSpPr>
          <p:spPr bwMode="auto">
            <a:xfrm>
              <a:off x="1376" y="1608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3500" dir="318780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054225" y="1570038"/>
            <a:ext cx="4987928" cy="830263"/>
            <a:chOff x="1360" y="964"/>
            <a:chExt cx="3142" cy="523"/>
          </a:xfrm>
        </p:grpSpPr>
        <p:sp>
          <p:nvSpPr>
            <p:cNvPr id="56338" name="Text Box 18"/>
            <p:cNvSpPr txBox="1">
              <a:spLocks noChangeArrowheads="1"/>
            </p:cNvSpPr>
            <p:nvPr/>
          </p:nvSpPr>
          <p:spPr bwMode="auto">
            <a:xfrm>
              <a:off x="2131" y="964"/>
              <a:ext cx="2371" cy="5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9250" dir="326773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 b="1" dirty="0" err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ဖန</a:t>
              </a:r>
              <a:r>
                <a:rPr lang="en-US" sz="36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  <a:r>
                <a:rPr lang="en-US" sz="4000" b="1" dirty="0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=  </a:t>
              </a:r>
              <a:r>
                <a:rPr lang="en-US" sz="3600" b="1" dirty="0" err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ဖန်ဆင်းခြင်း</a:t>
              </a:r>
              <a:endParaRPr lang="en-US" sz="36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56339" name="AutoShape 19"/>
            <p:cNvSpPr>
              <a:spLocks noChangeArrowheads="1"/>
            </p:cNvSpPr>
            <p:nvPr/>
          </p:nvSpPr>
          <p:spPr bwMode="auto">
            <a:xfrm>
              <a:off x="1360" y="1024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8978" dir="402064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</p:grpSp>
      <p:sp>
        <p:nvSpPr>
          <p:cNvPr id="116746" name="Text Box 2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16747" name="Text Box 21"/>
          <p:cNvSpPr txBox="1">
            <a:spLocks noChangeArrowheads="1"/>
          </p:cNvSpPr>
          <p:nvPr/>
        </p:nvSpPr>
        <p:spPr bwMode="auto">
          <a:xfrm>
            <a:off x="85534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116748" name="Text Box 22"/>
          <p:cNvSpPr txBox="1">
            <a:spLocks noChangeArrowheads="1"/>
          </p:cNvSpPr>
          <p:nvPr/>
        </p:nvSpPr>
        <p:spPr bwMode="auto">
          <a:xfrm>
            <a:off x="80597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16749" name="Text Box 23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16750" name="Text Box 24"/>
          <p:cNvSpPr txBox="1">
            <a:spLocks noChangeArrowheads="1"/>
          </p:cNvSpPr>
          <p:nvPr/>
        </p:nvSpPr>
        <p:spPr bwMode="auto">
          <a:xfrm>
            <a:off x="68119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116751" name="Text Box 25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43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9188" y="428625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r>
              <a:rPr lang="my-MM" sz="3200" dirty="0">
                <a:solidFill>
                  <a:srgbClr val="FAFD00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စာလုံးအတိုကောက် ၅ခုနှင့်ဆိုလိုရင်းများ</a:t>
            </a:r>
            <a:endParaRPr lang="en-US" sz="3200" dirty="0">
              <a:solidFill>
                <a:srgbClr val="FAFD00"/>
              </a:solidFill>
              <a:latin typeface="Pyidaungsu" panose="020B0502040204020203" pitchFamily="34" charset="0"/>
              <a:ea typeface="ＭＳ Ｐゴシック" charset="0"/>
              <a:cs typeface="Pyidaungsu" panose="020B0502040204020203" pitchFamily="34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998663" y="5119692"/>
            <a:ext cx="3989391" cy="830263"/>
            <a:chOff x="1368" y="3234"/>
            <a:chExt cx="2513" cy="523"/>
          </a:xfrm>
        </p:grpSpPr>
        <p:sp>
          <p:nvSpPr>
            <p:cNvPr id="56326" name="Text Box 6"/>
            <p:cNvSpPr txBox="1">
              <a:spLocks noChangeArrowheads="1"/>
            </p:cNvSpPr>
            <p:nvPr/>
          </p:nvSpPr>
          <p:spPr bwMode="auto">
            <a:xfrm>
              <a:off x="2030" y="3234"/>
              <a:ext cx="1851" cy="5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4000" b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ယေ</a:t>
              </a:r>
              <a:r>
                <a:rPr lang="en-US" sz="40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=  </a:t>
              </a:r>
              <a:r>
                <a:rPr lang="en-US" sz="3600" b="1" dirty="0" err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ယေရှု</a:t>
              </a:r>
              <a:endParaRPr lang="en-US" sz="36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56327" name="AutoShape 7"/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970088" y="4079874"/>
            <a:ext cx="5902325" cy="1016000"/>
            <a:chOff x="1353" y="2570"/>
            <a:chExt cx="3374" cy="640"/>
          </a:xfrm>
        </p:grpSpPr>
        <p:sp>
          <p:nvSpPr>
            <p:cNvPr id="56329" name="Text Box 9"/>
            <p:cNvSpPr txBox="1">
              <a:spLocks noChangeArrowheads="1"/>
            </p:cNvSpPr>
            <p:nvPr/>
          </p:nvSpPr>
          <p:spPr bwMode="auto">
            <a:xfrm>
              <a:off x="1450" y="2570"/>
              <a:ext cx="3277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6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 </a:t>
              </a:r>
              <a:r>
                <a:rPr lang="en-US" sz="4400" b="1" dirty="0" err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ဆိတ</a:t>
              </a:r>
              <a:r>
                <a:rPr lang="en-US" sz="4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  <a:r>
                <a:rPr lang="en-US" sz="4400" b="1" dirty="0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=  </a:t>
              </a:r>
              <a:r>
                <a:rPr lang="en-US" sz="3600" b="1" dirty="0" err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ဆိတ်ငြိမ်ကာလ</a:t>
              </a:r>
              <a:endParaRPr lang="en-US" sz="36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56330" name="AutoShape 10"/>
            <p:cNvSpPr>
              <a:spLocks noChangeArrowheads="1"/>
            </p:cNvSpPr>
            <p:nvPr/>
          </p:nvSpPr>
          <p:spPr bwMode="auto">
            <a:xfrm>
              <a:off x="1353" y="2737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958975" y="3171825"/>
            <a:ext cx="6005513" cy="1016000"/>
            <a:chOff x="1376" y="2007"/>
            <a:chExt cx="3055" cy="640"/>
          </a:xfrm>
        </p:grpSpPr>
        <p:sp>
          <p:nvSpPr>
            <p:cNvPr id="56332" name="Text Box 12"/>
            <p:cNvSpPr txBox="1">
              <a:spLocks noChangeArrowheads="1"/>
            </p:cNvSpPr>
            <p:nvPr/>
          </p:nvSpPr>
          <p:spPr bwMode="auto">
            <a:xfrm>
              <a:off x="2052" y="2007"/>
              <a:ext cx="2379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27000" dir="2212194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6000" b="1" dirty="0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3</a:t>
              </a:r>
              <a:r>
                <a:rPr lang="en-US" sz="4800" b="1" dirty="0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 dirty="0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=  </a:t>
              </a:r>
              <a:r>
                <a:rPr lang="en-US" sz="3600" b="1" dirty="0" err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လူ့အဖွဲ့အစည်း</a:t>
              </a:r>
              <a:endParaRPr lang="en-US" sz="36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56333" name="AutoShape 13"/>
            <p:cNvSpPr>
              <a:spLocks noChangeArrowheads="1"/>
            </p:cNvSpPr>
            <p:nvPr/>
          </p:nvSpPr>
          <p:spPr bwMode="auto">
            <a:xfrm>
              <a:off x="1376" y="2136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997075" y="2435225"/>
            <a:ext cx="4049714" cy="1016000"/>
            <a:chOff x="1376" y="1466"/>
            <a:chExt cx="2551" cy="640"/>
          </a:xfrm>
        </p:grpSpPr>
        <p:sp>
          <p:nvSpPr>
            <p:cNvPr id="56335" name="Text Box 15"/>
            <p:cNvSpPr txBox="1">
              <a:spLocks noChangeArrowheads="1"/>
            </p:cNvSpPr>
            <p:nvPr/>
          </p:nvSpPr>
          <p:spPr bwMode="auto">
            <a:xfrm>
              <a:off x="2301" y="1466"/>
              <a:ext cx="1626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6000" b="1" dirty="0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4</a:t>
              </a:r>
              <a:r>
                <a:rPr lang="en-US" sz="4800" b="1" dirty="0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 dirty="0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=  </a:t>
              </a:r>
              <a:r>
                <a:rPr lang="en-US" sz="3600" b="1" dirty="0" err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လူမျိုး</a:t>
              </a:r>
              <a:endParaRPr lang="en-US" sz="36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56336" name="AutoShape 16"/>
            <p:cNvSpPr>
              <a:spLocks noChangeArrowheads="1"/>
            </p:cNvSpPr>
            <p:nvPr/>
          </p:nvSpPr>
          <p:spPr bwMode="auto">
            <a:xfrm>
              <a:off x="1376" y="1608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3500" dir="318780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054225" y="1570038"/>
            <a:ext cx="4987928" cy="830263"/>
            <a:chOff x="1360" y="964"/>
            <a:chExt cx="3142" cy="523"/>
          </a:xfrm>
        </p:grpSpPr>
        <p:sp>
          <p:nvSpPr>
            <p:cNvPr id="56338" name="Text Box 18"/>
            <p:cNvSpPr txBox="1">
              <a:spLocks noChangeArrowheads="1"/>
            </p:cNvSpPr>
            <p:nvPr/>
          </p:nvSpPr>
          <p:spPr bwMode="auto">
            <a:xfrm>
              <a:off x="2131" y="964"/>
              <a:ext cx="2371" cy="5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9250" dir="326773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 b="1" dirty="0" err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ဖန</a:t>
              </a:r>
              <a:r>
                <a:rPr lang="en-US" sz="36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  <a:r>
                <a:rPr lang="en-US" sz="4000" b="1" dirty="0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=  </a:t>
              </a:r>
              <a:r>
                <a:rPr lang="en-US" sz="3600" b="1" dirty="0" err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ဖန်ဆင်းခြင်း</a:t>
              </a:r>
              <a:endParaRPr lang="en-US" sz="36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56339" name="AutoShape 19"/>
            <p:cNvSpPr>
              <a:spLocks noChangeArrowheads="1"/>
            </p:cNvSpPr>
            <p:nvPr/>
          </p:nvSpPr>
          <p:spPr bwMode="auto">
            <a:xfrm>
              <a:off x="1360" y="1024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8978" dir="402064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</p:grpSp>
      <p:sp>
        <p:nvSpPr>
          <p:cNvPr id="116746" name="Text Box 2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16747" name="Text Box 21"/>
          <p:cNvSpPr txBox="1">
            <a:spLocks noChangeArrowheads="1"/>
          </p:cNvSpPr>
          <p:nvPr/>
        </p:nvSpPr>
        <p:spPr bwMode="auto">
          <a:xfrm>
            <a:off x="85534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116748" name="Text Box 22"/>
          <p:cNvSpPr txBox="1">
            <a:spLocks noChangeArrowheads="1"/>
          </p:cNvSpPr>
          <p:nvPr/>
        </p:nvSpPr>
        <p:spPr bwMode="auto">
          <a:xfrm>
            <a:off x="80597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16749" name="Text Box 23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16750" name="Text Box 24"/>
          <p:cNvSpPr txBox="1">
            <a:spLocks noChangeArrowheads="1"/>
          </p:cNvSpPr>
          <p:nvPr/>
        </p:nvSpPr>
        <p:spPr bwMode="auto">
          <a:xfrm>
            <a:off x="68119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116751" name="Text Box 25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" y="1327793"/>
            <a:ext cx="5992887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94513"/>
      </p:ext>
    </p:extLst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9188" y="428625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r>
              <a:rPr lang="my-MM" sz="3200" dirty="0">
                <a:solidFill>
                  <a:srgbClr val="FAFD00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စာလုံးအတိုကောက် ၅ခုနှင့်ဆိုလိုရင်းများ</a:t>
            </a:r>
            <a:endParaRPr lang="en-US" sz="3200" dirty="0">
              <a:solidFill>
                <a:srgbClr val="FAFD00"/>
              </a:solidFill>
              <a:latin typeface="Pyidaungsu" panose="020B0502040204020203" pitchFamily="34" charset="0"/>
              <a:ea typeface="ＭＳ Ｐゴシック" charset="0"/>
              <a:cs typeface="Pyidaungsu" panose="020B0502040204020203" pitchFamily="34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998663" y="5119692"/>
            <a:ext cx="3989391" cy="830263"/>
            <a:chOff x="1368" y="3234"/>
            <a:chExt cx="2513" cy="523"/>
          </a:xfrm>
        </p:grpSpPr>
        <p:sp>
          <p:nvSpPr>
            <p:cNvPr id="56326" name="Text Box 6"/>
            <p:cNvSpPr txBox="1">
              <a:spLocks noChangeArrowheads="1"/>
            </p:cNvSpPr>
            <p:nvPr/>
          </p:nvSpPr>
          <p:spPr bwMode="auto">
            <a:xfrm>
              <a:off x="2030" y="3234"/>
              <a:ext cx="1851" cy="5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4000" b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ယေ</a:t>
              </a:r>
              <a:r>
                <a:rPr lang="en-US" sz="40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=  </a:t>
              </a:r>
              <a:r>
                <a:rPr lang="en-US" sz="3600" b="1" dirty="0" err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ယေရှု</a:t>
              </a:r>
              <a:endParaRPr lang="en-US" sz="36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56327" name="AutoShape 7"/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970088" y="4079874"/>
            <a:ext cx="5902325" cy="1016000"/>
            <a:chOff x="1353" y="2570"/>
            <a:chExt cx="3374" cy="640"/>
          </a:xfrm>
        </p:grpSpPr>
        <p:sp>
          <p:nvSpPr>
            <p:cNvPr id="56329" name="Text Box 9"/>
            <p:cNvSpPr txBox="1">
              <a:spLocks noChangeArrowheads="1"/>
            </p:cNvSpPr>
            <p:nvPr/>
          </p:nvSpPr>
          <p:spPr bwMode="auto">
            <a:xfrm>
              <a:off x="1450" y="2570"/>
              <a:ext cx="3277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6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 </a:t>
              </a:r>
              <a:r>
                <a:rPr lang="en-US" sz="4400" b="1" dirty="0" err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ဆိတ</a:t>
              </a:r>
              <a:r>
                <a:rPr lang="en-US" sz="4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  <a:r>
                <a:rPr lang="en-US" sz="4400" b="1" dirty="0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=  </a:t>
              </a:r>
              <a:r>
                <a:rPr lang="en-US" sz="3600" b="1" dirty="0" err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ဆိတ်ငြိမ်ကာလ</a:t>
              </a:r>
              <a:endParaRPr lang="en-US" sz="36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56330" name="AutoShape 10"/>
            <p:cNvSpPr>
              <a:spLocks noChangeArrowheads="1"/>
            </p:cNvSpPr>
            <p:nvPr/>
          </p:nvSpPr>
          <p:spPr bwMode="auto">
            <a:xfrm>
              <a:off x="1353" y="2737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958975" y="3171825"/>
            <a:ext cx="6005513" cy="1016000"/>
            <a:chOff x="1376" y="2007"/>
            <a:chExt cx="3055" cy="640"/>
          </a:xfrm>
        </p:grpSpPr>
        <p:sp>
          <p:nvSpPr>
            <p:cNvPr id="56332" name="Text Box 12"/>
            <p:cNvSpPr txBox="1">
              <a:spLocks noChangeArrowheads="1"/>
            </p:cNvSpPr>
            <p:nvPr/>
          </p:nvSpPr>
          <p:spPr bwMode="auto">
            <a:xfrm>
              <a:off x="2052" y="2007"/>
              <a:ext cx="2379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27000" dir="2212194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6000" b="1" dirty="0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3</a:t>
              </a:r>
              <a:r>
                <a:rPr lang="en-US" sz="4800" b="1" dirty="0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 dirty="0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=  </a:t>
              </a:r>
              <a:r>
                <a:rPr lang="en-US" sz="3600" b="1" dirty="0" err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လူ့အဖွဲ့အစည်း</a:t>
              </a:r>
              <a:endParaRPr lang="en-US" sz="36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56333" name="AutoShape 13"/>
            <p:cNvSpPr>
              <a:spLocks noChangeArrowheads="1"/>
            </p:cNvSpPr>
            <p:nvPr/>
          </p:nvSpPr>
          <p:spPr bwMode="auto">
            <a:xfrm>
              <a:off x="1376" y="2136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997075" y="2435225"/>
            <a:ext cx="4049714" cy="1016000"/>
            <a:chOff x="1376" y="1466"/>
            <a:chExt cx="2551" cy="640"/>
          </a:xfrm>
        </p:grpSpPr>
        <p:sp>
          <p:nvSpPr>
            <p:cNvPr id="56335" name="Text Box 15"/>
            <p:cNvSpPr txBox="1">
              <a:spLocks noChangeArrowheads="1"/>
            </p:cNvSpPr>
            <p:nvPr/>
          </p:nvSpPr>
          <p:spPr bwMode="auto">
            <a:xfrm>
              <a:off x="2301" y="1466"/>
              <a:ext cx="1626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6000" b="1" dirty="0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4</a:t>
              </a:r>
              <a:r>
                <a:rPr lang="en-US" sz="4800" b="1" dirty="0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 dirty="0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=  </a:t>
              </a:r>
              <a:r>
                <a:rPr lang="en-US" sz="3600" b="1" dirty="0" err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လူမျိုး</a:t>
              </a:r>
              <a:endParaRPr lang="en-US" sz="36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56336" name="AutoShape 16"/>
            <p:cNvSpPr>
              <a:spLocks noChangeArrowheads="1"/>
            </p:cNvSpPr>
            <p:nvPr/>
          </p:nvSpPr>
          <p:spPr bwMode="auto">
            <a:xfrm>
              <a:off x="1376" y="1608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3500" dir="318780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054225" y="1570038"/>
            <a:ext cx="4987928" cy="830263"/>
            <a:chOff x="1360" y="964"/>
            <a:chExt cx="3142" cy="523"/>
          </a:xfrm>
        </p:grpSpPr>
        <p:sp>
          <p:nvSpPr>
            <p:cNvPr id="56338" name="Text Box 18"/>
            <p:cNvSpPr txBox="1">
              <a:spLocks noChangeArrowheads="1"/>
            </p:cNvSpPr>
            <p:nvPr/>
          </p:nvSpPr>
          <p:spPr bwMode="auto">
            <a:xfrm>
              <a:off x="2131" y="964"/>
              <a:ext cx="2371" cy="5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9250" dir="326773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 b="1" dirty="0" err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ဖန</a:t>
              </a:r>
              <a:r>
                <a:rPr lang="en-US" sz="36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  <a:r>
                <a:rPr lang="en-US" sz="4000" b="1" dirty="0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=  </a:t>
              </a:r>
              <a:r>
                <a:rPr lang="en-US" sz="3600" b="1" dirty="0" err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ဖန်ဆင်းခြင်း</a:t>
              </a:r>
              <a:endParaRPr lang="en-US" sz="36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56339" name="AutoShape 19"/>
            <p:cNvSpPr>
              <a:spLocks noChangeArrowheads="1"/>
            </p:cNvSpPr>
            <p:nvPr/>
          </p:nvSpPr>
          <p:spPr bwMode="auto">
            <a:xfrm>
              <a:off x="1360" y="1024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8978" dir="402064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</p:grpSp>
      <p:sp>
        <p:nvSpPr>
          <p:cNvPr id="116746" name="Text Box 2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16747" name="Text Box 21"/>
          <p:cNvSpPr txBox="1">
            <a:spLocks noChangeArrowheads="1"/>
          </p:cNvSpPr>
          <p:nvPr/>
        </p:nvSpPr>
        <p:spPr bwMode="auto">
          <a:xfrm>
            <a:off x="85534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116748" name="Text Box 22"/>
          <p:cNvSpPr txBox="1">
            <a:spLocks noChangeArrowheads="1"/>
          </p:cNvSpPr>
          <p:nvPr/>
        </p:nvSpPr>
        <p:spPr bwMode="auto">
          <a:xfrm>
            <a:off x="80597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16749" name="Text Box 23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16750" name="Text Box 24"/>
          <p:cNvSpPr txBox="1">
            <a:spLocks noChangeArrowheads="1"/>
          </p:cNvSpPr>
          <p:nvPr/>
        </p:nvSpPr>
        <p:spPr bwMode="auto">
          <a:xfrm>
            <a:off x="68119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116751" name="Text Box 25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776" y="2259978"/>
            <a:ext cx="5992887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67987"/>
      </p:ext>
    </p:extLst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2350" y="609600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sz="4800" dirty="0">
                <a:solidFill>
                  <a:srgbClr val="FAFD00"/>
                </a:solidFill>
                <a:latin typeface="WinInnwa" charset="0"/>
                <a:ea typeface="ＭＳ Ｐゴシック" charset="0"/>
                <a:cs typeface="WinInnwa" charset="0"/>
              </a:rPr>
              <a:t>       </a:t>
            </a:r>
            <a:r>
              <a:rPr lang="en-US" sz="3600" dirty="0" err="1">
                <a:solidFill>
                  <a:srgbClr val="FAFD00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လူမျိုး</a:t>
            </a:r>
            <a:r>
              <a:rPr lang="en-US" sz="3600" dirty="0">
                <a:solidFill>
                  <a:srgbClr val="FAFD00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 ၄ </a:t>
            </a:r>
            <a:r>
              <a:rPr lang="en-US" sz="3600" dirty="0" err="1">
                <a:solidFill>
                  <a:srgbClr val="FAFD00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မျိုးမှာ</a:t>
            </a:r>
            <a:endParaRPr lang="en-US" sz="3600" dirty="0">
              <a:solidFill>
                <a:srgbClr val="FAFD00"/>
              </a:solidFill>
              <a:latin typeface="Pyidaungsu" panose="020B0502040204020203" pitchFamily="34" charset="0"/>
              <a:ea typeface="ＭＳ Ｐゴシック" charset="0"/>
              <a:cs typeface="Pyidaungsu" panose="020B0502040204020203" pitchFamily="34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24100" y="1981200"/>
            <a:ext cx="4760913" cy="41148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677863" indent="-677863" defTabSz="1033463">
              <a:buFont typeface="Monotype Sorts" charset="0"/>
              <a:buNone/>
            </a:pPr>
            <a:r>
              <a:rPr lang="en-US" sz="5400" b="1" dirty="0">
                <a:latin typeface="WinInnwa" charset="0"/>
                <a:ea typeface="ＭＳ Ｐゴシック" charset="0"/>
                <a:cs typeface="WinInnwa" charset="0"/>
              </a:rPr>
              <a:t> </a:t>
            </a:r>
            <a:r>
              <a:rPr lang="en-US" sz="3600" b="1" dirty="0" err="1"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အာ</a:t>
            </a:r>
            <a:r>
              <a:rPr lang="en-US" sz="3600" b="1" dirty="0"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  </a:t>
            </a:r>
            <a:r>
              <a:rPr lang="en-US" sz="3600" b="1" dirty="0" err="1"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ဗြဟံ</a:t>
            </a:r>
            <a:endParaRPr lang="en-US" sz="3600" b="1" dirty="0">
              <a:solidFill>
                <a:srgbClr val="FF5008"/>
              </a:solidFill>
              <a:latin typeface="Pyidaungsu" panose="020B0502040204020203" pitchFamily="34" charset="0"/>
              <a:ea typeface="ＭＳ Ｐゴシック" charset="0"/>
              <a:cs typeface="Pyidaungsu" panose="020B0502040204020203" pitchFamily="34" charset="0"/>
            </a:endParaRPr>
          </a:p>
          <a:p>
            <a:pPr marL="677863" indent="-677863" defTabSz="1033463"/>
            <a:r>
              <a:rPr lang="en-US" sz="4000" b="1" dirty="0" err="1"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ယော</a:t>
            </a:r>
            <a:r>
              <a:rPr lang="en-US" sz="4000" b="1" dirty="0"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 </a:t>
            </a:r>
            <a:r>
              <a:rPr lang="en-US" sz="4000" b="1" dirty="0" err="1"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သပ</a:t>
            </a:r>
            <a:r>
              <a:rPr lang="en-US" sz="4000" b="1" dirty="0"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်</a:t>
            </a:r>
            <a:endParaRPr lang="en-US" sz="4000" b="1" dirty="0">
              <a:solidFill>
                <a:srgbClr val="FF5008"/>
              </a:solidFill>
              <a:latin typeface="Pyidaungsu" panose="020B0502040204020203" pitchFamily="34" charset="0"/>
              <a:ea typeface="ＭＳ Ｐゴシック" charset="0"/>
              <a:cs typeface="Pyidaungsu" panose="020B0502040204020203" pitchFamily="34" charset="0"/>
            </a:endParaRPr>
          </a:p>
          <a:p>
            <a:pPr marL="677863" indent="-677863" defTabSz="1033463"/>
            <a:r>
              <a:rPr lang="en-US" sz="4000" b="1" dirty="0" err="1"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မောရှေ</a:t>
            </a:r>
            <a:endParaRPr lang="en-US" sz="4000" b="1" dirty="0">
              <a:solidFill>
                <a:srgbClr val="FF5008"/>
              </a:solidFill>
              <a:latin typeface="Pyidaungsu" panose="020B0502040204020203" pitchFamily="34" charset="0"/>
              <a:ea typeface="ＭＳ Ｐゴシック" charset="0"/>
              <a:cs typeface="Pyidaungsu" panose="020B0502040204020203" pitchFamily="34" charset="0"/>
            </a:endParaRPr>
          </a:p>
          <a:p>
            <a:pPr marL="677863" indent="-677863" defTabSz="1033463"/>
            <a:r>
              <a:rPr lang="en-US" sz="4000" b="1" dirty="0" err="1"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ယောရှု</a:t>
            </a:r>
            <a:endParaRPr lang="en-US" sz="5400" b="1" dirty="0">
              <a:latin typeface="WinInnwa" charset="0"/>
              <a:ea typeface="ＭＳ Ｐゴシック" charset="0"/>
              <a:cs typeface="WinInnwa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62470" name="Oval 6"/>
          <p:cNvSpPr>
            <a:spLocks noChangeArrowheads="1"/>
          </p:cNvSpPr>
          <p:nvPr/>
        </p:nvSpPr>
        <p:spPr bwMode="auto">
          <a:xfrm>
            <a:off x="2582863" y="2108200"/>
            <a:ext cx="825500" cy="765175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62471" name="Oval 7"/>
          <p:cNvSpPr>
            <a:spLocks noChangeArrowheads="1"/>
          </p:cNvSpPr>
          <p:nvPr/>
        </p:nvSpPr>
        <p:spPr bwMode="auto">
          <a:xfrm>
            <a:off x="2995613" y="2776992"/>
            <a:ext cx="1208087" cy="1057275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62472" name="Oval 8"/>
          <p:cNvSpPr>
            <a:spLocks noChangeArrowheads="1"/>
          </p:cNvSpPr>
          <p:nvPr/>
        </p:nvSpPr>
        <p:spPr bwMode="auto">
          <a:xfrm>
            <a:off x="3028950" y="3621654"/>
            <a:ext cx="957262" cy="765175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62473" name="Oval 9"/>
          <p:cNvSpPr>
            <a:spLocks noChangeArrowheads="1"/>
          </p:cNvSpPr>
          <p:nvPr/>
        </p:nvSpPr>
        <p:spPr bwMode="auto">
          <a:xfrm>
            <a:off x="2979737" y="4386829"/>
            <a:ext cx="1223963" cy="804863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122892" name="Text Box 12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2893" name="Text Box 13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46</a:t>
            </a:r>
          </a:p>
        </p:txBody>
      </p:sp>
      <p:sp>
        <p:nvSpPr>
          <p:cNvPr id="122894" name="Text Box 14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nimBg="1" autoUpdateAnimBg="0"/>
      <p:bldP spid="62467" grpId="0" build="p" autoUpdateAnimBg="0"/>
      <p:bldP spid="62470" grpId="0" animBg="1"/>
      <p:bldP spid="62471" grpId="0" animBg="1"/>
      <p:bldP spid="62472" grpId="0" animBg="1"/>
      <p:bldP spid="624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2533650"/>
            <a:ext cx="1738313" cy="4338638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772" name="Picture 4" descr="Northern Negev wadis aerial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"/>
          <a:stretch>
            <a:fillRect/>
          </a:stretch>
        </p:blipFill>
        <p:spPr bwMode="auto">
          <a:xfrm>
            <a:off x="-22225" y="2220913"/>
            <a:ext cx="9166225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388938" y="3103563"/>
            <a:ext cx="86264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300" b="1" dirty="0">
                <a:solidFill>
                  <a:srgbClr val="FFFF00"/>
                </a:solidFill>
                <a:latin typeface="Papyrus" pitchFamily="-107" charset="0"/>
                <a:ea typeface="MS PGothic" pitchFamily="34" charset="-128"/>
                <a:cs typeface="MS PGothic" pitchFamily="34" charset="-128"/>
              </a:rPr>
              <a:t>Our ministry is deeply indebted to Todd Bolen, creator of the </a:t>
            </a:r>
            <a:r>
              <a:rPr lang="en-US" sz="2300" b="1" i="1" dirty="0">
                <a:solidFill>
                  <a:srgbClr val="FFFF00"/>
                </a:solidFill>
                <a:latin typeface="Papyrus" pitchFamily="-107" charset="0"/>
                <a:ea typeface="MS PGothic" pitchFamily="34" charset="-128"/>
                <a:cs typeface="MS PGothic" pitchFamily="34" charset="-128"/>
              </a:rPr>
              <a:t>Pictorial Library of Bible Lands</a:t>
            </a:r>
            <a:r>
              <a:rPr lang="en-US" sz="2300" b="1" dirty="0">
                <a:solidFill>
                  <a:srgbClr val="FFFF00"/>
                </a:solidFill>
                <a:latin typeface="Papyrus" pitchFamily="-107" charset="0"/>
                <a:ea typeface="MS PGothic" pitchFamily="34" charset="-128"/>
                <a:cs typeface="MS PGothic" pitchFamily="34" charset="-128"/>
              </a:rPr>
              <a:t>, for his generous permission to use photo resources throughout THE BIBLE…BASICALLY®.  TBB users are urged to visit BiblePlaces.com and explore the thousands of photo resources available:  from the Holy Land, throughout the Aegean and Mediterranean Basin to Southern Europe where the Christian faith took root. BiblePlaces.com offers teachers and visual producers an incomparable array of high-resolution digital photographic resources.  Please visit!                         Thanks, Todd!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6807200" y="1944688"/>
            <a:ext cx="2351088" cy="9874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 rot="-244415">
            <a:off x="-14288" y="1582738"/>
            <a:ext cx="3208338" cy="6540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-22225" y="2085975"/>
            <a:ext cx="1697038" cy="6111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2020888" y="1592263"/>
            <a:ext cx="6621462" cy="9588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9194" name="Text Box 10"/>
          <p:cNvSpPr txBox="1">
            <a:spLocks noChangeArrowheads="1"/>
          </p:cNvSpPr>
          <p:nvPr/>
        </p:nvSpPr>
        <p:spPr bwMode="auto">
          <a:xfrm>
            <a:off x="0" y="186213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>
                <a:solidFill>
                  <a:srgbClr val="00CC00"/>
                </a:solidFill>
                <a:latin typeface="Ligurino" pitchFamily="2" charset="0"/>
                <a:ea typeface="MS PGothic" pitchFamily="34" charset="-128"/>
                <a:cs typeface="MS PGothic" pitchFamily="34" charset="-128"/>
              </a:rPr>
              <a:t>The Pictorial Library of Bible Lands</a:t>
            </a:r>
          </a:p>
        </p:txBody>
      </p:sp>
    </p:spTree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2062163" y="463550"/>
            <a:ext cx="6816725" cy="594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9600" b="1">
                <a:solidFill>
                  <a:srgbClr val="00FF00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rPr>
              <a:t>A </a:t>
            </a:r>
          </a:p>
          <a:p>
            <a:pPr>
              <a:defRPr/>
            </a:pPr>
            <a:r>
              <a:rPr lang="en-US" sz="9600" b="1">
                <a:solidFill>
                  <a:srgbClr val="00FF00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rPr>
              <a:t>  J</a:t>
            </a:r>
            <a:r>
              <a:rPr lang="en-US" sz="9600" b="1">
                <a:solidFill>
                  <a:srgbClr val="FAFD00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rPr>
              <a:t>UDGE </a:t>
            </a:r>
          </a:p>
          <a:p>
            <a:pPr>
              <a:defRPr/>
            </a:pPr>
            <a:r>
              <a:rPr lang="en-US" sz="9600" b="1">
                <a:solidFill>
                  <a:srgbClr val="00FF00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rPr>
              <a:t>    M</a:t>
            </a:r>
            <a:r>
              <a:rPr lang="en-US" sz="9600" b="1">
                <a:solidFill>
                  <a:srgbClr val="FAFD00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rPr>
              <a:t>UST </a:t>
            </a:r>
            <a:r>
              <a:rPr lang="en-US" sz="9600" b="1">
                <a:solidFill>
                  <a:srgbClr val="00FF00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rPr>
              <a:t> </a:t>
            </a:r>
          </a:p>
          <a:p>
            <a:pPr>
              <a:defRPr/>
            </a:pPr>
            <a:r>
              <a:rPr lang="en-US" sz="9600" b="1">
                <a:solidFill>
                  <a:srgbClr val="00FF00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rPr>
              <a:t>      J</a:t>
            </a:r>
            <a:r>
              <a:rPr lang="en-US" sz="9600" b="1">
                <a:solidFill>
                  <a:srgbClr val="FAFD00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rPr>
              <a:t>UDGE!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74838" y="582613"/>
            <a:ext cx="3159125" cy="5702300"/>
            <a:chOff x="1181" y="367"/>
            <a:chExt cx="1989" cy="3592"/>
          </a:xfrm>
        </p:grpSpPr>
        <p:sp>
          <p:nvSpPr>
            <p:cNvPr id="64518" name="Oval 6"/>
            <p:cNvSpPr>
              <a:spLocks noChangeArrowheads="1"/>
            </p:cNvSpPr>
            <p:nvPr/>
          </p:nvSpPr>
          <p:spPr bwMode="auto">
            <a:xfrm>
              <a:off x="1181" y="367"/>
              <a:ext cx="863" cy="863"/>
            </a:xfrm>
            <a:prstGeom prst="ellipse">
              <a:avLst/>
            </a:prstGeom>
            <a:noFill/>
            <a:ln w="57150">
              <a:solidFill>
                <a:srgbClr val="CC1417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64519" name="Oval 7"/>
            <p:cNvSpPr>
              <a:spLocks noChangeArrowheads="1"/>
            </p:cNvSpPr>
            <p:nvPr/>
          </p:nvSpPr>
          <p:spPr bwMode="auto">
            <a:xfrm>
              <a:off x="1519" y="1299"/>
              <a:ext cx="866" cy="863"/>
            </a:xfrm>
            <a:prstGeom prst="ellipse">
              <a:avLst/>
            </a:prstGeom>
            <a:noFill/>
            <a:ln w="57150">
              <a:solidFill>
                <a:srgbClr val="CC1417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64520" name="Oval 8"/>
            <p:cNvSpPr>
              <a:spLocks noChangeArrowheads="1"/>
            </p:cNvSpPr>
            <p:nvPr/>
          </p:nvSpPr>
          <p:spPr bwMode="auto">
            <a:xfrm>
              <a:off x="2033" y="2188"/>
              <a:ext cx="866" cy="863"/>
            </a:xfrm>
            <a:prstGeom prst="ellipse">
              <a:avLst/>
            </a:prstGeom>
            <a:noFill/>
            <a:ln w="57150">
              <a:solidFill>
                <a:srgbClr val="CC1417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64521" name="Oval 9"/>
            <p:cNvSpPr>
              <a:spLocks noChangeArrowheads="1"/>
            </p:cNvSpPr>
            <p:nvPr/>
          </p:nvSpPr>
          <p:spPr bwMode="auto">
            <a:xfrm>
              <a:off x="2307" y="3096"/>
              <a:ext cx="863" cy="863"/>
            </a:xfrm>
            <a:prstGeom prst="ellipse">
              <a:avLst/>
            </a:prstGeom>
            <a:noFill/>
            <a:ln w="57150">
              <a:solidFill>
                <a:srgbClr val="CC1417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MS PGothic" pitchFamily="34" charset="-128"/>
                <a:cs typeface="MS PGothic" pitchFamily="34" charset="-128"/>
              </a:endParaRPr>
            </a:p>
          </p:txBody>
        </p:sp>
      </p:grpSp>
      <p:sp>
        <p:nvSpPr>
          <p:cNvPr id="124934" name="Text Box 1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24935" name="Text Box 11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124936" name="Text Box 12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47</a:t>
            </a:r>
          </a:p>
        </p:txBody>
      </p:sp>
      <p:sp>
        <p:nvSpPr>
          <p:cNvPr id="124937" name="Text Box 13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uild="p" autoUpdateAnimBg="0" advAuto="50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116013" y="3635375"/>
            <a:ext cx="77787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/>
          <a:lstStyle/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</a:pPr>
            <a:endParaRPr lang="en-US" sz="5400" dirty="0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WinInnwa" charset="0"/>
              <a:cs typeface="WinInnwa" charset="0"/>
            </a:endParaRPr>
          </a:p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</a:pPr>
            <a:r>
              <a:rPr lang="en-US" sz="5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ယော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ရှု</a:t>
            </a:r>
            <a:endParaRPr lang="en-US" sz="5400" dirty="0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WinInnwa" charset="0"/>
              <a:cs typeface="WinInnwa" charset="0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116013" y="2763838"/>
            <a:ext cx="77787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/>
          <a:lstStyle/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</a:pPr>
            <a:endParaRPr lang="en-US" sz="5400" b="1" dirty="0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WinInnwa" charset="0"/>
              <a:cs typeface="WinInnwa" charset="0"/>
            </a:endParaRPr>
          </a:p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​</a:t>
            </a:r>
            <a:r>
              <a:rPr lang="en-US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မော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ရှေ</a:t>
            </a:r>
            <a:endParaRPr lang="en-US" sz="4000" b="1" dirty="0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</a:pPr>
            <a:endParaRPr lang="en-US" sz="5400" b="1" dirty="0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WinInnwa" charset="0"/>
              <a:cs typeface="WinInnwa" charset="0"/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1123950" y="1854200"/>
            <a:ext cx="77787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/>
          <a:lstStyle/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</a:pPr>
            <a:endParaRPr lang="en-US" sz="5400" b="1" dirty="0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WinInnwa" charset="0"/>
              <a:cs typeface="WinInnwa" charset="0"/>
            </a:endParaRPr>
          </a:p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</a:pPr>
            <a:r>
              <a:rPr lang="en-US" sz="5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ယော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သပ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5400" b="1" dirty="0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1179513" y="1925638"/>
            <a:ext cx="58864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/>
          <a:lstStyle/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</a:pPr>
            <a:r>
              <a:rPr lang="en-US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အာ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ဗြဟံ</a:t>
            </a:r>
            <a:endParaRPr lang="en-US" sz="4000" b="1" dirty="0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22350" y="609600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sz="4800" dirty="0">
                <a:solidFill>
                  <a:srgbClr val="FAFD00"/>
                </a:solidFill>
                <a:latin typeface="WinInnwa" charset="0"/>
                <a:ea typeface="ＭＳ Ｐゴシック" charset="0"/>
                <a:cs typeface="WinInnwa" charset="0"/>
              </a:rPr>
              <a:t>         </a:t>
            </a:r>
            <a:r>
              <a:rPr lang="en-US" sz="3600" dirty="0" err="1">
                <a:solidFill>
                  <a:srgbClr val="FAFD00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လူမျိုး</a:t>
            </a:r>
            <a:r>
              <a:rPr lang="en-US" sz="3600" dirty="0">
                <a:solidFill>
                  <a:srgbClr val="FAFD00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 ၄ </a:t>
            </a:r>
            <a:r>
              <a:rPr lang="en-US" sz="3600" dirty="0" err="1">
                <a:solidFill>
                  <a:srgbClr val="FAFD00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မျိုးမှာ</a:t>
            </a:r>
            <a:endParaRPr lang="en-US" sz="4800" dirty="0">
              <a:solidFill>
                <a:srgbClr val="FAFD00"/>
              </a:solidFill>
              <a:latin typeface="Pyidaungsu" panose="020B0502040204020203" pitchFamily="34" charset="0"/>
              <a:ea typeface="ＭＳ Ｐゴシック" charset="0"/>
              <a:cs typeface="Pyidaungsu" panose="020B0502040204020203" pitchFamily="34" charset="0"/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66569" name="Oval 9"/>
          <p:cNvSpPr>
            <a:spLocks noChangeArrowheads="1"/>
          </p:cNvSpPr>
          <p:nvPr/>
        </p:nvSpPr>
        <p:spPr bwMode="auto">
          <a:xfrm>
            <a:off x="2894013" y="1960563"/>
            <a:ext cx="1063625" cy="788987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my-MM" sz="2000" b="1">
              <a:solidFill>
                <a:srgbClr val="FFA27C"/>
              </a:solidFill>
              <a:latin typeface="Times New Roman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66570" name="Oval 10"/>
          <p:cNvSpPr>
            <a:spLocks noChangeArrowheads="1"/>
          </p:cNvSpPr>
          <p:nvPr/>
        </p:nvSpPr>
        <p:spPr bwMode="auto">
          <a:xfrm>
            <a:off x="3132138" y="2954338"/>
            <a:ext cx="1235075" cy="788987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66571" name="Oval 11"/>
          <p:cNvSpPr>
            <a:spLocks noChangeArrowheads="1"/>
          </p:cNvSpPr>
          <p:nvPr/>
        </p:nvSpPr>
        <p:spPr bwMode="auto">
          <a:xfrm>
            <a:off x="2874169" y="3735388"/>
            <a:ext cx="1103312" cy="682625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66572" name="Oval 12"/>
          <p:cNvSpPr>
            <a:spLocks noChangeArrowheads="1"/>
          </p:cNvSpPr>
          <p:nvPr/>
        </p:nvSpPr>
        <p:spPr bwMode="auto">
          <a:xfrm>
            <a:off x="3052763" y="4719638"/>
            <a:ext cx="1327150" cy="788987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 rot="-1943403">
            <a:off x="566738" y="5359400"/>
            <a:ext cx="1927225" cy="481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4000" b="1">
                <a:solidFill>
                  <a:srgbClr val="FFFF00"/>
                </a:solidFill>
                <a:latin typeface="Comic Sans MS" pitchFamily="-112" charset="0"/>
                <a:ea typeface="MS PGothic" pitchFamily="34" charset="-128"/>
                <a:cs typeface="MS PGothic" pitchFamily="34" charset="-128"/>
              </a:rPr>
              <a:t>J</a:t>
            </a:r>
            <a:r>
              <a:rPr lang="en-US" sz="4000" b="1">
                <a:solidFill>
                  <a:srgbClr val="00CC00"/>
                </a:solidFill>
                <a:latin typeface="Comic Sans MS" pitchFamily="-112" charset="0"/>
                <a:ea typeface="MS PGothic" pitchFamily="34" charset="-128"/>
                <a:cs typeface="MS PGothic" pitchFamily="34" charset="-128"/>
              </a:rPr>
              <a:t>UDGE</a:t>
            </a: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 rot="-1943403">
            <a:off x="650875" y="4441825"/>
            <a:ext cx="1935163" cy="481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4000" b="1">
                <a:solidFill>
                  <a:srgbClr val="00CC00"/>
                </a:solidFill>
                <a:latin typeface="Comic Sans MS" pitchFamily="-112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4000" b="1">
                <a:solidFill>
                  <a:srgbClr val="FFFF00"/>
                </a:solidFill>
                <a:latin typeface="Comic Sans MS" pitchFamily="-112" charset="0"/>
                <a:ea typeface="MS PGothic" pitchFamily="34" charset="-128"/>
                <a:cs typeface="MS PGothic" pitchFamily="34" charset="-128"/>
              </a:rPr>
              <a:t>M</a:t>
            </a:r>
            <a:r>
              <a:rPr lang="en-US" sz="4000" b="1">
                <a:solidFill>
                  <a:srgbClr val="00CC00"/>
                </a:solidFill>
                <a:latin typeface="Comic Sans MS" pitchFamily="-112" charset="0"/>
                <a:ea typeface="MS PGothic" pitchFamily="34" charset="-128"/>
                <a:cs typeface="MS PGothic" pitchFamily="34" charset="-128"/>
              </a:rPr>
              <a:t>UST</a:t>
            </a: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 rot="-1943403">
            <a:off x="557213" y="3597275"/>
            <a:ext cx="1927225" cy="481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FF00"/>
                </a:solidFill>
                <a:latin typeface="Comic Sans MS" pitchFamily="-112" charset="0"/>
                <a:ea typeface="MS PGothic" pitchFamily="34" charset="-128"/>
                <a:cs typeface="MS PGothic" pitchFamily="34" charset="-128"/>
              </a:rPr>
              <a:t>J</a:t>
            </a:r>
            <a:r>
              <a:rPr lang="en-US" sz="4000" b="1" dirty="0">
                <a:solidFill>
                  <a:srgbClr val="00CC00"/>
                </a:solidFill>
                <a:latin typeface="Comic Sans MS" pitchFamily="-112" charset="0"/>
                <a:ea typeface="MS PGothic" pitchFamily="34" charset="-128"/>
                <a:cs typeface="MS PGothic" pitchFamily="34" charset="-128"/>
              </a:rPr>
              <a:t>UDGE</a:t>
            </a:r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 rot="-1943403">
            <a:off x="1876425" y="2330450"/>
            <a:ext cx="555625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4000" b="1">
                <a:solidFill>
                  <a:srgbClr val="FFFF00"/>
                </a:solidFill>
                <a:latin typeface="Comic Sans MS" pitchFamily="-112" charset="0"/>
                <a:ea typeface="MS PGothic" pitchFamily="34" charset="-128"/>
                <a:cs typeface="MS PGothic" pitchFamily="34" charset="-128"/>
              </a:rPr>
              <a:t>A</a:t>
            </a:r>
          </a:p>
        </p:txBody>
      </p:sp>
      <p:sp>
        <p:nvSpPr>
          <p:cNvPr id="126993" name="Text Box 17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26994" name="Text Box 18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 b="1">
              <a:solidFill>
                <a:srgbClr val="FFFFFF"/>
              </a:solidFill>
            </a:endParaRPr>
          </a:p>
        </p:txBody>
      </p:sp>
      <p:sp>
        <p:nvSpPr>
          <p:cNvPr id="126995" name="Text Box 19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48</a:t>
            </a:r>
          </a:p>
        </p:txBody>
      </p:sp>
      <p:sp>
        <p:nvSpPr>
          <p:cNvPr id="126996" name="Text Box 20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126997" name="Text Box 21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build="p" autoUpdateAnimBg="0"/>
      <p:bldP spid="66563" grpId="0" build="p" autoUpdateAnimBg="0"/>
      <p:bldP spid="66564" grpId="0" build="p" autoUpdateAnimBg="0"/>
      <p:bldP spid="66565" grpId="0" build="p" autoUpdateAnimBg="0"/>
      <p:bldP spid="66566" grpId="0" animBg="1" autoUpdateAnimBg="0"/>
      <p:bldP spid="66569" grpId="0" animBg="1" autoUpdateAnimBg="0"/>
      <p:bldP spid="66570" grpId="0" animBg="1"/>
      <p:bldP spid="66571" grpId="0" animBg="1"/>
      <p:bldP spid="66572" grpId="0" animBg="1"/>
      <p:bldP spid="66573" grpId="0" autoUpdateAnimBg="0"/>
      <p:bldP spid="66574" grpId="0" autoUpdateAnimBg="0"/>
      <p:bldP spid="66575" grpId="0" autoUpdateAnimBg="0"/>
      <p:bldP spid="66576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68611" name="Line 3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2975674" y="958850"/>
            <a:ext cx="3138679" cy="36599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2391" dir="3615307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4800" b="1" dirty="0" err="1">
                <a:solidFill>
                  <a:srgbClr val="F6FE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ဖန်ဆင်းခြင်း</a:t>
            </a:r>
            <a:endParaRPr lang="en-US" sz="4800" b="1" dirty="0">
              <a:solidFill>
                <a:srgbClr val="F6FE0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/>
            <a:r>
              <a:rPr lang="en-US" sz="4800" b="1" dirty="0" err="1">
                <a:solidFill>
                  <a:srgbClr val="FA14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အာဗြဟံ</a:t>
            </a:r>
            <a:endParaRPr lang="en-US" sz="4400" b="1" dirty="0">
              <a:solidFill>
                <a:srgbClr val="FA14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/>
            <a:r>
              <a:rPr lang="en-US" sz="4800" b="1" dirty="0" err="1">
                <a:solidFill>
                  <a:srgbClr val="1FCC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ယောသပ</a:t>
            </a:r>
            <a:r>
              <a:rPr lang="en-US" sz="4800" b="1" dirty="0">
                <a:solidFill>
                  <a:srgbClr val="1FCC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4800" b="1" dirty="0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/>
            <a:r>
              <a:rPr lang="en-US" sz="4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မောရှေ</a:t>
            </a:r>
            <a:endParaRPr lang="en-US" sz="44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/>
            <a:r>
              <a:rPr lang="en-US" sz="4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ယောရှု</a:t>
            </a:r>
            <a:endParaRPr lang="en-US" sz="44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1400" b="1">
              <a:solidFill>
                <a:srgbClr val="FFFFFF"/>
              </a:solidFill>
            </a:endParaRP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49</a:t>
            </a:r>
          </a:p>
        </p:txBody>
      </p:sp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9188" y="428625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r>
              <a:rPr lang="my-MM" sz="3200" dirty="0">
                <a:solidFill>
                  <a:srgbClr val="FAFD00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စာလုံးအတိုကောက် ၅ခုနှင့်ဆိုလိုရင်းများ</a:t>
            </a:r>
            <a:endParaRPr lang="en-US" sz="3200" dirty="0">
              <a:solidFill>
                <a:srgbClr val="FAFD00"/>
              </a:solidFill>
              <a:latin typeface="Pyidaungsu" panose="020B0502040204020203" pitchFamily="34" charset="0"/>
              <a:ea typeface="ＭＳ Ｐゴシック" charset="0"/>
              <a:cs typeface="Pyidaungsu" panose="020B0502040204020203" pitchFamily="34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998663" y="5119692"/>
            <a:ext cx="3989391" cy="830263"/>
            <a:chOff x="1368" y="3234"/>
            <a:chExt cx="2513" cy="523"/>
          </a:xfrm>
        </p:grpSpPr>
        <p:sp>
          <p:nvSpPr>
            <p:cNvPr id="56326" name="Text Box 6"/>
            <p:cNvSpPr txBox="1">
              <a:spLocks noChangeArrowheads="1"/>
            </p:cNvSpPr>
            <p:nvPr/>
          </p:nvSpPr>
          <p:spPr bwMode="auto">
            <a:xfrm>
              <a:off x="2030" y="3234"/>
              <a:ext cx="1851" cy="5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4000" b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ယေ</a:t>
              </a:r>
              <a:r>
                <a:rPr lang="en-US" sz="40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=  </a:t>
              </a:r>
              <a:r>
                <a:rPr lang="en-US" sz="3600" b="1" dirty="0" err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ယေရှု</a:t>
              </a:r>
              <a:endParaRPr lang="en-US" sz="36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56327" name="AutoShape 7"/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970088" y="4079874"/>
            <a:ext cx="5902325" cy="1016000"/>
            <a:chOff x="1353" y="2570"/>
            <a:chExt cx="3374" cy="640"/>
          </a:xfrm>
        </p:grpSpPr>
        <p:sp>
          <p:nvSpPr>
            <p:cNvPr id="56329" name="Text Box 9"/>
            <p:cNvSpPr txBox="1">
              <a:spLocks noChangeArrowheads="1"/>
            </p:cNvSpPr>
            <p:nvPr/>
          </p:nvSpPr>
          <p:spPr bwMode="auto">
            <a:xfrm>
              <a:off x="1450" y="2570"/>
              <a:ext cx="3277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6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 </a:t>
              </a:r>
              <a:r>
                <a:rPr lang="en-US" sz="4400" b="1" dirty="0" err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ဆိတ</a:t>
              </a:r>
              <a:r>
                <a:rPr lang="en-US" sz="4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  <a:r>
                <a:rPr lang="en-US" sz="4400" b="1" dirty="0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=  </a:t>
              </a:r>
              <a:r>
                <a:rPr lang="en-US" sz="3600" b="1" dirty="0" err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ဆိတ်ငြိမ်ကာလ</a:t>
              </a:r>
              <a:endParaRPr lang="en-US" sz="36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56330" name="AutoShape 10"/>
            <p:cNvSpPr>
              <a:spLocks noChangeArrowheads="1"/>
            </p:cNvSpPr>
            <p:nvPr/>
          </p:nvSpPr>
          <p:spPr bwMode="auto">
            <a:xfrm>
              <a:off x="1353" y="2737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958975" y="3171825"/>
            <a:ext cx="6005513" cy="1016000"/>
            <a:chOff x="1376" y="2007"/>
            <a:chExt cx="3055" cy="640"/>
          </a:xfrm>
        </p:grpSpPr>
        <p:sp>
          <p:nvSpPr>
            <p:cNvPr id="56332" name="Text Box 12"/>
            <p:cNvSpPr txBox="1">
              <a:spLocks noChangeArrowheads="1"/>
            </p:cNvSpPr>
            <p:nvPr/>
          </p:nvSpPr>
          <p:spPr bwMode="auto">
            <a:xfrm>
              <a:off x="2052" y="2007"/>
              <a:ext cx="2379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27000" dir="2212194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6000" b="1" dirty="0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3</a:t>
              </a:r>
              <a:r>
                <a:rPr lang="en-US" sz="4800" b="1" dirty="0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 dirty="0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=  </a:t>
              </a:r>
              <a:r>
                <a:rPr lang="en-US" sz="3600" b="1" dirty="0" err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လူ့အဖွဲ့အစည်း</a:t>
              </a:r>
              <a:endParaRPr lang="en-US" sz="36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56333" name="AutoShape 13"/>
            <p:cNvSpPr>
              <a:spLocks noChangeArrowheads="1"/>
            </p:cNvSpPr>
            <p:nvPr/>
          </p:nvSpPr>
          <p:spPr bwMode="auto">
            <a:xfrm>
              <a:off x="1376" y="2136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997075" y="2435225"/>
            <a:ext cx="4049714" cy="1016000"/>
            <a:chOff x="1376" y="1466"/>
            <a:chExt cx="2551" cy="640"/>
          </a:xfrm>
        </p:grpSpPr>
        <p:sp>
          <p:nvSpPr>
            <p:cNvPr id="56335" name="Text Box 15"/>
            <p:cNvSpPr txBox="1">
              <a:spLocks noChangeArrowheads="1"/>
            </p:cNvSpPr>
            <p:nvPr/>
          </p:nvSpPr>
          <p:spPr bwMode="auto">
            <a:xfrm>
              <a:off x="2301" y="1466"/>
              <a:ext cx="1626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6000" b="1" dirty="0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4</a:t>
              </a:r>
              <a:r>
                <a:rPr lang="en-US" sz="4800" b="1" dirty="0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 dirty="0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=  </a:t>
              </a:r>
              <a:r>
                <a:rPr lang="en-US" sz="3600" b="1" dirty="0" err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လူမျိုး</a:t>
              </a:r>
              <a:endParaRPr lang="en-US" sz="36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56336" name="AutoShape 16"/>
            <p:cNvSpPr>
              <a:spLocks noChangeArrowheads="1"/>
            </p:cNvSpPr>
            <p:nvPr/>
          </p:nvSpPr>
          <p:spPr bwMode="auto">
            <a:xfrm>
              <a:off x="1376" y="1608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3500" dir="318780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054225" y="1570038"/>
            <a:ext cx="4987928" cy="830263"/>
            <a:chOff x="1360" y="964"/>
            <a:chExt cx="3142" cy="523"/>
          </a:xfrm>
        </p:grpSpPr>
        <p:sp>
          <p:nvSpPr>
            <p:cNvPr id="56338" name="Text Box 18"/>
            <p:cNvSpPr txBox="1">
              <a:spLocks noChangeArrowheads="1"/>
            </p:cNvSpPr>
            <p:nvPr/>
          </p:nvSpPr>
          <p:spPr bwMode="auto">
            <a:xfrm>
              <a:off x="2131" y="964"/>
              <a:ext cx="2371" cy="5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9250" dir="326773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 b="1" dirty="0" err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ဖန</a:t>
              </a:r>
              <a:r>
                <a:rPr lang="en-US" sz="36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  <a:r>
                <a:rPr lang="en-US" sz="4000" b="1" dirty="0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=  </a:t>
              </a:r>
              <a:r>
                <a:rPr lang="en-US" sz="3600" b="1" dirty="0" err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ဖန်ဆင်းခြင်း</a:t>
              </a:r>
              <a:endParaRPr lang="en-US" sz="36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56339" name="AutoShape 19"/>
            <p:cNvSpPr>
              <a:spLocks noChangeArrowheads="1"/>
            </p:cNvSpPr>
            <p:nvPr/>
          </p:nvSpPr>
          <p:spPr bwMode="auto">
            <a:xfrm>
              <a:off x="1360" y="1024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8978" dir="402064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</p:grpSp>
      <p:sp>
        <p:nvSpPr>
          <p:cNvPr id="116746" name="Text Box 2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16747" name="Text Box 21"/>
          <p:cNvSpPr txBox="1">
            <a:spLocks noChangeArrowheads="1"/>
          </p:cNvSpPr>
          <p:nvPr/>
        </p:nvSpPr>
        <p:spPr bwMode="auto">
          <a:xfrm>
            <a:off x="85534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116748" name="Text Box 22"/>
          <p:cNvSpPr txBox="1">
            <a:spLocks noChangeArrowheads="1"/>
          </p:cNvSpPr>
          <p:nvPr/>
        </p:nvSpPr>
        <p:spPr bwMode="auto">
          <a:xfrm>
            <a:off x="80597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16749" name="Text Box 23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16750" name="Text Box 24"/>
          <p:cNvSpPr txBox="1">
            <a:spLocks noChangeArrowheads="1"/>
          </p:cNvSpPr>
          <p:nvPr/>
        </p:nvSpPr>
        <p:spPr bwMode="auto">
          <a:xfrm>
            <a:off x="68119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116751" name="Text Box 25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944" y="3071907"/>
            <a:ext cx="5992887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90846"/>
      </p:ext>
    </p:extLst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Freeform 2"/>
          <p:cNvSpPr>
            <a:spLocks/>
          </p:cNvSpPr>
          <p:nvPr/>
        </p:nvSpPr>
        <p:spPr bwMode="auto">
          <a:xfrm>
            <a:off x="4648200" y="1066800"/>
            <a:ext cx="1373188" cy="801688"/>
          </a:xfrm>
          <a:custGeom>
            <a:avLst/>
            <a:gdLst>
              <a:gd name="T0" fmla="*/ 2116932021 w 865"/>
              <a:gd name="T1" fmla="*/ 0 h 505"/>
              <a:gd name="T2" fmla="*/ 2086690135 w 865"/>
              <a:gd name="T3" fmla="*/ 120967575 h 505"/>
              <a:gd name="T4" fmla="*/ 1995964477 w 865"/>
              <a:gd name="T5" fmla="*/ 211693257 h 505"/>
              <a:gd name="T6" fmla="*/ 1905238819 w 865"/>
              <a:gd name="T7" fmla="*/ 302418939 h 505"/>
              <a:gd name="T8" fmla="*/ 1754029389 w 865"/>
              <a:gd name="T9" fmla="*/ 393144620 h 505"/>
              <a:gd name="T10" fmla="*/ 1663303731 w 865"/>
              <a:gd name="T11" fmla="*/ 483870302 h 505"/>
              <a:gd name="T12" fmla="*/ 1542336187 w 865"/>
              <a:gd name="T13" fmla="*/ 544354090 h 505"/>
              <a:gd name="T14" fmla="*/ 1391126757 w 865"/>
              <a:gd name="T15" fmla="*/ 574595983 h 505"/>
              <a:gd name="T16" fmla="*/ 1270159212 w 865"/>
              <a:gd name="T17" fmla="*/ 604837877 h 505"/>
              <a:gd name="T18" fmla="*/ 1149191668 w 865"/>
              <a:gd name="T19" fmla="*/ 695563559 h 505"/>
              <a:gd name="T20" fmla="*/ 1088707896 w 865"/>
              <a:gd name="T21" fmla="*/ 786289240 h 505"/>
              <a:gd name="T22" fmla="*/ 1028224124 w 865"/>
              <a:gd name="T23" fmla="*/ 877014922 h 505"/>
              <a:gd name="T24" fmla="*/ 907256580 w 865"/>
              <a:gd name="T25" fmla="*/ 937498710 h 505"/>
              <a:gd name="T26" fmla="*/ 786289036 w 865"/>
              <a:gd name="T27" fmla="*/ 967740604 h 505"/>
              <a:gd name="T28" fmla="*/ 665321492 w 865"/>
              <a:gd name="T29" fmla="*/ 967740604 h 505"/>
              <a:gd name="T30" fmla="*/ 544353948 w 865"/>
              <a:gd name="T31" fmla="*/ 967740604 h 505"/>
              <a:gd name="T32" fmla="*/ 423386404 w 865"/>
              <a:gd name="T33" fmla="*/ 997982497 h 505"/>
              <a:gd name="T34" fmla="*/ 272176974 w 865"/>
              <a:gd name="T35" fmla="*/ 997982497 h 505"/>
              <a:gd name="T36" fmla="*/ 120967544 w 865"/>
              <a:gd name="T37" fmla="*/ 1028224391 h 505"/>
              <a:gd name="T38" fmla="*/ 30241886 w 865"/>
              <a:gd name="T39" fmla="*/ 1118950073 h 505"/>
              <a:gd name="T40" fmla="*/ 30241886 w 865"/>
              <a:gd name="T41" fmla="*/ 1239917648 h 505"/>
              <a:gd name="T42" fmla="*/ 151209430 w 865"/>
              <a:gd name="T43" fmla="*/ 1270159542 h 505"/>
              <a:gd name="T44" fmla="*/ 272176974 w 865"/>
              <a:gd name="T45" fmla="*/ 1270159542 h 505"/>
              <a:gd name="T46" fmla="*/ 423386404 w 865"/>
              <a:gd name="T47" fmla="*/ 1270159542 h 505"/>
              <a:gd name="T48" fmla="*/ 574595834 w 865"/>
              <a:gd name="T49" fmla="*/ 1270159542 h 505"/>
              <a:gd name="T50" fmla="*/ 695563378 w 865"/>
              <a:gd name="T51" fmla="*/ 1270159542 h 505"/>
              <a:gd name="T52" fmla="*/ 846772808 w 865"/>
              <a:gd name="T53" fmla="*/ 1209675754 h 505"/>
              <a:gd name="T54" fmla="*/ 997982238 w 865"/>
              <a:gd name="T55" fmla="*/ 1149191967 h 505"/>
              <a:gd name="T56" fmla="*/ 1149191668 w 865"/>
              <a:gd name="T57" fmla="*/ 1088708179 h 505"/>
              <a:gd name="T58" fmla="*/ 1270159212 w 865"/>
              <a:gd name="T59" fmla="*/ 1028224391 h 505"/>
              <a:gd name="T60" fmla="*/ 1360884871 w 865"/>
              <a:gd name="T61" fmla="*/ 877014922 h 505"/>
              <a:gd name="T62" fmla="*/ 1481852415 w 865"/>
              <a:gd name="T63" fmla="*/ 756047347 h 505"/>
              <a:gd name="T64" fmla="*/ 1572578073 w 865"/>
              <a:gd name="T65" fmla="*/ 604837877 h 505"/>
              <a:gd name="T66" fmla="*/ 1663303731 w 865"/>
              <a:gd name="T67" fmla="*/ 514112196 h 505"/>
              <a:gd name="T68" fmla="*/ 1814513161 w 865"/>
              <a:gd name="T69" fmla="*/ 453628408 h 505"/>
              <a:gd name="T70" fmla="*/ 1965722591 w 865"/>
              <a:gd name="T71" fmla="*/ 453628408 h 505"/>
              <a:gd name="T72" fmla="*/ 2116932021 w 865"/>
              <a:gd name="T73" fmla="*/ 423386514 h 505"/>
              <a:gd name="T74" fmla="*/ 2147173907 w 865"/>
              <a:gd name="T75" fmla="*/ 302418939 h 505"/>
              <a:gd name="T76" fmla="*/ 2147173907 w 865"/>
              <a:gd name="T77" fmla="*/ 181451363 h 505"/>
              <a:gd name="T78" fmla="*/ 2116932021 w 865"/>
              <a:gd name="T79" fmla="*/ 60483788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65"/>
              <a:gd name="T121" fmla="*/ 0 h 505"/>
              <a:gd name="T122" fmla="*/ 865 w 86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65" h="505">
                <a:moveTo>
                  <a:pt x="864" y="0"/>
                </a:moveTo>
                <a:lnTo>
                  <a:pt x="840" y="0"/>
                </a:lnTo>
                <a:lnTo>
                  <a:pt x="840" y="24"/>
                </a:lnTo>
                <a:lnTo>
                  <a:pt x="828" y="48"/>
                </a:lnTo>
                <a:lnTo>
                  <a:pt x="816" y="72"/>
                </a:lnTo>
                <a:lnTo>
                  <a:pt x="792" y="84"/>
                </a:lnTo>
                <a:lnTo>
                  <a:pt x="780" y="108"/>
                </a:lnTo>
                <a:lnTo>
                  <a:pt x="756" y="120"/>
                </a:lnTo>
                <a:lnTo>
                  <a:pt x="720" y="144"/>
                </a:lnTo>
                <a:lnTo>
                  <a:pt x="696" y="156"/>
                </a:lnTo>
                <a:lnTo>
                  <a:pt x="684" y="180"/>
                </a:lnTo>
                <a:lnTo>
                  <a:pt x="660" y="192"/>
                </a:lnTo>
                <a:lnTo>
                  <a:pt x="636" y="192"/>
                </a:lnTo>
                <a:lnTo>
                  <a:pt x="612" y="216"/>
                </a:lnTo>
                <a:lnTo>
                  <a:pt x="576" y="216"/>
                </a:lnTo>
                <a:lnTo>
                  <a:pt x="552" y="228"/>
                </a:lnTo>
                <a:lnTo>
                  <a:pt x="528" y="228"/>
                </a:lnTo>
                <a:lnTo>
                  <a:pt x="504" y="240"/>
                </a:lnTo>
                <a:lnTo>
                  <a:pt x="480" y="264"/>
                </a:lnTo>
                <a:lnTo>
                  <a:pt x="456" y="276"/>
                </a:lnTo>
                <a:lnTo>
                  <a:pt x="456" y="300"/>
                </a:lnTo>
                <a:lnTo>
                  <a:pt x="432" y="312"/>
                </a:lnTo>
                <a:lnTo>
                  <a:pt x="432" y="336"/>
                </a:lnTo>
                <a:lnTo>
                  <a:pt x="408" y="348"/>
                </a:lnTo>
                <a:lnTo>
                  <a:pt x="384" y="372"/>
                </a:lnTo>
                <a:lnTo>
                  <a:pt x="360" y="372"/>
                </a:lnTo>
                <a:lnTo>
                  <a:pt x="336" y="384"/>
                </a:lnTo>
                <a:lnTo>
                  <a:pt x="312" y="384"/>
                </a:lnTo>
                <a:lnTo>
                  <a:pt x="288" y="384"/>
                </a:lnTo>
                <a:lnTo>
                  <a:pt x="264" y="384"/>
                </a:lnTo>
                <a:lnTo>
                  <a:pt x="240" y="384"/>
                </a:lnTo>
                <a:lnTo>
                  <a:pt x="216" y="384"/>
                </a:lnTo>
                <a:lnTo>
                  <a:pt x="192" y="396"/>
                </a:lnTo>
                <a:lnTo>
                  <a:pt x="168" y="396"/>
                </a:lnTo>
                <a:lnTo>
                  <a:pt x="132" y="396"/>
                </a:lnTo>
                <a:lnTo>
                  <a:pt x="108" y="396"/>
                </a:lnTo>
                <a:lnTo>
                  <a:pt x="72" y="408"/>
                </a:lnTo>
                <a:lnTo>
                  <a:pt x="48" y="408"/>
                </a:lnTo>
                <a:lnTo>
                  <a:pt x="24" y="420"/>
                </a:lnTo>
                <a:lnTo>
                  <a:pt x="12" y="444"/>
                </a:lnTo>
                <a:lnTo>
                  <a:pt x="0" y="468"/>
                </a:lnTo>
                <a:lnTo>
                  <a:pt x="12" y="492"/>
                </a:lnTo>
                <a:lnTo>
                  <a:pt x="36" y="492"/>
                </a:lnTo>
                <a:lnTo>
                  <a:pt x="60" y="504"/>
                </a:lnTo>
                <a:lnTo>
                  <a:pt x="84" y="504"/>
                </a:lnTo>
                <a:lnTo>
                  <a:pt x="108" y="504"/>
                </a:lnTo>
                <a:lnTo>
                  <a:pt x="132" y="504"/>
                </a:lnTo>
                <a:lnTo>
                  <a:pt x="168" y="504"/>
                </a:lnTo>
                <a:lnTo>
                  <a:pt x="192" y="504"/>
                </a:lnTo>
                <a:lnTo>
                  <a:pt x="228" y="504"/>
                </a:lnTo>
                <a:lnTo>
                  <a:pt x="252" y="504"/>
                </a:lnTo>
                <a:lnTo>
                  <a:pt x="276" y="504"/>
                </a:lnTo>
                <a:lnTo>
                  <a:pt x="300" y="492"/>
                </a:lnTo>
                <a:lnTo>
                  <a:pt x="336" y="480"/>
                </a:lnTo>
                <a:lnTo>
                  <a:pt x="372" y="468"/>
                </a:lnTo>
                <a:lnTo>
                  <a:pt x="396" y="456"/>
                </a:lnTo>
                <a:lnTo>
                  <a:pt x="432" y="444"/>
                </a:lnTo>
                <a:lnTo>
                  <a:pt x="456" y="432"/>
                </a:lnTo>
                <a:lnTo>
                  <a:pt x="480" y="420"/>
                </a:lnTo>
                <a:lnTo>
                  <a:pt x="504" y="408"/>
                </a:lnTo>
                <a:lnTo>
                  <a:pt x="516" y="384"/>
                </a:lnTo>
                <a:lnTo>
                  <a:pt x="540" y="348"/>
                </a:lnTo>
                <a:lnTo>
                  <a:pt x="564" y="324"/>
                </a:lnTo>
                <a:lnTo>
                  <a:pt x="588" y="300"/>
                </a:lnTo>
                <a:lnTo>
                  <a:pt x="612" y="264"/>
                </a:lnTo>
                <a:lnTo>
                  <a:pt x="624" y="240"/>
                </a:lnTo>
                <a:lnTo>
                  <a:pt x="648" y="228"/>
                </a:lnTo>
                <a:lnTo>
                  <a:pt x="660" y="204"/>
                </a:lnTo>
                <a:lnTo>
                  <a:pt x="684" y="180"/>
                </a:lnTo>
                <a:lnTo>
                  <a:pt x="720" y="180"/>
                </a:lnTo>
                <a:lnTo>
                  <a:pt x="756" y="180"/>
                </a:lnTo>
                <a:lnTo>
                  <a:pt x="780" y="180"/>
                </a:lnTo>
                <a:lnTo>
                  <a:pt x="804" y="180"/>
                </a:lnTo>
                <a:lnTo>
                  <a:pt x="840" y="168"/>
                </a:lnTo>
                <a:lnTo>
                  <a:pt x="852" y="144"/>
                </a:lnTo>
                <a:lnTo>
                  <a:pt x="852" y="120"/>
                </a:lnTo>
                <a:lnTo>
                  <a:pt x="852" y="96"/>
                </a:lnTo>
                <a:lnTo>
                  <a:pt x="852" y="72"/>
                </a:lnTo>
                <a:lnTo>
                  <a:pt x="852" y="48"/>
                </a:lnTo>
                <a:lnTo>
                  <a:pt x="840" y="24"/>
                </a:lnTo>
                <a:lnTo>
                  <a:pt x="864" y="0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23" name="Freeform 3"/>
          <p:cNvSpPr>
            <a:spLocks/>
          </p:cNvSpPr>
          <p:nvPr/>
        </p:nvSpPr>
        <p:spPr bwMode="auto">
          <a:xfrm>
            <a:off x="3276600" y="533400"/>
            <a:ext cx="1773238" cy="515938"/>
          </a:xfrm>
          <a:custGeom>
            <a:avLst/>
            <a:gdLst>
              <a:gd name="T0" fmla="*/ 2147483647 w 1117"/>
              <a:gd name="T1" fmla="*/ 695563799 h 325"/>
              <a:gd name="T2" fmla="*/ 2147483647 w 1117"/>
              <a:gd name="T3" fmla="*/ 665321895 h 325"/>
              <a:gd name="T4" fmla="*/ 2147483647 w 1117"/>
              <a:gd name="T5" fmla="*/ 604838086 h 325"/>
              <a:gd name="T6" fmla="*/ 2147483647 w 1117"/>
              <a:gd name="T7" fmla="*/ 514112373 h 325"/>
              <a:gd name="T8" fmla="*/ 2147483647 w 1117"/>
              <a:gd name="T9" fmla="*/ 514112373 h 325"/>
              <a:gd name="T10" fmla="*/ 2116931847 w 1117"/>
              <a:gd name="T11" fmla="*/ 514112373 h 325"/>
              <a:gd name="T12" fmla="*/ 1995964313 w 1117"/>
              <a:gd name="T13" fmla="*/ 483870469 h 325"/>
              <a:gd name="T14" fmla="*/ 1874996779 w 1117"/>
              <a:gd name="T15" fmla="*/ 483870469 h 325"/>
              <a:gd name="T16" fmla="*/ 1633061710 w 1117"/>
              <a:gd name="T17" fmla="*/ 483870469 h 325"/>
              <a:gd name="T18" fmla="*/ 1481852293 w 1117"/>
              <a:gd name="T19" fmla="*/ 393144756 h 325"/>
              <a:gd name="T20" fmla="*/ 1360884759 w 1117"/>
              <a:gd name="T21" fmla="*/ 302419043 h 325"/>
              <a:gd name="T22" fmla="*/ 1239917225 w 1117"/>
              <a:gd name="T23" fmla="*/ 241935234 h 325"/>
              <a:gd name="T24" fmla="*/ 1118949691 w 1117"/>
              <a:gd name="T25" fmla="*/ 181451426 h 325"/>
              <a:gd name="T26" fmla="*/ 997982156 w 1117"/>
              <a:gd name="T27" fmla="*/ 151209522 h 325"/>
              <a:gd name="T28" fmla="*/ 907256506 w 1117"/>
              <a:gd name="T29" fmla="*/ 60483809 h 325"/>
              <a:gd name="T30" fmla="*/ 786288972 w 1117"/>
              <a:gd name="T31" fmla="*/ 60483809 h 325"/>
              <a:gd name="T32" fmla="*/ 665321438 w 1117"/>
              <a:gd name="T33" fmla="*/ 30241904 h 325"/>
              <a:gd name="T34" fmla="*/ 544353903 w 1117"/>
              <a:gd name="T35" fmla="*/ 0 h 325"/>
              <a:gd name="T36" fmla="*/ 423386369 w 1117"/>
              <a:gd name="T37" fmla="*/ 0 h 325"/>
              <a:gd name="T38" fmla="*/ 302418835 w 1117"/>
              <a:gd name="T39" fmla="*/ 0 h 325"/>
              <a:gd name="T40" fmla="*/ 151209418 w 1117"/>
              <a:gd name="T41" fmla="*/ 0 h 325"/>
              <a:gd name="T42" fmla="*/ 0 w 1117"/>
              <a:gd name="T43" fmla="*/ 30241904 h 325"/>
              <a:gd name="T44" fmla="*/ 120967534 w 1117"/>
              <a:gd name="T45" fmla="*/ 151209522 h 325"/>
              <a:gd name="T46" fmla="*/ 241935068 w 1117"/>
              <a:gd name="T47" fmla="*/ 181451426 h 325"/>
              <a:gd name="T48" fmla="*/ 362902602 w 1117"/>
              <a:gd name="T49" fmla="*/ 272177139 h 325"/>
              <a:gd name="T50" fmla="*/ 514112020 w 1117"/>
              <a:gd name="T51" fmla="*/ 302419043 h 325"/>
              <a:gd name="T52" fmla="*/ 695563321 w 1117"/>
              <a:gd name="T53" fmla="*/ 362902852 h 325"/>
              <a:gd name="T54" fmla="*/ 846772739 w 1117"/>
              <a:gd name="T55" fmla="*/ 362902852 h 325"/>
              <a:gd name="T56" fmla="*/ 907256506 w 1117"/>
              <a:gd name="T57" fmla="*/ 453628565 h 325"/>
              <a:gd name="T58" fmla="*/ 1028224040 w 1117"/>
              <a:gd name="T59" fmla="*/ 574596182 h 325"/>
              <a:gd name="T60" fmla="*/ 1149191574 w 1117"/>
              <a:gd name="T61" fmla="*/ 604838086 h 325"/>
              <a:gd name="T62" fmla="*/ 1300400992 w 1117"/>
              <a:gd name="T63" fmla="*/ 635079990 h 325"/>
              <a:gd name="T64" fmla="*/ 1421368526 w 1117"/>
              <a:gd name="T65" fmla="*/ 665321895 h 325"/>
              <a:gd name="T66" fmla="*/ 1542336060 w 1117"/>
              <a:gd name="T67" fmla="*/ 695563799 h 325"/>
              <a:gd name="T68" fmla="*/ 1663303594 w 1117"/>
              <a:gd name="T69" fmla="*/ 695563799 h 325"/>
              <a:gd name="T70" fmla="*/ 1784271128 w 1117"/>
              <a:gd name="T71" fmla="*/ 756047608 h 325"/>
              <a:gd name="T72" fmla="*/ 1935480546 w 1117"/>
              <a:gd name="T73" fmla="*/ 756047608 h 325"/>
              <a:gd name="T74" fmla="*/ 2086689963 w 1117"/>
              <a:gd name="T75" fmla="*/ 756047608 h 325"/>
              <a:gd name="T76" fmla="*/ 2147483647 w 1117"/>
              <a:gd name="T77" fmla="*/ 756047608 h 325"/>
              <a:gd name="T78" fmla="*/ 2147483647 w 1117"/>
              <a:gd name="T79" fmla="*/ 786289512 h 325"/>
              <a:gd name="T80" fmla="*/ 2147483647 w 1117"/>
              <a:gd name="T81" fmla="*/ 786289512 h 325"/>
              <a:gd name="T82" fmla="*/ 2147483647 w 1117"/>
              <a:gd name="T83" fmla="*/ 756047608 h 325"/>
              <a:gd name="T84" fmla="*/ 2147483647 w 1117"/>
              <a:gd name="T85" fmla="*/ 725805703 h 325"/>
              <a:gd name="T86" fmla="*/ 2147483647 w 1117"/>
              <a:gd name="T87" fmla="*/ 725805703 h 3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117"/>
              <a:gd name="T133" fmla="*/ 0 h 325"/>
              <a:gd name="T134" fmla="*/ 1117 w 1117"/>
              <a:gd name="T135" fmla="*/ 325 h 3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117" h="325">
                <a:moveTo>
                  <a:pt x="1104" y="288"/>
                </a:moveTo>
                <a:lnTo>
                  <a:pt x="1080" y="276"/>
                </a:lnTo>
                <a:lnTo>
                  <a:pt x="1056" y="276"/>
                </a:lnTo>
                <a:lnTo>
                  <a:pt x="1032" y="264"/>
                </a:lnTo>
                <a:lnTo>
                  <a:pt x="1008" y="264"/>
                </a:lnTo>
                <a:lnTo>
                  <a:pt x="984" y="240"/>
                </a:lnTo>
                <a:lnTo>
                  <a:pt x="960" y="228"/>
                </a:lnTo>
                <a:lnTo>
                  <a:pt x="936" y="204"/>
                </a:lnTo>
                <a:lnTo>
                  <a:pt x="912" y="204"/>
                </a:lnTo>
                <a:lnTo>
                  <a:pt x="888" y="204"/>
                </a:lnTo>
                <a:lnTo>
                  <a:pt x="864" y="204"/>
                </a:lnTo>
                <a:lnTo>
                  <a:pt x="840" y="204"/>
                </a:lnTo>
                <a:lnTo>
                  <a:pt x="816" y="192"/>
                </a:lnTo>
                <a:lnTo>
                  <a:pt x="792" y="192"/>
                </a:lnTo>
                <a:lnTo>
                  <a:pt x="768" y="192"/>
                </a:lnTo>
                <a:lnTo>
                  <a:pt x="744" y="192"/>
                </a:lnTo>
                <a:lnTo>
                  <a:pt x="696" y="192"/>
                </a:lnTo>
                <a:lnTo>
                  <a:pt x="648" y="192"/>
                </a:lnTo>
                <a:lnTo>
                  <a:pt x="624" y="180"/>
                </a:lnTo>
                <a:lnTo>
                  <a:pt x="588" y="156"/>
                </a:lnTo>
                <a:lnTo>
                  <a:pt x="564" y="144"/>
                </a:lnTo>
                <a:lnTo>
                  <a:pt x="540" y="120"/>
                </a:lnTo>
                <a:lnTo>
                  <a:pt x="516" y="108"/>
                </a:lnTo>
                <a:lnTo>
                  <a:pt x="492" y="96"/>
                </a:lnTo>
                <a:lnTo>
                  <a:pt x="468" y="84"/>
                </a:lnTo>
                <a:lnTo>
                  <a:pt x="444" y="72"/>
                </a:lnTo>
                <a:lnTo>
                  <a:pt x="420" y="60"/>
                </a:lnTo>
                <a:lnTo>
                  <a:pt x="396" y="60"/>
                </a:lnTo>
                <a:lnTo>
                  <a:pt x="372" y="48"/>
                </a:lnTo>
                <a:lnTo>
                  <a:pt x="360" y="24"/>
                </a:lnTo>
                <a:lnTo>
                  <a:pt x="336" y="24"/>
                </a:lnTo>
                <a:lnTo>
                  <a:pt x="312" y="24"/>
                </a:lnTo>
                <a:lnTo>
                  <a:pt x="288" y="24"/>
                </a:lnTo>
                <a:lnTo>
                  <a:pt x="264" y="12"/>
                </a:lnTo>
                <a:lnTo>
                  <a:pt x="240" y="0"/>
                </a:lnTo>
                <a:lnTo>
                  <a:pt x="216" y="0"/>
                </a:lnTo>
                <a:lnTo>
                  <a:pt x="192" y="0"/>
                </a:lnTo>
                <a:lnTo>
                  <a:pt x="168" y="0"/>
                </a:lnTo>
                <a:lnTo>
                  <a:pt x="144" y="0"/>
                </a:lnTo>
                <a:lnTo>
                  <a:pt x="120" y="0"/>
                </a:lnTo>
                <a:lnTo>
                  <a:pt x="84" y="0"/>
                </a:lnTo>
                <a:lnTo>
                  <a:pt x="60" y="0"/>
                </a:lnTo>
                <a:lnTo>
                  <a:pt x="24" y="0"/>
                </a:lnTo>
                <a:lnTo>
                  <a:pt x="0" y="12"/>
                </a:lnTo>
                <a:lnTo>
                  <a:pt x="12" y="36"/>
                </a:lnTo>
                <a:lnTo>
                  <a:pt x="48" y="60"/>
                </a:lnTo>
                <a:lnTo>
                  <a:pt x="72" y="60"/>
                </a:lnTo>
                <a:lnTo>
                  <a:pt x="96" y="72"/>
                </a:lnTo>
                <a:lnTo>
                  <a:pt x="120" y="84"/>
                </a:lnTo>
                <a:lnTo>
                  <a:pt x="144" y="108"/>
                </a:lnTo>
                <a:lnTo>
                  <a:pt x="180" y="120"/>
                </a:lnTo>
                <a:lnTo>
                  <a:pt x="204" y="120"/>
                </a:lnTo>
                <a:lnTo>
                  <a:pt x="240" y="132"/>
                </a:lnTo>
                <a:lnTo>
                  <a:pt x="276" y="144"/>
                </a:lnTo>
                <a:lnTo>
                  <a:pt x="312" y="144"/>
                </a:lnTo>
                <a:lnTo>
                  <a:pt x="336" y="144"/>
                </a:lnTo>
                <a:lnTo>
                  <a:pt x="360" y="156"/>
                </a:lnTo>
                <a:lnTo>
                  <a:pt x="360" y="180"/>
                </a:lnTo>
                <a:lnTo>
                  <a:pt x="384" y="204"/>
                </a:lnTo>
                <a:lnTo>
                  <a:pt x="408" y="228"/>
                </a:lnTo>
                <a:lnTo>
                  <a:pt x="432" y="228"/>
                </a:lnTo>
                <a:lnTo>
                  <a:pt x="456" y="240"/>
                </a:lnTo>
                <a:lnTo>
                  <a:pt x="480" y="240"/>
                </a:lnTo>
                <a:lnTo>
                  <a:pt x="516" y="252"/>
                </a:lnTo>
                <a:lnTo>
                  <a:pt x="540" y="252"/>
                </a:lnTo>
                <a:lnTo>
                  <a:pt x="564" y="264"/>
                </a:lnTo>
                <a:lnTo>
                  <a:pt x="588" y="264"/>
                </a:lnTo>
                <a:lnTo>
                  <a:pt x="612" y="276"/>
                </a:lnTo>
                <a:lnTo>
                  <a:pt x="636" y="276"/>
                </a:lnTo>
                <a:lnTo>
                  <a:pt x="660" y="276"/>
                </a:lnTo>
                <a:lnTo>
                  <a:pt x="684" y="288"/>
                </a:lnTo>
                <a:lnTo>
                  <a:pt x="708" y="300"/>
                </a:lnTo>
                <a:lnTo>
                  <a:pt x="732" y="300"/>
                </a:lnTo>
                <a:lnTo>
                  <a:pt x="768" y="300"/>
                </a:lnTo>
                <a:lnTo>
                  <a:pt x="792" y="300"/>
                </a:lnTo>
                <a:lnTo>
                  <a:pt x="828" y="300"/>
                </a:lnTo>
                <a:lnTo>
                  <a:pt x="864" y="300"/>
                </a:lnTo>
                <a:lnTo>
                  <a:pt x="900" y="300"/>
                </a:lnTo>
                <a:lnTo>
                  <a:pt x="924" y="300"/>
                </a:lnTo>
                <a:lnTo>
                  <a:pt x="948" y="312"/>
                </a:lnTo>
                <a:lnTo>
                  <a:pt x="972" y="324"/>
                </a:lnTo>
                <a:lnTo>
                  <a:pt x="996" y="312"/>
                </a:lnTo>
                <a:lnTo>
                  <a:pt x="1020" y="312"/>
                </a:lnTo>
                <a:lnTo>
                  <a:pt x="1044" y="300"/>
                </a:lnTo>
                <a:lnTo>
                  <a:pt x="1068" y="288"/>
                </a:lnTo>
                <a:lnTo>
                  <a:pt x="1092" y="288"/>
                </a:lnTo>
                <a:lnTo>
                  <a:pt x="1116" y="288"/>
                </a:lnTo>
                <a:lnTo>
                  <a:pt x="1104" y="288"/>
                </a:lnTo>
              </a:path>
            </a:pathLst>
          </a:custGeom>
          <a:solidFill>
            <a:srgbClr val="47474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2336800" y="1092200"/>
            <a:ext cx="5054600" cy="4902200"/>
          </a:xfrm>
          <a:prstGeom prst="ellips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33125" name="Freeform 5"/>
          <p:cNvSpPr>
            <a:spLocks/>
          </p:cNvSpPr>
          <p:nvPr/>
        </p:nvSpPr>
        <p:spPr bwMode="auto">
          <a:xfrm>
            <a:off x="3530600" y="2647950"/>
            <a:ext cx="1125538" cy="515938"/>
          </a:xfrm>
          <a:custGeom>
            <a:avLst/>
            <a:gdLst>
              <a:gd name="T0" fmla="*/ 120967554 w 709"/>
              <a:gd name="T1" fmla="*/ 30241904 h 325"/>
              <a:gd name="T2" fmla="*/ 241935107 w 709"/>
              <a:gd name="T3" fmla="*/ 30241904 h 325"/>
              <a:gd name="T4" fmla="*/ 362902661 w 709"/>
              <a:gd name="T5" fmla="*/ 30241904 h 325"/>
              <a:gd name="T6" fmla="*/ 483870215 w 709"/>
              <a:gd name="T7" fmla="*/ 30241904 h 325"/>
              <a:gd name="T8" fmla="*/ 604837769 w 709"/>
              <a:gd name="T9" fmla="*/ 90725713 h 325"/>
              <a:gd name="T10" fmla="*/ 725805322 w 709"/>
              <a:gd name="T11" fmla="*/ 90725713 h 325"/>
              <a:gd name="T12" fmla="*/ 846772876 w 709"/>
              <a:gd name="T13" fmla="*/ 120967617 h 325"/>
              <a:gd name="T14" fmla="*/ 967740430 w 709"/>
              <a:gd name="T15" fmla="*/ 151209522 h 325"/>
              <a:gd name="T16" fmla="*/ 1088707984 w 709"/>
              <a:gd name="T17" fmla="*/ 211693330 h 325"/>
              <a:gd name="T18" fmla="*/ 1209675537 w 709"/>
              <a:gd name="T19" fmla="*/ 211693330 h 325"/>
              <a:gd name="T20" fmla="*/ 1360884980 w 709"/>
              <a:gd name="T21" fmla="*/ 272177139 h 325"/>
              <a:gd name="T22" fmla="*/ 1512094422 w 709"/>
              <a:gd name="T23" fmla="*/ 302419043 h 325"/>
              <a:gd name="T24" fmla="*/ 1633061975 w 709"/>
              <a:gd name="T25" fmla="*/ 332660947 h 325"/>
              <a:gd name="T26" fmla="*/ 1754029529 w 709"/>
              <a:gd name="T27" fmla="*/ 423386660 h 325"/>
              <a:gd name="T28" fmla="*/ 1784271418 w 709"/>
              <a:gd name="T29" fmla="*/ 544354278 h 325"/>
              <a:gd name="T30" fmla="*/ 1754029529 w 709"/>
              <a:gd name="T31" fmla="*/ 665321895 h 325"/>
              <a:gd name="T32" fmla="*/ 1693545752 w 709"/>
              <a:gd name="T33" fmla="*/ 786289512 h 325"/>
              <a:gd name="T34" fmla="*/ 1572578199 w 709"/>
              <a:gd name="T35" fmla="*/ 816531416 h 325"/>
              <a:gd name="T36" fmla="*/ 1421368756 w 709"/>
              <a:gd name="T37" fmla="*/ 786289512 h 325"/>
              <a:gd name="T38" fmla="*/ 1270159314 w 709"/>
              <a:gd name="T39" fmla="*/ 756047608 h 325"/>
              <a:gd name="T40" fmla="*/ 1149191761 w 709"/>
              <a:gd name="T41" fmla="*/ 756047608 h 325"/>
              <a:gd name="T42" fmla="*/ 1028224207 w 709"/>
              <a:gd name="T43" fmla="*/ 725805703 h 325"/>
              <a:gd name="T44" fmla="*/ 907256653 w 709"/>
              <a:gd name="T45" fmla="*/ 695563799 h 325"/>
              <a:gd name="T46" fmla="*/ 786289099 w 709"/>
              <a:gd name="T47" fmla="*/ 665321895 h 325"/>
              <a:gd name="T48" fmla="*/ 665321546 w 709"/>
              <a:gd name="T49" fmla="*/ 665321895 h 325"/>
              <a:gd name="T50" fmla="*/ 544353992 w 709"/>
              <a:gd name="T51" fmla="*/ 635079990 h 325"/>
              <a:gd name="T52" fmla="*/ 423386438 w 709"/>
              <a:gd name="T53" fmla="*/ 604838086 h 325"/>
              <a:gd name="T54" fmla="*/ 302418884 w 709"/>
              <a:gd name="T55" fmla="*/ 604838086 h 325"/>
              <a:gd name="T56" fmla="*/ 181451331 w 709"/>
              <a:gd name="T57" fmla="*/ 544354278 h 325"/>
              <a:gd name="T58" fmla="*/ 90725665 w 709"/>
              <a:gd name="T59" fmla="*/ 453628565 h 325"/>
              <a:gd name="T60" fmla="*/ 30241888 w 709"/>
              <a:gd name="T61" fmla="*/ 362902852 h 325"/>
              <a:gd name="T62" fmla="*/ 0 w 709"/>
              <a:gd name="T63" fmla="*/ 241935234 h 325"/>
              <a:gd name="T64" fmla="*/ 90725665 w 709"/>
              <a:gd name="T65" fmla="*/ 151209522 h 325"/>
              <a:gd name="T66" fmla="*/ 181451331 w 709"/>
              <a:gd name="T67" fmla="*/ 60483809 h 325"/>
              <a:gd name="T68" fmla="*/ 272176996 w 709"/>
              <a:gd name="T69" fmla="*/ 30241904 h 325"/>
              <a:gd name="T70" fmla="*/ 151209442 w 709"/>
              <a:gd name="T71" fmla="*/ 30241904 h 325"/>
              <a:gd name="T72" fmla="*/ 30241888 w 709"/>
              <a:gd name="T73" fmla="*/ 30241904 h 325"/>
              <a:gd name="T74" fmla="*/ 0 w 709"/>
              <a:gd name="T75" fmla="*/ 151209522 h 325"/>
              <a:gd name="T76" fmla="*/ 120967554 w 709"/>
              <a:gd name="T77" fmla="*/ 181451426 h 325"/>
              <a:gd name="T78" fmla="*/ 241935107 w 709"/>
              <a:gd name="T79" fmla="*/ 151209522 h 325"/>
              <a:gd name="T80" fmla="*/ 332660773 w 709"/>
              <a:gd name="T81" fmla="*/ 60483809 h 32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709"/>
              <a:gd name="T124" fmla="*/ 0 h 325"/>
              <a:gd name="T125" fmla="*/ 709 w 709"/>
              <a:gd name="T126" fmla="*/ 325 h 32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709" h="325">
                <a:moveTo>
                  <a:pt x="24" y="24"/>
                </a:moveTo>
                <a:lnTo>
                  <a:pt x="48" y="12"/>
                </a:lnTo>
                <a:lnTo>
                  <a:pt x="72" y="12"/>
                </a:lnTo>
                <a:lnTo>
                  <a:pt x="96" y="12"/>
                </a:lnTo>
                <a:lnTo>
                  <a:pt x="120" y="12"/>
                </a:lnTo>
                <a:lnTo>
                  <a:pt x="144" y="12"/>
                </a:lnTo>
                <a:lnTo>
                  <a:pt x="168" y="12"/>
                </a:lnTo>
                <a:lnTo>
                  <a:pt x="192" y="12"/>
                </a:lnTo>
                <a:lnTo>
                  <a:pt x="216" y="24"/>
                </a:lnTo>
                <a:lnTo>
                  <a:pt x="240" y="36"/>
                </a:lnTo>
                <a:lnTo>
                  <a:pt x="264" y="36"/>
                </a:lnTo>
                <a:lnTo>
                  <a:pt x="288" y="36"/>
                </a:lnTo>
                <a:lnTo>
                  <a:pt x="312" y="48"/>
                </a:lnTo>
                <a:lnTo>
                  <a:pt x="336" y="48"/>
                </a:lnTo>
                <a:lnTo>
                  <a:pt x="360" y="60"/>
                </a:lnTo>
                <a:lnTo>
                  <a:pt x="384" y="60"/>
                </a:lnTo>
                <a:lnTo>
                  <a:pt x="408" y="72"/>
                </a:lnTo>
                <a:lnTo>
                  <a:pt x="432" y="84"/>
                </a:lnTo>
                <a:lnTo>
                  <a:pt x="456" y="84"/>
                </a:lnTo>
                <a:lnTo>
                  <a:pt x="480" y="84"/>
                </a:lnTo>
                <a:lnTo>
                  <a:pt x="504" y="96"/>
                </a:lnTo>
                <a:lnTo>
                  <a:pt x="540" y="108"/>
                </a:lnTo>
                <a:lnTo>
                  <a:pt x="576" y="120"/>
                </a:lnTo>
                <a:lnTo>
                  <a:pt x="600" y="120"/>
                </a:lnTo>
                <a:lnTo>
                  <a:pt x="624" y="132"/>
                </a:lnTo>
                <a:lnTo>
                  <a:pt x="648" y="132"/>
                </a:lnTo>
                <a:lnTo>
                  <a:pt x="672" y="144"/>
                </a:lnTo>
                <a:lnTo>
                  <a:pt x="696" y="168"/>
                </a:lnTo>
                <a:lnTo>
                  <a:pt x="708" y="192"/>
                </a:lnTo>
                <a:lnTo>
                  <a:pt x="708" y="216"/>
                </a:lnTo>
                <a:lnTo>
                  <a:pt x="708" y="240"/>
                </a:lnTo>
                <a:lnTo>
                  <a:pt x="696" y="264"/>
                </a:lnTo>
                <a:lnTo>
                  <a:pt x="684" y="288"/>
                </a:lnTo>
                <a:lnTo>
                  <a:pt x="672" y="312"/>
                </a:lnTo>
                <a:lnTo>
                  <a:pt x="648" y="324"/>
                </a:lnTo>
                <a:lnTo>
                  <a:pt x="624" y="324"/>
                </a:lnTo>
                <a:lnTo>
                  <a:pt x="600" y="324"/>
                </a:lnTo>
                <a:lnTo>
                  <a:pt x="564" y="312"/>
                </a:lnTo>
                <a:lnTo>
                  <a:pt x="528" y="300"/>
                </a:lnTo>
                <a:lnTo>
                  <a:pt x="504" y="300"/>
                </a:lnTo>
                <a:lnTo>
                  <a:pt x="480" y="300"/>
                </a:lnTo>
                <a:lnTo>
                  <a:pt x="456" y="300"/>
                </a:lnTo>
                <a:lnTo>
                  <a:pt x="432" y="288"/>
                </a:lnTo>
                <a:lnTo>
                  <a:pt x="408" y="288"/>
                </a:lnTo>
                <a:lnTo>
                  <a:pt x="384" y="276"/>
                </a:lnTo>
                <a:lnTo>
                  <a:pt x="360" y="276"/>
                </a:lnTo>
                <a:lnTo>
                  <a:pt x="336" y="276"/>
                </a:lnTo>
                <a:lnTo>
                  <a:pt x="312" y="264"/>
                </a:lnTo>
                <a:lnTo>
                  <a:pt x="288" y="264"/>
                </a:lnTo>
                <a:lnTo>
                  <a:pt x="264" y="264"/>
                </a:lnTo>
                <a:lnTo>
                  <a:pt x="240" y="252"/>
                </a:lnTo>
                <a:lnTo>
                  <a:pt x="216" y="252"/>
                </a:lnTo>
                <a:lnTo>
                  <a:pt x="192" y="240"/>
                </a:lnTo>
                <a:lnTo>
                  <a:pt x="168" y="240"/>
                </a:lnTo>
                <a:lnTo>
                  <a:pt x="144" y="240"/>
                </a:lnTo>
                <a:lnTo>
                  <a:pt x="120" y="240"/>
                </a:lnTo>
                <a:lnTo>
                  <a:pt x="96" y="228"/>
                </a:lnTo>
                <a:lnTo>
                  <a:pt x="72" y="216"/>
                </a:lnTo>
                <a:lnTo>
                  <a:pt x="48" y="204"/>
                </a:lnTo>
                <a:lnTo>
                  <a:pt x="36" y="180"/>
                </a:lnTo>
                <a:lnTo>
                  <a:pt x="12" y="168"/>
                </a:lnTo>
                <a:lnTo>
                  <a:pt x="12" y="144"/>
                </a:lnTo>
                <a:lnTo>
                  <a:pt x="0" y="120"/>
                </a:lnTo>
                <a:lnTo>
                  <a:pt x="0" y="96"/>
                </a:lnTo>
                <a:lnTo>
                  <a:pt x="12" y="72"/>
                </a:lnTo>
                <a:lnTo>
                  <a:pt x="36" y="60"/>
                </a:lnTo>
                <a:lnTo>
                  <a:pt x="48" y="36"/>
                </a:lnTo>
                <a:lnTo>
                  <a:pt x="72" y="24"/>
                </a:lnTo>
                <a:lnTo>
                  <a:pt x="84" y="0"/>
                </a:lnTo>
                <a:lnTo>
                  <a:pt x="108" y="12"/>
                </a:lnTo>
                <a:lnTo>
                  <a:pt x="84" y="12"/>
                </a:lnTo>
                <a:lnTo>
                  <a:pt x="60" y="12"/>
                </a:lnTo>
                <a:lnTo>
                  <a:pt x="36" y="12"/>
                </a:lnTo>
                <a:lnTo>
                  <a:pt x="12" y="12"/>
                </a:lnTo>
                <a:lnTo>
                  <a:pt x="0" y="36"/>
                </a:lnTo>
                <a:lnTo>
                  <a:pt x="0" y="60"/>
                </a:lnTo>
                <a:lnTo>
                  <a:pt x="24" y="72"/>
                </a:lnTo>
                <a:lnTo>
                  <a:pt x="48" y="72"/>
                </a:lnTo>
                <a:lnTo>
                  <a:pt x="72" y="72"/>
                </a:lnTo>
                <a:lnTo>
                  <a:pt x="96" y="60"/>
                </a:lnTo>
                <a:lnTo>
                  <a:pt x="120" y="48"/>
                </a:lnTo>
                <a:lnTo>
                  <a:pt x="132" y="24"/>
                </a:lnTo>
                <a:lnTo>
                  <a:pt x="156" y="24"/>
                </a:lnTo>
              </a:path>
            </a:pathLst>
          </a:custGeom>
          <a:solidFill>
            <a:srgbClr val="50535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71687" name="Line 7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33128" name="Freeform 8"/>
          <p:cNvSpPr>
            <a:spLocks/>
          </p:cNvSpPr>
          <p:nvPr/>
        </p:nvSpPr>
        <p:spPr bwMode="auto">
          <a:xfrm>
            <a:off x="3409950" y="1955800"/>
            <a:ext cx="1754188" cy="1982788"/>
          </a:xfrm>
          <a:custGeom>
            <a:avLst/>
            <a:gdLst>
              <a:gd name="T0" fmla="*/ 2137093109 w 1105"/>
              <a:gd name="T1" fmla="*/ 2147483647 h 1249"/>
              <a:gd name="T2" fmla="*/ 2147483647 w 1105"/>
              <a:gd name="T3" fmla="*/ 2147483647 h 1249"/>
              <a:gd name="T4" fmla="*/ 2147483647 w 1105"/>
              <a:gd name="T5" fmla="*/ 2147483647 h 1249"/>
              <a:gd name="T6" fmla="*/ 2147483647 w 1105"/>
              <a:gd name="T7" fmla="*/ 2147483647 h 1249"/>
              <a:gd name="T8" fmla="*/ 2147483647 w 1105"/>
              <a:gd name="T9" fmla="*/ 2147483647 h 1249"/>
              <a:gd name="T10" fmla="*/ 2147483647 w 1105"/>
              <a:gd name="T11" fmla="*/ 2147483647 h 1249"/>
              <a:gd name="T12" fmla="*/ 2147483647 w 1105"/>
              <a:gd name="T13" fmla="*/ 2147483647 h 1249"/>
              <a:gd name="T14" fmla="*/ 2147483647 w 1105"/>
              <a:gd name="T15" fmla="*/ 2147483647 h 1249"/>
              <a:gd name="T16" fmla="*/ 2147483647 w 1105"/>
              <a:gd name="T17" fmla="*/ 2147483647 h 1249"/>
              <a:gd name="T18" fmla="*/ 2147483647 w 1105"/>
              <a:gd name="T19" fmla="*/ 2056448019 h 1249"/>
              <a:gd name="T20" fmla="*/ 2147483647 w 1105"/>
              <a:gd name="T21" fmla="*/ 1854835468 h 1249"/>
              <a:gd name="T22" fmla="*/ 2147483647 w 1105"/>
              <a:gd name="T23" fmla="*/ 1693545427 h 1249"/>
              <a:gd name="T24" fmla="*/ 2147483647 w 1105"/>
              <a:gd name="T25" fmla="*/ 1491932876 h 1249"/>
              <a:gd name="T26" fmla="*/ 2147483647 w 1105"/>
              <a:gd name="T27" fmla="*/ 1330642836 h 1249"/>
              <a:gd name="T28" fmla="*/ 2096770598 w 1105"/>
              <a:gd name="T29" fmla="*/ 1249997815 h 1249"/>
              <a:gd name="T30" fmla="*/ 1975803063 w 1105"/>
              <a:gd name="T31" fmla="*/ 1088707775 h 1249"/>
              <a:gd name="T32" fmla="*/ 1814513017 w 1105"/>
              <a:gd name="T33" fmla="*/ 1048385264 h 1249"/>
              <a:gd name="T34" fmla="*/ 1653222971 w 1105"/>
              <a:gd name="T35" fmla="*/ 1008062754 h 1249"/>
              <a:gd name="T36" fmla="*/ 1491932925 w 1105"/>
              <a:gd name="T37" fmla="*/ 1048385264 h 1249"/>
              <a:gd name="T38" fmla="*/ 1491932925 w 1105"/>
              <a:gd name="T39" fmla="*/ 1008062754 h 1249"/>
              <a:gd name="T40" fmla="*/ 1653222971 w 1105"/>
              <a:gd name="T41" fmla="*/ 1008062754 h 1249"/>
              <a:gd name="T42" fmla="*/ 1814513017 w 1105"/>
              <a:gd name="T43" fmla="*/ 967740244 h 1249"/>
              <a:gd name="T44" fmla="*/ 1774190506 w 1105"/>
              <a:gd name="T45" fmla="*/ 806450203 h 1249"/>
              <a:gd name="T46" fmla="*/ 1612900460 w 1105"/>
              <a:gd name="T47" fmla="*/ 725805183 h 1249"/>
              <a:gd name="T48" fmla="*/ 1451610414 w 1105"/>
              <a:gd name="T49" fmla="*/ 645160163 h 1249"/>
              <a:gd name="T50" fmla="*/ 1330642879 w 1105"/>
              <a:gd name="T51" fmla="*/ 524192632 h 1249"/>
              <a:gd name="T52" fmla="*/ 1169352833 w 1105"/>
              <a:gd name="T53" fmla="*/ 403225102 h 1249"/>
              <a:gd name="T54" fmla="*/ 1008062787 w 1105"/>
              <a:gd name="T55" fmla="*/ 362902592 h 1249"/>
              <a:gd name="T56" fmla="*/ 806450230 w 1105"/>
              <a:gd name="T57" fmla="*/ 282257571 h 1249"/>
              <a:gd name="T58" fmla="*/ 645160184 w 1105"/>
              <a:gd name="T59" fmla="*/ 201612551 h 1249"/>
              <a:gd name="T60" fmla="*/ 483870138 w 1105"/>
              <a:gd name="T61" fmla="*/ 120967531 h 1249"/>
              <a:gd name="T62" fmla="*/ 322580092 w 1105"/>
              <a:gd name="T63" fmla="*/ 40322510 h 1249"/>
              <a:gd name="T64" fmla="*/ 161290046 w 1105"/>
              <a:gd name="T65" fmla="*/ 0 h 1249"/>
              <a:gd name="T66" fmla="*/ 120967534 w 1105"/>
              <a:gd name="T67" fmla="*/ 161290041 h 1249"/>
              <a:gd name="T68" fmla="*/ 0 w 1105"/>
              <a:gd name="T69" fmla="*/ 282257571 h 1249"/>
              <a:gd name="T70" fmla="*/ 40322511 w 1105"/>
              <a:gd name="T71" fmla="*/ 443547612 h 1249"/>
              <a:gd name="T72" fmla="*/ 120967534 w 1105"/>
              <a:gd name="T73" fmla="*/ 564515142 h 1249"/>
              <a:gd name="T74" fmla="*/ 241935069 w 1105"/>
              <a:gd name="T75" fmla="*/ 685482673 h 1249"/>
              <a:gd name="T76" fmla="*/ 362902603 w 1105"/>
              <a:gd name="T77" fmla="*/ 806450203 h 1249"/>
              <a:gd name="T78" fmla="*/ 524192649 w 1105"/>
              <a:gd name="T79" fmla="*/ 887095224 h 1249"/>
              <a:gd name="T80" fmla="*/ 685482695 w 1105"/>
              <a:gd name="T81" fmla="*/ 927417734 h 1249"/>
              <a:gd name="T82" fmla="*/ 846772741 w 1105"/>
              <a:gd name="T83" fmla="*/ 1008062754 h 1249"/>
              <a:gd name="T84" fmla="*/ 967740276 w 1105"/>
              <a:gd name="T85" fmla="*/ 1088707775 h 1249"/>
              <a:gd name="T86" fmla="*/ 1088707810 w 1105"/>
              <a:gd name="T87" fmla="*/ 1209675305 h 1249"/>
              <a:gd name="T88" fmla="*/ 1169352833 w 1105"/>
              <a:gd name="T89" fmla="*/ 1330642836 h 1249"/>
              <a:gd name="T90" fmla="*/ 1290320368 w 1105"/>
              <a:gd name="T91" fmla="*/ 1451610366 h 1249"/>
              <a:gd name="T92" fmla="*/ 1411287902 w 1105"/>
              <a:gd name="T93" fmla="*/ 1572577897 h 1249"/>
              <a:gd name="T94" fmla="*/ 1491932925 w 1105"/>
              <a:gd name="T95" fmla="*/ 1733867937 h 1249"/>
              <a:gd name="T96" fmla="*/ 1572577948 w 1105"/>
              <a:gd name="T97" fmla="*/ 1895157978 h 1249"/>
              <a:gd name="T98" fmla="*/ 1693545483 w 1105"/>
              <a:gd name="T99" fmla="*/ 2016125508 h 1249"/>
              <a:gd name="T100" fmla="*/ 1774190506 w 1105"/>
              <a:gd name="T101" fmla="*/ 2147483647 h 1249"/>
              <a:gd name="T102" fmla="*/ 1895158040 w 1105"/>
              <a:gd name="T103" fmla="*/ 2147483647 h 1249"/>
              <a:gd name="T104" fmla="*/ 2016125575 w 1105"/>
              <a:gd name="T105" fmla="*/ 2147483647 h 1249"/>
              <a:gd name="T106" fmla="*/ 2056448086 w 1105"/>
              <a:gd name="T107" fmla="*/ 2147483647 h 1249"/>
              <a:gd name="T108" fmla="*/ 2096770598 w 1105"/>
              <a:gd name="T109" fmla="*/ 2147483647 h 1249"/>
              <a:gd name="T110" fmla="*/ 2096770598 w 1105"/>
              <a:gd name="T111" fmla="*/ 2147483647 h 1249"/>
              <a:gd name="T112" fmla="*/ 2096770598 w 1105"/>
              <a:gd name="T113" fmla="*/ 2147483647 h 1249"/>
              <a:gd name="T114" fmla="*/ 2056448086 w 1105"/>
              <a:gd name="T115" fmla="*/ 2147483647 h 124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05"/>
              <a:gd name="T175" fmla="*/ 0 h 1249"/>
              <a:gd name="T176" fmla="*/ 1105 w 1105"/>
              <a:gd name="T177" fmla="*/ 1249 h 124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05" h="1249">
                <a:moveTo>
                  <a:pt x="816" y="1216"/>
                </a:moveTo>
                <a:lnTo>
                  <a:pt x="848" y="1184"/>
                </a:lnTo>
                <a:lnTo>
                  <a:pt x="880" y="1184"/>
                </a:lnTo>
                <a:lnTo>
                  <a:pt x="912" y="1184"/>
                </a:lnTo>
                <a:lnTo>
                  <a:pt x="944" y="1200"/>
                </a:lnTo>
                <a:lnTo>
                  <a:pt x="976" y="1200"/>
                </a:lnTo>
                <a:lnTo>
                  <a:pt x="1008" y="1200"/>
                </a:lnTo>
                <a:lnTo>
                  <a:pt x="1040" y="1200"/>
                </a:lnTo>
                <a:lnTo>
                  <a:pt x="1072" y="1200"/>
                </a:lnTo>
                <a:lnTo>
                  <a:pt x="1088" y="1168"/>
                </a:lnTo>
                <a:lnTo>
                  <a:pt x="1104" y="1136"/>
                </a:lnTo>
                <a:lnTo>
                  <a:pt x="1104" y="1104"/>
                </a:lnTo>
                <a:lnTo>
                  <a:pt x="1104" y="1056"/>
                </a:lnTo>
                <a:lnTo>
                  <a:pt x="1104" y="1024"/>
                </a:lnTo>
                <a:lnTo>
                  <a:pt x="1104" y="992"/>
                </a:lnTo>
                <a:lnTo>
                  <a:pt x="1104" y="960"/>
                </a:lnTo>
                <a:lnTo>
                  <a:pt x="1088" y="928"/>
                </a:lnTo>
                <a:lnTo>
                  <a:pt x="1072" y="896"/>
                </a:lnTo>
                <a:lnTo>
                  <a:pt x="1056" y="848"/>
                </a:lnTo>
                <a:lnTo>
                  <a:pt x="1056" y="816"/>
                </a:lnTo>
                <a:lnTo>
                  <a:pt x="1040" y="784"/>
                </a:lnTo>
                <a:lnTo>
                  <a:pt x="1024" y="736"/>
                </a:lnTo>
                <a:lnTo>
                  <a:pt x="1008" y="704"/>
                </a:lnTo>
                <a:lnTo>
                  <a:pt x="992" y="672"/>
                </a:lnTo>
                <a:lnTo>
                  <a:pt x="976" y="640"/>
                </a:lnTo>
                <a:lnTo>
                  <a:pt x="944" y="592"/>
                </a:lnTo>
                <a:lnTo>
                  <a:pt x="912" y="560"/>
                </a:lnTo>
                <a:lnTo>
                  <a:pt x="880" y="528"/>
                </a:lnTo>
                <a:lnTo>
                  <a:pt x="864" y="496"/>
                </a:lnTo>
                <a:lnTo>
                  <a:pt x="832" y="496"/>
                </a:lnTo>
                <a:lnTo>
                  <a:pt x="816" y="464"/>
                </a:lnTo>
                <a:lnTo>
                  <a:pt x="784" y="432"/>
                </a:lnTo>
                <a:lnTo>
                  <a:pt x="752" y="416"/>
                </a:lnTo>
                <a:lnTo>
                  <a:pt x="720" y="416"/>
                </a:lnTo>
                <a:lnTo>
                  <a:pt x="688" y="416"/>
                </a:lnTo>
                <a:lnTo>
                  <a:pt x="656" y="400"/>
                </a:lnTo>
                <a:lnTo>
                  <a:pt x="624" y="400"/>
                </a:lnTo>
                <a:lnTo>
                  <a:pt x="592" y="416"/>
                </a:lnTo>
                <a:lnTo>
                  <a:pt x="560" y="416"/>
                </a:lnTo>
                <a:lnTo>
                  <a:pt x="592" y="400"/>
                </a:lnTo>
                <a:lnTo>
                  <a:pt x="624" y="400"/>
                </a:lnTo>
                <a:lnTo>
                  <a:pt x="656" y="400"/>
                </a:lnTo>
                <a:lnTo>
                  <a:pt x="688" y="384"/>
                </a:lnTo>
                <a:lnTo>
                  <a:pt x="720" y="384"/>
                </a:lnTo>
                <a:lnTo>
                  <a:pt x="720" y="352"/>
                </a:lnTo>
                <a:lnTo>
                  <a:pt x="704" y="320"/>
                </a:lnTo>
                <a:lnTo>
                  <a:pt x="672" y="304"/>
                </a:lnTo>
                <a:lnTo>
                  <a:pt x="640" y="288"/>
                </a:lnTo>
                <a:lnTo>
                  <a:pt x="608" y="272"/>
                </a:lnTo>
                <a:lnTo>
                  <a:pt x="576" y="256"/>
                </a:lnTo>
                <a:lnTo>
                  <a:pt x="544" y="240"/>
                </a:lnTo>
                <a:lnTo>
                  <a:pt x="528" y="208"/>
                </a:lnTo>
                <a:lnTo>
                  <a:pt x="496" y="192"/>
                </a:lnTo>
                <a:lnTo>
                  <a:pt x="464" y="160"/>
                </a:lnTo>
                <a:lnTo>
                  <a:pt x="432" y="160"/>
                </a:lnTo>
                <a:lnTo>
                  <a:pt x="400" y="144"/>
                </a:lnTo>
                <a:lnTo>
                  <a:pt x="368" y="128"/>
                </a:lnTo>
                <a:lnTo>
                  <a:pt x="320" y="112"/>
                </a:lnTo>
                <a:lnTo>
                  <a:pt x="288" y="80"/>
                </a:lnTo>
                <a:lnTo>
                  <a:pt x="256" y="80"/>
                </a:lnTo>
                <a:lnTo>
                  <a:pt x="224" y="48"/>
                </a:lnTo>
                <a:lnTo>
                  <a:pt x="192" y="48"/>
                </a:lnTo>
                <a:lnTo>
                  <a:pt x="160" y="32"/>
                </a:lnTo>
                <a:lnTo>
                  <a:pt x="128" y="16"/>
                </a:lnTo>
                <a:lnTo>
                  <a:pt x="96" y="0"/>
                </a:lnTo>
                <a:lnTo>
                  <a:pt x="64" y="0"/>
                </a:lnTo>
                <a:lnTo>
                  <a:pt x="48" y="32"/>
                </a:lnTo>
                <a:lnTo>
                  <a:pt x="48" y="64"/>
                </a:lnTo>
                <a:lnTo>
                  <a:pt x="16" y="80"/>
                </a:lnTo>
                <a:lnTo>
                  <a:pt x="0" y="112"/>
                </a:lnTo>
                <a:lnTo>
                  <a:pt x="0" y="144"/>
                </a:lnTo>
                <a:lnTo>
                  <a:pt x="16" y="176"/>
                </a:lnTo>
                <a:lnTo>
                  <a:pt x="16" y="208"/>
                </a:lnTo>
                <a:lnTo>
                  <a:pt x="48" y="224"/>
                </a:lnTo>
                <a:lnTo>
                  <a:pt x="64" y="256"/>
                </a:lnTo>
                <a:lnTo>
                  <a:pt x="96" y="272"/>
                </a:lnTo>
                <a:lnTo>
                  <a:pt x="128" y="288"/>
                </a:lnTo>
                <a:lnTo>
                  <a:pt x="144" y="320"/>
                </a:lnTo>
                <a:lnTo>
                  <a:pt x="176" y="336"/>
                </a:lnTo>
                <a:lnTo>
                  <a:pt x="208" y="352"/>
                </a:lnTo>
                <a:lnTo>
                  <a:pt x="240" y="368"/>
                </a:lnTo>
                <a:lnTo>
                  <a:pt x="272" y="368"/>
                </a:lnTo>
                <a:lnTo>
                  <a:pt x="304" y="384"/>
                </a:lnTo>
                <a:lnTo>
                  <a:pt x="336" y="400"/>
                </a:lnTo>
                <a:lnTo>
                  <a:pt x="368" y="400"/>
                </a:lnTo>
                <a:lnTo>
                  <a:pt x="384" y="432"/>
                </a:lnTo>
                <a:lnTo>
                  <a:pt x="416" y="448"/>
                </a:lnTo>
                <a:lnTo>
                  <a:pt x="432" y="480"/>
                </a:lnTo>
                <a:lnTo>
                  <a:pt x="464" y="496"/>
                </a:lnTo>
                <a:lnTo>
                  <a:pt x="464" y="528"/>
                </a:lnTo>
                <a:lnTo>
                  <a:pt x="480" y="560"/>
                </a:lnTo>
                <a:lnTo>
                  <a:pt x="512" y="576"/>
                </a:lnTo>
                <a:lnTo>
                  <a:pt x="528" y="608"/>
                </a:lnTo>
                <a:lnTo>
                  <a:pt x="560" y="624"/>
                </a:lnTo>
                <a:lnTo>
                  <a:pt x="576" y="656"/>
                </a:lnTo>
                <a:lnTo>
                  <a:pt x="592" y="688"/>
                </a:lnTo>
                <a:lnTo>
                  <a:pt x="608" y="720"/>
                </a:lnTo>
                <a:lnTo>
                  <a:pt x="624" y="752"/>
                </a:lnTo>
                <a:lnTo>
                  <a:pt x="640" y="784"/>
                </a:lnTo>
                <a:lnTo>
                  <a:pt x="672" y="800"/>
                </a:lnTo>
                <a:lnTo>
                  <a:pt x="688" y="832"/>
                </a:lnTo>
                <a:lnTo>
                  <a:pt x="704" y="864"/>
                </a:lnTo>
                <a:lnTo>
                  <a:pt x="736" y="880"/>
                </a:lnTo>
                <a:lnTo>
                  <a:pt x="752" y="912"/>
                </a:lnTo>
                <a:lnTo>
                  <a:pt x="784" y="944"/>
                </a:lnTo>
                <a:lnTo>
                  <a:pt x="800" y="976"/>
                </a:lnTo>
                <a:lnTo>
                  <a:pt x="816" y="1008"/>
                </a:lnTo>
                <a:lnTo>
                  <a:pt x="816" y="1040"/>
                </a:lnTo>
                <a:lnTo>
                  <a:pt x="832" y="1088"/>
                </a:lnTo>
                <a:lnTo>
                  <a:pt x="832" y="1120"/>
                </a:lnTo>
                <a:lnTo>
                  <a:pt x="832" y="1152"/>
                </a:lnTo>
                <a:lnTo>
                  <a:pt x="832" y="1184"/>
                </a:lnTo>
                <a:lnTo>
                  <a:pt x="832" y="1216"/>
                </a:lnTo>
                <a:lnTo>
                  <a:pt x="832" y="1248"/>
                </a:lnTo>
                <a:lnTo>
                  <a:pt x="912" y="1168"/>
                </a:lnTo>
                <a:lnTo>
                  <a:pt x="816" y="1216"/>
                </a:lnTo>
              </a:path>
            </a:pathLst>
          </a:custGeom>
          <a:solidFill>
            <a:srgbClr val="51515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29" name="Freeform 9"/>
          <p:cNvSpPr>
            <a:spLocks/>
          </p:cNvSpPr>
          <p:nvPr/>
        </p:nvSpPr>
        <p:spPr bwMode="auto">
          <a:xfrm>
            <a:off x="4808538" y="990600"/>
            <a:ext cx="2709862" cy="2684463"/>
          </a:xfrm>
          <a:custGeom>
            <a:avLst/>
            <a:gdLst>
              <a:gd name="T0" fmla="*/ 148688398 w 1707"/>
              <a:gd name="T1" fmla="*/ 20161254 h 1691"/>
              <a:gd name="T2" fmla="*/ 168849644 w 1707"/>
              <a:gd name="T3" fmla="*/ 302418806 h 1691"/>
              <a:gd name="T4" fmla="*/ 189010890 w 1707"/>
              <a:gd name="T5" fmla="*/ 362902568 h 1691"/>
              <a:gd name="T6" fmla="*/ 451107092 w 1707"/>
              <a:gd name="T7" fmla="*/ 403225075 h 1691"/>
              <a:gd name="T8" fmla="*/ 834170771 w 1707"/>
              <a:gd name="T9" fmla="*/ 504031344 h 1691"/>
              <a:gd name="T10" fmla="*/ 1136589465 w 1707"/>
              <a:gd name="T11" fmla="*/ 544353851 h 1691"/>
              <a:gd name="T12" fmla="*/ 1741426854 w 1707"/>
              <a:gd name="T13" fmla="*/ 725805135 h 1691"/>
              <a:gd name="T14" fmla="*/ 1862394331 w 1707"/>
              <a:gd name="T15" fmla="*/ 766127643 h 1691"/>
              <a:gd name="T16" fmla="*/ 2147483647 w 1707"/>
              <a:gd name="T17" fmla="*/ 1169352718 h 1691"/>
              <a:gd name="T18" fmla="*/ 2147483647 w 1707"/>
              <a:gd name="T19" fmla="*/ 1330642748 h 1691"/>
              <a:gd name="T20" fmla="*/ 2147483647 w 1707"/>
              <a:gd name="T21" fmla="*/ 1411287763 h 1691"/>
              <a:gd name="T22" fmla="*/ 2147483647 w 1707"/>
              <a:gd name="T23" fmla="*/ 1471771524 h 1691"/>
              <a:gd name="T24" fmla="*/ 2147483647 w 1707"/>
              <a:gd name="T25" fmla="*/ 1512094032 h 1691"/>
              <a:gd name="T26" fmla="*/ 2147483647 w 1707"/>
              <a:gd name="T27" fmla="*/ 1673384062 h 1691"/>
              <a:gd name="T28" fmla="*/ 2147483647 w 1707"/>
              <a:gd name="T29" fmla="*/ 2036286629 h 1691"/>
              <a:gd name="T30" fmla="*/ 2147483647 w 1707"/>
              <a:gd name="T31" fmla="*/ 2147483647 h 1691"/>
              <a:gd name="T32" fmla="*/ 2147483647 w 1707"/>
              <a:gd name="T33" fmla="*/ 2147483647 h 1691"/>
              <a:gd name="T34" fmla="*/ 2147483647 w 1707"/>
              <a:gd name="T35" fmla="*/ 2147483647 h 1691"/>
              <a:gd name="T36" fmla="*/ 2147483647 w 1707"/>
              <a:gd name="T37" fmla="*/ 2147483647 h 1691"/>
              <a:gd name="T38" fmla="*/ 2147483647 w 1707"/>
              <a:gd name="T39" fmla="*/ 2147483647 h 1691"/>
              <a:gd name="T40" fmla="*/ 2147483647 w 1707"/>
              <a:gd name="T41" fmla="*/ 2147483647 h 1691"/>
              <a:gd name="T42" fmla="*/ 2147483647 w 1707"/>
              <a:gd name="T43" fmla="*/ 2147483647 h 1691"/>
              <a:gd name="T44" fmla="*/ 2147483647 w 1707"/>
              <a:gd name="T45" fmla="*/ 2147483647 h 1691"/>
              <a:gd name="T46" fmla="*/ 2147483647 w 1707"/>
              <a:gd name="T47" fmla="*/ 2147483647 h 1691"/>
              <a:gd name="T48" fmla="*/ 2147483647 w 1707"/>
              <a:gd name="T49" fmla="*/ 2147483647 h 1691"/>
              <a:gd name="T50" fmla="*/ 2147483647 w 1707"/>
              <a:gd name="T51" fmla="*/ 2147483647 h 1691"/>
              <a:gd name="T52" fmla="*/ 2147483647 w 1707"/>
              <a:gd name="T53" fmla="*/ 2147483647 h 1691"/>
              <a:gd name="T54" fmla="*/ 2147483647 w 1707"/>
              <a:gd name="T55" fmla="*/ 1935480360 h 1691"/>
              <a:gd name="T56" fmla="*/ 2147483647 w 1707"/>
              <a:gd name="T57" fmla="*/ 1572577793 h 1691"/>
              <a:gd name="T58" fmla="*/ 2147483647 w 1707"/>
              <a:gd name="T59" fmla="*/ 1512094032 h 1691"/>
              <a:gd name="T60" fmla="*/ 2147483647 w 1707"/>
              <a:gd name="T61" fmla="*/ 1451610270 h 1691"/>
              <a:gd name="T62" fmla="*/ 2147483647 w 1707"/>
              <a:gd name="T63" fmla="*/ 1572577793 h 1691"/>
              <a:gd name="T64" fmla="*/ 2147483647 w 1707"/>
              <a:gd name="T65" fmla="*/ 1633061554 h 1691"/>
              <a:gd name="T66" fmla="*/ 2147483647 w 1707"/>
              <a:gd name="T67" fmla="*/ 1592739047 h 1691"/>
              <a:gd name="T68" fmla="*/ 2147483647 w 1707"/>
              <a:gd name="T69" fmla="*/ 1572577793 h 1691"/>
              <a:gd name="T70" fmla="*/ 2147483647 w 1707"/>
              <a:gd name="T71" fmla="*/ 1471771524 h 1691"/>
              <a:gd name="T72" fmla="*/ 2147483647 w 1707"/>
              <a:gd name="T73" fmla="*/ 1330642748 h 1691"/>
              <a:gd name="T74" fmla="*/ 2147483647 w 1707"/>
              <a:gd name="T75" fmla="*/ 1149191464 h 1691"/>
              <a:gd name="T76" fmla="*/ 2147483647 w 1707"/>
              <a:gd name="T77" fmla="*/ 665321374 h 1691"/>
              <a:gd name="T78" fmla="*/ 1721265607 w 1707"/>
              <a:gd name="T79" fmla="*/ 322580060 h 1691"/>
              <a:gd name="T80" fmla="*/ 1358363174 w 1707"/>
              <a:gd name="T81" fmla="*/ 201612538 h 1691"/>
              <a:gd name="T82" fmla="*/ 1297879436 w 1707"/>
              <a:gd name="T83" fmla="*/ 161290030 h 1691"/>
              <a:gd name="T84" fmla="*/ 914815756 w 1707"/>
              <a:gd name="T85" fmla="*/ 100806269 h 1691"/>
              <a:gd name="T86" fmla="*/ 430945845 w 1707"/>
              <a:gd name="T87" fmla="*/ 0 h 1691"/>
              <a:gd name="T88" fmla="*/ 148688398 w 1707"/>
              <a:gd name="T89" fmla="*/ 20161254 h 169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707"/>
              <a:gd name="T136" fmla="*/ 0 h 1691"/>
              <a:gd name="T137" fmla="*/ 1707 w 1707"/>
              <a:gd name="T138" fmla="*/ 1691 h 169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707" h="1691">
                <a:moveTo>
                  <a:pt x="59" y="8"/>
                </a:moveTo>
                <a:cubicBezTo>
                  <a:pt x="61" y="45"/>
                  <a:pt x="62" y="82"/>
                  <a:pt x="67" y="120"/>
                </a:cubicBezTo>
                <a:cubicBezTo>
                  <a:pt x="67" y="128"/>
                  <a:pt x="69" y="138"/>
                  <a:pt x="75" y="144"/>
                </a:cubicBezTo>
                <a:cubicBezTo>
                  <a:pt x="99" y="168"/>
                  <a:pt x="144" y="155"/>
                  <a:pt x="179" y="160"/>
                </a:cubicBezTo>
                <a:cubicBezTo>
                  <a:pt x="232" y="166"/>
                  <a:pt x="278" y="192"/>
                  <a:pt x="331" y="200"/>
                </a:cubicBezTo>
                <a:cubicBezTo>
                  <a:pt x="438" y="215"/>
                  <a:pt x="377" y="199"/>
                  <a:pt x="451" y="216"/>
                </a:cubicBezTo>
                <a:cubicBezTo>
                  <a:pt x="533" y="234"/>
                  <a:pt x="614" y="254"/>
                  <a:pt x="691" y="288"/>
                </a:cubicBezTo>
                <a:cubicBezTo>
                  <a:pt x="706" y="294"/>
                  <a:pt x="724" y="294"/>
                  <a:pt x="739" y="304"/>
                </a:cubicBezTo>
                <a:cubicBezTo>
                  <a:pt x="818" y="357"/>
                  <a:pt x="899" y="410"/>
                  <a:pt x="979" y="464"/>
                </a:cubicBezTo>
                <a:cubicBezTo>
                  <a:pt x="1012" y="486"/>
                  <a:pt x="1035" y="514"/>
                  <a:pt x="1075" y="528"/>
                </a:cubicBezTo>
                <a:cubicBezTo>
                  <a:pt x="1120" y="596"/>
                  <a:pt x="1059" y="515"/>
                  <a:pt x="1115" y="560"/>
                </a:cubicBezTo>
                <a:cubicBezTo>
                  <a:pt x="1122" y="566"/>
                  <a:pt x="1124" y="577"/>
                  <a:pt x="1131" y="584"/>
                </a:cubicBezTo>
                <a:cubicBezTo>
                  <a:pt x="1137" y="590"/>
                  <a:pt x="1147" y="593"/>
                  <a:pt x="1155" y="600"/>
                </a:cubicBezTo>
                <a:cubicBezTo>
                  <a:pt x="1180" y="621"/>
                  <a:pt x="1191" y="645"/>
                  <a:pt x="1219" y="664"/>
                </a:cubicBezTo>
                <a:cubicBezTo>
                  <a:pt x="1230" y="681"/>
                  <a:pt x="1295" y="796"/>
                  <a:pt x="1307" y="808"/>
                </a:cubicBezTo>
                <a:cubicBezTo>
                  <a:pt x="1355" y="856"/>
                  <a:pt x="1386" y="917"/>
                  <a:pt x="1419" y="976"/>
                </a:cubicBezTo>
                <a:cubicBezTo>
                  <a:pt x="1428" y="992"/>
                  <a:pt x="1444" y="1005"/>
                  <a:pt x="1451" y="1024"/>
                </a:cubicBezTo>
                <a:cubicBezTo>
                  <a:pt x="1458" y="1045"/>
                  <a:pt x="1468" y="1098"/>
                  <a:pt x="1483" y="1120"/>
                </a:cubicBezTo>
                <a:cubicBezTo>
                  <a:pt x="1497" y="1141"/>
                  <a:pt x="1512" y="1168"/>
                  <a:pt x="1523" y="1192"/>
                </a:cubicBezTo>
                <a:cubicBezTo>
                  <a:pt x="1547" y="1247"/>
                  <a:pt x="1548" y="1309"/>
                  <a:pt x="1563" y="1368"/>
                </a:cubicBezTo>
                <a:cubicBezTo>
                  <a:pt x="1568" y="1467"/>
                  <a:pt x="1568" y="1496"/>
                  <a:pt x="1579" y="1584"/>
                </a:cubicBezTo>
                <a:cubicBezTo>
                  <a:pt x="1582" y="1611"/>
                  <a:pt x="1578" y="1642"/>
                  <a:pt x="1595" y="1664"/>
                </a:cubicBezTo>
                <a:cubicBezTo>
                  <a:pt x="1610" y="1683"/>
                  <a:pt x="1637" y="1683"/>
                  <a:pt x="1659" y="1688"/>
                </a:cubicBezTo>
                <a:cubicBezTo>
                  <a:pt x="1706" y="1678"/>
                  <a:pt x="1707" y="1691"/>
                  <a:pt x="1707" y="1632"/>
                </a:cubicBezTo>
                <a:cubicBezTo>
                  <a:pt x="1707" y="1446"/>
                  <a:pt x="1701" y="1374"/>
                  <a:pt x="1635" y="1224"/>
                </a:cubicBezTo>
                <a:cubicBezTo>
                  <a:pt x="1600" y="1145"/>
                  <a:pt x="1573" y="1062"/>
                  <a:pt x="1539" y="984"/>
                </a:cubicBezTo>
                <a:cubicBezTo>
                  <a:pt x="1528" y="960"/>
                  <a:pt x="1529" y="933"/>
                  <a:pt x="1515" y="912"/>
                </a:cubicBezTo>
                <a:cubicBezTo>
                  <a:pt x="1484" y="866"/>
                  <a:pt x="1459" y="816"/>
                  <a:pt x="1435" y="768"/>
                </a:cubicBezTo>
                <a:cubicBezTo>
                  <a:pt x="1412" y="723"/>
                  <a:pt x="1372" y="657"/>
                  <a:pt x="1339" y="624"/>
                </a:cubicBezTo>
                <a:cubicBezTo>
                  <a:pt x="1331" y="616"/>
                  <a:pt x="1322" y="608"/>
                  <a:pt x="1315" y="600"/>
                </a:cubicBezTo>
                <a:cubicBezTo>
                  <a:pt x="1308" y="592"/>
                  <a:pt x="1289" y="572"/>
                  <a:pt x="1299" y="576"/>
                </a:cubicBezTo>
                <a:cubicBezTo>
                  <a:pt x="1328" y="586"/>
                  <a:pt x="1354" y="605"/>
                  <a:pt x="1379" y="624"/>
                </a:cubicBezTo>
                <a:cubicBezTo>
                  <a:pt x="1389" y="632"/>
                  <a:pt x="1422" y="642"/>
                  <a:pt x="1411" y="648"/>
                </a:cubicBezTo>
                <a:cubicBezTo>
                  <a:pt x="1395" y="655"/>
                  <a:pt x="1379" y="637"/>
                  <a:pt x="1363" y="632"/>
                </a:cubicBezTo>
                <a:cubicBezTo>
                  <a:pt x="1355" y="629"/>
                  <a:pt x="1339" y="624"/>
                  <a:pt x="1339" y="624"/>
                </a:cubicBezTo>
                <a:cubicBezTo>
                  <a:pt x="1324" y="609"/>
                  <a:pt x="1304" y="600"/>
                  <a:pt x="1291" y="584"/>
                </a:cubicBezTo>
                <a:cubicBezTo>
                  <a:pt x="1278" y="568"/>
                  <a:pt x="1287" y="542"/>
                  <a:pt x="1275" y="528"/>
                </a:cubicBezTo>
                <a:cubicBezTo>
                  <a:pt x="1270" y="522"/>
                  <a:pt x="1190" y="463"/>
                  <a:pt x="1179" y="456"/>
                </a:cubicBezTo>
                <a:cubicBezTo>
                  <a:pt x="1119" y="366"/>
                  <a:pt x="1013" y="314"/>
                  <a:pt x="923" y="264"/>
                </a:cubicBezTo>
                <a:cubicBezTo>
                  <a:pt x="842" y="219"/>
                  <a:pt x="767" y="165"/>
                  <a:pt x="683" y="128"/>
                </a:cubicBezTo>
                <a:cubicBezTo>
                  <a:pt x="640" y="109"/>
                  <a:pt x="577" y="105"/>
                  <a:pt x="539" y="80"/>
                </a:cubicBezTo>
                <a:cubicBezTo>
                  <a:pt x="531" y="74"/>
                  <a:pt x="523" y="67"/>
                  <a:pt x="515" y="64"/>
                </a:cubicBezTo>
                <a:cubicBezTo>
                  <a:pt x="470" y="44"/>
                  <a:pt x="408" y="46"/>
                  <a:pt x="363" y="40"/>
                </a:cubicBezTo>
                <a:cubicBezTo>
                  <a:pt x="298" y="31"/>
                  <a:pt x="234" y="12"/>
                  <a:pt x="171" y="0"/>
                </a:cubicBezTo>
                <a:cubicBezTo>
                  <a:pt x="37" y="8"/>
                  <a:pt x="0" y="8"/>
                  <a:pt x="59" y="8"/>
                </a:cubicBezTo>
                <a:close/>
              </a:path>
            </a:pathLst>
          </a:custGeom>
          <a:solidFill>
            <a:srgbClr val="51525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0" name="Freeform 10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282257628 w 695"/>
              <a:gd name="T1" fmla="*/ 279738138 h 652"/>
              <a:gd name="T2" fmla="*/ 224294802 w 695"/>
              <a:gd name="T3" fmla="*/ 456149075 h 652"/>
              <a:gd name="T4" fmla="*/ 183972283 w 695"/>
              <a:gd name="T5" fmla="*/ 574595625 h 652"/>
              <a:gd name="T6" fmla="*/ 65524092 w 695"/>
              <a:gd name="T7" fmla="*/ 655240625 h 652"/>
              <a:gd name="T8" fmla="*/ 103327247 w 695"/>
              <a:gd name="T9" fmla="*/ 1088707500 h 652"/>
              <a:gd name="T10" fmla="*/ 85685351 w 695"/>
              <a:gd name="T11" fmla="*/ 1169352500 h 652"/>
              <a:gd name="T12" fmla="*/ 45362833 w 695"/>
              <a:gd name="T13" fmla="*/ 1287800638 h 652"/>
              <a:gd name="T14" fmla="*/ 241935110 w 695"/>
              <a:gd name="T15" fmla="*/ 1582658125 h 652"/>
              <a:gd name="T16" fmla="*/ 360383301 w 695"/>
              <a:gd name="T17" fmla="*/ 1622980625 h 652"/>
              <a:gd name="T18" fmla="*/ 420867078 w 695"/>
              <a:gd name="T19" fmla="*/ 1643141875 h 652"/>
              <a:gd name="T20" fmla="*/ 1033264531 w 695"/>
              <a:gd name="T21" fmla="*/ 1544856575 h 652"/>
              <a:gd name="T22" fmla="*/ 1073587049 w 695"/>
              <a:gd name="T23" fmla="*/ 1484372825 h 652"/>
              <a:gd name="T24" fmla="*/ 1151712722 w 695"/>
              <a:gd name="T25" fmla="*/ 1406247188 h 652"/>
              <a:gd name="T26" fmla="*/ 1171873981 w 695"/>
              <a:gd name="T27" fmla="*/ 1345763438 h 652"/>
              <a:gd name="T28" fmla="*/ 1290320585 w 695"/>
              <a:gd name="T29" fmla="*/ 1267639388 h 652"/>
              <a:gd name="T30" fmla="*/ 1408768776 w 695"/>
              <a:gd name="T31" fmla="*/ 1227316888 h 652"/>
              <a:gd name="T32" fmla="*/ 1469252553 w 695"/>
              <a:gd name="T33" fmla="*/ 1207155638 h 652"/>
              <a:gd name="T34" fmla="*/ 1625502312 w 695"/>
              <a:gd name="T35" fmla="*/ 1088707500 h 652"/>
              <a:gd name="T36" fmla="*/ 1547376639 w 695"/>
              <a:gd name="T37" fmla="*/ 733366263 h 652"/>
              <a:gd name="T38" fmla="*/ 1249998066 w 695"/>
              <a:gd name="T39" fmla="*/ 675401875 h 652"/>
              <a:gd name="T40" fmla="*/ 1131551463 w 695"/>
              <a:gd name="T41" fmla="*/ 378023438 h 652"/>
              <a:gd name="T42" fmla="*/ 1073587049 w 695"/>
              <a:gd name="T43" fmla="*/ 357862188 h 652"/>
              <a:gd name="T44" fmla="*/ 955140445 w 695"/>
              <a:gd name="T45" fmla="*/ 279738138 h 652"/>
              <a:gd name="T46" fmla="*/ 955140445 w 695"/>
              <a:gd name="T47" fmla="*/ 279738138 h 652"/>
              <a:gd name="T48" fmla="*/ 816530995 w 695"/>
              <a:gd name="T49" fmla="*/ 161290000 h 652"/>
              <a:gd name="T50" fmla="*/ 677923132 w 695"/>
              <a:gd name="T51" fmla="*/ 2520950 h 652"/>
              <a:gd name="T52" fmla="*/ 380544560 w 695"/>
              <a:gd name="T53" fmla="*/ 22682200 h 652"/>
              <a:gd name="T54" fmla="*/ 302418887 w 695"/>
              <a:gd name="T55" fmla="*/ 299899388 h 652"/>
              <a:gd name="T56" fmla="*/ 262096369 w 695"/>
              <a:gd name="T57" fmla="*/ 357862188 h 652"/>
              <a:gd name="T58" fmla="*/ 282257628 w 695"/>
              <a:gd name="T59" fmla="*/ 279738138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1" name="Arc 11"/>
          <p:cNvSpPr>
            <a:spLocks/>
          </p:cNvSpPr>
          <p:nvPr/>
        </p:nvSpPr>
        <p:spPr bwMode="auto">
          <a:xfrm>
            <a:off x="4525963" y="1073150"/>
            <a:ext cx="2860675" cy="2738438"/>
          </a:xfrm>
          <a:custGeom>
            <a:avLst/>
            <a:gdLst>
              <a:gd name="G0" fmla="+- 0 0 0"/>
              <a:gd name="G1" fmla="+- 21469 0 0"/>
              <a:gd name="G2" fmla="+- 21600 0 0"/>
              <a:gd name="T0" fmla="*/ 2372 w 21600"/>
              <a:gd name="T1" fmla="*/ 0 h 24271"/>
              <a:gd name="T2" fmla="*/ 21417 w 21600"/>
              <a:gd name="T3" fmla="*/ 24271 h 24271"/>
              <a:gd name="T4" fmla="*/ 0 w 21600"/>
              <a:gd name="T5" fmla="*/ 21469 h 24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271" fill="none" extrusionOk="0">
                <a:moveTo>
                  <a:pt x="2372" y="-1"/>
                </a:moveTo>
                <a:cubicBezTo>
                  <a:pt x="13316" y="1208"/>
                  <a:pt x="21600" y="10457"/>
                  <a:pt x="21600" y="21469"/>
                </a:cubicBezTo>
                <a:cubicBezTo>
                  <a:pt x="21600" y="22405"/>
                  <a:pt x="21539" y="23341"/>
                  <a:pt x="21417" y="24271"/>
                </a:cubicBezTo>
              </a:path>
              <a:path w="21600" h="24271" stroke="0" extrusionOk="0">
                <a:moveTo>
                  <a:pt x="2372" y="-1"/>
                </a:moveTo>
                <a:cubicBezTo>
                  <a:pt x="13316" y="1208"/>
                  <a:pt x="21600" y="10457"/>
                  <a:pt x="21600" y="21469"/>
                </a:cubicBezTo>
                <a:cubicBezTo>
                  <a:pt x="21600" y="22405"/>
                  <a:pt x="21539" y="23341"/>
                  <a:pt x="21417" y="24271"/>
                </a:cubicBezTo>
                <a:lnTo>
                  <a:pt x="0" y="21469"/>
                </a:lnTo>
                <a:close/>
              </a:path>
            </a:pathLst>
          </a:custGeom>
          <a:noFill/>
          <a:ln w="57150">
            <a:solidFill>
              <a:srgbClr val="FC0128"/>
            </a:solidFill>
            <a:prstDash val="sysDot"/>
            <a:round/>
            <a:headEnd/>
            <a:tailEnd/>
          </a:ln>
          <a:effectLst>
            <a:outerShdw blurRad="63500" dist="74053" dir="3542175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my-MM" sz="2000">
              <a:solidFill>
                <a:srgbClr val="FFA27C"/>
              </a:solidFill>
              <a:latin typeface="Times New Roman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3345008" y="2774020"/>
            <a:ext cx="5222583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6000" dirty="0" err="1">
                <a:solidFill>
                  <a:srgbClr val="51DC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မင်း</a:t>
            </a:r>
            <a:r>
              <a:rPr lang="en-US" sz="6000" dirty="0">
                <a:solidFill>
                  <a:srgbClr val="51DC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6000" dirty="0" err="1">
                <a:solidFill>
                  <a:srgbClr val="51DC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ဘုရင</a:t>
            </a:r>
            <a:r>
              <a:rPr lang="en-US" sz="6000" dirty="0">
                <a:solidFill>
                  <a:srgbClr val="51DC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်၊ </a:t>
            </a:r>
            <a:r>
              <a:rPr lang="en-US" sz="6000" dirty="0" err="1">
                <a:solidFill>
                  <a:srgbClr val="51DC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သိမ်း</a:t>
            </a:r>
            <a:endParaRPr lang="en-US" sz="8000" dirty="0">
              <a:solidFill>
                <a:srgbClr val="51DC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33133" name="Text Box 1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33135" name="Text Box 15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1400" b="1">
              <a:solidFill>
                <a:srgbClr val="FFFFFF"/>
              </a:solidFill>
            </a:endParaRPr>
          </a:p>
        </p:txBody>
      </p:sp>
      <p:sp>
        <p:nvSpPr>
          <p:cNvPr id="133136" name="Text Box 16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51</a:t>
            </a:r>
          </a:p>
        </p:txBody>
      </p:sp>
      <p:sp>
        <p:nvSpPr>
          <p:cNvPr id="133137" name="Text Box 17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33138" name="Text Box 18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 animBg="1" autoUpdateAnimBg="0"/>
      <p:bldP spid="71692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603375" y="546100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sz="4800" dirty="0">
                <a:solidFill>
                  <a:schemeClr val="accent1"/>
                </a:solidFill>
                <a:latin typeface="WinInnwa" charset="0"/>
                <a:ea typeface="ＭＳ Ｐゴシック" charset="0"/>
                <a:cs typeface="WinInnwa" charset="0"/>
              </a:rPr>
              <a:t>   </a:t>
            </a:r>
            <a:r>
              <a:rPr lang="en-US" sz="4000" dirty="0" err="1">
                <a:solidFill>
                  <a:schemeClr val="accent1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လူ့အဖွဲ့အစည်း</a:t>
            </a:r>
            <a:r>
              <a:rPr lang="en-US" sz="4000" dirty="0">
                <a:solidFill>
                  <a:schemeClr val="accent1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 ၃ </a:t>
            </a:r>
            <a:r>
              <a:rPr lang="en-US" sz="4000" dirty="0" err="1">
                <a:solidFill>
                  <a:schemeClr val="accent1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မျိုးမှာ</a:t>
            </a:r>
            <a:endParaRPr lang="en-US" sz="4800" dirty="0">
              <a:solidFill>
                <a:srgbClr val="FAFD00"/>
              </a:solidFill>
              <a:latin typeface="Pyidaungsu" panose="020B0502040204020203" pitchFamily="34" charset="0"/>
              <a:ea typeface="ＭＳ Ｐゴシック" charset="0"/>
              <a:cs typeface="Pyidaungsu" panose="020B0502040204020203" pitchFamily="34" charset="0"/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620713" y="1587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35174" name="Freeform 6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282257628 w 695"/>
              <a:gd name="T1" fmla="*/ 279738138 h 652"/>
              <a:gd name="T2" fmla="*/ 224294802 w 695"/>
              <a:gd name="T3" fmla="*/ 456149075 h 652"/>
              <a:gd name="T4" fmla="*/ 183972283 w 695"/>
              <a:gd name="T5" fmla="*/ 574595625 h 652"/>
              <a:gd name="T6" fmla="*/ 65524092 w 695"/>
              <a:gd name="T7" fmla="*/ 655240625 h 652"/>
              <a:gd name="T8" fmla="*/ 103327247 w 695"/>
              <a:gd name="T9" fmla="*/ 1088707500 h 652"/>
              <a:gd name="T10" fmla="*/ 85685351 w 695"/>
              <a:gd name="T11" fmla="*/ 1169352500 h 652"/>
              <a:gd name="T12" fmla="*/ 45362833 w 695"/>
              <a:gd name="T13" fmla="*/ 1287800638 h 652"/>
              <a:gd name="T14" fmla="*/ 241935110 w 695"/>
              <a:gd name="T15" fmla="*/ 1582658125 h 652"/>
              <a:gd name="T16" fmla="*/ 360383301 w 695"/>
              <a:gd name="T17" fmla="*/ 1622980625 h 652"/>
              <a:gd name="T18" fmla="*/ 420867078 w 695"/>
              <a:gd name="T19" fmla="*/ 1643141875 h 652"/>
              <a:gd name="T20" fmla="*/ 1033264531 w 695"/>
              <a:gd name="T21" fmla="*/ 1544856575 h 652"/>
              <a:gd name="T22" fmla="*/ 1073587049 w 695"/>
              <a:gd name="T23" fmla="*/ 1484372825 h 652"/>
              <a:gd name="T24" fmla="*/ 1151712722 w 695"/>
              <a:gd name="T25" fmla="*/ 1406247188 h 652"/>
              <a:gd name="T26" fmla="*/ 1171873981 w 695"/>
              <a:gd name="T27" fmla="*/ 1345763438 h 652"/>
              <a:gd name="T28" fmla="*/ 1290320585 w 695"/>
              <a:gd name="T29" fmla="*/ 1267639388 h 652"/>
              <a:gd name="T30" fmla="*/ 1408768776 w 695"/>
              <a:gd name="T31" fmla="*/ 1227316888 h 652"/>
              <a:gd name="T32" fmla="*/ 1469252553 w 695"/>
              <a:gd name="T33" fmla="*/ 1207155638 h 652"/>
              <a:gd name="T34" fmla="*/ 1625502312 w 695"/>
              <a:gd name="T35" fmla="*/ 1088707500 h 652"/>
              <a:gd name="T36" fmla="*/ 1547376639 w 695"/>
              <a:gd name="T37" fmla="*/ 733366263 h 652"/>
              <a:gd name="T38" fmla="*/ 1249998066 w 695"/>
              <a:gd name="T39" fmla="*/ 675401875 h 652"/>
              <a:gd name="T40" fmla="*/ 1131551463 w 695"/>
              <a:gd name="T41" fmla="*/ 378023438 h 652"/>
              <a:gd name="T42" fmla="*/ 1073587049 w 695"/>
              <a:gd name="T43" fmla="*/ 357862188 h 652"/>
              <a:gd name="T44" fmla="*/ 955140445 w 695"/>
              <a:gd name="T45" fmla="*/ 279738138 h 652"/>
              <a:gd name="T46" fmla="*/ 955140445 w 695"/>
              <a:gd name="T47" fmla="*/ 279738138 h 652"/>
              <a:gd name="T48" fmla="*/ 816530995 w 695"/>
              <a:gd name="T49" fmla="*/ 161290000 h 652"/>
              <a:gd name="T50" fmla="*/ 677923132 w 695"/>
              <a:gd name="T51" fmla="*/ 2520950 h 652"/>
              <a:gd name="T52" fmla="*/ 380544560 w 695"/>
              <a:gd name="T53" fmla="*/ 22682200 h 652"/>
              <a:gd name="T54" fmla="*/ 302418887 w 695"/>
              <a:gd name="T55" fmla="*/ 299899388 h 652"/>
              <a:gd name="T56" fmla="*/ 262096369 w 695"/>
              <a:gd name="T57" fmla="*/ 357862188 h 652"/>
              <a:gd name="T58" fmla="*/ 282257628 w 695"/>
              <a:gd name="T59" fmla="*/ 279738138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35176" name="Text Box 8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135177" name="Text Box 9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1400" b="1">
              <a:solidFill>
                <a:srgbClr val="FFFFFF"/>
              </a:solidFill>
            </a:endParaRPr>
          </a:p>
        </p:txBody>
      </p:sp>
      <p:sp>
        <p:nvSpPr>
          <p:cNvPr id="135178" name="Text Box 10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52</a:t>
            </a:r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135180" name="Text Box 12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73741" name="Rectangle 1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04839" y="1882775"/>
            <a:ext cx="7761287" cy="3450771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2179638" indent="-866775" algn="l" defTabSz="1033463">
              <a:buFont typeface="Monotype Sorts" charset="0"/>
              <a:buChar char=""/>
            </a:pPr>
            <a:r>
              <a:rPr lang="en-US" sz="4800" b="1" dirty="0" err="1">
                <a:solidFill>
                  <a:srgbClr val="F6FE0A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မင်း</a:t>
            </a:r>
            <a:r>
              <a:rPr lang="en-US" sz="4800" b="1" dirty="0">
                <a:solidFill>
                  <a:srgbClr val="F6FE0A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 </a:t>
            </a:r>
            <a:r>
              <a:rPr lang="en-US" sz="4800" b="1" dirty="0" err="1">
                <a:solidFill>
                  <a:srgbClr val="F6FE0A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မဲ့ကာလ</a:t>
            </a:r>
            <a:endParaRPr lang="en-US" sz="4800" b="1" dirty="0">
              <a:solidFill>
                <a:srgbClr val="F6FE0A"/>
              </a:solidFill>
              <a:latin typeface="Pyidaungsu" panose="020B0502040204020203" pitchFamily="34" charset="0"/>
              <a:ea typeface="ＭＳ Ｐゴシック" charset="0"/>
              <a:cs typeface="Pyidaungsu" panose="020B0502040204020203" pitchFamily="34" charset="0"/>
            </a:endParaRPr>
          </a:p>
          <a:p>
            <a:pPr marL="2179638" indent="-866775" algn="l" defTabSz="1033463">
              <a:buFont typeface="Monotype Sorts" charset="0"/>
              <a:buChar char=""/>
            </a:pPr>
            <a:endParaRPr lang="en-US" sz="4800" b="1" dirty="0">
              <a:solidFill>
                <a:srgbClr val="00FF00"/>
              </a:solidFill>
              <a:latin typeface="Pyidaungsu" panose="020B0502040204020203" pitchFamily="34" charset="0"/>
              <a:ea typeface="ＭＳ Ｐゴシック" charset="0"/>
              <a:cs typeface="Pyidaungsu" panose="020B0502040204020203" pitchFamily="34" charset="0"/>
            </a:endParaRPr>
          </a:p>
          <a:p>
            <a:pPr marL="2179638" indent="-866775" algn="l" defTabSz="1033463">
              <a:buFont typeface="Monotype Sorts" charset="0"/>
              <a:buChar char=""/>
            </a:pPr>
            <a:r>
              <a:rPr lang="en-US" sz="4800" b="1" dirty="0" err="1">
                <a:solidFill>
                  <a:srgbClr val="F6FE0A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ဘုရင</a:t>
            </a:r>
            <a:r>
              <a:rPr lang="en-US" sz="4800" b="1" dirty="0">
                <a:solidFill>
                  <a:srgbClr val="F6FE0A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် </a:t>
            </a:r>
            <a:r>
              <a:rPr lang="en-US" sz="4800" b="1" dirty="0" err="1">
                <a:solidFill>
                  <a:srgbClr val="F6FE0A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အုပ်စိုးခြင်း</a:t>
            </a:r>
            <a:endParaRPr lang="en-US" sz="4800" b="1" dirty="0">
              <a:solidFill>
                <a:srgbClr val="00FF00"/>
              </a:solidFill>
              <a:latin typeface="Pyidaungsu" panose="020B0502040204020203" pitchFamily="34" charset="0"/>
              <a:ea typeface="ＭＳ Ｐゴシック" charset="0"/>
              <a:cs typeface="Pyidaungsu" panose="020B0502040204020203" pitchFamily="34" charset="0"/>
            </a:endParaRPr>
          </a:p>
          <a:p>
            <a:pPr marL="2179638" indent="-866775" algn="l" defTabSz="1033463">
              <a:buFont typeface="Monotype Sorts" charset="0"/>
              <a:buChar char=""/>
            </a:pPr>
            <a:endParaRPr lang="en-US" sz="4800" b="1" dirty="0">
              <a:solidFill>
                <a:srgbClr val="00FF00"/>
              </a:solidFill>
              <a:latin typeface="Pyidaungsu" panose="020B0502040204020203" pitchFamily="34" charset="0"/>
              <a:ea typeface="ＭＳ Ｐゴシック" charset="0"/>
              <a:cs typeface="Pyidaungsu" panose="020B0502040204020203" pitchFamily="34" charset="0"/>
            </a:endParaRPr>
          </a:p>
          <a:p>
            <a:pPr marL="2179638" indent="-866775" algn="l" defTabSz="1033463">
              <a:buFont typeface="Monotype Sorts" charset="0"/>
              <a:buChar char=""/>
            </a:pPr>
            <a:r>
              <a:rPr lang="en-US" sz="4800" b="1" dirty="0" err="1">
                <a:solidFill>
                  <a:srgbClr val="F6FE0A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သိမ်း</a:t>
            </a:r>
            <a:r>
              <a:rPr lang="en-US" sz="4800" b="1" dirty="0">
                <a:solidFill>
                  <a:srgbClr val="F6FE0A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 </a:t>
            </a:r>
            <a:r>
              <a:rPr lang="en-US" sz="4800" b="1" dirty="0" err="1">
                <a:solidFill>
                  <a:srgbClr val="F6FE0A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ပိုက်ခံရခြင်း</a:t>
            </a:r>
            <a:endParaRPr lang="en-US" sz="4800" b="1" dirty="0">
              <a:solidFill>
                <a:srgbClr val="00FF00"/>
              </a:solidFill>
              <a:latin typeface="Pyidaungsu" panose="020B0502040204020203" pitchFamily="34" charset="0"/>
              <a:ea typeface="ＭＳ Ｐゴシック" charset="0"/>
              <a:cs typeface="Pyidaungsu" panose="020B0502040204020203" pitchFamily="34" charset="0"/>
            </a:endParaRPr>
          </a:p>
        </p:txBody>
      </p:sp>
      <p:sp>
        <p:nvSpPr>
          <p:cNvPr id="73742" name="Oval 14"/>
          <p:cNvSpPr>
            <a:spLocks noChangeArrowheads="1"/>
          </p:cNvSpPr>
          <p:nvPr/>
        </p:nvSpPr>
        <p:spPr bwMode="auto">
          <a:xfrm>
            <a:off x="2463007" y="3350983"/>
            <a:ext cx="2022475" cy="11684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73743" name="Oval 15"/>
          <p:cNvSpPr>
            <a:spLocks noChangeArrowheads="1"/>
          </p:cNvSpPr>
          <p:nvPr/>
        </p:nvSpPr>
        <p:spPr bwMode="auto">
          <a:xfrm>
            <a:off x="2453254" y="5081701"/>
            <a:ext cx="1665288" cy="1157288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73744" name="Oval 16"/>
          <p:cNvSpPr>
            <a:spLocks noChangeArrowheads="1"/>
          </p:cNvSpPr>
          <p:nvPr/>
        </p:nvSpPr>
        <p:spPr bwMode="auto">
          <a:xfrm>
            <a:off x="2665186" y="1705657"/>
            <a:ext cx="1284288" cy="122396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73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3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 autoUpdateAnimBg="0"/>
      <p:bldP spid="73741" grpId="0" build="p" autoUpdateAnimBg="0"/>
      <p:bldP spid="73742" grpId="0" animBg="1"/>
      <p:bldP spid="73743" grpId="0" animBg="1"/>
      <p:bldP spid="7374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697038" y="2870200"/>
            <a:ext cx="5040312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45000"/>
              </a:lnSpc>
            </a:pPr>
            <a:br>
              <a:rPr lang="en-US" b="1" dirty="0">
                <a:latin typeface="WinInnwa" charset="0"/>
                <a:ea typeface="ＭＳ Ｐゴシック" charset="0"/>
                <a:cs typeface="WinInnwa" charset="0"/>
              </a:rPr>
            </a:br>
            <a:r>
              <a:rPr lang="en-US" sz="3200" b="1" dirty="0" err="1"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ဖန်ဆင်းခြင်း</a:t>
            </a:r>
            <a:br>
              <a:rPr lang="en-US" sz="3200" b="1" dirty="0"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</a:br>
            <a:br>
              <a:rPr lang="en-US" sz="4800" b="1" dirty="0">
                <a:solidFill>
                  <a:srgbClr val="FAFD00"/>
                </a:solidFill>
                <a:latin typeface="WinInnwa" charset="0"/>
                <a:ea typeface="ＭＳ Ｐゴシック" charset="0"/>
                <a:cs typeface="WinInnwa" charset="0"/>
              </a:rPr>
            </a:br>
            <a:r>
              <a:rPr lang="en-US" sz="3200" b="1" dirty="0" err="1">
                <a:solidFill>
                  <a:srgbClr val="FAFD00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အာဗြဟံ</a:t>
            </a:r>
            <a:br>
              <a:rPr lang="en-US" sz="4800" b="1" dirty="0">
                <a:solidFill>
                  <a:srgbClr val="FF5008"/>
                </a:solidFill>
                <a:latin typeface="WinInnwa" charset="0"/>
                <a:ea typeface="ＭＳ Ｐゴシック" charset="0"/>
                <a:cs typeface="WinInnwa" charset="0"/>
              </a:rPr>
            </a:br>
            <a:br>
              <a:rPr lang="en-US" sz="4800" b="1" dirty="0">
                <a:solidFill>
                  <a:srgbClr val="FF5008"/>
                </a:solidFill>
                <a:latin typeface="WinInnwa" charset="0"/>
                <a:ea typeface="ＭＳ Ｐゴシック" charset="0"/>
                <a:cs typeface="WinInnwa" charset="0"/>
              </a:rPr>
            </a:br>
            <a:r>
              <a:rPr lang="en-US" sz="3200" b="1" dirty="0" err="1">
                <a:solidFill>
                  <a:srgbClr val="FF5008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ယောသပ</a:t>
            </a:r>
            <a:r>
              <a:rPr lang="en-US" sz="3200" b="1" dirty="0">
                <a:solidFill>
                  <a:srgbClr val="FF5008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်</a:t>
            </a:r>
            <a:br>
              <a:rPr lang="en-US" sz="4800" b="1" dirty="0">
                <a:solidFill>
                  <a:srgbClr val="FF5008"/>
                </a:solidFill>
                <a:latin typeface="WinInnwa" charset="0"/>
                <a:ea typeface="ＭＳ Ｐゴシック" charset="0"/>
                <a:cs typeface="WinInnwa" charset="0"/>
              </a:rPr>
            </a:br>
            <a:br>
              <a:rPr lang="en-US" sz="4800" b="1" dirty="0">
                <a:solidFill>
                  <a:srgbClr val="FF5008"/>
                </a:solidFill>
                <a:latin typeface="WinInnwa" charset="0"/>
                <a:ea typeface="ＭＳ Ｐゴシック" charset="0"/>
                <a:cs typeface="WinInnwa" charset="0"/>
              </a:rPr>
            </a:br>
            <a:r>
              <a:rPr lang="en-US" sz="3200" b="1" dirty="0" err="1">
                <a:solidFill>
                  <a:srgbClr val="FF5008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မောရှေ</a:t>
            </a:r>
            <a:br>
              <a:rPr lang="en-US" sz="4800" b="1" dirty="0">
                <a:solidFill>
                  <a:srgbClr val="FF5008"/>
                </a:solidFill>
                <a:latin typeface="WinInnwa" charset="0"/>
                <a:ea typeface="ＭＳ Ｐゴシック" charset="0"/>
                <a:cs typeface="WinInnwa" charset="0"/>
              </a:rPr>
            </a:br>
            <a:br>
              <a:rPr lang="en-US" sz="4800" b="1" dirty="0">
                <a:solidFill>
                  <a:srgbClr val="FF5008"/>
                </a:solidFill>
                <a:latin typeface="WinInnwa" charset="0"/>
                <a:ea typeface="ＭＳ Ｐゴシック" charset="0"/>
                <a:cs typeface="WinInnwa" charset="0"/>
              </a:rPr>
            </a:br>
            <a:r>
              <a:rPr lang="en-US" sz="3200" b="1" dirty="0" err="1">
                <a:solidFill>
                  <a:srgbClr val="FF5008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ယောရှု</a:t>
            </a:r>
            <a:br>
              <a:rPr lang="en-US" sz="4800" b="1" dirty="0">
                <a:solidFill>
                  <a:srgbClr val="FF5008"/>
                </a:solidFill>
                <a:latin typeface="WinInnwa" charset="0"/>
                <a:ea typeface="ＭＳ Ｐゴシック" charset="0"/>
                <a:cs typeface="WinInnwa" charset="0"/>
              </a:rPr>
            </a:br>
            <a:br>
              <a:rPr lang="en-US" sz="4800" b="1" dirty="0">
                <a:latin typeface="WinInnwa" charset="0"/>
                <a:ea typeface="ＭＳ Ｐゴシック" charset="0"/>
                <a:cs typeface="WinInnwa" charset="0"/>
              </a:rPr>
            </a:br>
            <a:r>
              <a:rPr lang="en-US" sz="3200" b="1" dirty="0" err="1"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မင်းမဲ့ကာလ</a:t>
            </a:r>
            <a:br>
              <a:rPr lang="en-US" sz="4800" b="1" dirty="0">
                <a:solidFill>
                  <a:srgbClr val="00FF00"/>
                </a:solidFill>
                <a:latin typeface="WinInnwa" charset="0"/>
                <a:ea typeface="ＭＳ Ｐゴシック" charset="0"/>
                <a:cs typeface="WinInnwa" charset="0"/>
              </a:rPr>
            </a:br>
            <a:br>
              <a:rPr lang="en-US" sz="4800" b="1" dirty="0">
                <a:solidFill>
                  <a:srgbClr val="00FF00"/>
                </a:solidFill>
                <a:latin typeface="WinInnwa" charset="0"/>
                <a:ea typeface="ＭＳ Ｐゴシック" charset="0"/>
                <a:cs typeface="WinInnwa" charset="0"/>
              </a:rPr>
            </a:br>
            <a:r>
              <a:rPr lang="en-US" sz="3200" b="1" dirty="0" err="1">
                <a:solidFill>
                  <a:srgbClr val="00FF00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ဘုရင်အုပ်စိုးခြင်း</a:t>
            </a:r>
            <a:br>
              <a:rPr lang="en-US" sz="4800" b="1" dirty="0">
                <a:solidFill>
                  <a:srgbClr val="00FF00"/>
                </a:solidFill>
                <a:latin typeface="WinInnwa" charset="0"/>
                <a:ea typeface="ＭＳ Ｐゴシック" charset="0"/>
                <a:cs typeface="WinInnwa" charset="0"/>
              </a:rPr>
            </a:br>
            <a:br>
              <a:rPr lang="en-US" sz="4800" b="1" dirty="0">
                <a:solidFill>
                  <a:srgbClr val="00FF00"/>
                </a:solidFill>
                <a:latin typeface="WinInnwa" charset="0"/>
                <a:ea typeface="ＭＳ Ｐゴシック" charset="0"/>
                <a:cs typeface="WinInnwa" charset="0"/>
              </a:rPr>
            </a:br>
            <a:r>
              <a:rPr lang="en-US" sz="3200" b="1" dirty="0" err="1">
                <a:solidFill>
                  <a:srgbClr val="00FF00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သိမ်းပိုက်ခံရခြင်း</a:t>
            </a:r>
            <a:endParaRPr lang="en-US" sz="4800" b="1" dirty="0">
              <a:solidFill>
                <a:srgbClr val="00FF00"/>
              </a:solidFill>
              <a:latin typeface="Pyidaungsu" panose="020B0502040204020203" pitchFamily="34" charset="0"/>
              <a:ea typeface="ＭＳ Ｐゴシック" charset="0"/>
              <a:cs typeface="Pyidaungsu" panose="020B0502040204020203" pitchFamily="34" charset="0"/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75780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37221" name="Freeform 5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282257628 w 695"/>
              <a:gd name="T1" fmla="*/ 279738138 h 652"/>
              <a:gd name="T2" fmla="*/ 224294802 w 695"/>
              <a:gd name="T3" fmla="*/ 456149075 h 652"/>
              <a:gd name="T4" fmla="*/ 183972283 w 695"/>
              <a:gd name="T5" fmla="*/ 574595625 h 652"/>
              <a:gd name="T6" fmla="*/ 65524092 w 695"/>
              <a:gd name="T7" fmla="*/ 655240625 h 652"/>
              <a:gd name="T8" fmla="*/ 103327247 w 695"/>
              <a:gd name="T9" fmla="*/ 1088707500 h 652"/>
              <a:gd name="T10" fmla="*/ 85685351 w 695"/>
              <a:gd name="T11" fmla="*/ 1169352500 h 652"/>
              <a:gd name="T12" fmla="*/ 45362833 w 695"/>
              <a:gd name="T13" fmla="*/ 1287800638 h 652"/>
              <a:gd name="T14" fmla="*/ 241935110 w 695"/>
              <a:gd name="T15" fmla="*/ 1582658125 h 652"/>
              <a:gd name="T16" fmla="*/ 360383301 w 695"/>
              <a:gd name="T17" fmla="*/ 1622980625 h 652"/>
              <a:gd name="T18" fmla="*/ 420867078 w 695"/>
              <a:gd name="T19" fmla="*/ 1643141875 h 652"/>
              <a:gd name="T20" fmla="*/ 1033264531 w 695"/>
              <a:gd name="T21" fmla="*/ 1544856575 h 652"/>
              <a:gd name="T22" fmla="*/ 1073587049 w 695"/>
              <a:gd name="T23" fmla="*/ 1484372825 h 652"/>
              <a:gd name="T24" fmla="*/ 1151712722 w 695"/>
              <a:gd name="T25" fmla="*/ 1406247188 h 652"/>
              <a:gd name="T26" fmla="*/ 1171873981 w 695"/>
              <a:gd name="T27" fmla="*/ 1345763438 h 652"/>
              <a:gd name="T28" fmla="*/ 1290320585 w 695"/>
              <a:gd name="T29" fmla="*/ 1267639388 h 652"/>
              <a:gd name="T30" fmla="*/ 1408768776 w 695"/>
              <a:gd name="T31" fmla="*/ 1227316888 h 652"/>
              <a:gd name="T32" fmla="*/ 1469252553 w 695"/>
              <a:gd name="T33" fmla="*/ 1207155638 h 652"/>
              <a:gd name="T34" fmla="*/ 1625502312 w 695"/>
              <a:gd name="T35" fmla="*/ 1088707500 h 652"/>
              <a:gd name="T36" fmla="*/ 1547376639 w 695"/>
              <a:gd name="T37" fmla="*/ 733366263 h 652"/>
              <a:gd name="T38" fmla="*/ 1249998066 w 695"/>
              <a:gd name="T39" fmla="*/ 675401875 h 652"/>
              <a:gd name="T40" fmla="*/ 1131551463 w 695"/>
              <a:gd name="T41" fmla="*/ 378023438 h 652"/>
              <a:gd name="T42" fmla="*/ 1073587049 w 695"/>
              <a:gd name="T43" fmla="*/ 357862188 h 652"/>
              <a:gd name="T44" fmla="*/ 955140445 w 695"/>
              <a:gd name="T45" fmla="*/ 279738138 h 652"/>
              <a:gd name="T46" fmla="*/ 955140445 w 695"/>
              <a:gd name="T47" fmla="*/ 279738138 h 652"/>
              <a:gd name="T48" fmla="*/ 816530995 w 695"/>
              <a:gd name="T49" fmla="*/ 161290000 h 652"/>
              <a:gd name="T50" fmla="*/ 677923132 w 695"/>
              <a:gd name="T51" fmla="*/ 2520950 h 652"/>
              <a:gd name="T52" fmla="*/ 380544560 w 695"/>
              <a:gd name="T53" fmla="*/ 22682200 h 652"/>
              <a:gd name="T54" fmla="*/ 302418887 w 695"/>
              <a:gd name="T55" fmla="*/ 299899388 h 652"/>
              <a:gd name="T56" fmla="*/ 262096369 w 695"/>
              <a:gd name="T57" fmla="*/ 357862188 h 652"/>
              <a:gd name="T58" fmla="*/ 282257628 w 695"/>
              <a:gd name="T59" fmla="*/ 279738138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53</a:t>
            </a:r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2570163" y="828675"/>
            <a:ext cx="4587875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3363913" y="508000"/>
            <a:ext cx="2216953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8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ပြန်လှန်ခြင်း</a:t>
            </a:r>
            <a:r>
              <a:rPr lang="en-U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…</a:t>
            </a:r>
          </a:p>
        </p:txBody>
      </p:sp>
      <p:sp>
        <p:nvSpPr>
          <p:cNvPr id="139270" name="Freeform 6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282257628 w 695"/>
              <a:gd name="T1" fmla="*/ 279738138 h 652"/>
              <a:gd name="T2" fmla="*/ 224294802 w 695"/>
              <a:gd name="T3" fmla="*/ 456149075 h 652"/>
              <a:gd name="T4" fmla="*/ 183972283 w 695"/>
              <a:gd name="T5" fmla="*/ 574595625 h 652"/>
              <a:gd name="T6" fmla="*/ 65524092 w 695"/>
              <a:gd name="T7" fmla="*/ 655240625 h 652"/>
              <a:gd name="T8" fmla="*/ 103327247 w 695"/>
              <a:gd name="T9" fmla="*/ 1088707500 h 652"/>
              <a:gd name="T10" fmla="*/ 85685351 w 695"/>
              <a:gd name="T11" fmla="*/ 1169352500 h 652"/>
              <a:gd name="T12" fmla="*/ 45362833 w 695"/>
              <a:gd name="T13" fmla="*/ 1287800638 h 652"/>
              <a:gd name="T14" fmla="*/ 241935110 w 695"/>
              <a:gd name="T15" fmla="*/ 1582658125 h 652"/>
              <a:gd name="T16" fmla="*/ 360383301 w 695"/>
              <a:gd name="T17" fmla="*/ 1622980625 h 652"/>
              <a:gd name="T18" fmla="*/ 420867078 w 695"/>
              <a:gd name="T19" fmla="*/ 1643141875 h 652"/>
              <a:gd name="T20" fmla="*/ 1033264531 w 695"/>
              <a:gd name="T21" fmla="*/ 1544856575 h 652"/>
              <a:gd name="T22" fmla="*/ 1073587049 w 695"/>
              <a:gd name="T23" fmla="*/ 1484372825 h 652"/>
              <a:gd name="T24" fmla="*/ 1151712722 w 695"/>
              <a:gd name="T25" fmla="*/ 1406247188 h 652"/>
              <a:gd name="T26" fmla="*/ 1171873981 w 695"/>
              <a:gd name="T27" fmla="*/ 1345763438 h 652"/>
              <a:gd name="T28" fmla="*/ 1290320585 w 695"/>
              <a:gd name="T29" fmla="*/ 1267639388 h 652"/>
              <a:gd name="T30" fmla="*/ 1408768776 w 695"/>
              <a:gd name="T31" fmla="*/ 1227316888 h 652"/>
              <a:gd name="T32" fmla="*/ 1469252553 w 695"/>
              <a:gd name="T33" fmla="*/ 1207155638 h 652"/>
              <a:gd name="T34" fmla="*/ 1625502312 w 695"/>
              <a:gd name="T35" fmla="*/ 1088707500 h 652"/>
              <a:gd name="T36" fmla="*/ 1547376639 w 695"/>
              <a:gd name="T37" fmla="*/ 733366263 h 652"/>
              <a:gd name="T38" fmla="*/ 1249998066 w 695"/>
              <a:gd name="T39" fmla="*/ 675401875 h 652"/>
              <a:gd name="T40" fmla="*/ 1131551463 w 695"/>
              <a:gd name="T41" fmla="*/ 378023438 h 652"/>
              <a:gd name="T42" fmla="*/ 1073587049 w 695"/>
              <a:gd name="T43" fmla="*/ 357862188 h 652"/>
              <a:gd name="T44" fmla="*/ 955140445 w 695"/>
              <a:gd name="T45" fmla="*/ 279738138 h 652"/>
              <a:gd name="T46" fmla="*/ 955140445 w 695"/>
              <a:gd name="T47" fmla="*/ 279738138 h 652"/>
              <a:gd name="T48" fmla="*/ 816530995 w 695"/>
              <a:gd name="T49" fmla="*/ 161290000 h 652"/>
              <a:gd name="T50" fmla="*/ 677923132 w 695"/>
              <a:gd name="T51" fmla="*/ 2520950 h 652"/>
              <a:gd name="T52" fmla="*/ 380544560 w 695"/>
              <a:gd name="T53" fmla="*/ 22682200 h 652"/>
              <a:gd name="T54" fmla="*/ 302418887 w 695"/>
              <a:gd name="T55" fmla="*/ 299899388 h 652"/>
              <a:gd name="T56" fmla="*/ 262096369 w 695"/>
              <a:gd name="T57" fmla="*/ 357862188 h 652"/>
              <a:gd name="T58" fmla="*/ 282257628 w 695"/>
              <a:gd name="T59" fmla="*/ 279738138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659448" y="3443289"/>
            <a:ext cx="5934654" cy="1927225"/>
            <a:chOff x="954" y="1990"/>
            <a:chExt cx="3743" cy="1214"/>
          </a:xfrm>
        </p:grpSpPr>
        <p:sp>
          <p:nvSpPr>
            <p:cNvPr id="77832" name="Rectangle 8"/>
            <p:cNvSpPr>
              <a:spLocks noChangeArrowheads="1"/>
            </p:cNvSpPr>
            <p:nvPr/>
          </p:nvSpPr>
          <p:spPr bwMode="auto">
            <a:xfrm>
              <a:off x="954" y="2372"/>
              <a:ext cx="3743" cy="8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my-MM" sz="8000" dirty="0">
                  <a:solidFill>
                    <a:srgbClr val="F6FE0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ဇန် ၃ ၄လူယေ</a:t>
              </a:r>
            </a:p>
          </p:txBody>
        </p:sp>
        <p:sp>
          <p:nvSpPr>
            <p:cNvPr id="77833" name="AutoShape 9"/>
            <p:cNvSpPr>
              <a:spLocks noChangeArrowheads="1"/>
            </p:cNvSpPr>
            <p:nvPr/>
          </p:nvSpPr>
          <p:spPr bwMode="auto">
            <a:xfrm rot="6562349">
              <a:off x="2029" y="2128"/>
              <a:ext cx="605" cy="334"/>
            </a:xfrm>
            <a:prstGeom prst="rightArrow">
              <a:avLst>
                <a:gd name="adj1" fmla="val 38870"/>
                <a:gd name="adj2" fmla="val 41839"/>
              </a:avLst>
            </a:prstGeom>
            <a:solidFill>
              <a:srgbClr val="CC1417"/>
            </a:solidFill>
            <a:ln w="28575">
              <a:solidFill>
                <a:srgbClr val="FFF30C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  <p:sp>
          <p:nvSpPr>
            <p:cNvPr id="77834" name="AutoShape 10"/>
            <p:cNvSpPr>
              <a:spLocks noChangeArrowheads="1"/>
            </p:cNvSpPr>
            <p:nvPr/>
          </p:nvSpPr>
          <p:spPr bwMode="auto">
            <a:xfrm rot="4152488">
              <a:off x="2412" y="2124"/>
              <a:ext cx="605" cy="337"/>
            </a:xfrm>
            <a:prstGeom prst="rightArrow">
              <a:avLst>
                <a:gd name="adj1" fmla="val 38870"/>
                <a:gd name="adj2" fmla="val 41839"/>
              </a:avLst>
            </a:prstGeom>
            <a:solidFill>
              <a:srgbClr val="CC1417"/>
            </a:solidFill>
            <a:ln w="28575">
              <a:solidFill>
                <a:srgbClr val="FFF30C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</p:grpSp>
      <p:sp>
        <p:nvSpPr>
          <p:cNvPr id="139272" name="Text Box 11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39273" name="Text Box 12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139274" name="Text Box 13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54</a:t>
            </a:r>
          </a:p>
        </p:txBody>
      </p:sp>
      <p:sp>
        <p:nvSpPr>
          <p:cNvPr id="139275" name="Text Box 14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39276" name="Text Box 15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466852" y="1389063"/>
            <a:ext cx="5997576" cy="1566863"/>
            <a:chOff x="1085" y="790"/>
            <a:chExt cx="3778" cy="987"/>
          </a:xfrm>
        </p:grpSpPr>
        <p:sp>
          <p:nvSpPr>
            <p:cNvPr id="77841" name="Rectangle 17"/>
            <p:cNvSpPr>
              <a:spLocks noChangeArrowheads="1"/>
            </p:cNvSpPr>
            <p:nvPr/>
          </p:nvSpPr>
          <p:spPr bwMode="auto">
            <a:xfrm>
              <a:off x="1085" y="790"/>
              <a:ext cx="3778" cy="9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my-MM" sz="9600" dirty="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ဖန</a:t>
              </a:r>
              <a:r>
                <a:rPr lang="en-US" sz="9600" dirty="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  <a:r>
                <a:rPr lang="my-MM" sz="9600" dirty="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   လူယေ</a:t>
              </a:r>
              <a:endParaRPr lang="en-US" sz="960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77842" name="Line 18"/>
            <p:cNvSpPr>
              <a:spLocks noChangeShapeType="1"/>
            </p:cNvSpPr>
            <p:nvPr/>
          </p:nvSpPr>
          <p:spPr bwMode="auto">
            <a:xfrm>
              <a:off x="2389" y="1482"/>
              <a:ext cx="324" cy="0"/>
            </a:xfrm>
            <a:prstGeom prst="line">
              <a:avLst/>
            </a:prstGeom>
            <a:noFill/>
            <a:ln w="101600">
              <a:solidFill>
                <a:srgbClr val="FAFD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424906" y="65881"/>
            <a:ext cx="3314700" cy="6986588"/>
            <a:chOff x="-2094" y="-1337"/>
            <a:chExt cx="2088" cy="4401"/>
          </a:xfrm>
        </p:grpSpPr>
        <p:sp>
          <p:nvSpPr>
            <p:cNvPr id="77844" name="Text Box 20"/>
            <p:cNvSpPr txBox="1">
              <a:spLocks noChangeArrowheads="1"/>
            </p:cNvSpPr>
            <p:nvPr/>
          </p:nvSpPr>
          <p:spPr bwMode="auto">
            <a:xfrm>
              <a:off x="-2094" y="-1337"/>
              <a:ext cx="2088" cy="44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44800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</a:t>
              </a:r>
            </a:p>
          </p:txBody>
        </p:sp>
        <p:sp>
          <p:nvSpPr>
            <p:cNvPr id="77845" name="Rectangle 21"/>
            <p:cNvSpPr>
              <a:spLocks noChangeArrowheads="1"/>
            </p:cNvSpPr>
            <p:nvPr/>
          </p:nvSpPr>
          <p:spPr bwMode="auto">
            <a:xfrm>
              <a:off x="-1667" y="1102"/>
              <a:ext cx="1114" cy="288"/>
            </a:xfrm>
            <a:prstGeom prst="rect">
              <a:avLst/>
            </a:prstGeom>
            <a:solidFill>
              <a:srgbClr val="E9F416"/>
            </a:solidFill>
            <a:ln w="12700">
              <a:solidFill>
                <a:srgbClr val="EDF636"/>
              </a:solidFill>
              <a:miter lim="800000"/>
              <a:headEnd/>
              <a:tailEnd/>
            </a:ln>
            <a:effectLst>
              <a:outerShdw blurRad="63500" dist="1143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MS PGothic" pitchFamily="34" charset="-128"/>
                <a:cs typeface="MS PGothic" pitchFamily="34" charset="-128"/>
              </a:endParaRPr>
            </a:p>
          </p:txBody>
        </p:sp>
      </p:grpSp>
      <p:sp>
        <p:nvSpPr>
          <p:cNvPr id="139279" name="Text Box 25"/>
          <p:cNvSpPr txBox="1">
            <a:spLocks noChangeArrowheads="1"/>
          </p:cNvSpPr>
          <p:nvPr/>
        </p:nvSpPr>
        <p:spPr bwMode="auto">
          <a:xfrm>
            <a:off x="3292475" y="1797050"/>
            <a:ext cx="86201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9600" dirty="0">
                <a:solidFill>
                  <a:srgbClr val="EEE30C"/>
                </a:solidFill>
              </a:rPr>
              <a:t>7</a:t>
            </a:r>
            <a:endParaRPr lang="my-MM" sz="9600" dirty="0">
              <a:solidFill>
                <a:srgbClr val="EEE30C"/>
              </a:solidFill>
            </a:endParaRP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082800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br>
              <a:rPr lang="en-US" sz="4800" dirty="0">
                <a:latin typeface="WinInnwa" charset="0"/>
                <a:ea typeface="ＭＳ Ｐゴシック" charset="0"/>
                <a:cs typeface="WinInnwa" charset="0"/>
              </a:rPr>
            </a:br>
            <a:br>
              <a:rPr lang="en-US" sz="6000" dirty="0">
                <a:latin typeface="WinInnwa" charset="0"/>
                <a:ea typeface="ＭＳ Ｐゴシック" charset="0"/>
                <a:cs typeface="WinInnwa" charset="0"/>
              </a:rPr>
            </a:br>
            <a:r>
              <a:rPr lang="en-US" dirty="0" err="1"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ဖန်ဆင်းခြင်း</a:t>
            </a:r>
            <a:br>
              <a:rPr lang="en-US" sz="6000" b="1" dirty="0">
                <a:solidFill>
                  <a:srgbClr val="FAFD00"/>
                </a:solidFill>
                <a:latin typeface="WinInnwa" charset="0"/>
                <a:ea typeface="ＭＳ Ｐゴシック" charset="0"/>
                <a:cs typeface="WinInnwa" charset="0"/>
              </a:rPr>
            </a:br>
            <a:r>
              <a:rPr lang="en-US" b="1" dirty="0" err="1">
                <a:solidFill>
                  <a:srgbClr val="FAFD00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လူမျိုး</a:t>
            </a:r>
            <a:r>
              <a:rPr lang="en-US" b="1" dirty="0">
                <a:solidFill>
                  <a:srgbClr val="FAFD00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 ၄ </a:t>
            </a:r>
            <a:r>
              <a:rPr lang="en-US" b="1" dirty="0" err="1">
                <a:solidFill>
                  <a:srgbClr val="FAFD00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မျိုး</a:t>
            </a:r>
            <a:br>
              <a:rPr lang="en-US" sz="6000" b="1" dirty="0">
                <a:latin typeface="WinInnwa" charset="0"/>
                <a:ea typeface="ＭＳ Ｐゴシック" charset="0"/>
                <a:cs typeface="WinInnwa" charset="0"/>
              </a:rPr>
            </a:br>
            <a:r>
              <a:rPr lang="my-MM" sz="4000" b="1" dirty="0"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လူ့အဖွဲ့အစည်း ၃ ခု</a:t>
            </a:r>
            <a:br>
              <a:rPr lang="en-US" sz="6000" b="1" dirty="0">
                <a:latin typeface="WinInnwa" charset="0"/>
                <a:ea typeface="ＭＳ Ｐゴシック" charset="0"/>
                <a:cs typeface="WinInnwa" charset="0"/>
              </a:rPr>
            </a:br>
            <a:r>
              <a:rPr lang="en-US" sz="4000" b="1" dirty="0" err="1"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ဆိတ်ငြိမ်ကာလ</a:t>
            </a:r>
            <a:br>
              <a:rPr lang="en-US" sz="6000" b="1" dirty="0">
                <a:solidFill>
                  <a:schemeClr val="accent1"/>
                </a:solidFill>
                <a:latin typeface="WinInnwa" charset="0"/>
                <a:ea typeface="ＭＳ Ｐゴシック" charset="0"/>
                <a:cs typeface="WinInnwa" charset="0"/>
              </a:rPr>
            </a:br>
            <a:r>
              <a:rPr lang="en-US" sz="4000" b="1" dirty="0" err="1">
                <a:solidFill>
                  <a:schemeClr val="accent1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ယေရှု</a:t>
            </a:r>
            <a:endParaRPr lang="en-US" sz="5400" i="1" dirty="0">
              <a:solidFill>
                <a:schemeClr val="hlink"/>
              </a:solidFill>
              <a:latin typeface="Pyidaungsu" panose="020B0502040204020203" pitchFamily="34" charset="0"/>
              <a:ea typeface="ＭＳ Ｐゴシック" charset="0"/>
              <a:cs typeface="Pyidaungsu" panose="020B0502040204020203" pitchFamily="34" charset="0"/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79876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41317" name="Freeform 5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282257628 w 695"/>
              <a:gd name="T1" fmla="*/ 279738138 h 652"/>
              <a:gd name="T2" fmla="*/ 224294802 w 695"/>
              <a:gd name="T3" fmla="*/ 456149075 h 652"/>
              <a:gd name="T4" fmla="*/ 183972283 w 695"/>
              <a:gd name="T5" fmla="*/ 574595625 h 652"/>
              <a:gd name="T6" fmla="*/ 65524092 w 695"/>
              <a:gd name="T7" fmla="*/ 655240625 h 652"/>
              <a:gd name="T8" fmla="*/ 103327247 w 695"/>
              <a:gd name="T9" fmla="*/ 1088707500 h 652"/>
              <a:gd name="T10" fmla="*/ 85685351 w 695"/>
              <a:gd name="T11" fmla="*/ 1169352500 h 652"/>
              <a:gd name="T12" fmla="*/ 45362833 w 695"/>
              <a:gd name="T13" fmla="*/ 1287800638 h 652"/>
              <a:gd name="T14" fmla="*/ 241935110 w 695"/>
              <a:gd name="T15" fmla="*/ 1582658125 h 652"/>
              <a:gd name="T16" fmla="*/ 360383301 w 695"/>
              <a:gd name="T17" fmla="*/ 1622980625 h 652"/>
              <a:gd name="T18" fmla="*/ 420867078 w 695"/>
              <a:gd name="T19" fmla="*/ 1643141875 h 652"/>
              <a:gd name="T20" fmla="*/ 1033264531 w 695"/>
              <a:gd name="T21" fmla="*/ 1544856575 h 652"/>
              <a:gd name="T22" fmla="*/ 1073587049 w 695"/>
              <a:gd name="T23" fmla="*/ 1484372825 h 652"/>
              <a:gd name="T24" fmla="*/ 1151712722 w 695"/>
              <a:gd name="T25" fmla="*/ 1406247188 h 652"/>
              <a:gd name="T26" fmla="*/ 1171873981 w 695"/>
              <a:gd name="T27" fmla="*/ 1345763438 h 652"/>
              <a:gd name="T28" fmla="*/ 1290320585 w 695"/>
              <a:gd name="T29" fmla="*/ 1267639388 h 652"/>
              <a:gd name="T30" fmla="*/ 1408768776 w 695"/>
              <a:gd name="T31" fmla="*/ 1227316888 h 652"/>
              <a:gd name="T32" fmla="*/ 1469252553 w 695"/>
              <a:gd name="T33" fmla="*/ 1207155638 h 652"/>
              <a:gd name="T34" fmla="*/ 1625502312 w 695"/>
              <a:gd name="T35" fmla="*/ 1088707500 h 652"/>
              <a:gd name="T36" fmla="*/ 1547376639 w 695"/>
              <a:gd name="T37" fmla="*/ 733366263 h 652"/>
              <a:gd name="T38" fmla="*/ 1249998066 w 695"/>
              <a:gd name="T39" fmla="*/ 675401875 h 652"/>
              <a:gd name="T40" fmla="*/ 1131551463 w 695"/>
              <a:gd name="T41" fmla="*/ 378023438 h 652"/>
              <a:gd name="T42" fmla="*/ 1073587049 w 695"/>
              <a:gd name="T43" fmla="*/ 357862188 h 652"/>
              <a:gd name="T44" fmla="*/ 955140445 w 695"/>
              <a:gd name="T45" fmla="*/ 279738138 h 652"/>
              <a:gd name="T46" fmla="*/ 955140445 w 695"/>
              <a:gd name="T47" fmla="*/ 279738138 h 652"/>
              <a:gd name="T48" fmla="*/ 816530995 w 695"/>
              <a:gd name="T49" fmla="*/ 161290000 h 652"/>
              <a:gd name="T50" fmla="*/ 677923132 w 695"/>
              <a:gd name="T51" fmla="*/ 2520950 h 652"/>
              <a:gd name="T52" fmla="*/ 380544560 w 695"/>
              <a:gd name="T53" fmla="*/ 22682200 h 652"/>
              <a:gd name="T54" fmla="*/ 302418887 w 695"/>
              <a:gd name="T55" fmla="*/ 299899388 h 652"/>
              <a:gd name="T56" fmla="*/ 262096369 w 695"/>
              <a:gd name="T57" fmla="*/ 357862188 h 652"/>
              <a:gd name="T58" fmla="*/ 282257628 w 695"/>
              <a:gd name="T59" fmla="*/ 279738138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55</a:t>
            </a: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2317750" y="533400"/>
            <a:ext cx="190597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800" b="1" i="1" dirty="0" err="1">
                <a:solidFill>
                  <a:srgbClr val="F6FE0A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ဖန်ဆင်းခြင်း</a:t>
            </a:r>
            <a:endParaRPr lang="en-US" sz="2800" b="1" i="1" dirty="0">
              <a:solidFill>
                <a:srgbClr val="F6FE0A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2617565" y="1162867"/>
            <a:ext cx="1359345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i="1" dirty="0" err="1">
                <a:solidFill>
                  <a:srgbClr val="FF5008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အာဗြဟံ</a:t>
            </a:r>
            <a:endParaRPr lang="en-US" sz="3600" b="1" i="1" dirty="0">
              <a:solidFill>
                <a:srgbClr val="FF5008"/>
              </a:solidFill>
              <a:latin typeface="WinInnwa"/>
              <a:ea typeface="MS PGothic" pitchFamily="34" charset="-128"/>
              <a:cs typeface="WinInnwa"/>
            </a:endParaRP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2845407" y="1652588"/>
            <a:ext cx="1516441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i="1" dirty="0" err="1">
                <a:solidFill>
                  <a:srgbClr val="FF5008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ယောသပ</a:t>
            </a:r>
            <a:r>
              <a:rPr lang="en-US" sz="2800" b="1" i="1" dirty="0">
                <a:solidFill>
                  <a:srgbClr val="FF5008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2600325" y="2190750"/>
            <a:ext cx="2109788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i="1" dirty="0" err="1">
                <a:solidFill>
                  <a:srgbClr val="FF5008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မောရှေ</a:t>
            </a:r>
            <a:endParaRPr lang="en-US" sz="2800" b="1" i="1" dirty="0">
              <a:solidFill>
                <a:srgbClr val="FF5008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3313059" y="2749550"/>
            <a:ext cx="1160574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i="1" dirty="0" err="1">
                <a:solidFill>
                  <a:srgbClr val="FF5008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ယောရှု</a:t>
            </a:r>
            <a:endParaRPr lang="en-US" sz="2800" b="1" i="1" dirty="0">
              <a:solidFill>
                <a:srgbClr val="FF5008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3546993" y="3305175"/>
            <a:ext cx="1862689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i="1" dirty="0" err="1">
                <a:solidFill>
                  <a:srgbClr val="00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မင်းမဲ့ကာလ</a:t>
            </a:r>
            <a:endParaRPr lang="en-US" sz="2800" b="1" i="1" dirty="0">
              <a:solidFill>
                <a:srgbClr val="00FF00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3930621" y="3863975"/>
            <a:ext cx="2468625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i="1" dirty="0" err="1">
                <a:solidFill>
                  <a:srgbClr val="00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ဘုရင်အုပ်စိုးခြင်း</a:t>
            </a:r>
            <a:endParaRPr lang="en-US" sz="2800" b="1" i="1" dirty="0">
              <a:solidFill>
                <a:srgbClr val="00FF00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3878879" y="4362450"/>
            <a:ext cx="2499081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i="1" dirty="0" err="1">
                <a:solidFill>
                  <a:srgbClr val="00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သိမ်းပိုက်ခံရခြင်း</a:t>
            </a:r>
            <a:endParaRPr lang="en-US" sz="2800" b="1" i="1" dirty="0">
              <a:solidFill>
                <a:srgbClr val="00FF00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4307861" y="4924425"/>
            <a:ext cx="2753958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i="1" dirty="0" err="1">
                <a:solidFill>
                  <a:srgbClr val="E8EC39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ဆိတ်ငြိမ်ရာကာလ</a:t>
            </a:r>
            <a:endParaRPr lang="en-US" sz="2800" b="1" i="1" dirty="0">
              <a:solidFill>
                <a:srgbClr val="E8EC39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4740718" y="5514975"/>
            <a:ext cx="1221488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3600" b="1" i="1" dirty="0" err="1">
                <a:solidFill>
                  <a:schemeClr val="hlink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ယေရှု</a:t>
            </a:r>
            <a:endParaRPr lang="en-US" sz="3600" b="1" i="1" dirty="0">
              <a:solidFill>
                <a:schemeClr val="hlink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43374" name="Text Box 19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56</a:t>
            </a:r>
          </a:p>
        </p:txBody>
      </p:sp>
      <p:sp>
        <p:nvSpPr>
          <p:cNvPr id="143375" name="Text Box 20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43376" name="Text Box 21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1" grpId="0" autoUpdateAnimBg="0"/>
      <p:bldP spid="8193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638675" y="4114800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908425" y="1720850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15900" y="860831"/>
            <a:ext cx="8609013" cy="5050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my-MM" sz="1600" b="1" dirty="0"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သမ္မာကျမ်းစာအုတ်မြစ် အမှုတော်ဆောင်လုပ်ငန်း၊ ဂျွန်အီဖရိုင်မန်း (</a:t>
            </a:r>
            <a:r>
              <a:rPr lang="my-MM" sz="1600" b="1" dirty="0">
                <a:latin typeface="AlgerianBasD" panose="04040705040A02020702" pitchFamily="82" charset="0"/>
                <a:ea typeface="MS PGothic" pitchFamily="34" charset="-128"/>
                <a:cs typeface="Pyidaungsu" panose="020B0502040204020203" pitchFamily="34" charset="0"/>
              </a:rPr>
              <a:t>ဲသ့ည န. င်္မပာညေယ ဏ့.ီ</a:t>
            </a:r>
            <a:r>
              <a:rPr lang="my-MM" sz="1600" b="1" dirty="0"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) ၏တင်ဆက်မှု။</a:t>
            </a:r>
          </a:p>
          <a:p>
            <a:pPr algn="ctr">
              <a:lnSpc>
                <a:spcPct val="90000"/>
              </a:lnSpc>
              <a:defRPr/>
            </a:pPr>
            <a:r>
              <a:rPr lang="my-MM" sz="1600" b="1" dirty="0"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ကူးယူတင်ဆက်မှု ္ခ ၂ဝဝ၄ သမာကျမ်းစာအုတ်မြစ် (နိုင်ငံတကာအမှုတော်ဆောင်လုပ်ငန်း)ယ င်္အ. ျွှသမအ့ယ ွှနထျေ မြို့</a:t>
            </a:r>
          </a:p>
          <a:p>
            <a:pPr algn="ctr">
              <a:lnSpc>
                <a:spcPct val="90000"/>
              </a:lnSpc>
              <a:defRPr/>
            </a:pPr>
            <a:r>
              <a:rPr lang="my-MM" sz="1600" b="1" dirty="0"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ဥပဒေခွင်.ပြုချက်ရ။ ။ အမေရိကန်နိုင်ငံ၏ ကူးယူတင်ဆက်မှုအက်ဥပဒေဘောင်၏ ကာကွယ်မှုယူထားသည်။ ကိုးကားမှုစာမူနှင်. ပြန်လည်သုံးသပ်ခြင်းမှလွဲ၍ စာပြုစုသူ၏ခွင်.ပြုချက်မပါဘဲ အခြားမည်သည်.ကူးယူတင်ဆက်မှုမှခွင်.ပြုမည်မဟုတ်ပါ။ </a:t>
            </a:r>
          </a:p>
          <a:p>
            <a:pPr algn="ctr">
              <a:lnSpc>
                <a:spcPct val="90000"/>
              </a:lnSpc>
              <a:defRPr/>
            </a:pPr>
            <a:r>
              <a:rPr lang="my-MM" sz="1600" b="1" dirty="0"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အချို့ခွင်.ပြုထားသော အပိုင်ကဏ္ဍများကိုမူ ကျောင်းသူ၊ ကျောင်းသားများ၏ လိုအပ်သောအချက်များပေါ်တွင်မူတည်၍ အထူးခွင်.ပြုချက်ပေးသွားမည်ဖြစ်ပါသည်။ ဤအမှုတော်လုပ်ငန်းတစ်ခုလုံး၌</a:t>
            </a:r>
          </a:p>
          <a:p>
            <a:pPr algn="ctr">
              <a:lnSpc>
                <a:spcPct val="90000"/>
              </a:lnSpc>
              <a:defRPr/>
            </a:pPr>
            <a:r>
              <a:rPr lang="my-MM" sz="1600" b="1" dirty="0"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 ဓါတ်ပုံများအသုံးပြုခွင်.ပေးသော ဣသရေလနိုင်ငံရှိ ယေရုရှလင်မြို့၊ မတ်စ်တာကောလိပ်မှ ဒေါက်တာတော.ဘိုလင် (ီမ. ွှသိိ သြူနည) အားအထူးကျေးဇူးတင်ရှိပါသည်။ ကာဒက်ရှ်ဘာနီးယား (ေိုနျ့-ြမေညနေ) ၏ ဓါတ်ပုံခွင်.ပြုချက်မှာ အော်စတြေးလီးယားနိုင်ငံ ဟော်တိုရုန်နက်ဒန်းနယ် (ံတေအ့သမညနိနညန) မှ ဒေါက်တာလိန်းရစ်မယ်ယား (ီမ. ူနနည ျွငအာနပနမ) ၏ ခွင်.ပြုချက်ဖြစ်ပါသည်။ ကူးယူမှုပြုလိုပါက ခွင်.ပြုချက်ရယူပေးပါရန် အမှုတော်ဆောင်လုပ်ငန်းမှ မေတ္တာရပ်ခံအပ်ပါသည်း ကူးယူသောစာမူအတိအကျအားလည်း အသိပေးစေလိုပါသည်။ အကြောင်အရင်းမှာ  စာသားသော်လည်းကောင်း၊ မြေပုံသော်လည်းကောင်း တရားမဝင်ကူးယူမှုများအား ရှောင်ရှားစေရန်ဖြစ်ပါသည်။ ဆရာ၊ဆရာမများနှင်. ကြာနေတဆင်.ခံပြသ၊ သွန်သင်မှုပြုသူများသည် ဤပါဝါပွိုင်.တွင်ရှိသော အချက်များအား ပြုပြင်ခြင်း၊ အချက်အလက်ပြောင်းရွှေ့စီမံခြင်း၊ ကွန်ပြူတာဆိုင်ရာပြောင်လဲမှုပြုခြင်း များကို စာပြုစုသူ၏ ခွင်.ပြုချက်မပါဘဲ မပြုလုပ်ရပေ။</a:t>
            </a:r>
            <a:endParaRPr lang="en-US" sz="2800" b="1" dirty="0">
              <a:latin typeface="WinInnwa"/>
              <a:ea typeface="MS PGothic" pitchFamily="34" charset="-128"/>
              <a:cs typeface="WinInnwa"/>
            </a:endParaRPr>
          </a:p>
          <a:p>
            <a:pPr algn="ctr">
              <a:lnSpc>
                <a:spcPct val="90000"/>
              </a:lnSpc>
              <a:defRPr/>
            </a:pPr>
            <a:endParaRPr lang="en-US" sz="2000" b="1" dirty="0">
              <a:latin typeface="WinInnwa"/>
              <a:ea typeface="MS PGothic" pitchFamily="34" charset="-128"/>
              <a:cs typeface="WinInnwa"/>
            </a:endParaRPr>
          </a:p>
          <a:p>
            <a:pPr algn="ctr">
              <a:lnSpc>
                <a:spcPct val="90000"/>
              </a:lnSpc>
              <a:defRPr/>
            </a:pPr>
            <a:r>
              <a:rPr lang="my-MM" sz="1600" b="1" dirty="0"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အမေရိကန်နိုင်ငံမှထုတ်ဝေသည်။                နိုင်ငံတကာအခွင့်အရေးဆိုင်ရာ အသိအမှတ်ပြုပြီး။</a:t>
            </a:r>
            <a:endParaRPr lang="en-US" sz="1600" b="1" dirty="0"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327275" y="2444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</a:rPr>
              <a:t>©2004 TBBMI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7620000" y="6527800"/>
            <a:ext cx="66198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03</a:t>
            </a:r>
          </a:p>
        </p:txBody>
      </p:sp>
    </p:spTree>
  </p:cSld>
  <p:clrMapOvr>
    <a:masterClrMapping/>
  </p:clrMapOvr>
  <p:transition>
    <p:wheel spokes="0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99" t="10115" r="12968" b="11848"/>
          <a:stretch>
            <a:fillRect/>
          </a:stretch>
        </p:blipFill>
        <p:spPr bwMode="auto">
          <a:xfrm>
            <a:off x="1363663" y="904875"/>
            <a:ext cx="6584950" cy="535146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65638" y="1428750"/>
            <a:ext cx="2195512" cy="1709738"/>
            <a:chOff x="1512" y="1397"/>
            <a:chExt cx="2748" cy="2267"/>
          </a:xfrm>
        </p:grpSpPr>
        <p:sp>
          <p:nvSpPr>
            <p:cNvPr id="145479" name="Rectangle 5"/>
            <p:cNvSpPr>
              <a:spLocks noChangeArrowheads="1"/>
            </p:cNvSpPr>
            <p:nvPr/>
          </p:nvSpPr>
          <p:spPr bwMode="auto">
            <a:xfrm>
              <a:off x="1512" y="1613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83974" name="Rectangle 6"/>
            <p:cNvSpPr>
              <a:spLocks noChangeArrowheads="1"/>
            </p:cNvSpPr>
            <p:nvPr/>
          </p:nvSpPr>
          <p:spPr bwMode="auto">
            <a:xfrm>
              <a:off x="1806" y="1433"/>
              <a:ext cx="304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>
                  <a:solidFill>
                    <a:srgbClr val="790015"/>
                  </a:solidFill>
                  <a:latin typeface="WinInnwa" charset="0"/>
                  <a:cs typeface="WinInnwa" charset="0"/>
                </a:rPr>
                <a:t>ABRAHAM</a:t>
              </a:r>
              <a:endParaRPr lang="en-US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45481" name="Rectangle 7"/>
            <p:cNvSpPr>
              <a:spLocks noChangeArrowheads="1"/>
            </p:cNvSpPr>
            <p:nvPr/>
          </p:nvSpPr>
          <p:spPr bwMode="auto">
            <a:xfrm>
              <a:off x="1512" y="1613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82" name="AutoShape 8"/>
            <p:cNvSpPr>
              <a:spLocks noChangeArrowheads="1"/>
            </p:cNvSpPr>
            <p:nvPr/>
          </p:nvSpPr>
          <p:spPr bwMode="auto">
            <a:xfrm>
              <a:off x="1512" y="1397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83" name="Rectangle 9"/>
            <p:cNvSpPr>
              <a:spLocks noChangeArrowheads="1"/>
            </p:cNvSpPr>
            <p:nvPr/>
          </p:nvSpPr>
          <p:spPr bwMode="auto">
            <a:xfrm>
              <a:off x="1512" y="1613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83978" name="Rectangle 10"/>
            <p:cNvSpPr>
              <a:spLocks noChangeArrowheads="1"/>
            </p:cNvSpPr>
            <p:nvPr/>
          </p:nvSpPr>
          <p:spPr bwMode="auto">
            <a:xfrm>
              <a:off x="1657" y="1399"/>
              <a:ext cx="433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CREATION</a:t>
              </a:r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45485" name="Line 11"/>
            <p:cNvSpPr>
              <a:spLocks noChangeShapeType="1"/>
            </p:cNvSpPr>
            <p:nvPr/>
          </p:nvSpPr>
          <p:spPr bwMode="auto">
            <a:xfrm>
              <a:off x="1512" y="1559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6" name="Line 12"/>
            <p:cNvSpPr>
              <a:spLocks noChangeShapeType="1"/>
            </p:cNvSpPr>
            <p:nvPr/>
          </p:nvSpPr>
          <p:spPr bwMode="auto">
            <a:xfrm>
              <a:off x="2301" y="1613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7" name="Rectangle 13"/>
            <p:cNvSpPr>
              <a:spLocks noChangeArrowheads="1"/>
            </p:cNvSpPr>
            <p:nvPr/>
          </p:nvSpPr>
          <p:spPr bwMode="auto">
            <a:xfrm>
              <a:off x="1659" y="1774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83982" name="Rectangle 14"/>
            <p:cNvSpPr>
              <a:spLocks noChangeArrowheads="1"/>
            </p:cNvSpPr>
            <p:nvPr/>
          </p:nvSpPr>
          <p:spPr bwMode="auto">
            <a:xfrm>
              <a:off x="1949" y="1605"/>
              <a:ext cx="304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>
                  <a:solidFill>
                    <a:srgbClr val="790015"/>
                  </a:solidFill>
                  <a:latin typeface="WinInnwa" charset="0"/>
                  <a:cs typeface="WinInnwa" charset="0"/>
                </a:rPr>
                <a:t>ABRAHAM</a:t>
              </a:r>
              <a:endParaRPr lang="en-US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45489" name="Rectangle 15"/>
            <p:cNvSpPr>
              <a:spLocks noChangeArrowheads="1"/>
            </p:cNvSpPr>
            <p:nvPr/>
          </p:nvSpPr>
          <p:spPr bwMode="auto">
            <a:xfrm>
              <a:off x="1659" y="1774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90" name="AutoShape 16"/>
            <p:cNvSpPr>
              <a:spLocks noChangeArrowheads="1"/>
            </p:cNvSpPr>
            <p:nvPr/>
          </p:nvSpPr>
          <p:spPr bwMode="auto">
            <a:xfrm>
              <a:off x="1659" y="1559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91" name="Rectangle 17"/>
            <p:cNvSpPr>
              <a:spLocks noChangeArrowheads="1"/>
            </p:cNvSpPr>
            <p:nvPr/>
          </p:nvSpPr>
          <p:spPr bwMode="auto">
            <a:xfrm>
              <a:off x="1659" y="1774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83986" name="Rectangle 18"/>
            <p:cNvSpPr>
              <a:spLocks noChangeArrowheads="1"/>
            </p:cNvSpPr>
            <p:nvPr/>
          </p:nvSpPr>
          <p:spPr bwMode="auto">
            <a:xfrm>
              <a:off x="1816" y="1563"/>
              <a:ext cx="385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ABRAHAM</a:t>
              </a:r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45493" name="Line 19"/>
            <p:cNvSpPr>
              <a:spLocks noChangeShapeType="1"/>
            </p:cNvSpPr>
            <p:nvPr/>
          </p:nvSpPr>
          <p:spPr bwMode="auto">
            <a:xfrm>
              <a:off x="1659" y="173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4" name="Line 20"/>
            <p:cNvSpPr>
              <a:spLocks noChangeShapeType="1"/>
            </p:cNvSpPr>
            <p:nvPr/>
          </p:nvSpPr>
          <p:spPr bwMode="auto">
            <a:xfrm>
              <a:off x="2448" y="1774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5" name="Rectangle 21"/>
            <p:cNvSpPr>
              <a:spLocks noChangeArrowheads="1"/>
            </p:cNvSpPr>
            <p:nvPr/>
          </p:nvSpPr>
          <p:spPr bwMode="auto">
            <a:xfrm>
              <a:off x="1806" y="1949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83990" name="Rectangle 22"/>
            <p:cNvSpPr>
              <a:spLocks noChangeArrowheads="1"/>
            </p:cNvSpPr>
            <p:nvPr/>
          </p:nvSpPr>
          <p:spPr bwMode="auto">
            <a:xfrm>
              <a:off x="2090" y="1765"/>
              <a:ext cx="304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>
                  <a:solidFill>
                    <a:srgbClr val="790015"/>
                  </a:solidFill>
                  <a:latin typeface="WinInnwa" charset="0"/>
                  <a:cs typeface="WinInnwa" charset="0"/>
                </a:rPr>
                <a:t>ABRAHAM</a:t>
              </a:r>
              <a:endParaRPr lang="en-US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45497" name="Rectangle 23"/>
            <p:cNvSpPr>
              <a:spLocks noChangeArrowheads="1"/>
            </p:cNvSpPr>
            <p:nvPr/>
          </p:nvSpPr>
          <p:spPr bwMode="auto">
            <a:xfrm>
              <a:off x="1806" y="1949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98" name="AutoShape 24"/>
            <p:cNvSpPr>
              <a:spLocks noChangeArrowheads="1"/>
            </p:cNvSpPr>
            <p:nvPr/>
          </p:nvSpPr>
          <p:spPr bwMode="auto">
            <a:xfrm>
              <a:off x="1806" y="1734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99" name="Rectangle 25"/>
            <p:cNvSpPr>
              <a:spLocks noChangeArrowheads="1"/>
            </p:cNvSpPr>
            <p:nvPr/>
          </p:nvSpPr>
          <p:spPr bwMode="auto">
            <a:xfrm>
              <a:off x="1806" y="1949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83994" name="Rectangle 26"/>
            <p:cNvSpPr>
              <a:spLocks noChangeArrowheads="1"/>
            </p:cNvSpPr>
            <p:nvPr/>
          </p:nvSpPr>
          <p:spPr bwMode="auto">
            <a:xfrm>
              <a:off x="1973" y="1736"/>
              <a:ext cx="34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JOSEPH</a:t>
              </a:r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45501" name="Line 27"/>
            <p:cNvSpPr>
              <a:spLocks noChangeShapeType="1"/>
            </p:cNvSpPr>
            <p:nvPr/>
          </p:nvSpPr>
          <p:spPr bwMode="auto">
            <a:xfrm>
              <a:off x="1806" y="1895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02" name="Line 28"/>
            <p:cNvSpPr>
              <a:spLocks noChangeShapeType="1"/>
            </p:cNvSpPr>
            <p:nvPr/>
          </p:nvSpPr>
          <p:spPr bwMode="auto">
            <a:xfrm>
              <a:off x="2582" y="1949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03" name="Rectangle 29"/>
            <p:cNvSpPr>
              <a:spLocks noChangeArrowheads="1"/>
            </p:cNvSpPr>
            <p:nvPr/>
          </p:nvSpPr>
          <p:spPr bwMode="auto">
            <a:xfrm>
              <a:off x="1980" y="2110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504" name="AutoShape 30"/>
            <p:cNvSpPr>
              <a:spLocks noChangeArrowheads="1"/>
            </p:cNvSpPr>
            <p:nvPr/>
          </p:nvSpPr>
          <p:spPr bwMode="auto">
            <a:xfrm>
              <a:off x="1980" y="1895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505" name="Rectangle 31"/>
            <p:cNvSpPr>
              <a:spLocks noChangeArrowheads="1"/>
            </p:cNvSpPr>
            <p:nvPr/>
          </p:nvSpPr>
          <p:spPr bwMode="auto">
            <a:xfrm>
              <a:off x="1980" y="2110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84000" name="Rectangle 32"/>
            <p:cNvSpPr>
              <a:spLocks noChangeArrowheads="1"/>
            </p:cNvSpPr>
            <p:nvPr/>
          </p:nvSpPr>
          <p:spPr bwMode="auto">
            <a:xfrm>
              <a:off x="2198" y="1894"/>
              <a:ext cx="258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MOSES</a:t>
              </a:r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45507" name="Line 33"/>
            <p:cNvSpPr>
              <a:spLocks noChangeShapeType="1"/>
            </p:cNvSpPr>
            <p:nvPr/>
          </p:nvSpPr>
          <p:spPr bwMode="auto">
            <a:xfrm>
              <a:off x="1980" y="2070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08" name="Line 34"/>
            <p:cNvSpPr>
              <a:spLocks noChangeShapeType="1"/>
            </p:cNvSpPr>
            <p:nvPr/>
          </p:nvSpPr>
          <p:spPr bwMode="auto">
            <a:xfrm>
              <a:off x="2770" y="2110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09" name="Rectangle 35"/>
            <p:cNvSpPr>
              <a:spLocks noChangeArrowheads="1"/>
            </p:cNvSpPr>
            <p:nvPr/>
          </p:nvSpPr>
          <p:spPr bwMode="auto">
            <a:xfrm>
              <a:off x="2127" y="2272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510" name="AutoShape 36"/>
            <p:cNvSpPr>
              <a:spLocks noChangeArrowheads="1"/>
            </p:cNvSpPr>
            <p:nvPr/>
          </p:nvSpPr>
          <p:spPr bwMode="auto">
            <a:xfrm>
              <a:off x="2127" y="2070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511" name="Rectangle 37"/>
            <p:cNvSpPr>
              <a:spLocks noChangeArrowheads="1"/>
            </p:cNvSpPr>
            <p:nvPr/>
          </p:nvSpPr>
          <p:spPr bwMode="auto">
            <a:xfrm>
              <a:off x="2127" y="2272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84006" name="Rectangle 38"/>
            <p:cNvSpPr>
              <a:spLocks noChangeArrowheads="1"/>
            </p:cNvSpPr>
            <p:nvPr/>
          </p:nvSpPr>
          <p:spPr bwMode="auto">
            <a:xfrm>
              <a:off x="2331" y="2071"/>
              <a:ext cx="258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JOSHUA</a:t>
              </a:r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45513" name="Line 39"/>
            <p:cNvSpPr>
              <a:spLocks noChangeShapeType="1"/>
            </p:cNvSpPr>
            <p:nvPr/>
          </p:nvSpPr>
          <p:spPr bwMode="auto">
            <a:xfrm>
              <a:off x="2127" y="2232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14" name="Rectangle 40"/>
            <p:cNvSpPr>
              <a:spLocks noChangeArrowheads="1"/>
            </p:cNvSpPr>
            <p:nvPr/>
          </p:nvSpPr>
          <p:spPr bwMode="auto">
            <a:xfrm>
              <a:off x="2261" y="2455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515" name="AutoShape 41"/>
            <p:cNvSpPr>
              <a:spLocks noChangeArrowheads="1"/>
            </p:cNvSpPr>
            <p:nvPr/>
          </p:nvSpPr>
          <p:spPr bwMode="auto">
            <a:xfrm>
              <a:off x="2261" y="2232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516" name="Rectangle 42"/>
            <p:cNvSpPr>
              <a:spLocks noChangeArrowheads="1"/>
            </p:cNvSpPr>
            <p:nvPr/>
          </p:nvSpPr>
          <p:spPr bwMode="auto">
            <a:xfrm>
              <a:off x="2261" y="2455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84011" name="Rectangle 43"/>
            <p:cNvSpPr>
              <a:spLocks noChangeArrowheads="1"/>
            </p:cNvSpPr>
            <p:nvPr/>
          </p:nvSpPr>
          <p:spPr bwMode="auto">
            <a:xfrm>
              <a:off x="2410" y="2235"/>
              <a:ext cx="37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ANARCHY</a:t>
              </a:r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45518" name="Line 44"/>
            <p:cNvSpPr>
              <a:spLocks noChangeShapeType="1"/>
            </p:cNvSpPr>
            <p:nvPr/>
          </p:nvSpPr>
          <p:spPr bwMode="auto">
            <a:xfrm>
              <a:off x="2261" y="2415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19" name="Rectangle 45"/>
            <p:cNvSpPr>
              <a:spLocks noChangeArrowheads="1"/>
            </p:cNvSpPr>
            <p:nvPr/>
          </p:nvSpPr>
          <p:spPr bwMode="auto">
            <a:xfrm>
              <a:off x="2400" y="2642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520" name="AutoShape 46"/>
            <p:cNvSpPr>
              <a:spLocks noChangeArrowheads="1"/>
            </p:cNvSpPr>
            <p:nvPr/>
          </p:nvSpPr>
          <p:spPr bwMode="auto">
            <a:xfrm>
              <a:off x="2400" y="2415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521" name="Rectangle 47"/>
            <p:cNvSpPr>
              <a:spLocks noChangeArrowheads="1"/>
            </p:cNvSpPr>
            <p:nvPr/>
          </p:nvSpPr>
          <p:spPr bwMode="auto">
            <a:xfrm>
              <a:off x="2400" y="2646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84016" name="Rectangle 48"/>
            <p:cNvSpPr>
              <a:spLocks noChangeArrowheads="1"/>
            </p:cNvSpPr>
            <p:nvPr/>
          </p:nvSpPr>
          <p:spPr bwMode="auto">
            <a:xfrm>
              <a:off x="2601" y="2416"/>
              <a:ext cx="306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ROYALTY</a:t>
              </a:r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45523" name="Line 49"/>
            <p:cNvSpPr>
              <a:spLocks noChangeShapeType="1"/>
            </p:cNvSpPr>
            <p:nvPr/>
          </p:nvSpPr>
          <p:spPr bwMode="auto">
            <a:xfrm>
              <a:off x="2400" y="2593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24" name="Rectangle 50"/>
            <p:cNvSpPr>
              <a:spLocks noChangeArrowheads="1"/>
            </p:cNvSpPr>
            <p:nvPr/>
          </p:nvSpPr>
          <p:spPr bwMode="auto">
            <a:xfrm>
              <a:off x="2550" y="2816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525" name="AutoShape 51"/>
            <p:cNvSpPr>
              <a:spLocks noChangeArrowheads="1"/>
            </p:cNvSpPr>
            <p:nvPr/>
          </p:nvSpPr>
          <p:spPr bwMode="auto">
            <a:xfrm>
              <a:off x="2550" y="2593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526" name="Rectangle 52"/>
            <p:cNvSpPr>
              <a:spLocks noChangeArrowheads="1"/>
            </p:cNvSpPr>
            <p:nvPr/>
          </p:nvSpPr>
          <p:spPr bwMode="auto">
            <a:xfrm>
              <a:off x="2550" y="2816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84021" name="Rectangle 53"/>
            <p:cNvSpPr>
              <a:spLocks noChangeArrowheads="1"/>
            </p:cNvSpPr>
            <p:nvPr/>
          </p:nvSpPr>
          <p:spPr bwMode="auto">
            <a:xfrm>
              <a:off x="2655" y="2590"/>
              <a:ext cx="449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CAPTIVITY</a:t>
              </a:r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45528" name="Line 54"/>
            <p:cNvSpPr>
              <a:spLocks noChangeShapeType="1"/>
            </p:cNvSpPr>
            <p:nvPr/>
          </p:nvSpPr>
          <p:spPr bwMode="auto">
            <a:xfrm>
              <a:off x="2550" y="2776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29" name="Line 55"/>
            <p:cNvSpPr>
              <a:spLocks noChangeShapeType="1"/>
            </p:cNvSpPr>
            <p:nvPr/>
          </p:nvSpPr>
          <p:spPr bwMode="auto">
            <a:xfrm>
              <a:off x="3340" y="2816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30" name="Rectangle 56"/>
            <p:cNvSpPr>
              <a:spLocks noChangeArrowheads="1"/>
            </p:cNvSpPr>
            <p:nvPr/>
          </p:nvSpPr>
          <p:spPr bwMode="auto">
            <a:xfrm>
              <a:off x="2722" y="2991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531" name="AutoShape 57"/>
            <p:cNvSpPr>
              <a:spLocks noChangeArrowheads="1"/>
            </p:cNvSpPr>
            <p:nvPr/>
          </p:nvSpPr>
          <p:spPr bwMode="auto">
            <a:xfrm>
              <a:off x="2722" y="2776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532" name="Rectangle 58"/>
            <p:cNvSpPr>
              <a:spLocks noChangeArrowheads="1"/>
            </p:cNvSpPr>
            <p:nvPr/>
          </p:nvSpPr>
          <p:spPr bwMode="auto">
            <a:xfrm>
              <a:off x="2722" y="2991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84027" name="Rectangle 59"/>
            <p:cNvSpPr>
              <a:spLocks noChangeArrowheads="1"/>
            </p:cNvSpPr>
            <p:nvPr/>
          </p:nvSpPr>
          <p:spPr bwMode="auto">
            <a:xfrm>
              <a:off x="2861" y="2778"/>
              <a:ext cx="385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SILENCE</a:t>
              </a:r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45534" name="Line 60"/>
            <p:cNvSpPr>
              <a:spLocks noChangeShapeType="1"/>
            </p:cNvSpPr>
            <p:nvPr/>
          </p:nvSpPr>
          <p:spPr bwMode="auto">
            <a:xfrm>
              <a:off x="2722" y="295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35" name="Line 61"/>
            <p:cNvSpPr>
              <a:spLocks noChangeShapeType="1"/>
            </p:cNvSpPr>
            <p:nvPr/>
          </p:nvSpPr>
          <p:spPr bwMode="auto">
            <a:xfrm>
              <a:off x="3511" y="299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36" name="Rectangle 62"/>
            <p:cNvSpPr>
              <a:spLocks noChangeArrowheads="1"/>
            </p:cNvSpPr>
            <p:nvPr/>
          </p:nvSpPr>
          <p:spPr bwMode="auto">
            <a:xfrm>
              <a:off x="2895" y="3201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537" name="AutoShape 63"/>
            <p:cNvSpPr>
              <a:spLocks noChangeArrowheads="1"/>
            </p:cNvSpPr>
            <p:nvPr/>
          </p:nvSpPr>
          <p:spPr bwMode="auto">
            <a:xfrm>
              <a:off x="2895" y="2951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538" name="Rectangle 64"/>
            <p:cNvSpPr>
              <a:spLocks noChangeArrowheads="1"/>
            </p:cNvSpPr>
            <p:nvPr/>
          </p:nvSpPr>
          <p:spPr bwMode="auto">
            <a:xfrm>
              <a:off x="2895" y="3221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grpSp>
          <p:nvGrpSpPr>
            <p:cNvPr id="145539" name="Group 65"/>
            <p:cNvGrpSpPr>
              <a:grpSpLocks/>
            </p:cNvGrpSpPr>
            <p:nvPr/>
          </p:nvGrpSpPr>
          <p:grpSpPr bwMode="auto">
            <a:xfrm>
              <a:off x="3067" y="2963"/>
              <a:ext cx="296" cy="176"/>
              <a:chOff x="3155" y="3099"/>
              <a:chExt cx="296" cy="176"/>
            </a:xfrm>
          </p:grpSpPr>
          <p:sp>
            <p:nvSpPr>
              <p:cNvPr id="84034" name="Rectangle 66"/>
              <p:cNvSpPr>
                <a:spLocks noChangeArrowheads="1"/>
              </p:cNvSpPr>
              <p:nvPr/>
            </p:nvSpPr>
            <p:spPr bwMode="auto">
              <a:xfrm>
                <a:off x="3158" y="3112"/>
                <a:ext cx="0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800" b="1">
                    <a:solidFill>
                      <a:schemeClr val="accent1"/>
                    </a:solidFill>
                    <a:latin typeface="WinInnwa" charset="0"/>
                    <a:cs typeface="WinInnwa" charset="0"/>
                  </a:rPr>
                  <a:t>   </a:t>
                </a:r>
                <a:endParaRPr lang="en-US" sz="8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endParaRPr>
              </a:p>
            </p:txBody>
          </p:sp>
          <p:sp>
            <p:nvSpPr>
              <p:cNvPr id="84035" name="Rectangle 67"/>
              <p:cNvSpPr>
                <a:spLocks noChangeArrowheads="1"/>
              </p:cNvSpPr>
              <p:nvPr/>
            </p:nvSpPr>
            <p:spPr bwMode="auto">
              <a:xfrm>
                <a:off x="3311" y="3099"/>
                <a:ext cx="143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800" b="1">
                    <a:solidFill>
                      <a:schemeClr val="accent1"/>
                    </a:solidFill>
                    <a:latin typeface="WinInnwa" charset="0"/>
                    <a:cs typeface="WinInnwa" charset="0"/>
                  </a:rPr>
                  <a:t>JESUS</a:t>
                </a:r>
                <a:endParaRPr lang="en-US" sz="8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endParaRPr>
              </a:p>
            </p:txBody>
          </p:sp>
        </p:grpSp>
        <p:sp>
          <p:nvSpPr>
            <p:cNvPr id="145540" name="Line 68"/>
            <p:cNvSpPr>
              <a:spLocks noChangeShapeType="1"/>
            </p:cNvSpPr>
            <p:nvPr/>
          </p:nvSpPr>
          <p:spPr bwMode="auto">
            <a:xfrm>
              <a:off x="2895" y="3153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41" name="Line 69"/>
            <p:cNvSpPr>
              <a:spLocks noChangeShapeType="1"/>
            </p:cNvSpPr>
            <p:nvPr/>
          </p:nvSpPr>
          <p:spPr bwMode="auto">
            <a:xfrm flipV="1">
              <a:off x="3354" y="2645"/>
              <a:ext cx="158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038" name="Text Box 70"/>
          <p:cNvSpPr txBox="1">
            <a:spLocks noChangeArrowheads="1"/>
          </p:cNvSpPr>
          <p:nvPr/>
        </p:nvSpPr>
        <p:spPr bwMode="auto">
          <a:xfrm>
            <a:off x="2861451" y="527376"/>
            <a:ext cx="341792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my-MM" sz="2800" b="1" dirty="0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သင့်ရဲ့ “ကျမ်းစာမှတ်စု”</a:t>
            </a:r>
            <a:endParaRPr lang="en-US" sz="2800" b="1" dirty="0">
              <a:solidFill>
                <a:srgbClr val="DCF21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2076450" y="1225550"/>
            <a:ext cx="2763838" cy="1343025"/>
            <a:chOff x="2412" y="2052"/>
            <a:chExt cx="1741" cy="846"/>
          </a:xfrm>
        </p:grpSpPr>
        <p:sp>
          <p:nvSpPr>
            <p:cNvPr id="145474" name="Rectangle 72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75" name="AutoShape 73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76" name="Rectangle 74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84043" name="Rectangle 75"/>
            <p:cNvSpPr>
              <a:spLocks noChangeArrowheads="1"/>
            </p:cNvSpPr>
            <p:nvPr/>
          </p:nvSpPr>
          <p:spPr bwMode="auto">
            <a:xfrm>
              <a:off x="2571" y="2078"/>
              <a:ext cx="59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</a:t>
              </a:r>
              <a:r>
                <a:rPr lang="en-US" sz="1200" b="1" dirty="0" err="1">
                  <a:solidFill>
                    <a:srgbClr val="790015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ဖန်ဆင်းခြင်း</a:t>
              </a:r>
              <a:endParaRPr lang="en-US" sz="18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45478" name="Line 76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2317750" y="1581150"/>
            <a:ext cx="2763838" cy="1343025"/>
            <a:chOff x="2412" y="2052"/>
            <a:chExt cx="1741" cy="846"/>
          </a:xfrm>
        </p:grpSpPr>
        <p:sp>
          <p:nvSpPr>
            <p:cNvPr id="145469" name="Rectangle 78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70" name="AutoShape 79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71" name="Rectangle 80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84049" name="Rectangle 81"/>
            <p:cNvSpPr>
              <a:spLocks noChangeArrowheads="1"/>
            </p:cNvSpPr>
            <p:nvPr/>
          </p:nvSpPr>
          <p:spPr bwMode="auto">
            <a:xfrm>
              <a:off x="2614" y="2106"/>
              <a:ext cx="64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rgbClr val="790015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အာဗြဟံ</a:t>
              </a:r>
              <a:endParaRPr lang="en-US" sz="18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45473" name="Line 82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83"/>
          <p:cNvGrpSpPr>
            <a:grpSpLocks/>
          </p:cNvGrpSpPr>
          <p:nvPr/>
        </p:nvGrpSpPr>
        <p:grpSpPr bwMode="auto">
          <a:xfrm>
            <a:off x="2597150" y="1924050"/>
            <a:ext cx="2763838" cy="1343025"/>
            <a:chOff x="2412" y="2052"/>
            <a:chExt cx="1741" cy="846"/>
          </a:xfrm>
        </p:grpSpPr>
        <p:sp>
          <p:nvSpPr>
            <p:cNvPr id="145464" name="Rectangle 84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65" name="AutoShape 85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66" name="Rectangle 86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84055" name="Rectangle 87"/>
            <p:cNvSpPr>
              <a:spLocks noChangeArrowheads="1"/>
            </p:cNvSpPr>
            <p:nvPr/>
          </p:nvSpPr>
          <p:spPr bwMode="auto">
            <a:xfrm>
              <a:off x="2687" y="2078"/>
              <a:ext cx="50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rgbClr val="790015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ယောသပ</a:t>
              </a:r>
              <a:r>
                <a:rPr lang="en-US" sz="1200" b="1" dirty="0">
                  <a:solidFill>
                    <a:srgbClr val="790015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  <a:endParaRPr lang="en-US" sz="11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45468" name="Line 88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2889250" y="2241550"/>
            <a:ext cx="2763838" cy="1343025"/>
            <a:chOff x="2412" y="2052"/>
            <a:chExt cx="1741" cy="846"/>
          </a:xfrm>
        </p:grpSpPr>
        <p:sp>
          <p:nvSpPr>
            <p:cNvPr id="145459" name="Rectangle 90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60" name="AutoShape 91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61" name="Rectangle 92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84061" name="Rectangle 93"/>
            <p:cNvSpPr>
              <a:spLocks noChangeArrowheads="1"/>
            </p:cNvSpPr>
            <p:nvPr/>
          </p:nvSpPr>
          <p:spPr bwMode="auto">
            <a:xfrm>
              <a:off x="2663" y="2078"/>
              <a:ext cx="40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</a:t>
              </a:r>
              <a:r>
                <a:rPr lang="en-US" sz="1200" b="1" dirty="0" err="1">
                  <a:solidFill>
                    <a:srgbClr val="790015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မောရှေ</a:t>
              </a:r>
              <a:endParaRPr lang="en-US" sz="18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45463" name="Line 94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95"/>
          <p:cNvGrpSpPr>
            <a:grpSpLocks/>
          </p:cNvGrpSpPr>
          <p:nvPr/>
        </p:nvGrpSpPr>
        <p:grpSpPr bwMode="auto">
          <a:xfrm>
            <a:off x="3155950" y="2546350"/>
            <a:ext cx="2763838" cy="1343025"/>
            <a:chOff x="2412" y="2052"/>
            <a:chExt cx="1741" cy="846"/>
          </a:xfrm>
        </p:grpSpPr>
        <p:sp>
          <p:nvSpPr>
            <p:cNvPr id="145454" name="Rectangle 96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55" name="AutoShape 97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56" name="Rectangle 98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84067" name="Rectangle 99"/>
            <p:cNvSpPr>
              <a:spLocks noChangeArrowheads="1"/>
            </p:cNvSpPr>
            <p:nvPr/>
          </p:nvSpPr>
          <p:spPr bwMode="auto">
            <a:xfrm>
              <a:off x="2695" y="2078"/>
              <a:ext cx="35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</a:t>
              </a:r>
              <a:r>
                <a:rPr lang="en-US" sz="1200" b="1" dirty="0" err="1">
                  <a:solidFill>
                    <a:srgbClr val="790015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ယောရှု</a:t>
              </a:r>
              <a:endParaRPr lang="en-US" sz="16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45458" name="Line 100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01"/>
          <p:cNvGrpSpPr>
            <a:grpSpLocks/>
          </p:cNvGrpSpPr>
          <p:nvPr/>
        </p:nvGrpSpPr>
        <p:grpSpPr bwMode="auto">
          <a:xfrm>
            <a:off x="3435350" y="2851150"/>
            <a:ext cx="2763838" cy="1343025"/>
            <a:chOff x="2412" y="2052"/>
            <a:chExt cx="1741" cy="846"/>
          </a:xfrm>
        </p:grpSpPr>
        <p:sp>
          <p:nvSpPr>
            <p:cNvPr id="145449" name="Rectangle 102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50" name="AutoShape 103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51" name="Rectangle 104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84073" name="Rectangle 105"/>
            <p:cNvSpPr>
              <a:spLocks noChangeArrowheads="1"/>
            </p:cNvSpPr>
            <p:nvPr/>
          </p:nvSpPr>
          <p:spPr bwMode="auto">
            <a:xfrm>
              <a:off x="2641" y="2078"/>
              <a:ext cx="45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rgbClr val="790015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မင်းမဲ့ကာလ</a:t>
              </a:r>
              <a:endParaRPr lang="en-US" sz="18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45453" name="Line 106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7"/>
          <p:cNvGrpSpPr>
            <a:grpSpLocks/>
          </p:cNvGrpSpPr>
          <p:nvPr/>
        </p:nvGrpSpPr>
        <p:grpSpPr bwMode="auto">
          <a:xfrm>
            <a:off x="3727450" y="3168650"/>
            <a:ext cx="2763838" cy="1343025"/>
            <a:chOff x="2412" y="2052"/>
            <a:chExt cx="1741" cy="846"/>
          </a:xfrm>
        </p:grpSpPr>
        <p:sp>
          <p:nvSpPr>
            <p:cNvPr id="145444" name="Rectangle 108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45" name="AutoShape 109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46" name="Rectangle 110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84079" name="Rectangle 111"/>
            <p:cNvSpPr>
              <a:spLocks noChangeArrowheads="1"/>
            </p:cNvSpPr>
            <p:nvPr/>
          </p:nvSpPr>
          <p:spPr bwMode="auto">
            <a:xfrm>
              <a:off x="2495" y="2078"/>
              <a:ext cx="74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</a:t>
              </a:r>
              <a:r>
                <a:rPr lang="en-US" sz="1200" b="1" dirty="0" err="1">
                  <a:solidFill>
                    <a:srgbClr val="790015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ဘုရင်အုပ်စိုးခြင်း</a:t>
              </a:r>
              <a:endParaRPr lang="en-US" sz="18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45448" name="Line 112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3"/>
          <p:cNvGrpSpPr>
            <a:grpSpLocks/>
          </p:cNvGrpSpPr>
          <p:nvPr/>
        </p:nvGrpSpPr>
        <p:grpSpPr bwMode="auto">
          <a:xfrm>
            <a:off x="3968750" y="3524250"/>
            <a:ext cx="2763838" cy="1343025"/>
            <a:chOff x="2412" y="2052"/>
            <a:chExt cx="1741" cy="846"/>
          </a:xfrm>
        </p:grpSpPr>
        <p:sp>
          <p:nvSpPr>
            <p:cNvPr id="145439" name="Rectangle 114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40" name="AutoShape 115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41" name="Rectangle 116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84085" name="Rectangle 117"/>
            <p:cNvSpPr>
              <a:spLocks noChangeArrowheads="1"/>
            </p:cNvSpPr>
            <p:nvPr/>
          </p:nvSpPr>
          <p:spPr bwMode="auto">
            <a:xfrm>
              <a:off x="2490" y="2078"/>
              <a:ext cx="75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</a:t>
              </a:r>
              <a:r>
                <a:rPr lang="en-US" sz="1200" b="1" dirty="0" err="1">
                  <a:solidFill>
                    <a:srgbClr val="790015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သိမ်းပိုက်ခံရခြင်း</a:t>
              </a:r>
              <a:endParaRPr lang="en-US" sz="18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45443" name="Line 118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19"/>
          <p:cNvGrpSpPr>
            <a:grpSpLocks/>
          </p:cNvGrpSpPr>
          <p:nvPr/>
        </p:nvGrpSpPr>
        <p:grpSpPr bwMode="auto">
          <a:xfrm>
            <a:off x="4273550" y="3859213"/>
            <a:ext cx="2760663" cy="1333500"/>
            <a:chOff x="2652" y="2271"/>
            <a:chExt cx="1739" cy="840"/>
          </a:xfrm>
        </p:grpSpPr>
        <p:sp>
          <p:nvSpPr>
            <p:cNvPr id="145435" name="Rectangle 120"/>
            <p:cNvSpPr>
              <a:spLocks noChangeArrowheads="1"/>
            </p:cNvSpPr>
            <p:nvPr/>
          </p:nvSpPr>
          <p:spPr bwMode="auto">
            <a:xfrm>
              <a:off x="2652" y="2559"/>
              <a:ext cx="1739" cy="55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36" name="AutoShape 121"/>
            <p:cNvSpPr>
              <a:spLocks noChangeArrowheads="1"/>
            </p:cNvSpPr>
            <p:nvPr/>
          </p:nvSpPr>
          <p:spPr bwMode="auto">
            <a:xfrm>
              <a:off x="2652" y="2271"/>
              <a:ext cx="1006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37" name="Rectangle 122"/>
            <p:cNvSpPr>
              <a:spLocks noChangeArrowheads="1"/>
            </p:cNvSpPr>
            <p:nvPr/>
          </p:nvSpPr>
          <p:spPr bwMode="auto">
            <a:xfrm>
              <a:off x="2678" y="2585"/>
              <a:ext cx="1227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84091" name="Rectangle 123"/>
            <p:cNvSpPr>
              <a:spLocks noChangeArrowheads="1"/>
            </p:cNvSpPr>
            <p:nvPr/>
          </p:nvSpPr>
          <p:spPr bwMode="auto">
            <a:xfrm>
              <a:off x="2789" y="2298"/>
              <a:ext cx="69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rgbClr val="790015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ဆိတ်ငြိမ်ရာကာလ</a:t>
              </a:r>
              <a:endParaRPr lang="en-US" sz="18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  <p:grpSp>
        <p:nvGrpSpPr>
          <p:cNvPr id="13" name="Group 124"/>
          <p:cNvGrpSpPr>
            <a:grpSpLocks/>
          </p:cNvGrpSpPr>
          <p:nvPr/>
        </p:nvGrpSpPr>
        <p:grpSpPr bwMode="auto">
          <a:xfrm>
            <a:off x="4540250" y="4208463"/>
            <a:ext cx="2762250" cy="1479550"/>
            <a:chOff x="3948" y="107"/>
            <a:chExt cx="1740" cy="932"/>
          </a:xfrm>
        </p:grpSpPr>
        <p:sp>
          <p:nvSpPr>
            <p:cNvPr id="145427" name="Rectangle 125"/>
            <p:cNvSpPr>
              <a:spLocks noChangeArrowheads="1"/>
            </p:cNvSpPr>
            <p:nvPr/>
          </p:nvSpPr>
          <p:spPr bwMode="auto">
            <a:xfrm>
              <a:off x="3948" y="472"/>
              <a:ext cx="1740" cy="567"/>
            </a:xfrm>
            <a:prstGeom prst="rect">
              <a:avLst/>
            </a:prstGeom>
            <a:solidFill>
              <a:schemeClr val="tx2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28" name="AutoShape 126"/>
            <p:cNvSpPr>
              <a:spLocks noChangeArrowheads="1"/>
            </p:cNvSpPr>
            <p:nvPr/>
          </p:nvSpPr>
          <p:spPr bwMode="auto">
            <a:xfrm>
              <a:off x="3948" y="107"/>
              <a:ext cx="1007" cy="712"/>
            </a:xfrm>
            <a:prstGeom prst="roundRect">
              <a:avLst>
                <a:gd name="adj" fmla="val 10727"/>
              </a:avLst>
            </a:prstGeom>
            <a:solidFill>
              <a:schemeClr val="tx2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29" name="Rectangle 127"/>
            <p:cNvSpPr>
              <a:spLocks noChangeArrowheads="1"/>
            </p:cNvSpPr>
            <p:nvPr/>
          </p:nvSpPr>
          <p:spPr bwMode="auto">
            <a:xfrm>
              <a:off x="3953" y="472"/>
              <a:ext cx="1245" cy="470"/>
            </a:xfrm>
            <a:prstGeom prst="rect">
              <a:avLst/>
            </a:prstGeom>
            <a:solidFill>
              <a:schemeClr val="tx2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grpSp>
          <p:nvGrpSpPr>
            <p:cNvPr id="145430" name="Group 128"/>
            <p:cNvGrpSpPr>
              <a:grpSpLocks/>
            </p:cNvGrpSpPr>
            <p:nvPr/>
          </p:nvGrpSpPr>
          <p:grpSpPr bwMode="auto">
            <a:xfrm>
              <a:off x="4138" y="138"/>
              <a:ext cx="609" cy="357"/>
              <a:chOff x="3156" y="3113"/>
              <a:chExt cx="477" cy="296"/>
            </a:xfrm>
          </p:grpSpPr>
          <p:sp>
            <p:nvSpPr>
              <p:cNvPr id="84097" name="Rectangle 129"/>
              <p:cNvSpPr>
                <a:spLocks noChangeArrowheads="1"/>
              </p:cNvSpPr>
              <p:nvPr/>
            </p:nvSpPr>
            <p:spPr bwMode="auto">
              <a:xfrm>
                <a:off x="3156" y="3113"/>
                <a:ext cx="0" cy="225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790015"/>
                    </a:solidFill>
                    <a:latin typeface="WinInnwa" charset="0"/>
                    <a:cs typeface="WinInnwa" charset="0"/>
                  </a:rPr>
                  <a:t>   </a:t>
                </a:r>
                <a:endParaRPr lang="en-US" sz="40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endParaRPr>
              </a:p>
            </p:txBody>
          </p:sp>
          <p:sp>
            <p:nvSpPr>
              <p:cNvPr id="84098" name="Rectangle 130"/>
              <p:cNvSpPr>
                <a:spLocks noChangeArrowheads="1"/>
              </p:cNvSpPr>
              <p:nvPr/>
            </p:nvSpPr>
            <p:spPr bwMode="auto">
              <a:xfrm>
                <a:off x="3211" y="3216"/>
                <a:ext cx="422" cy="193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b="1" dirty="0" err="1">
                    <a:solidFill>
                      <a:srgbClr val="790015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ယေရှု</a:t>
                </a:r>
                <a:endParaRPr lang="en-US" sz="3200" b="1" dirty="0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endParaRPr>
              </a:p>
            </p:txBody>
          </p:sp>
        </p:grpSp>
        <p:sp>
          <p:nvSpPr>
            <p:cNvPr id="145431" name="Line 131"/>
            <p:cNvSpPr>
              <a:spLocks noChangeShapeType="1"/>
            </p:cNvSpPr>
            <p:nvPr/>
          </p:nvSpPr>
          <p:spPr bwMode="auto">
            <a:xfrm>
              <a:off x="3948" y="412"/>
              <a:ext cx="1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32" name="Line 132"/>
            <p:cNvSpPr>
              <a:spLocks noChangeShapeType="1"/>
            </p:cNvSpPr>
            <p:nvPr/>
          </p:nvSpPr>
          <p:spPr bwMode="auto">
            <a:xfrm>
              <a:off x="4945" y="472"/>
              <a:ext cx="545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5423" name="Text Box 135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1400" b="1">
              <a:solidFill>
                <a:srgbClr val="FFFFFF"/>
              </a:solidFill>
              <a:latin typeface="WinInnwa" charset="0"/>
              <a:cs typeface="WinInnwa" charset="0"/>
            </a:endParaRPr>
          </a:p>
        </p:txBody>
      </p:sp>
      <p:sp>
        <p:nvSpPr>
          <p:cNvPr id="145424" name="Text Box 136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57</a:t>
            </a:r>
          </a:p>
        </p:txBody>
      </p:sp>
      <p:sp>
        <p:nvSpPr>
          <p:cNvPr id="145425" name="Text Box 137"/>
          <p:cNvSpPr txBox="1">
            <a:spLocks noChangeArrowheads="1"/>
          </p:cNvSpPr>
          <p:nvPr/>
        </p:nvSpPr>
        <p:spPr bwMode="auto">
          <a:xfrm>
            <a:off x="8651875" y="6413500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145426" name="Text Box 138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38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73"/>
          <a:stretch>
            <a:fillRect/>
          </a:stretch>
        </p:blipFill>
        <p:spPr bwMode="auto">
          <a:xfrm>
            <a:off x="639763" y="546100"/>
            <a:ext cx="7848600" cy="57404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58</a:t>
            </a: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147466" name="Rectangle 10"/>
          <p:cNvSpPr>
            <a:spLocks noChangeArrowheads="1"/>
          </p:cNvSpPr>
          <p:nvPr/>
        </p:nvSpPr>
        <p:spPr bwMode="auto">
          <a:xfrm>
            <a:off x="655638" y="1641475"/>
            <a:ext cx="7759700" cy="4618038"/>
          </a:xfrm>
          <a:prstGeom prst="rect">
            <a:avLst/>
          </a:prstGeom>
          <a:solidFill>
            <a:srgbClr val="251C3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heel spokes="0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57"/>
          <a:stretch>
            <a:fillRect/>
          </a:stretch>
        </p:blipFill>
        <p:spPr bwMode="auto">
          <a:xfrm>
            <a:off x="800100" y="477838"/>
            <a:ext cx="7858125" cy="57404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59</a:t>
            </a:r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641350" y="2808288"/>
            <a:ext cx="7839075" cy="3463925"/>
          </a:xfrm>
          <a:prstGeom prst="rect">
            <a:avLst/>
          </a:prstGeom>
          <a:solidFill>
            <a:srgbClr val="251C3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heel spokes="0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57"/>
          <a:stretch>
            <a:fillRect/>
          </a:stretch>
        </p:blipFill>
        <p:spPr bwMode="auto">
          <a:xfrm>
            <a:off x="639763" y="546100"/>
            <a:ext cx="7858125" cy="57404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87045" name="Line 5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151562" name="Rectangle 10"/>
          <p:cNvSpPr>
            <a:spLocks noChangeArrowheads="1"/>
          </p:cNvSpPr>
          <p:nvPr/>
        </p:nvSpPr>
        <p:spPr bwMode="auto">
          <a:xfrm>
            <a:off x="654050" y="4219575"/>
            <a:ext cx="7812088" cy="2079625"/>
          </a:xfrm>
          <a:prstGeom prst="rect">
            <a:avLst/>
          </a:prstGeom>
          <a:solidFill>
            <a:srgbClr val="251C3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heel spokes="0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57"/>
          <a:stretch>
            <a:fillRect/>
          </a:stretch>
        </p:blipFill>
        <p:spPr bwMode="auto">
          <a:xfrm>
            <a:off x="639763" y="546100"/>
            <a:ext cx="7858125" cy="57404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88069" name="Line 5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153608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61</a:t>
            </a:r>
          </a:p>
        </p:txBody>
      </p:sp>
      <p:sp>
        <p:nvSpPr>
          <p:cNvPr id="153609" name="Text Box 9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</p:spTree>
  </p:cSld>
  <p:clrMapOvr>
    <a:masterClrMapping/>
  </p:clrMapOvr>
  <p:transition>
    <p:wheel spokes="0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1549400" y="901700"/>
            <a:ext cx="6483350" cy="49784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89092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1400" b="1">
              <a:solidFill>
                <a:srgbClr val="FFFFFF"/>
              </a:solidFill>
            </a:endParaRPr>
          </a:p>
        </p:txBody>
      </p:sp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62</a:t>
            </a:r>
          </a:p>
        </p:txBody>
      </p:sp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pic>
        <p:nvPicPr>
          <p:cNvPr id="1556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2575" y="952500"/>
            <a:ext cx="6402388" cy="4897438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8" name="WordArt 10"/>
          <p:cNvSpPr>
            <a:spLocks noChangeArrowheads="1" noChangeShapeType="1" noTextEdit="1"/>
          </p:cNvSpPr>
          <p:nvPr/>
        </p:nvSpPr>
        <p:spPr bwMode="auto">
          <a:xfrm>
            <a:off x="366713" y="4164013"/>
            <a:ext cx="8393112" cy="24828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06157"/>
                </a:solidFill>
                <a:effectLst>
                  <a:outerShdw blurRad="63500" dist="81320" dir="3080412" algn="ctr" rotWithShape="0">
                    <a:schemeClr val="bg2">
                      <a:alpha val="74997"/>
                    </a:schemeClr>
                  </a:outerShdw>
                </a:effectLst>
                <a:latin typeface="Pyidaungsu" panose="020B0502040204020203" pitchFamily="34" charset="0"/>
                <a:ea typeface="WinInnwa"/>
                <a:cs typeface="Pyidaungsu" panose="020B0502040204020203" pitchFamily="34" charset="0"/>
              </a:rPr>
              <a:t>ပြောင်းလဲနေသော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06157"/>
                </a:solidFill>
                <a:effectLst>
                  <a:outerShdw blurRad="63500" dist="81320" dir="3080412" algn="ctr" rotWithShape="0">
                    <a:schemeClr val="bg2">
                      <a:alpha val="74997"/>
                    </a:schemeClr>
                  </a:outerShdw>
                </a:effectLst>
                <a:latin typeface="Pyidaungsu" panose="020B0502040204020203" pitchFamily="34" charset="0"/>
                <a:ea typeface="WinInnwa"/>
                <a:cs typeface="Pyidaungsu" panose="020B0502040204020203" pitchFamily="34" charset="0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06157"/>
                </a:solidFill>
                <a:effectLst>
                  <a:outerShdw blurRad="63500" dist="81320" dir="3080412" algn="ctr" rotWithShape="0">
                    <a:schemeClr val="bg2">
                      <a:alpha val="74997"/>
                    </a:schemeClr>
                  </a:outerShdw>
                </a:effectLst>
                <a:latin typeface="Pyidaungsu" panose="020B0502040204020203" pitchFamily="34" charset="0"/>
                <a:ea typeface="WinInnwa"/>
                <a:cs typeface="Pyidaungsu" panose="020B0502040204020203" pitchFamily="34" charset="0"/>
              </a:rPr>
              <a:t>ကမ္ဘာကြီး</a:t>
            </a:r>
            <a:endParaRPr lang="en-US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06157"/>
              </a:solidFill>
              <a:effectLst>
                <a:outerShdw blurRad="63500" dist="81320" dir="3080412" algn="ctr" rotWithShape="0">
                  <a:schemeClr val="bg2">
                    <a:alpha val="74997"/>
                  </a:schemeClr>
                </a:outerShdw>
              </a:effectLst>
              <a:latin typeface="Pyidaungsu" panose="020B0502040204020203" pitchFamily="34" charset="0"/>
              <a:ea typeface="WinInnwa"/>
              <a:cs typeface="Pyidaungsu" panose="020B0502040204020203" pitchFamily="34" charset="0"/>
            </a:endParaRP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98" name="Group 2"/>
          <p:cNvGrpSpPr>
            <a:grpSpLocks/>
          </p:cNvGrpSpPr>
          <p:nvPr/>
        </p:nvGrpSpPr>
        <p:grpSpPr bwMode="auto">
          <a:xfrm>
            <a:off x="2860675" y="1468438"/>
            <a:ext cx="4360863" cy="3598862"/>
            <a:chOff x="290" y="1788"/>
            <a:chExt cx="2748" cy="2267"/>
          </a:xfrm>
        </p:grpSpPr>
        <p:sp>
          <p:nvSpPr>
            <p:cNvPr id="157775" name="Rectangle 3"/>
            <p:cNvSpPr>
              <a:spLocks noChangeArrowheads="1"/>
            </p:cNvSpPr>
            <p:nvPr/>
          </p:nvSpPr>
          <p:spPr bwMode="auto">
            <a:xfrm>
              <a:off x="290" y="2004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116" name="Rectangle 4"/>
            <p:cNvSpPr>
              <a:spLocks noChangeArrowheads="1"/>
            </p:cNvSpPr>
            <p:nvPr/>
          </p:nvSpPr>
          <p:spPr bwMode="auto">
            <a:xfrm>
              <a:off x="567" y="1822"/>
              <a:ext cx="33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>
                  <a:solidFill>
                    <a:srgbClr val="790015"/>
                  </a:solidFill>
                  <a:latin typeface="WinInnwa" charset="0"/>
                  <a:cs typeface="WinInnwa" charset="0"/>
                </a:rPr>
                <a:t>ABRAHAM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57777" name="Rectangle 5"/>
            <p:cNvSpPr>
              <a:spLocks noChangeArrowheads="1"/>
            </p:cNvSpPr>
            <p:nvPr/>
          </p:nvSpPr>
          <p:spPr bwMode="auto">
            <a:xfrm>
              <a:off x="290" y="2004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78" name="AutoShape 6"/>
            <p:cNvSpPr>
              <a:spLocks noChangeArrowheads="1"/>
            </p:cNvSpPr>
            <p:nvPr/>
          </p:nvSpPr>
          <p:spPr bwMode="auto">
            <a:xfrm>
              <a:off x="290" y="1788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79" name="Rectangle 7"/>
            <p:cNvSpPr>
              <a:spLocks noChangeArrowheads="1"/>
            </p:cNvSpPr>
            <p:nvPr/>
          </p:nvSpPr>
          <p:spPr bwMode="auto">
            <a:xfrm>
              <a:off x="290" y="2004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120" name="Rectangle 8"/>
            <p:cNvSpPr>
              <a:spLocks noChangeArrowheads="1"/>
            </p:cNvSpPr>
            <p:nvPr/>
          </p:nvSpPr>
          <p:spPr bwMode="auto">
            <a:xfrm>
              <a:off x="409" y="1790"/>
              <a:ext cx="48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CREATION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57781" name="Line 9"/>
            <p:cNvSpPr>
              <a:spLocks noChangeShapeType="1"/>
            </p:cNvSpPr>
            <p:nvPr/>
          </p:nvSpPr>
          <p:spPr bwMode="auto">
            <a:xfrm>
              <a:off x="290" y="1950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82" name="Line 10"/>
            <p:cNvSpPr>
              <a:spLocks noChangeShapeType="1"/>
            </p:cNvSpPr>
            <p:nvPr/>
          </p:nvSpPr>
          <p:spPr bwMode="auto">
            <a:xfrm>
              <a:off x="1079" y="2004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83" name="Rectangle 11"/>
            <p:cNvSpPr>
              <a:spLocks noChangeArrowheads="1"/>
            </p:cNvSpPr>
            <p:nvPr/>
          </p:nvSpPr>
          <p:spPr bwMode="auto">
            <a:xfrm>
              <a:off x="437" y="2165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124" name="Rectangle 12"/>
            <p:cNvSpPr>
              <a:spLocks noChangeArrowheads="1"/>
            </p:cNvSpPr>
            <p:nvPr/>
          </p:nvSpPr>
          <p:spPr bwMode="auto">
            <a:xfrm>
              <a:off x="710" y="1997"/>
              <a:ext cx="33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>
                  <a:solidFill>
                    <a:srgbClr val="790015"/>
                  </a:solidFill>
                  <a:latin typeface="WinInnwa" charset="0"/>
                  <a:cs typeface="WinInnwa" charset="0"/>
                </a:rPr>
                <a:t>ABRAHAM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57785" name="Rectangle 13"/>
            <p:cNvSpPr>
              <a:spLocks noChangeArrowheads="1"/>
            </p:cNvSpPr>
            <p:nvPr/>
          </p:nvSpPr>
          <p:spPr bwMode="auto">
            <a:xfrm>
              <a:off x="437" y="2165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86" name="AutoShape 14"/>
            <p:cNvSpPr>
              <a:spLocks noChangeArrowheads="1"/>
            </p:cNvSpPr>
            <p:nvPr/>
          </p:nvSpPr>
          <p:spPr bwMode="auto">
            <a:xfrm>
              <a:off x="437" y="1950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87" name="Rectangle 15"/>
            <p:cNvSpPr>
              <a:spLocks noChangeArrowheads="1"/>
            </p:cNvSpPr>
            <p:nvPr/>
          </p:nvSpPr>
          <p:spPr bwMode="auto">
            <a:xfrm>
              <a:off x="437" y="2165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128" name="Rectangle 16"/>
            <p:cNvSpPr>
              <a:spLocks noChangeArrowheads="1"/>
            </p:cNvSpPr>
            <p:nvPr/>
          </p:nvSpPr>
          <p:spPr bwMode="auto">
            <a:xfrm>
              <a:off x="570" y="1957"/>
              <a:ext cx="43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ABRAHAM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57789" name="Line 17"/>
            <p:cNvSpPr>
              <a:spLocks noChangeShapeType="1"/>
            </p:cNvSpPr>
            <p:nvPr/>
          </p:nvSpPr>
          <p:spPr bwMode="auto">
            <a:xfrm>
              <a:off x="437" y="2125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90" name="Line 18"/>
            <p:cNvSpPr>
              <a:spLocks noChangeShapeType="1"/>
            </p:cNvSpPr>
            <p:nvPr/>
          </p:nvSpPr>
          <p:spPr bwMode="auto">
            <a:xfrm>
              <a:off x="1226" y="2165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91" name="Rectangle 19"/>
            <p:cNvSpPr>
              <a:spLocks noChangeArrowheads="1"/>
            </p:cNvSpPr>
            <p:nvPr/>
          </p:nvSpPr>
          <p:spPr bwMode="auto">
            <a:xfrm>
              <a:off x="584" y="2340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132" name="Rectangle 20"/>
            <p:cNvSpPr>
              <a:spLocks noChangeArrowheads="1"/>
            </p:cNvSpPr>
            <p:nvPr/>
          </p:nvSpPr>
          <p:spPr bwMode="auto">
            <a:xfrm>
              <a:off x="853" y="2158"/>
              <a:ext cx="33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>
                  <a:solidFill>
                    <a:srgbClr val="790015"/>
                  </a:solidFill>
                  <a:latin typeface="WinInnwa" charset="0"/>
                  <a:cs typeface="WinInnwa" charset="0"/>
                </a:rPr>
                <a:t>ABRAHAM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57793" name="Rectangle 21"/>
            <p:cNvSpPr>
              <a:spLocks noChangeArrowheads="1"/>
            </p:cNvSpPr>
            <p:nvPr/>
          </p:nvSpPr>
          <p:spPr bwMode="auto">
            <a:xfrm>
              <a:off x="584" y="2340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94" name="AutoShape 22"/>
            <p:cNvSpPr>
              <a:spLocks noChangeArrowheads="1"/>
            </p:cNvSpPr>
            <p:nvPr/>
          </p:nvSpPr>
          <p:spPr bwMode="auto">
            <a:xfrm>
              <a:off x="584" y="2125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95" name="Rectangle 23"/>
            <p:cNvSpPr>
              <a:spLocks noChangeArrowheads="1"/>
            </p:cNvSpPr>
            <p:nvPr/>
          </p:nvSpPr>
          <p:spPr bwMode="auto">
            <a:xfrm>
              <a:off x="584" y="2340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136" name="Rectangle 24"/>
            <p:cNvSpPr>
              <a:spLocks noChangeArrowheads="1"/>
            </p:cNvSpPr>
            <p:nvPr/>
          </p:nvSpPr>
          <p:spPr bwMode="auto">
            <a:xfrm>
              <a:off x="732" y="2126"/>
              <a:ext cx="38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JOSEPH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57797" name="Line 25"/>
            <p:cNvSpPr>
              <a:spLocks noChangeShapeType="1"/>
            </p:cNvSpPr>
            <p:nvPr/>
          </p:nvSpPr>
          <p:spPr bwMode="auto">
            <a:xfrm>
              <a:off x="584" y="2286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98" name="Line 26"/>
            <p:cNvSpPr>
              <a:spLocks noChangeShapeType="1"/>
            </p:cNvSpPr>
            <p:nvPr/>
          </p:nvSpPr>
          <p:spPr bwMode="auto">
            <a:xfrm>
              <a:off x="1360" y="2340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99" name="Rectangle 27"/>
            <p:cNvSpPr>
              <a:spLocks noChangeArrowheads="1"/>
            </p:cNvSpPr>
            <p:nvPr/>
          </p:nvSpPr>
          <p:spPr bwMode="auto">
            <a:xfrm>
              <a:off x="758" y="2501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800" name="AutoShape 28"/>
            <p:cNvSpPr>
              <a:spLocks noChangeArrowheads="1"/>
            </p:cNvSpPr>
            <p:nvPr/>
          </p:nvSpPr>
          <p:spPr bwMode="auto">
            <a:xfrm>
              <a:off x="758" y="2286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801" name="Rectangle 29"/>
            <p:cNvSpPr>
              <a:spLocks noChangeArrowheads="1"/>
            </p:cNvSpPr>
            <p:nvPr/>
          </p:nvSpPr>
          <p:spPr bwMode="auto">
            <a:xfrm>
              <a:off x="758" y="2501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142" name="Rectangle 30"/>
            <p:cNvSpPr>
              <a:spLocks noChangeArrowheads="1"/>
            </p:cNvSpPr>
            <p:nvPr/>
          </p:nvSpPr>
          <p:spPr bwMode="auto">
            <a:xfrm>
              <a:off x="966" y="2287"/>
              <a:ext cx="28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MOSES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57803" name="Line 31"/>
            <p:cNvSpPr>
              <a:spLocks noChangeShapeType="1"/>
            </p:cNvSpPr>
            <p:nvPr/>
          </p:nvSpPr>
          <p:spPr bwMode="auto">
            <a:xfrm>
              <a:off x="758" y="246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04" name="Line 32"/>
            <p:cNvSpPr>
              <a:spLocks noChangeShapeType="1"/>
            </p:cNvSpPr>
            <p:nvPr/>
          </p:nvSpPr>
          <p:spPr bwMode="auto">
            <a:xfrm>
              <a:off x="1548" y="250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05" name="Rectangle 33"/>
            <p:cNvSpPr>
              <a:spLocks noChangeArrowheads="1"/>
            </p:cNvSpPr>
            <p:nvPr/>
          </p:nvSpPr>
          <p:spPr bwMode="auto">
            <a:xfrm>
              <a:off x="905" y="2663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806" name="AutoShape 34"/>
            <p:cNvSpPr>
              <a:spLocks noChangeArrowheads="1"/>
            </p:cNvSpPr>
            <p:nvPr/>
          </p:nvSpPr>
          <p:spPr bwMode="auto">
            <a:xfrm>
              <a:off x="905" y="2461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807" name="Rectangle 35"/>
            <p:cNvSpPr>
              <a:spLocks noChangeArrowheads="1"/>
            </p:cNvSpPr>
            <p:nvPr/>
          </p:nvSpPr>
          <p:spPr bwMode="auto">
            <a:xfrm>
              <a:off x="905" y="2663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148" name="Rectangle 36"/>
            <p:cNvSpPr>
              <a:spLocks noChangeArrowheads="1"/>
            </p:cNvSpPr>
            <p:nvPr/>
          </p:nvSpPr>
          <p:spPr bwMode="auto">
            <a:xfrm>
              <a:off x="1092" y="2462"/>
              <a:ext cx="29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JOSHUA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57809" name="Line 37"/>
            <p:cNvSpPr>
              <a:spLocks noChangeShapeType="1"/>
            </p:cNvSpPr>
            <p:nvPr/>
          </p:nvSpPr>
          <p:spPr bwMode="auto">
            <a:xfrm>
              <a:off x="905" y="2623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10" name="Rectangle 38"/>
            <p:cNvSpPr>
              <a:spLocks noChangeArrowheads="1"/>
            </p:cNvSpPr>
            <p:nvPr/>
          </p:nvSpPr>
          <p:spPr bwMode="auto">
            <a:xfrm>
              <a:off x="1039" y="2846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811" name="AutoShape 39"/>
            <p:cNvSpPr>
              <a:spLocks noChangeArrowheads="1"/>
            </p:cNvSpPr>
            <p:nvPr/>
          </p:nvSpPr>
          <p:spPr bwMode="auto">
            <a:xfrm>
              <a:off x="1039" y="2623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812" name="Rectangle 40"/>
            <p:cNvSpPr>
              <a:spLocks noChangeArrowheads="1"/>
            </p:cNvSpPr>
            <p:nvPr/>
          </p:nvSpPr>
          <p:spPr bwMode="auto">
            <a:xfrm>
              <a:off x="1039" y="2846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153" name="Rectangle 41"/>
            <p:cNvSpPr>
              <a:spLocks noChangeArrowheads="1"/>
            </p:cNvSpPr>
            <p:nvPr/>
          </p:nvSpPr>
          <p:spPr bwMode="auto">
            <a:xfrm>
              <a:off x="1169" y="2624"/>
              <a:ext cx="41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ANARCHY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57814" name="Line 42"/>
            <p:cNvSpPr>
              <a:spLocks noChangeShapeType="1"/>
            </p:cNvSpPr>
            <p:nvPr/>
          </p:nvSpPr>
          <p:spPr bwMode="auto">
            <a:xfrm>
              <a:off x="1039" y="2806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15" name="Rectangle 43"/>
            <p:cNvSpPr>
              <a:spLocks noChangeArrowheads="1"/>
            </p:cNvSpPr>
            <p:nvPr/>
          </p:nvSpPr>
          <p:spPr bwMode="auto">
            <a:xfrm>
              <a:off x="1178" y="3033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816" name="AutoShape 44"/>
            <p:cNvSpPr>
              <a:spLocks noChangeArrowheads="1"/>
            </p:cNvSpPr>
            <p:nvPr/>
          </p:nvSpPr>
          <p:spPr bwMode="auto">
            <a:xfrm>
              <a:off x="1178" y="2806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817" name="Rectangle 45"/>
            <p:cNvSpPr>
              <a:spLocks noChangeArrowheads="1"/>
            </p:cNvSpPr>
            <p:nvPr/>
          </p:nvSpPr>
          <p:spPr bwMode="auto">
            <a:xfrm>
              <a:off x="1178" y="3037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158" name="Rectangle 46"/>
            <p:cNvSpPr>
              <a:spLocks noChangeArrowheads="1"/>
            </p:cNvSpPr>
            <p:nvPr/>
          </p:nvSpPr>
          <p:spPr bwMode="auto">
            <a:xfrm>
              <a:off x="1367" y="2807"/>
              <a:ext cx="32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ROYALTY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57819" name="Line 47"/>
            <p:cNvSpPr>
              <a:spLocks noChangeShapeType="1"/>
            </p:cNvSpPr>
            <p:nvPr/>
          </p:nvSpPr>
          <p:spPr bwMode="auto">
            <a:xfrm>
              <a:off x="1178" y="2984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20" name="Rectangle 48"/>
            <p:cNvSpPr>
              <a:spLocks noChangeArrowheads="1"/>
            </p:cNvSpPr>
            <p:nvPr/>
          </p:nvSpPr>
          <p:spPr bwMode="auto">
            <a:xfrm>
              <a:off x="1328" y="3207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821" name="AutoShape 49"/>
            <p:cNvSpPr>
              <a:spLocks noChangeArrowheads="1"/>
            </p:cNvSpPr>
            <p:nvPr/>
          </p:nvSpPr>
          <p:spPr bwMode="auto">
            <a:xfrm>
              <a:off x="1328" y="2984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822" name="Rectangle 50"/>
            <p:cNvSpPr>
              <a:spLocks noChangeArrowheads="1"/>
            </p:cNvSpPr>
            <p:nvPr/>
          </p:nvSpPr>
          <p:spPr bwMode="auto">
            <a:xfrm>
              <a:off x="1328" y="3207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163" name="Rectangle 51"/>
            <p:cNvSpPr>
              <a:spLocks noChangeArrowheads="1"/>
            </p:cNvSpPr>
            <p:nvPr/>
          </p:nvSpPr>
          <p:spPr bwMode="auto">
            <a:xfrm>
              <a:off x="1407" y="2982"/>
              <a:ext cx="50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CAPTIVITY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57824" name="Line 52"/>
            <p:cNvSpPr>
              <a:spLocks noChangeShapeType="1"/>
            </p:cNvSpPr>
            <p:nvPr/>
          </p:nvSpPr>
          <p:spPr bwMode="auto">
            <a:xfrm>
              <a:off x="1328" y="3167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25" name="Line 53"/>
            <p:cNvSpPr>
              <a:spLocks noChangeShapeType="1"/>
            </p:cNvSpPr>
            <p:nvPr/>
          </p:nvSpPr>
          <p:spPr bwMode="auto">
            <a:xfrm>
              <a:off x="2118" y="3207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26" name="Rectangle 54"/>
            <p:cNvSpPr>
              <a:spLocks noChangeArrowheads="1"/>
            </p:cNvSpPr>
            <p:nvPr/>
          </p:nvSpPr>
          <p:spPr bwMode="auto">
            <a:xfrm>
              <a:off x="1500" y="3382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827" name="AutoShape 55"/>
            <p:cNvSpPr>
              <a:spLocks noChangeArrowheads="1"/>
            </p:cNvSpPr>
            <p:nvPr/>
          </p:nvSpPr>
          <p:spPr bwMode="auto">
            <a:xfrm>
              <a:off x="1500" y="3167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828" name="Rectangle 56"/>
            <p:cNvSpPr>
              <a:spLocks noChangeArrowheads="1"/>
            </p:cNvSpPr>
            <p:nvPr/>
          </p:nvSpPr>
          <p:spPr bwMode="auto">
            <a:xfrm>
              <a:off x="1500" y="3382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169" name="Rectangle 57"/>
            <p:cNvSpPr>
              <a:spLocks noChangeArrowheads="1"/>
            </p:cNvSpPr>
            <p:nvPr/>
          </p:nvSpPr>
          <p:spPr bwMode="auto">
            <a:xfrm>
              <a:off x="1618" y="3168"/>
              <a:ext cx="42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SILENCE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57830" name="Line 58"/>
            <p:cNvSpPr>
              <a:spLocks noChangeShapeType="1"/>
            </p:cNvSpPr>
            <p:nvPr/>
          </p:nvSpPr>
          <p:spPr bwMode="auto">
            <a:xfrm>
              <a:off x="1500" y="3342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31" name="Line 59"/>
            <p:cNvSpPr>
              <a:spLocks noChangeShapeType="1"/>
            </p:cNvSpPr>
            <p:nvPr/>
          </p:nvSpPr>
          <p:spPr bwMode="auto">
            <a:xfrm>
              <a:off x="2289" y="3382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32" name="Rectangle 60"/>
            <p:cNvSpPr>
              <a:spLocks noChangeArrowheads="1"/>
            </p:cNvSpPr>
            <p:nvPr/>
          </p:nvSpPr>
          <p:spPr bwMode="auto">
            <a:xfrm>
              <a:off x="1673" y="3592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833" name="AutoShape 61"/>
            <p:cNvSpPr>
              <a:spLocks noChangeArrowheads="1"/>
            </p:cNvSpPr>
            <p:nvPr/>
          </p:nvSpPr>
          <p:spPr bwMode="auto">
            <a:xfrm>
              <a:off x="1673" y="3342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834" name="Rectangle 62"/>
            <p:cNvSpPr>
              <a:spLocks noChangeArrowheads="1"/>
            </p:cNvSpPr>
            <p:nvPr/>
          </p:nvSpPr>
          <p:spPr bwMode="auto">
            <a:xfrm>
              <a:off x="1673" y="3612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grpSp>
          <p:nvGrpSpPr>
            <p:cNvPr id="157835" name="Group 63"/>
            <p:cNvGrpSpPr>
              <a:grpSpLocks/>
            </p:cNvGrpSpPr>
            <p:nvPr/>
          </p:nvGrpSpPr>
          <p:grpSpPr bwMode="auto">
            <a:xfrm>
              <a:off x="1846" y="3356"/>
              <a:ext cx="342" cy="282"/>
              <a:chOff x="3156" y="3101"/>
              <a:chExt cx="342" cy="282"/>
            </a:xfrm>
          </p:grpSpPr>
          <p:sp>
            <p:nvSpPr>
              <p:cNvPr id="90176" name="Rectangle 64"/>
              <p:cNvSpPr>
                <a:spLocks noChangeArrowheads="1"/>
              </p:cNvSpPr>
              <p:nvPr/>
            </p:nvSpPr>
            <p:spPr bwMode="auto">
              <a:xfrm>
                <a:off x="3156" y="3112"/>
                <a:ext cx="0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accent1"/>
                    </a:solidFill>
                    <a:latin typeface="WinInnwa" charset="0"/>
                    <a:cs typeface="WinInnwa" charset="0"/>
                  </a:rPr>
                  <a:t>   </a:t>
                </a:r>
                <a:endParaRPr 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endParaRPr>
              </a:p>
            </p:txBody>
          </p:sp>
          <p:sp>
            <p:nvSpPr>
              <p:cNvPr id="90177" name="Rectangle 65"/>
              <p:cNvSpPr>
                <a:spLocks noChangeArrowheads="1"/>
              </p:cNvSpPr>
              <p:nvPr/>
            </p:nvSpPr>
            <p:spPr bwMode="auto">
              <a:xfrm>
                <a:off x="3256" y="3101"/>
                <a:ext cx="242" cy="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2900" b="1">
                    <a:solidFill>
                      <a:schemeClr val="accent1"/>
                    </a:solidFill>
                    <a:latin typeface="WinInnwa" charset="0"/>
                    <a:cs typeface="WinInnwa" charset="0"/>
                  </a:rPr>
                  <a:t>JESUS</a:t>
                </a:r>
                <a:endParaRPr 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endParaRPr>
              </a:p>
            </p:txBody>
          </p:sp>
        </p:grpSp>
        <p:sp>
          <p:nvSpPr>
            <p:cNvPr id="157836" name="Line 66"/>
            <p:cNvSpPr>
              <a:spLocks noChangeShapeType="1"/>
            </p:cNvSpPr>
            <p:nvPr/>
          </p:nvSpPr>
          <p:spPr bwMode="auto">
            <a:xfrm>
              <a:off x="1673" y="354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37" name="Line 67"/>
            <p:cNvSpPr>
              <a:spLocks noChangeShapeType="1"/>
            </p:cNvSpPr>
            <p:nvPr/>
          </p:nvSpPr>
          <p:spPr bwMode="auto">
            <a:xfrm flipV="1">
              <a:off x="2132" y="3036"/>
              <a:ext cx="158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7699" name="AutoShape 68"/>
          <p:cNvSpPr>
            <a:spLocks noChangeArrowheads="1"/>
          </p:cNvSpPr>
          <p:nvPr/>
        </p:nvSpPr>
        <p:spPr bwMode="auto">
          <a:xfrm rot="10800000">
            <a:off x="5886450" y="1143000"/>
            <a:ext cx="476250" cy="476250"/>
          </a:xfrm>
          <a:prstGeom prst="rtTriangle">
            <a:avLst/>
          </a:prstGeom>
          <a:solidFill>
            <a:srgbClr val="5656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  <a:cs typeface="WinInnwa" charset="0"/>
            </a:endParaRPr>
          </a:p>
        </p:txBody>
      </p:sp>
      <p:sp>
        <p:nvSpPr>
          <p:cNvPr id="157700" name="AutoShape 69"/>
          <p:cNvSpPr>
            <a:spLocks noChangeArrowheads="1"/>
          </p:cNvSpPr>
          <p:nvPr/>
        </p:nvSpPr>
        <p:spPr bwMode="auto">
          <a:xfrm rot="-5400000">
            <a:off x="2997200" y="1435100"/>
            <a:ext cx="273050" cy="120650"/>
          </a:xfrm>
          <a:prstGeom prst="rightArrow">
            <a:avLst>
              <a:gd name="adj1" fmla="val 50000"/>
              <a:gd name="adj2" fmla="val 113168"/>
            </a:avLst>
          </a:prstGeom>
          <a:noFill/>
          <a:ln w="12700">
            <a:solidFill>
              <a:srgbClr val="51515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  <a:cs typeface="WinInnwa" charset="0"/>
            </a:endParaRPr>
          </a:p>
        </p:txBody>
      </p:sp>
      <p:sp>
        <p:nvSpPr>
          <p:cNvPr id="90182" name="Rectangle 70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90183" name="Line 71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57703" name="Text Box 74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63</a:t>
            </a:r>
          </a:p>
        </p:txBody>
      </p:sp>
      <p:pic>
        <p:nvPicPr>
          <p:cNvPr id="157704" name="Picture 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1274763"/>
            <a:ext cx="2527300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5" name="Picture 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3400" y="2265363"/>
            <a:ext cx="2433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6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2675" y="2681288"/>
            <a:ext cx="2474913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7" name="Picture 7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6688" y="3590925"/>
            <a:ext cx="1290637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8" name="Picture 7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3338" y="3476625"/>
            <a:ext cx="2852737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80"/>
          <p:cNvGrpSpPr>
            <a:grpSpLocks/>
          </p:cNvGrpSpPr>
          <p:nvPr/>
        </p:nvGrpSpPr>
        <p:grpSpPr bwMode="auto">
          <a:xfrm>
            <a:off x="2867025" y="1458913"/>
            <a:ext cx="4360863" cy="3598862"/>
            <a:chOff x="290" y="1788"/>
            <a:chExt cx="2748" cy="2267"/>
          </a:xfrm>
        </p:grpSpPr>
        <p:sp>
          <p:nvSpPr>
            <p:cNvPr id="157710" name="Rectangle 81"/>
            <p:cNvSpPr>
              <a:spLocks noChangeArrowheads="1"/>
            </p:cNvSpPr>
            <p:nvPr/>
          </p:nvSpPr>
          <p:spPr bwMode="auto">
            <a:xfrm>
              <a:off x="290" y="2004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194" name="Rectangle 82"/>
            <p:cNvSpPr>
              <a:spLocks noChangeArrowheads="1"/>
            </p:cNvSpPr>
            <p:nvPr/>
          </p:nvSpPr>
          <p:spPr bwMode="auto">
            <a:xfrm>
              <a:off x="567" y="1822"/>
              <a:ext cx="33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>
                  <a:solidFill>
                    <a:srgbClr val="790015"/>
                  </a:solidFill>
                  <a:latin typeface="WinInnwa" charset="0"/>
                  <a:cs typeface="WinInnwa" charset="0"/>
                </a:rPr>
                <a:t>ABRAHAM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57712" name="Rectangle 83"/>
            <p:cNvSpPr>
              <a:spLocks noChangeArrowheads="1"/>
            </p:cNvSpPr>
            <p:nvPr/>
          </p:nvSpPr>
          <p:spPr bwMode="auto">
            <a:xfrm>
              <a:off x="290" y="2004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13" name="AutoShape 84"/>
            <p:cNvSpPr>
              <a:spLocks noChangeArrowheads="1"/>
            </p:cNvSpPr>
            <p:nvPr/>
          </p:nvSpPr>
          <p:spPr bwMode="auto">
            <a:xfrm>
              <a:off x="290" y="1788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14" name="Rectangle 85"/>
            <p:cNvSpPr>
              <a:spLocks noChangeArrowheads="1"/>
            </p:cNvSpPr>
            <p:nvPr/>
          </p:nvSpPr>
          <p:spPr bwMode="auto">
            <a:xfrm>
              <a:off x="290" y="2004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198" name="Rectangle 86"/>
            <p:cNvSpPr>
              <a:spLocks noChangeArrowheads="1"/>
            </p:cNvSpPr>
            <p:nvPr/>
          </p:nvSpPr>
          <p:spPr bwMode="auto">
            <a:xfrm>
              <a:off x="376" y="1790"/>
              <a:ext cx="55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</a:t>
              </a:r>
              <a:r>
                <a:rPr lang="en-US" sz="1200" b="1" dirty="0" err="1">
                  <a:solidFill>
                    <a:srgbClr val="790015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ဖန်ဆင်းခြင်း</a:t>
              </a:r>
              <a:endParaRPr lang="en-US" sz="18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57716" name="Line 87"/>
            <p:cNvSpPr>
              <a:spLocks noChangeShapeType="1"/>
            </p:cNvSpPr>
            <p:nvPr/>
          </p:nvSpPr>
          <p:spPr bwMode="auto">
            <a:xfrm>
              <a:off x="290" y="1950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7" name="Line 88"/>
            <p:cNvSpPr>
              <a:spLocks noChangeShapeType="1"/>
            </p:cNvSpPr>
            <p:nvPr/>
          </p:nvSpPr>
          <p:spPr bwMode="auto">
            <a:xfrm>
              <a:off x="1079" y="2004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8" name="Rectangle 89"/>
            <p:cNvSpPr>
              <a:spLocks noChangeArrowheads="1"/>
            </p:cNvSpPr>
            <p:nvPr/>
          </p:nvSpPr>
          <p:spPr bwMode="auto">
            <a:xfrm>
              <a:off x="437" y="2165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202" name="Rectangle 90"/>
            <p:cNvSpPr>
              <a:spLocks noChangeArrowheads="1"/>
            </p:cNvSpPr>
            <p:nvPr/>
          </p:nvSpPr>
          <p:spPr bwMode="auto">
            <a:xfrm>
              <a:off x="710" y="1997"/>
              <a:ext cx="33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>
                  <a:solidFill>
                    <a:srgbClr val="790015"/>
                  </a:solidFill>
                  <a:latin typeface="WinInnwa" charset="0"/>
                  <a:cs typeface="WinInnwa" charset="0"/>
                </a:rPr>
                <a:t>ABRAHAM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57720" name="Rectangle 91"/>
            <p:cNvSpPr>
              <a:spLocks noChangeArrowheads="1"/>
            </p:cNvSpPr>
            <p:nvPr/>
          </p:nvSpPr>
          <p:spPr bwMode="auto">
            <a:xfrm>
              <a:off x="437" y="2165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21" name="AutoShape 92"/>
            <p:cNvSpPr>
              <a:spLocks noChangeArrowheads="1"/>
            </p:cNvSpPr>
            <p:nvPr/>
          </p:nvSpPr>
          <p:spPr bwMode="auto">
            <a:xfrm>
              <a:off x="437" y="1950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22" name="Rectangle 93"/>
            <p:cNvSpPr>
              <a:spLocks noChangeArrowheads="1"/>
            </p:cNvSpPr>
            <p:nvPr/>
          </p:nvSpPr>
          <p:spPr bwMode="auto">
            <a:xfrm>
              <a:off x="437" y="2165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206" name="Rectangle 94"/>
            <p:cNvSpPr>
              <a:spLocks noChangeArrowheads="1"/>
            </p:cNvSpPr>
            <p:nvPr/>
          </p:nvSpPr>
          <p:spPr bwMode="auto">
            <a:xfrm>
              <a:off x="587" y="1957"/>
              <a:ext cx="40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</a:t>
              </a:r>
              <a:r>
                <a:rPr lang="en-US" sz="1200" b="1" dirty="0" err="1">
                  <a:solidFill>
                    <a:srgbClr val="790015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အာဗြဟံ</a:t>
              </a:r>
              <a:endParaRPr lang="en-US" sz="18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57724" name="Line 95"/>
            <p:cNvSpPr>
              <a:spLocks noChangeShapeType="1"/>
            </p:cNvSpPr>
            <p:nvPr/>
          </p:nvSpPr>
          <p:spPr bwMode="auto">
            <a:xfrm>
              <a:off x="437" y="2125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5" name="Line 96"/>
            <p:cNvSpPr>
              <a:spLocks noChangeShapeType="1"/>
            </p:cNvSpPr>
            <p:nvPr/>
          </p:nvSpPr>
          <p:spPr bwMode="auto">
            <a:xfrm>
              <a:off x="1226" y="2165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6" name="Rectangle 97"/>
            <p:cNvSpPr>
              <a:spLocks noChangeArrowheads="1"/>
            </p:cNvSpPr>
            <p:nvPr/>
          </p:nvSpPr>
          <p:spPr bwMode="auto">
            <a:xfrm>
              <a:off x="584" y="2340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210" name="Rectangle 98"/>
            <p:cNvSpPr>
              <a:spLocks noChangeArrowheads="1"/>
            </p:cNvSpPr>
            <p:nvPr/>
          </p:nvSpPr>
          <p:spPr bwMode="auto">
            <a:xfrm>
              <a:off x="853" y="2158"/>
              <a:ext cx="33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>
                  <a:solidFill>
                    <a:srgbClr val="790015"/>
                  </a:solidFill>
                  <a:latin typeface="WinInnwa" charset="0"/>
                  <a:cs typeface="WinInnwa" charset="0"/>
                </a:rPr>
                <a:t>ABRAHAM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57728" name="Rectangle 99"/>
            <p:cNvSpPr>
              <a:spLocks noChangeArrowheads="1"/>
            </p:cNvSpPr>
            <p:nvPr/>
          </p:nvSpPr>
          <p:spPr bwMode="auto">
            <a:xfrm>
              <a:off x="584" y="2340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29" name="AutoShape 100"/>
            <p:cNvSpPr>
              <a:spLocks noChangeArrowheads="1"/>
            </p:cNvSpPr>
            <p:nvPr/>
          </p:nvSpPr>
          <p:spPr bwMode="auto">
            <a:xfrm>
              <a:off x="584" y="2125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30" name="Rectangle 101"/>
            <p:cNvSpPr>
              <a:spLocks noChangeArrowheads="1"/>
            </p:cNvSpPr>
            <p:nvPr/>
          </p:nvSpPr>
          <p:spPr bwMode="auto">
            <a:xfrm>
              <a:off x="584" y="2340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214" name="Rectangle 102"/>
            <p:cNvSpPr>
              <a:spLocks noChangeArrowheads="1"/>
            </p:cNvSpPr>
            <p:nvPr/>
          </p:nvSpPr>
          <p:spPr bwMode="auto">
            <a:xfrm>
              <a:off x="678" y="2126"/>
              <a:ext cx="49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</a:t>
              </a:r>
              <a:r>
                <a:rPr lang="en-US" sz="1200" b="1" dirty="0" err="1">
                  <a:solidFill>
                    <a:srgbClr val="790015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ယောသပ</a:t>
              </a:r>
              <a:r>
                <a:rPr lang="en-US" sz="1200" b="1" dirty="0">
                  <a:solidFill>
                    <a:srgbClr val="790015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  <a:endParaRPr lang="en-US" sz="18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57732" name="Line 103"/>
            <p:cNvSpPr>
              <a:spLocks noChangeShapeType="1"/>
            </p:cNvSpPr>
            <p:nvPr/>
          </p:nvSpPr>
          <p:spPr bwMode="auto">
            <a:xfrm>
              <a:off x="584" y="2286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3" name="Line 104"/>
            <p:cNvSpPr>
              <a:spLocks noChangeShapeType="1"/>
            </p:cNvSpPr>
            <p:nvPr/>
          </p:nvSpPr>
          <p:spPr bwMode="auto">
            <a:xfrm>
              <a:off x="1360" y="2340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4" name="Rectangle 105"/>
            <p:cNvSpPr>
              <a:spLocks noChangeArrowheads="1"/>
            </p:cNvSpPr>
            <p:nvPr/>
          </p:nvSpPr>
          <p:spPr bwMode="auto">
            <a:xfrm>
              <a:off x="758" y="2501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35" name="AutoShape 106"/>
            <p:cNvSpPr>
              <a:spLocks noChangeArrowheads="1"/>
            </p:cNvSpPr>
            <p:nvPr/>
          </p:nvSpPr>
          <p:spPr bwMode="auto">
            <a:xfrm>
              <a:off x="758" y="2286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36" name="Rectangle 107"/>
            <p:cNvSpPr>
              <a:spLocks noChangeArrowheads="1"/>
            </p:cNvSpPr>
            <p:nvPr/>
          </p:nvSpPr>
          <p:spPr bwMode="auto">
            <a:xfrm>
              <a:off x="758" y="2501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220" name="Rectangle 108"/>
            <p:cNvSpPr>
              <a:spLocks noChangeArrowheads="1"/>
            </p:cNvSpPr>
            <p:nvPr/>
          </p:nvSpPr>
          <p:spPr bwMode="auto">
            <a:xfrm>
              <a:off x="903" y="2287"/>
              <a:ext cx="40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</a:t>
              </a:r>
              <a:r>
                <a:rPr lang="en-US" sz="1200" b="1" dirty="0" err="1">
                  <a:solidFill>
                    <a:srgbClr val="790015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မောရှေ</a:t>
              </a:r>
              <a:endParaRPr lang="en-US" sz="18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57738" name="Line 109"/>
            <p:cNvSpPr>
              <a:spLocks noChangeShapeType="1"/>
            </p:cNvSpPr>
            <p:nvPr/>
          </p:nvSpPr>
          <p:spPr bwMode="auto">
            <a:xfrm>
              <a:off x="758" y="246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9" name="Line 110"/>
            <p:cNvSpPr>
              <a:spLocks noChangeShapeType="1"/>
            </p:cNvSpPr>
            <p:nvPr/>
          </p:nvSpPr>
          <p:spPr bwMode="auto">
            <a:xfrm>
              <a:off x="1548" y="250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0" name="Rectangle 111"/>
            <p:cNvSpPr>
              <a:spLocks noChangeArrowheads="1"/>
            </p:cNvSpPr>
            <p:nvPr/>
          </p:nvSpPr>
          <p:spPr bwMode="auto">
            <a:xfrm>
              <a:off x="905" y="2663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41" name="AutoShape 112"/>
            <p:cNvSpPr>
              <a:spLocks noChangeArrowheads="1"/>
            </p:cNvSpPr>
            <p:nvPr/>
          </p:nvSpPr>
          <p:spPr bwMode="auto">
            <a:xfrm>
              <a:off x="905" y="2461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42" name="Rectangle 113"/>
            <p:cNvSpPr>
              <a:spLocks noChangeArrowheads="1"/>
            </p:cNvSpPr>
            <p:nvPr/>
          </p:nvSpPr>
          <p:spPr bwMode="auto">
            <a:xfrm>
              <a:off x="905" y="2663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226" name="Rectangle 114"/>
            <p:cNvSpPr>
              <a:spLocks noChangeArrowheads="1"/>
            </p:cNvSpPr>
            <p:nvPr/>
          </p:nvSpPr>
          <p:spPr bwMode="auto">
            <a:xfrm>
              <a:off x="1041" y="2462"/>
              <a:ext cx="39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</a:t>
              </a:r>
              <a:r>
                <a:rPr lang="en-US" sz="1200" b="1" dirty="0" err="1">
                  <a:solidFill>
                    <a:srgbClr val="790015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ယောရှု</a:t>
              </a:r>
              <a:endParaRPr lang="en-US" sz="18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57744" name="Line 115"/>
            <p:cNvSpPr>
              <a:spLocks noChangeShapeType="1"/>
            </p:cNvSpPr>
            <p:nvPr/>
          </p:nvSpPr>
          <p:spPr bwMode="auto">
            <a:xfrm>
              <a:off x="905" y="2623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5" name="Rectangle 116"/>
            <p:cNvSpPr>
              <a:spLocks noChangeArrowheads="1"/>
            </p:cNvSpPr>
            <p:nvPr/>
          </p:nvSpPr>
          <p:spPr bwMode="auto">
            <a:xfrm>
              <a:off x="1039" y="2846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46" name="AutoShape 117"/>
            <p:cNvSpPr>
              <a:spLocks noChangeArrowheads="1"/>
            </p:cNvSpPr>
            <p:nvPr/>
          </p:nvSpPr>
          <p:spPr bwMode="auto">
            <a:xfrm>
              <a:off x="1039" y="2623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47" name="Rectangle 118"/>
            <p:cNvSpPr>
              <a:spLocks noChangeArrowheads="1"/>
            </p:cNvSpPr>
            <p:nvPr/>
          </p:nvSpPr>
          <p:spPr bwMode="auto">
            <a:xfrm>
              <a:off x="1039" y="2846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231" name="Rectangle 119"/>
            <p:cNvSpPr>
              <a:spLocks noChangeArrowheads="1"/>
            </p:cNvSpPr>
            <p:nvPr/>
          </p:nvSpPr>
          <p:spPr bwMode="auto">
            <a:xfrm>
              <a:off x="1085" y="2624"/>
              <a:ext cx="58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</a:t>
              </a:r>
              <a:r>
                <a:rPr lang="en-US" sz="1200" b="1" dirty="0" err="1">
                  <a:solidFill>
                    <a:srgbClr val="790015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မင်းမဲ့ကာလ</a:t>
              </a:r>
              <a:endParaRPr lang="en-US" sz="18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57749" name="Line 120"/>
            <p:cNvSpPr>
              <a:spLocks noChangeShapeType="1"/>
            </p:cNvSpPr>
            <p:nvPr/>
          </p:nvSpPr>
          <p:spPr bwMode="auto">
            <a:xfrm>
              <a:off x="1039" y="2806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0" name="Rectangle 121"/>
            <p:cNvSpPr>
              <a:spLocks noChangeArrowheads="1"/>
            </p:cNvSpPr>
            <p:nvPr/>
          </p:nvSpPr>
          <p:spPr bwMode="auto">
            <a:xfrm>
              <a:off x="1178" y="3033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51" name="AutoShape 122"/>
            <p:cNvSpPr>
              <a:spLocks noChangeArrowheads="1"/>
            </p:cNvSpPr>
            <p:nvPr/>
          </p:nvSpPr>
          <p:spPr bwMode="auto">
            <a:xfrm>
              <a:off x="1178" y="2806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52" name="Rectangle 123"/>
            <p:cNvSpPr>
              <a:spLocks noChangeArrowheads="1"/>
            </p:cNvSpPr>
            <p:nvPr/>
          </p:nvSpPr>
          <p:spPr bwMode="auto">
            <a:xfrm>
              <a:off x="1178" y="3037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236" name="Rectangle 124"/>
            <p:cNvSpPr>
              <a:spLocks noChangeArrowheads="1"/>
            </p:cNvSpPr>
            <p:nvPr/>
          </p:nvSpPr>
          <p:spPr bwMode="auto">
            <a:xfrm>
              <a:off x="1163" y="2807"/>
              <a:ext cx="75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</a:t>
              </a:r>
              <a:r>
                <a:rPr lang="en-US" sz="1200" b="1" dirty="0" err="1">
                  <a:solidFill>
                    <a:srgbClr val="790015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ဘုရင်အုပ်စိုးခြင်း</a:t>
              </a:r>
              <a:endParaRPr lang="en-US" sz="18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57754" name="Line 125"/>
            <p:cNvSpPr>
              <a:spLocks noChangeShapeType="1"/>
            </p:cNvSpPr>
            <p:nvPr/>
          </p:nvSpPr>
          <p:spPr bwMode="auto">
            <a:xfrm>
              <a:off x="1178" y="2984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5" name="Rectangle 126"/>
            <p:cNvSpPr>
              <a:spLocks noChangeArrowheads="1"/>
            </p:cNvSpPr>
            <p:nvPr/>
          </p:nvSpPr>
          <p:spPr bwMode="auto">
            <a:xfrm>
              <a:off x="1328" y="3207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56" name="AutoShape 127"/>
            <p:cNvSpPr>
              <a:spLocks noChangeArrowheads="1"/>
            </p:cNvSpPr>
            <p:nvPr/>
          </p:nvSpPr>
          <p:spPr bwMode="auto">
            <a:xfrm>
              <a:off x="1328" y="2984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57" name="Rectangle 128"/>
            <p:cNvSpPr>
              <a:spLocks noChangeArrowheads="1"/>
            </p:cNvSpPr>
            <p:nvPr/>
          </p:nvSpPr>
          <p:spPr bwMode="auto">
            <a:xfrm>
              <a:off x="1328" y="3207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241" name="Rectangle 129"/>
            <p:cNvSpPr>
              <a:spLocks noChangeArrowheads="1"/>
            </p:cNvSpPr>
            <p:nvPr/>
          </p:nvSpPr>
          <p:spPr bwMode="auto">
            <a:xfrm>
              <a:off x="1282" y="2982"/>
              <a:ext cx="75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</a:t>
              </a:r>
              <a:r>
                <a:rPr lang="en-US" sz="1200" b="1" dirty="0" err="1">
                  <a:solidFill>
                    <a:srgbClr val="790015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သိမ်းပိုက်ခံရခြင်း</a:t>
              </a:r>
              <a:endParaRPr lang="en-US" sz="28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57759" name="Line 130"/>
            <p:cNvSpPr>
              <a:spLocks noChangeShapeType="1"/>
            </p:cNvSpPr>
            <p:nvPr/>
          </p:nvSpPr>
          <p:spPr bwMode="auto">
            <a:xfrm>
              <a:off x="1328" y="3167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0" name="Line 131"/>
            <p:cNvSpPr>
              <a:spLocks noChangeShapeType="1"/>
            </p:cNvSpPr>
            <p:nvPr/>
          </p:nvSpPr>
          <p:spPr bwMode="auto">
            <a:xfrm>
              <a:off x="2118" y="3207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1" name="Rectangle 132"/>
            <p:cNvSpPr>
              <a:spLocks noChangeArrowheads="1"/>
            </p:cNvSpPr>
            <p:nvPr/>
          </p:nvSpPr>
          <p:spPr bwMode="auto">
            <a:xfrm>
              <a:off x="1500" y="3382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62" name="AutoShape 133"/>
            <p:cNvSpPr>
              <a:spLocks noChangeArrowheads="1"/>
            </p:cNvSpPr>
            <p:nvPr/>
          </p:nvSpPr>
          <p:spPr bwMode="auto">
            <a:xfrm>
              <a:off x="1500" y="3167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63" name="Rectangle 134"/>
            <p:cNvSpPr>
              <a:spLocks noChangeArrowheads="1"/>
            </p:cNvSpPr>
            <p:nvPr/>
          </p:nvSpPr>
          <p:spPr bwMode="auto">
            <a:xfrm>
              <a:off x="1500" y="3382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247" name="Rectangle 135"/>
            <p:cNvSpPr>
              <a:spLocks noChangeArrowheads="1"/>
            </p:cNvSpPr>
            <p:nvPr/>
          </p:nvSpPr>
          <p:spPr bwMode="auto">
            <a:xfrm>
              <a:off x="1421" y="3168"/>
              <a:ext cx="82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</a:t>
              </a:r>
              <a:r>
                <a:rPr lang="en-US" sz="1200" b="1" dirty="0" err="1">
                  <a:solidFill>
                    <a:srgbClr val="790015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ဆိတ်ငြိမ်ရာကာလ</a:t>
              </a:r>
              <a:endParaRPr lang="en-US" sz="18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57765" name="Line 136"/>
            <p:cNvSpPr>
              <a:spLocks noChangeShapeType="1"/>
            </p:cNvSpPr>
            <p:nvPr/>
          </p:nvSpPr>
          <p:spPr bwMode="auto">
            <a:xfrm>
              <a:off x="1500" y="3342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6" name="Line 137"/>
            <p:cNvSpPr>
              <a:spLocks noChangeShapeType="1"/>
            </p:cNvSpPr>
            <p:nvPr/>
          </p:nvSpPr>
          <p:spPr bwMode="auto">
            <a:xfrm>
              <a:off x="2289" y="3382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7" name="Rectangle 138"/>
            <p:cNvSpPr>
              <a:spLocks noChangeArrowheads="1"/>
            </p:cNvSpPr>
            <p:nvPr/>
          </p:nvSpPr>
          <p:spPr bwMode="auto">
            <a:xfrm>
              <a:off x="1673" y="3592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68" name="AutoShape 139"/>
            <p:cNvSpPr>
              <a:spLocks noChangeArrowheads="1"/>
            </p:cNvSpPr>
            <p:nvPr/>
          </p:nvSpPr>
          <p:spPr bwMode="auto">
            <a:xfrm>
              <a:off x="1673" y="3342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69" name="Rectangle 140"/>
            <p:cNvSpPr>
              <a:spLocks noChangeArrowheads="1"/>
            </p:cNvSpPr>
            <p:nvPr/>
          </p:nvSpPr>
          <p:spPr bwMode="auto">
            <a:xfrm>
              <a:off x="1673" y="3612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grpSp>
          <p:nvGrpSpPr>
            <p:cNvPr id="157770" name="Group 141"/>
            <p:cNvGrpSpPr>
              <a:grpSpLocks/>
            </p:cNvGrpSpPr>
            <p:nvPr/>
          </p:nvGrpSpPr>
          <p:grpSpPr bwMode="auto">
            <a:xfrm>
              <a:off x="1846" y="3367"/>
              <a:ext cx="430" cy="348"/>
              <a:chOff x="3156" y="3112"/>
              <a:chExt cx="430" cy="348"/>
            </a:xfrm>
          </p:grpSpPr>
          <p:sp>
            <p:nvSpPr>
              <p:cNvPr id="90254" name="Rectangle 142"/>
              <p:cNvSpPr>
                <a:spLocks noChangeArrowheads="1"/>
              </p:cNvSpPr>
              <p:nvPr/>
            </p:nvSpPr>
            <p:spPr bwMode="auto">
              <a:xfrm>
                <a:off x="3156" y="3112"/>
                <a:ext cx="0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accent1"/>
                    </a:solidFill>
                    <a:latin typeface="WinInnwa" charset="0"/>
                    <a:cs typeface="WinInnwa" charset="0"/>
                  </a:rPr>
                  <a:t>   </a:t>
                </a:r>
                <a:endParaRPr lang="en-US" sz="4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endParaRPr>
              </a:p>
            </p:txBody>
          </p:sp>
          <p:sp>
            <p:nvSpPr>
              <p:cNvPr id="90255" name="Rectangle 143"/>
              <p:cNvSpPr>
                <a:spLocks noChangeArrowheads="1"/>
              </p:cNvSpPr>
              <p:nvPr/>
            </p:nvSpPr>
            <p:spPr bwMode="auto">
              <a:xfrm>
                <a:off x="3222" y="3266"/>
                <a:ext cx="364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2000" b="1" dirty="0" err="1">
                    <a:solidFill>
                      <a:schemeClr val="accent1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ယေရှု</a:t>
                </a:r>
                <a:endParaRPr lang="en-US" sz="28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endParaRPr>
              </a:p>
            </p:txBody>
          </p:sp>
        </p:grpSp>
        <p:sp>
          <p:nvSpPr>
            <p:cNvPr id="157771" name="Line 144"/>
            <p:cNvSpPr>
              <a:spLocks noChangeShapeType="1"/>
            </p:cNvSpPr>
            <p:nvPr/>
          </p:nvSpPr>
          <p:spPr bwMode="auto">
            <a:xfrm>
              <a:off x="1673" y="354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2" name="Line 145"/>
            <p:cNvSpPr>
              <a:spLocks noChangeShapeType="1"/>
            </p:cNvSpPr>
            <p:nvPr/>
          </p:nvSpPr>
          <p:spPr bwMode="auto">
            <a:xfrm flipV="1">
              <a:off x="2132" y="3036"/>
              <a:ext cx="158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213" y="609600"/>
            <a:ext cx="7569200" cy="55435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39" name="Oval 3"/>
          <p:cNvSpPr>
            <a:spLocks noChangeArrowheads="1"/>
          </p:cNvSpPr>
          <p:nvPr/>
        </p:nvSpPr>
        <p:spPr bwMode="auto">
          <a:xfrm>
            <a:off x="3357563" y="2178050"/>
            <a:ext cx="1905000" cy="120332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1400" b="1">
              <a:solidFill>
                <a:srgbClr val="FFFFFF"/>
              </a:solidFill>
            </a:endParaRP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688" y="542925"/>
            <a:ext cx="7607300" cy="56086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1525588" y="1254125"/>
            <a:ext cx="59610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 i="1">
                <a:latin typeface="Times" pitchFamily="-112" charset="0"/>
                <a:ea typeface="MS PGothic" pitchFamily="34" charset="-128"/>
                <a:cs typeface="MS PGothic" pitchFamily="34" charset="-128"/>
              </a:rPr>
              <a:t>C   </a:t>
            </a:r>
          </a:p>
        </p:txBody>
      </p:sp>
      <p:sp>
        <p:nvSpPr>
          <p:cNvPr id="92164" name="Line 4"/>
          <p:cNvSpPr>
            <a:spLocks noChangeShapeType="1"/>
          </p:cNvSpPr>
          <p:nvPr/>
        </p:nvSpPr>
        <p:spPr bwMode="auto">
          <a:xfrm>
            <a:off x="2166938" y="23876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>
            <a:off x="3251200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66" name="Line 6"/>
          <p:cNvSpPr>
            <a:spLocks noChangeShapeType="1"/>
          </p:cNvSpPr>
          <p:nvPr/>
        </p:nvSpPr>
        <p:spPr bwMode="auto">
          <a:xfrm>
            <a:off x="4330700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>
            <a:off x="5380038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>
            <a:off x="6459538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69" name="Line 9"/>
          <p:cNvSpPr>
            <a:spLocks noChangeShapeType="1"/>
          </p:cNvSpPr>
          <p:nvPr/>
        </p:nvSpPr>
        <p:spPr bwMode="auto">
          <a:xfrm>
            <a:off x="3241675" y="2932113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70" name="Line 10"/>
          <p:cNvSpPr>
            <a:spLocks noChangeShapeType="1"/>
          </p:cNvSpPr>
          <p:nvPr/>
        </p:nvSpPr>
        <p:spPr bwMode="auto">
          <a:xfrm>
            <a:off x="3241675" y="34829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71" name="Line 11"/>
          <p:cNvSpPr>
            <a:spLocks noChangeShapeType="1"/>
          </p:cNvSpPr>
          <p:nvPr/>
        </p:nvSpPr>
        <p:spPr bwMode="auto">
          <a:xfrm>
            <a:off x="3228975" y="4033838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72" name="Line 12"/>
          <p:cNvSpPr>
            <a:spLocks noChangeShapeType="1"/>
          </p:cNvSpPr>
          <p:nvPr/>
        </p:nvSpPr>
        <p:spPr bwMode="auto">
          <a:xfrm>
            <a:off x="4308475" y="2932113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73" name="Line 13"/>
          <p:cNvSpPr>
            <a:spLocks noChangeShapeType="1"/>
          </p:cNvSpPr>
          <p:nvPr/>
        </p:nvSpPr>
        <p:spPr bwMode="auto">
          <a:xfrm>
            <a:off x="4302125" y="34798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61806" name="Text Box 14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61807" name="Text Box 15"/>
          <p:cNvSpPr txBox="1">
            <a:spLocks noChangeArrowheads="1"/>
          </p:cNvSpPr>
          <p:nvPr/>
        </p:nvSpPr>
        <p:spPr bwMode="auto">
          <a:xfrm>
            <a:off x="8834438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161808" name="Text Box 16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1400" b="1">
              <a:solidFill>
                <a:srgbClr val="FFFFFF"/>
              </a:solidFill>
            </a:endParaRPr>
          </a:p>
        </p:txBody>
      </p:sp>
      <p:sp>
        <p:nvSpPr>
          <p:cNvPr id="161809" name="Text Box 1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65</a:t>
            </a:r>
          </a:p>
        </p:txBody>
      </p:sp>
      <p:sp>
        <p:nvSpPr>
          <p:cNvPr id="161810" name="Text Box 18"/>
          <p:cNvSpPr txBox="1">
            <a:spLocks noChangeArrowheads="1"/>
          </p:cNvSpPr>
          <p:nvPr/>
        </p:nvSpPr>
        <p:spPr bwMode="auto">
          <a:xfrm>
            <a:off x="8651875" y="6413500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10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542925"/>
            <a:ext cx="7607300" cy="56086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1525588" y="1254125"/>
            <a:ext cx="59610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 i="1">
                <a:latin typeface="WinInnwa"/>
                <a:ea typeface="MS PGothic" pitchFamily="34" charset="-128"/>
                <a:cs typeface="WinInnwa"/>
              </a:rPr>
              <a:t>C   </a:t>
            </a:r>
          </a:p>
        </p:txBody>
      </p:sp>
      <p:sp>
        <p:nvSpPr>
          <p:cNvPr id="93188" name="Line 4"/>
          <p:cNvSpPr>
            <a:spLocks noChangeShapeType="1"/>
          </p:cNvSpPr>
          <p:nvPr/>
        </p:nvSpPr>
        <p:spPr bwMode="auto">
          <a:xfrm>
            <a:off x="2311400" y="23876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/>
              <a:ea typeface="MS PGothic" pitchFamily="34" charset="-128"/>
              <a:cs typeface="WinInnwa"/>
            </a:endParaRPr>
          </a:p>
        </p:txBody>
      </p:sp>
      <p:sp>
        <p:nvSpPr>
          <p:cNvPr id="93189" name="Line 5"/>
          <p:cNvSpPr>
            <a:spLocks noChangeShapeType="1"/>
          </p:cNvSpPr>
          <p:nvPr/>
        </p:nvSpPr>
        <p:spPr bwMode="auto">
          <a:xfrm>
            <a:off x="3395663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/>
              <a:ea typeface="MS PGothic" pitchFamily="34" charset="-128"/>
              <a:cs typeface="WinInnwa"/>
            </a:endParaRPr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>
            <a:off x="4475163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/>
              <a:ea typeface="MS PGothic" pitchFamily="34" charset="-128"/>
              <a:cs typeface="WinInnwa"/>
            </a:endParaRPr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>
            <a:off x="5524500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/>
              <a:ea typeface="MS PGothic" pitchFamily="34" charset="-128"/>
              <a:cs typeface="WinInnwa"/>
            </a:endParaRPr>
          </a:p>
        </p:txBody>
      </p:sp>
      <p:sp>
        <p:nvSpPr>
          <p:cNvPr id="93192" name="Line 8"/>
          <p:cNvSpPr>
            <a:spLocks noChangeShapeType="1"/>
          </p:cNvSpPr>
          <p:nvPr/>
        </p:nvSpPr>
        <p:spPr bwMode="auto">
          <a:xfrm>
            <a:off x="6604000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/>
              <a:ea typeface="MS PGothic" pitchFamily="34" charset="-128"/>
              <a:cs typeface="WinInnwa"/>
            </a:endParaRPr>
          </a:p>
        </p:txBody>
      </p:sp>
      <p:sp>
        <p:nvSpPr>
          <p:cNvPr id="93193" name="Line 9"/>
          <p:cNvSpPr>
            <a:spLocks noChangeShapeType="1"/>
          </p:cNvSpPr>
          <p:nvPr/>
        </p:nvSpPr>
        <p:spPr bwMode="auto">
          <a:xfrm>
            <a:off x="3408363" y="2932113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/>
              <a:ea typeface="MS PGothic" pitchFamily="34" charset="-128"/>
              <a:cs typeface="WinInnwa"/>
            </a:endParaRPr>
          </a:p>
        </p:txBody>
      </p:sp>
      <p:sp>
        <p:nvSpPr>
          <p:cNvPr id="93194" name="Line 10"/>
          <p:cNvSpPr>
            <a:spLocks noChangeShapeType="1"/>
          </p:cNvSpPr>
          <p:nvPr/>
        </p:nvSpPr>
        <p:spPr bwMode="auto">
          <a:xfrm>
            <a:off x="3408363" y="34829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/>
              <a:ea typeface="MS PGothic" pitchFamily="34" charset="-128"/>
              <a:cs typeface="WinInnwa"/>
            </a:endParaRPr>
          </a:p>
        </p:txBody>
      </p:sp>
      <p:sp>
        <p:nvSpPr>
          <p:cNvPr id="93195" name="Line 11"/>
          <p:cNvSpPr>
            <a:spLocks noChangeShapeType="1"/>
          </p:cNvSpPr>
          <p:nvPr/>
        </p:nvSpPr>
        <p:spPr bwMode="auto">
          <a:xfrm>
            <a:off x="3395663" y="4033838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/>
              <a:ea typeface="MS PGothic" pitchFamily="34" charset="-128"/>
              <a:cs typeface="WinInnwa"/>
            </a:endParaRPr>
          </a:p>
        </p:txBody>
      </p:sp>
      <p:sp>
        <p:nvSpPr>
          <p:cNvPr id="93196" name="Line 12"/>
          <p:cNvSpPr>
            <a:spLocks noChangeShapeType="1"/>
          </p:cNvSpPr>
          <p:nvPr/>
        </p:nvSpPr>
        <p:spPr bwMode="auto">
          <a:xfrm>
            <a:off x="4475163" y="2932113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/>
              <a:ea typeface="MS PGothic" pitchFamily="34" charset="-128"/>
              <a:cs typeface="WinInnwa"/>
            </a:endParaRPr>
          </a:p>
        </p:txBody>
      </p:sp>
      <p:sp>
        <p:nvSpPr>
          <p:cNvPr id="93197" name="Line 13"/>
          <p:cNvSpPr>
            <a:spLocks noChangeShapeType="1"/>
          </p:cNvSpPr>
          <p:nvPr/>
        </p:nvSpPr>
        <p:spPr bwMode="auto">
          <a:xfrm>
            <a:off x="4468813" y="34798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/>
              <a:ea typeface="MS PGothic" pitchFamily="34" charset="-128"/>
              <a:cs typeface="WinInnwa"/>
            </a:endParaRPr>
          </a:p>
        </p:txBody>
      </p:sp>
      <p:sp>
        <p:nvSpPr>
          <p:cNvPr id="163854" name="Rectangle 14"/>
          <p:cNvSpPr>
            <a:spLocks noChangeArrowheads="1"/>
          </p:cNvSpPr>
          <p:nvPr/>
        </p:nvSpPr>
        <p:spPr bwMode="auto">
          <a:xfrm>
            <a:off x="1905000" y="2514600"/>
            <a:ext cx="868363" cy="116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  <a:latin typeface="WinInnwa" charset="0"/>
                <a:cs typeface="WinInnwa" charset="0"/>
              </a:rPr>
              <a:t> </a:t>
            </a:r>
            <a:r>
              <a:rPr lang="en-US" sz="1800" b="1" i="1" dirty="0" err="1">
                <a:solidFill>
                  <a:schemeClr val="accent2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လူမျိုး</a:t>
            </a:r>
            <a:endParaRPr lang="en-US" sz="1800" b="1" i="1" dirty="0">
              <a:solidFill>
                <a:schemeClr val="accent2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r>
              <a:rPr lang="en-US" sz="1800" b="1" i="1" dirty="0">
                <a:solidFill>
                  <a:schemeClr val="accent2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၄ </a:t>
            </a:r>
            <a:r>
              <a:rPr lang="en-US" sz="1800" b="1" i="1" dirty="0" err="1">
                <a:solidFill>
                  <a:schemeClr val="accent2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မျိုး</a:t>
            </a:r>
            <a:endParaRPr lang="en-US" sz="2800" b="1" i="1" dirty="0">
              <a:solidFill>
                <a:schemeClr val="accent2"/>
              </a:solidFill>
              <a:latin typeface="WinInnwa" charset="0"/>
              <a:cs typeface="WinInnwa" charset="0"/>
            </a:endParaRPr>
          </a:p>
          <a:p>
            <a:r>
              <a:rPr lang="en-US" sz="2800" b="1" i="1" dirty="0">
                <a:solidFill>
                  <a:schemeClr val="accent2"/>
                </a:solidFill>
                <a:latin typeface="WinInnwa" charset="0"/>
                <a:cs typeface="WinInnwa" charset="0"/>
              </a:rPr>
              <a:t>      </a:t>
            </a:r>
            <a:r>
              <a:rPr lang="en-US" b="1" i="1" dirty="0">
                <a:solidFill>
                  <a:schemeClr val="accent2"/>
                </a:solidFill>
                <a:latin typeface="WinInnwa" charset="0"/>
                <a:cs typeface="WinInnwa" charset="0"/>
              </a:rPr>
              <a:t>  </a:t>
            </a:r>
          </a:p>
        </p:txBody>
      </p:sp>
      <p:sp>
        <p:nvSpPr>
          <p:cNvPr id="163855" name="Rectangle 15"/>
          <p:cNvSpPr>
            <a:spLocks noChangeArrowheads="1"/>
          </p:cNvSpPr>
          <p:nvPr/>
        </p:nvSpPr>
        <p:spPr bwMode="auto">
          <a:xfrm>
            <a:off x="5708650" y="2700338"/>
            <a:ext cx="212725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1600" b="1" i="1" dirty="0">
                <a:solidFill>
                  <a:schemeClr val="accent2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၃</a:t>
            </a:r>
          </a:p>
          <a:p>
            <a:r>
              <a:rPr lang="en-US" sz="1600" b="1" i="1" dirty="0" err="1">
                <a:solidFill>
                  <a:schemeClr val="accent2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လူ့အဖွဲ့အစည်း</a:t>
            </a:r>
            <a:endParaRPr lang="en-US" sz="1600" b="1" i="1" dirty="0">
              <a:solidFill>
                <a:schemeClr val="accent2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2501900" y="186872"/>
            <a:ext cx="914400" cy="5386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187534">
                <a:alpha val="74998"/>
              </a:srgbClr>
            </a:outerShdw>
          </a:effec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7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{</a:t>
            </a:r>
          </a:p>
        </p:txBody>
      </p:sp>
      <p:sp>
        <p:nvSpPr>
          <p:cNvPr id="93201" name="Text Box 17"/>
          <p:cNvSpPr txBox="1">
            <a:spLocks noChangeArrowheads="1"/>
          </p:cNvSpPr>
          <p:nvPr/>
        </p:nvSpPr>
        <p:spPr bwMode="auto">
          <a:xfrm>
            <a:off x="4965700" y="1462088"/>
            <a:ext cx="1130300" cy="282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187534">
                <a:alpha val="74998"/>
              </a:srgbClr>
            </a:outerShdw>
          </a:effec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72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}</a:t>
            </a:r>
          </a:p>
        </p:txBody>
      </p:sp>
      <p:sp>
        <p:nvSpPr>
          <p:cNvPr id="163858" name="Rectangle 18"/>
          <p:cNvSpPr>
            <a:spLocks noChangeArrowheads="1"/>
          </p:cNvSpPr>
          <p:nvPr/>
        </p:nvSpPr>
        <p:spPr bwMode="auto">
          <a:xfrm>
            <a:off x="1871663" y="1282700"/>
            <a:ext cx="59563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800" b="1" i="1" dirty="0" err="1">
                <a:solidFill>
                  <a:schemeClr val="accent2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ဖန</a:t>
            </a:r>
            <a:r>
              <a:rPr lang="en-US" sz="2800" b="1" i="1" dirty="0">
                <a:solidFill>
                  <a:schemeClr val="accent2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en-US" sz="4000" b="1" i="1" dirty="0">
                <a:solidFill>
                  <a:schemeClr val="accent2"/>
                </a:solidFill>
                <a:latin typeface="WinInnwa" charset="0"/>
                <a:cs typeface="WinInnwa" charset="0"/>
              </a:rPr>
              <a:t>         7      </a:t>
            </a:r>
            <a:r>
              <a:rPr lang="en-US" sz="2800" b="1" i="1" dirty="0" err="1">
                <a:solidFill>
                  <a:schemeClr val="accent2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ငြိမ</a:t>
            </a:r>
            <a:r>
              <a:rPr lang="en-US" sz="2800" b="1" i="1" dirty="0">
                <a:solidFill>
                  <a:schemeClr val="accent2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en-US" sz="4000" b="1" i="1" dirty="0">
                <a:solidFill>
                  <a:schemeClr val="accent2"/>
                </a:solidFill>
                <a:latin typeface="WinInnwa" charset="0"/>
                <a:cs typeface="WinInnwa" charset="0"/>
              </a:rPr>
              <a:t>     </a:t>
            </a:r>
            <a:r>
              <a:rPr lang="en-US" sz="2800" b="1" i="1" dirty="0" err="1">
                <a:solidFill>
                  <a:schemeClr val="accent2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ယေရှု</a:t>
            </a:r>
            <a:endParaRPr lang="en-US" sz="4000" b="1" i="1" dirty="0">
              <a:solidFill>
                <a:schemeClr val="accent2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63859" name="Line 19"/>
          <p:cNvSpPr>
            <a:spLocks noChangeShapeType="1"/>
          </p:cNvSpPr>
          <p:nvPr/>
        </p:nvSpPr>
        <p:spPr bwMode="auto">
          <a:xfrm>
            <a:off x="4419600" y="1600200"/>
            <a:ext cx="16033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0" name="Text Box 20"/>
          <p:cNvSpPr txBox="1">
            <a:spLocks noChangeArrowheads="1"/>
          </p:cNvSpPr>
          <p:nvPr/>
        </p:nvSpPr>
        <p:spPr bwMode="auto">
          <a:xfrm>
            <a:off x="8761413" y="88900"/>
            <a:ext cx="1841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WinInnwa" charset="0"/>
                <a:cs typeface="WinInnwa" charset="0"/>
              </a:rPr>
              <a:t> </a:t>
            </a:r>
          </a:p>
        </p:txBody>
      </p:sp>
      <p:sp>
        <p:nvSpPr>
          <p:cNvPr id="163861" name="Text Box 21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66</a:t>
            </a:r>
          </a:p>
        </p:txBody>
      </p:sp>
    </p:spTree>
  </p:cSld>
  <p:clrMapOvr>
    <a:masterClrMapping/>
  </p:clrMapOvr>
  <p:transition>
    <p:wheel spokes="0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3600">
                <a:solidFill>
                  <a:srgbClr val="FFFF00"/>
                </a:solidFill>
                <a:latin typeface="Arial" charset="0"/>
                <a:ea typeface="MS PGothic" charset="0"/>
                <a:cs typeface="MS PGothic" charset="0"/>
              </a:rPr>
              <a:t>Burmese</a:t>
            </a:r>
            <a:endParaRPr lang="en-US" sz="3600">
              <a:latin typeface="Arial" charset="0"/>
              <a:ea typeface="MS PGothic" charset="0"/>
              <a:cs typeface="MS PGothic" charset="0"/>
            </a:endParaRPr>
          </a:p>
        </p:txBody>
      </p:sp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76200" y="5435600"/>
            <a:ext cx="8596313" cy="1346200"/>
            <a:chOff x="48" y="3424"/>
            <a:chExt cx="5415" cy="848"/>
          </a:xfrm>
        </p:grpSpPr>
        <p:sp>
          <p:nvSpPr>
            <p:cNvPr id="105477" name="Text Box 5"/>
            <p:cNvSpPr txBox="1">
              <a:spLocks noChangeArrowheads="1"/>
            </p:cNvSpPr>
            <p:nvPr/>
          </p:nvSpPr>
          <p:spPr bwMode="auto">
            <a:xfrm>
              <a:off x="48" y="4099"/>
              <a:ext cx="10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ko-KR" altLang="en-US" sz="12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Gulim" pitchFamily="34" charset="-127"/>
                <a:cs typeface="Gulim" pitchFamily="34" charset="-127"/>
              </a:endParaRPr>
            </a:p>
          </p:txBody>
        </p:sp>
        <p:sp>
          <p:nvSpPr>
            <p:cNvPr id="105478" name="Text Box 6"/>
            <p:cNvSpPr txBox="1">
              <a:spLocks noChangeArrowheads="1"/>
            </p:cNvSpPr>
            <p:nvPr/>
          </p:nvSpPr>
          <p:spPr bwMode="auto">
            <a:xfrm>
              <a:off x="409" y="3424"/>
              <a:ext cx="505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altLang="ko-KR" sz="1800" b="1">
                <a:solidFill>
                  <a:srgbClr val="FAFD00"/>
                </a:solidFill>
                <a:latin typeface="Times New Roman" pitchFamily="-112" charset="0"/>
                <a:ea typeface="Gulim" pitchFamily="34" charset="-127"/>
                <a:cs typeface="Gulim" pitchFamily="34" charset="-127"/>
              </a:endParaRPr>
            </a:p>
          </p:txBody>
        </p:sp>
        <p:sp>
          <p:nvSpPr>
            <p:cNvPr id="105479" name="Text Box 7"/>
            <p:cNvSpPr txBox="1">
              <a:spLocks noChangeArrowheads="1"/>
            </p:cNvSpPr>
            <p:nvPr/>
          </p:nvSpPr>
          <p:spPr bwMode="auto">
            <a:xfrm>
              <a:off x="1957" y="3866"/>
              <a:ext cx="18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80435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ko-KR" sz="2000" dirty="0">
                  <a:solidFill>
                    <a:srgbClr val="FFFB0C"/>
                  </a:solidFill>
                  <a:latin typeface="Helvetica" pitchFamily="-112" charset="0"/>
                  <a:ea typeface="Gulim" pitchFamily="34" charset="-127"/>
                  <a:cs typeface="Gulim" pitchFamily="34" charset="-127"/>
                </a:rPr>
                <a:t>www.biblebasically.org</a:t>
              </a:r>
            </a:p>
          </p:txBody>
        </p:sp>
      </p:grpSp>
      <p:sp>
        <p:nvSpPr>
          <p:cNvPr id="36869" name="Text Box 8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900" b="1">
                <a:solidFill>
                  <a:srgbClr val="FFFFFF"/>
                </a:solidFill>
                <a:ea typeface="Gulim" charset="0"/>
                <a:cs typeface="Gulim" charset="0"/>
              </a:rPr>
              <a:t>©2004 TBBMI</a:t>
            </a:r>
          </a:p>
        </p:txBody>
      </p:sp>
      <p:sp>
        <p:nvSpPr>
          <p:cNvPr id="36870" name="Rectangle 9"/>
          <p:cNvSpPr>
            <a:spLocks noChangeArrowheads="1"/>
          </p:cNvSpPr>
          <p:nvPr/>
        </p:nvSpPr>
        <p:spPr bwMode="auto">
          <a:xfrm>
            <a:off x="7648575" y="6570663"/>
            <a:ext cx="835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000" b="1">
                <a:solidFill>
                  <a:srgbClr val="FFFFFF"/>
                </a:solidFill>
                <a:ea typeface="Gulim" charset="0"/>
                <a:cs typeface="Gulim" charset="0"/>
              </a:rPr>
              <a:t>8.0.01.</a:t>
            </a:r>
          </a:p>
        </p:txBody>
      </p:sp>
      <p:sp>
        <p:nvSpPr>
          <p:cNvPr id="36871" name="Text Box 10"/>
          <p:cNvSpPr txBox="1">
            <a:spLocks noChangeArrowheads="1"/>
          </p:cNvSpPr>
          <p:nvPr/>
        </p:nvSpPr>
        <p:spPr bwMode="auto">
          <a:xfrm>
            <a:off x="8140700" y="6559550"/>
            <a:ext cx="444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000" b="1">
                <a:solidFill>
                  <a:srgbClr val="FFFFFF"/>
                </a:solidFill>
                <a:ea typeface="Gulim" charset="0"/>
                <a:cs typeface="Gulim" charset="0"/>
              </a:rPr>
              <a:t>04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1387475" y="1192213"/>
            <a:ext cx="726757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my-MM" sz="88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သမ္မာကျမ်းစာ</a:t>
            </a:r>
          </a:p>
          <a:p>
            <a:pPr>
              <a:defRPr/>
            </a:pPr>
            <a:r>
              <a:rPr lang="my-MM" sz="88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အုတ်မြစ်</a:t>
            </a:r>
            <a:endParaRPr lang="en-US" sz="8800" b="1" dirty="0">
              <a:solidFill>
                <a:srgbClr val="FFFF00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36873" name="Rectangle 13"/>
          <p:cNvSpPr>
            <a:spLocks noChangeArrowheads="1"/>
          </p:cNvSpPr>
          <p:nvPr/>
        </p:nvSpPr>
        <p:spPr bwMode="auto">
          <a:xfrm>
            <a:off x="476250" y="5295900"/>
            <a:ext cx="81899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800" b="1" i="1" dirty="0">
                <a:solidFill>
                  <a:srgbClr val="FAFD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Texas</a:t>
            </a:r>
            <a:r>
              <a:rPr lang="my-MM" altLang="ko-KR" sz="1800" b="1" i="1" dirty="0">
                <a:solidFill>
                  <a:srgbClr val="FAFD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မြို.မှ သမ္မာကျမ်းစာ-အုတ်မြစ် (နိုင်ငံတကာအမှုတော်ဆောင်လုပ်ငန်း</a:t>
            </a:r>
            <a:r>
              <a:rPr lang="my-MM" altLang="ko-KR" b="1" i="1" dirty="0">
                <a:solidFill>
                  <a:srgbClr val="FAFD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 </a:t>
            </a:r>
            <a:br>
              <a:rPr lang="my-MM" altLang="ko-KR" b="1" i="1" dirty="0">
                <a:solidFill>
                  <a:srgbClr val="FAFD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</a:br>
            <a:r>
              <a:rPr lang="my-MM" altLang="ko-KR" sz="1800" b="1" i="1" dirty="0">
                <a:solidFill>
                  <a:srgbClr val="FAFD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၏ တင်ပြချက်</a:t>
            </a:r>
            <a:endParaRPr lang="en-US" altLang="ko-KR" sz="1800" b="1" i="1" dirty="0">
              <a:solidFill>
                <a:srgbClr val="FAFD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175" y="630238"/>
            <a:ext cx="7985125" cy="5743575"/>
          </a:xfrm>
          <a:prstGeom prst="rect">
            <a:avLst/>
          </a:prstGeom>
          <a:noFill/>
          <a:ln w="76200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76450" y="1225550"/>
            <a:ext cx="2763838" cy="1343025"/>
            <a:chOff x="2412" y="2052"/>
            <a:chExt cx="1741" cy="846"/>
          </a:xfrm>
        </p:grpSpPr>
        <p:sp>
          <p:nvSpPr>
            <p:cNvPr id="165956" name="Rectangle 4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57" name="AutoShape 5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58" name="Rectangle 6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15" name="Rectangle 7"/>
            <p:cNvSpPr>
              <a:spLocks noChangeArrowheads="1"/>
            </p:cNvSpPr>
            <p:nvPr/>
          </p:nvSpPr>
          <p:spPr bwMode="auto">
            <a:xfrm>
              <a:off x="2430" y="2078"/>
              <a:ext cx="8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CREATION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65960" name="Line 8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317750" y="1581150"/>
            <a:ext cx="2763838" cy="1343025"/>
            <a:chOff x="2412" y="2052"/>
            <a:chExt cx="1741" cy="846"/>
          </a:xfrm>
        </p:grpSpPr>
        <p:sp>
          <p:nvSpPr>
            <p:cNvPr id="165951" name="Rectangle 10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52" name="AutoShape 11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53" name="Rectangle 12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21" name="Rectangle 13"/>
            <p:cNvSpPr>
              <a:spLocks noChangeArrowheads="1"/>
            </p:cNvSpPr>
            <p:nvPr/>
          </p:nvSpPr>
          <p:spPr bwMode="auto">
            <a:xfrm>
              <a:off x="2434" y="2078"/>
              <a:ext cx="8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ABRAHAM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65955" name="Line 14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597150" y="1924050"/>
            <a:ext cx="2763838" cy="1343025"/>
            <a:chOff x="2412" y="2052"/>
            <a:chExt cx="1741" cy="846"/>
          </a:xfrm>
        </p:grpSpPr>
        <p:sp>
          <p:nvSpPr>
            <p:cNvPr id="165946" name="Rectangle 16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47" name="AutoShape 17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48" name="Rectangle 18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27" name="Rectangle 19"/>
            <p:cNvSpPr>
              <a:spLocks noChangeArrowheads="1"/>
            </p:cNvSpPr>
            <p:nvPr/>
          </p:nvSpPr>
          <p:spPr bwMode="auto">
            <a:xfrm>
              <a:off x="2514" y="2078"/>
              <a:ext cx="7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JOSEPH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65950" name="Line 20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889250" y="2241550"/>
            <a:ext cx="2763838" cy="1343025"/>
            <a:chOff x="2412" y="2052"/>
            <a:chExt cx="1741" cy="846"/>
          </a:xfrm>
        </p:grpSpPr>
        <p:sp>
          <p:nvSpPr>
            <p:cNvPr id="165941" name="Rectangle 22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42" name="AutoShape 23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43" name="Rectangle 24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33" name="Rectangle 25"/>
            <p:cNvSpPr>
              <a:spLocks noChangeArrowheads="1"/>
            </p:cNvSpPr>
            <p:nvPr/>
          </p:nvSpPr>
          <p:spPr bwMode="auto">
            <a:xfrm>
              <a:off x="2546" y="2078"/>
              <a:ext cx="6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MOSES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65945" name="Line 26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155950" y="2546350"/>
            <a:ext cx="2763838" cy="1343025"/>
            <a:chOff x="2412" y="2052"/>
            <a:chExt cx="1741" cy="846"/>
          </a:xfrm>
        </p:grpSpPr>
        <p:sp>
          <p:nvSpPr>
            <p:cNvPr id="165936" name="Rectangle 28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37" name="AutoShape 29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38" name="Rectangle 30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39" name="Rectangle 31"/>
            <p:cNvSpPr>
              <a:spLocks noChangeArrowheads="1"/>
            </p:cNvSpPr>
            <p:nvPr/>
          </p:nvSpPr>
          <p:spPr bwMode="auto">
            <a:xfrm>
              <a:off x="2506" y="2078"/>
              <a:ext cx="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JOSHUA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65940" name="Line 32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3435350" y="2851150"/>
            <a:ext cx="2763838" cy="1343025"/>
            <a:chOff x="2412" y="2052"/>
            <a:chExt cx="1741" cy="846"/>
          </a:xfrm>
        </p:grpSpPr>
        <p:sp>
          <p:nvSpPr>
            <p:cNvPr id="165931" name="Rectangle 34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32" name="AutoShape 35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33" name="Rectangle 36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5" name="Rectangle 37"/>
            <p:cNvSpPr>
              <a:spLocks noChangeArrowheads="1"/>
            </p:cNvSpPr>
            <p:nvPr/>
          </p:nvSpPr>
          <p:spPr bwMode="auto">
            <a:xfrm>
              <a:off x="2446" y="2078"/>
              <a:ext cx="8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ANARCHY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65935" name="Line 38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3727450" y="3168650"/>
            <a:ext cx="2763838" cy="1343025"/>
            <a:chOff x="2412" y="2052"/>
            <a:chExt cx="1741" cy="846"/>
          </a:xfrm>
        </p:grpSpPr>
        <p:sp>
          <p:nvSpPr>
            <p:cNvPr id="165926" name="Rectangle 40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27" name="AutoShape 41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28" name="Rectangle 42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1" name="Rectangle 43"/>
            <p:cNvSpPr>
              <a:spLocks noChangeArrowheads="1"/>
            </p:cNvSpPr>
            <p:nvPr/>
          </p:nvSpPr>
          <p:spPr bwMode="auto">
            <a:xfrm>
              <a:off x="2462" y="2078"/>
              <a:ext cx="8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ROYALTY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65930" name="Line 44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3968750" y="3524250"/>
            <a:ext cx="2763838" cy="1343025"/>
            <a:chOff x="2412" y="2052"/>
            <a:chExt cx="1741" cy="846"/>
          </a:xfrm>
        </p:grpSpPr>
        <p:sp>
          <p:nvSpPr>
            <p:cNvPr id="165921" name="Rectangle 46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22" name="AutoShape 47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23" name="Rectangle 48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7" name="Rectangle 49"/>
            <p:cNvSpPr>
              <a:spLocks noChangeArrowheads="1"/>
            </p:cNvSpPr>
            <p:nvPr/>
          </p:nvSpPr>
          <p:spPr bwMode="auto">
            <a:xfrm>
              <a:off x="2430" y="2078"/>
              <a:ext cx="8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CAPTIVITY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65925" name="Line 50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4273550" y="3859213"/>
            <a:ext cx="2760663" cy="1333500"/>
            <a:chOff x="2652" y="2271"/>
            <a:chExt cx="1739" cy="840"/>
          </a:xfrm>
        </p:grpSpPr>
        <p:sp>
          <p:nvSpPr>
            <p:cNvPr id="165917" name="Rectangle 52"/>
            <p:cNvSpPr>
              <a:spLocks noChangeArrowheads="1"/>
            </p:cNvSpPr>
            <p:nvPr/>
          </p:nvSpPr>
          <p:spPr bwMode="auto">
            <a:xfrm>
              <a:off x="2652" y="2559"/>
              <a:ext cx="1739" cy="55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8" name="AutoShape 53"/>
            <p:cNvSpPr>
              <a:spLocks noChangeArrowheads="1"/>
            </p:cNvSpPr>
            <p:nvPr/>
          </p:nvSpPr>
          <p:spPr bwMode="auto">
            <a:xfrm>
              <a:off x="2652" y="2271"/>
              <a:ext cx="1006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9" name="Rectangle 54"/>
            <p:cNvSpPr>
              <a:spLocks noChangeArrowheads="1"/>
            </p:cNvSpPr>
            <p:nvPr/>
          </p:nvSpPr>
          <p:spPr bwMode="auto">
            <a:xfrm>
              <a:off x="2678" y="2585"/>
              <a:ext cx="1227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3" name="Rectangle 55"/>
            <p:cNvSpPr>
              <a:spLocks noChangeArrowheads="1"/>
            </p:cNvSpPr>
            <p:nvPr/>
          </p:nvSpPr>
          <p:spPr bwMode="auto">
            <a:xfrm>
              <a:off x="2763" y="2298"/>
              <a:ext cx="7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SILENCE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</p:grp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4540250" y="4208463"/>
            <a:ext cx="2762250" cy="1479550"/>
            <a:chOff x="3948" y="107"/>
            <a:chExt cx="1740" cy="932"/>
          </a:xfrm>
        </p:grpSpPr>
        <p:sp>
          <p:nvSpPr>
            <p:cNvPr id="165909" name="Rectangle 57"/>
            <p:cNvSpPr>
              <a:spLocks noChangeArrowheads="1"/>
            </p:cNvSpPr>
            <p:nvPr/>
          </p:nvSpPr>
          <p:spPr bwMode="auto">
            <a:xfrm>
              <a:off x="3948" y="472"/>
              <a:ext cx="1740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0" name="AutoShape 58"/>
            <p:cNvSpPr>
              <a:spLocks noChangeArrowheads="1"/>
            </p:cNvSpPr>
            <p:nvPr/>
          </p:nvSpPr>
          <p:spPr bwMode="auto">
            <a:xfrm>
              <a:off x="3948" y="107"/>
              <a:ext cx="1007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1" name="Rectangle 59"/>
            <p:cNvSpPr>
              <a:spLocks noChangeArrowheads="1"/>
            </p:cNvSpPr>
            <p:nvPr/>
          </p:nvSpPr>
          <p:spPr bwMode="auto">
            <a:xfrm>
              <a:off x="3953" y="472"/>
              <a:ext cx="1245" cy="47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5912" name="Group 60"/>
            <p:cNvGrpSpPr>
              <a:grpSpLocks/>
            </p:cNvGrpSpPr>
            <p:nvPr/>
          </p:nvGrpSpPr>
          <p:grpSpPr bwMode="auto">
            <a:xfrm>
              <a:off x="4055" y="130"/>
              <a:ext cx="762" cy="284"/>
              <a:chOff x="3079" y="3101"/>
              <a:chExt cx="597" cy="235"/>
            </a:xfrm>
          </p:grpSpPr>
          <p:sp>
            <p:nvSpPr>
              <p:cNvPr id="94269" name="Rectangle 61"/>
              <p:cNvSpPr>
                <a:spLocks noChangeArrowheads="1"/>
              </p:cNvSpPr>
              <p:nvPr/>
            </p:nvSpPr>
            <p:spPr bwMode="auto">
              <a:xfrm>
                <a:off x="3083" y="3113"/>
                <a:ext cx="146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790015"/>
                    </a:solidFill>
                    <a:latin typeface="Helvetica" charset="0"/>
                  </a:rPr>
                  <a:t>   </a:t>
                </a:r>
                <a:endParaRPr lang="en-US" sz="40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94270" name="Rectangle 62"/>
              <p:cNvSpPr>
                <a:spLocks noChangeArrowheads="1"/>
              </p:cNvSpPr>
              <p:nvPr/>
            </p:nvSpPr>
            <p:spPr bwMode="auto">
              <a:xfrm>
                <a:off x="3079" y="3101"/>
                <a:ext cx="59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2900" b="1">
                    <a:solidFill>
                      <a:srgbClr val="790015"/>
                    </a:solidFill>
                    <a:latin typeface="Helvetica" charset="0"/>
                  </a:rPr>
                  <a:t>JESUS</a:t>
                </a:r>
                <a:endParaRPr lang="en-US" sz="40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</p:grpSp>
        <p:sp>
          <p:nvSpPr>
            <p:cNvPr id="165913" name="Line 63"/>
            <p:cNvSpPr>
              <a:spLocks noChangeShapeType="1"/>
            </p:cNvSpPr>
            <p:nvPr/>
          </p:nvSpPr>
          <p:spPr bwMode="auto">
            <a:xfrm>
              <a:off x="3948" y="412"/>
              <a:ext cx="1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14" name="Line 64"/>
            <p:cNvSpPr>
              <a:spLocks noChangeShapeType="1"/>
            </p:cNvSpPr>
            <p:nvPr/>
          </p:nvSpPr>
          <p:spPr bwMode="auto">
            <a:xfrm>
              <a:off x="4945" y="472"/>
              <a:ext cx="545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5901" name="Text Box 65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65902" name="Text Box 66"/>
          <p:cNvSpPr txBox="1">
            <a:spLocks noChangeArrowheads="1"/>
          </p:cNvSpPr>
          <p:nvPr/>
        </p:nvSpPr>
        <p:spPr bwMode="auto">
          <a:xfrm>
            <a:off x="8085138" y="6532563"/>
            <a:ext cx="327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67</a:t>
            </a:r>
          </a:p>
        </p:txBody>
      </p:sp>
      <p:sp>
        <p:nvSpPr>
          <p:cNvPr id="94275" name="Rectangle 67"/>
          <p:cNvSpPr>
            <a:spLocks noChangeArrowheads="1"/>
          </p:cNvSpPr>
          <p:nvPr/>
        </p:nvSpPr>
        <p:spPr bwMode="auto">
          <a:xfrm>
            <a:off x="582613" y="609600"/>
            <a:ext cx="7980362" cy="5788025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76" name="Text Box 68"/>
          <p:cNvSpPr txBox="1">
            <a:spLocks noChangeArrowheads="1"/>
          </p:cNvSpPr>
          <p:nvPr/>
        </p:nvSpPr>
        <p:spPr bwMode="auto">
          <a:xfrm>
            <a:off x="2549302" y="495190"/>
            <a:ext cx="3953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chemeClr val="tx2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သင</a:t>
            </a:r>
            <a:r>
              <a:rPr lang="en-US" sz="3600" b="1" dirty="0">
                <a:solidFill>
                  <a:schemeClr val="tx2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့်</a:t>
            </a:r>
            <a:r>
              <a:rPr lang="en-US" sz="3600" b="1" dirty="0" err="1">
                <a:solidFill>
                  <a:schemeClr val="tx2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ရဲ</a:t>
            </a:r>
            <a:r>
              <a:rPr lang="en-US" sz="3600" b="1" dirty="0">
                <a:solidFill>
                  <a:schemeClr val="tx2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့ </a:t>
            </a:r>
            <a:r>
              <a:rPr lang="en-US" sz="3600" b="1" dirty="0" err="1">
                <a:solidFill>
                  <a:schemeClr val="tx2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ကျမ်းစာမှတ်စု</a:t>
            </a:r>
            <a:endParaRPr lang="en-US" sz="3600" b="1" dirty="0">
              <a:solidFill>
                <a:schemeClr val="tx2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94277" name="Text Box 69"/>
          <p:cNvSpPr txBox="1">
            <a:spLocks noChangeArrowheads="1"/>
          </p:cNvSpPr>
          <p:nvPr/>
        </p:nvSpPr>
        <p:spPr bwMode="auto">
          <a:xfrm>
            <a:off x="3263829" y="2209432"/>
            <a:ext cx="260840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 err="1"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လေ့လာပ</a:t>
            </a:r>
            <a:r>
              <a:rPr lang="en-US" sz="4800" b="1" dirty="0"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ါ</a:t>
            </a:r>
          </a:p>
        </p:txBody>
      </p:sp>
      <p:sp>
        <p:nvSpPr>
          <p:cNvPr id="94278" name="Text Box 70"/>
          <p:cNvSpPr txBox="1">
            <a:spLocks noChangeArrowheads="1"/>
          </p:cNvSpPr>
          <p:nvPr/>
        </p:nvSpPr>
        <p:spPr bwMode="auto">
          <a:xfrm>
            <a:off x="2159753" y="3284170"/>
            <a:ext cx="4900702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 err="1"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စုံလင်စွာ</a:t>
            </a:r>
            <a:r>
              <a:rPr lang="en-US" sz="4800" b="1" dirty="0"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 </a:t>
            </a:r>
            <a:r>
              <a:rPr lang="en-US" sz="4800" b="1" dirty="0" err="1"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ပါဝင်သော</a:t>
            </a:r>
            <a:endParaRPr lang="en-US" sz="4800" b="1" dirty="0"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94279" name="Text Box 71"/>
          <p:cNvSpPr txBox="1">
            <a:spLocks noChangeArrowheads="1"/>
          </p:cNvSpPr>
          <p:nvPr/>
        </p:nvSpPr>
        <p:spPr bwMode="auto">
          <a:xfrm>
            <a:off x="2105170" y="4416057"/>
            <a:ext cx="486222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 err="1"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နားလည်လွယ်သော</a:t>
            </a:r>
            <a:endParaRPr lang="en-US" sz="4800" b="1" dirty="0"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165908" name="Text Box 72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75" grpId="0" animBg="1"/>
      <p:bldP spid="94276" grpId="0" autoUpdateAnimBg="0"/>
      <p:bldP spid="94277" grpId="0" autoUpdateAnimBg="0"/>
      <p:bldP spid="94278" grpId="0" autoUpdateAnimBg="0"/>
      <p:bldP spid="94279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4838" y="3159125"/>
            <a:ext cx="7731125" cy="2905125"/>
            <a:chOff x="381" y="1982"/>
            <a:chExt cx="4870" cy="1830"/>
          </a:xfrm>
        </p:grpSpPr>
        <p:grpSp>
          <p:nvGrpSpPr>
            <p:cNvPr id="167949" name="Group 3"/>
            <p:cNvGrpSpPr>
              <a:grpSpLocks/>
            </p:cNvGrpSpPr>
            <p:nvPr/>
          </p:nvGrpSpPr>
          <p:grpSpPr bwMode="auto">
            <a:xfrm>
              <a:off x="381" y="1982"/>
              <a:ext cx="4870" cy="1830"/>
              <a:chOff x="493" y="1982"/>
              <a:chExt cx="4870" cy="1830"/>
            </a:xfrm>
          </p:grpSpPr>
          <p:sp>
            <p:nvSpPr>
              <p:cNvPr id="95236" name="AutoShape 4"/>
              <p:cNvSpPr>
                <a:spLocks noChangeArrowheads="1"/>
              </p:cNvSpPr>
              <p:nvPr/>
            </p:nvSpPr>
            <p:spPr bwMode="auto">
              <a:xfrm>
                <a:off x="525" y="1982"/>
                <a:ext cx="4838" cy="183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187534">
                      <a:gamma/>
                      <a:shade val="0"/>
                      <a:invGamma/>
                    </a:srgbClr>
                  </a:gs>
                  <a:gs pos="50000">
                    <a:srgbClr val="187534"/>
                  </a:gs>
                  <a:gs pos="100000">
                    <a:srgbClr val="187534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76200">
                <a:solidFill>
                  <a:srgbClr val="1FCC16"/>
                </a:solidFill>
                <a:round/>
                <a:headEnd/>
                <a:tailEnd/>
              </a:ln>
              <a:effectLst>
                <a:outerShdw blurRad="63500" dist="81320" dir="3080412" algn="ctr" rotWithShape="0">
                  <a:srgbClr val="040404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my-MM" sz="2000">
                  <a:latin typeface="WinInnwa"/>
                  <a:ea typeface="MS PGothic" pitchFamily="34" charset="-128"/>
                  <a:cs typeface="WinInnwa"/>
                </a:endParaRPr>
              </a:p>
            </p:txBody>
          </p:sp>
          <p:sp>
            <p:nvSpPr>
              <p:cNvPr id="95237" name="Text Box 5"/>
              <p:cNvSpPr txBox="1">
                <a:spLocks noChangeArrowheads="1"/>
              </p:cNvSpPr>
              <p:nvPr/>
            </p:nvSpPr>
            <p:spPr bwMode="auto">
              <a:xfrm>
                <a:off x="493" y="2607"/>
                <a:ext cx="1821" cy="44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81320" dir="3080412" algn="ctr" rotWithShape="0">
                  <a:schemeClr val="bg2">
                    <a:alpha val="74998"/>
                  </a:scheme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n-US" sz="2000" b="1" dirty="0" err="1">
                    <a:solidFill>
                      <a:srgbClr val="FFEA18"/>
                    </a:solidFill>
                    <a:latin typeface="Pyidaungsu" panose="020B0502040204020203" pitchFamily="34" charset="0"/>
                    <a:ea typeface="MS PGothic" pitchFamily="34" charset="-128"/>
                    <a:cs typeface="Pyidaungsu" panose="020B0502040204020203" pitchFamily="34" charset="0"/>
                  </a:rPr>
                  <a:t>ဖြေဆိုရန်လိုအပ်သော</a:t>
                </a:r>
                <a:r>
                  <a:rPr lang="en-US" sz="2000" b="1" dirty="0">
                    <a:solidFill>
                      <a:srgbClr val="FFEA18"/>
                    </a:solidFill>
                    <a:latin typeface="Pyidaungsu" panose="020B0502040204020203" pitchFamily="34" charset="0"/>
                    <a:ea typeface="MS PGothic" pitchFamily="34" charset="-128"/>
                    <a:cs typeface="Pyidaungsu" panose="020B0502040204020203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FFEA18"/>
                    </a:solidFill>
                    <a:latin typeface="Pyidaungsu" panose="020B0502040204020203" pitchFamily="34" charset="0"/>
                    <a:ea typeface="MS PGothic" pitchFamily="34" charset="-128"/>
                    <a:cs typeface="Pyidaungsu" panose="020B0502040204020203" pitchFamily="34" charset="0"/>
                  </a:rPr>
                  <a:t>မေးခွန်း</a:t>
                </a:r>
                <a:r>
                  <a:rPr lang="en-US" sz="2000" b="1" dirty="0">
                    <a:solidFill>
                      <a:srgbClr val="FFEA18"/>
                    </a:solidFill>
                    <a:latin typeface="Pyidaungsu" panose="020B0502040204020203" pitchFamily="34" charset="0"/>
                    <a:ea typeface="MS PGothic" pitchFamily="34" charset="-128"/>
                    <a:cs typeface="Pyidaungsu" panose="020B0502040204020203" pitchFamily="34" charset="0"/>
                  </a:rPr>
                  <a:t> ၃ </a:t>
                </a:r>
                <a:r>
                  <a:rPr lang="en-US" sz="2000" b="1" dirty="0" err="1">
                    <a:solidFill>
                      <a:srgbClr val="FFEA18"/>
                    </a:solidFill>
                    <a:latin typeface="Pyidaungsu" panose="020B0502040204020203" pitchFamily="34" charset="0"/>
                    <a:ea typeface="MS PGothic" pitchFamily="34" charset="-128"/>
                    <a:cs typeface="Pyidaungsu" panose="020B0502040204020203" pitchFamily="34" charset="0"/>
                  </a:rPr>
                  <a:t>ခု</a:t>
                </a:r>
                <a:r>
                  <a:rPr lang="en-US" sz="2000" b="1" dirty="0">
                    <a:solidFill>
                      <a:srgbClr val="FFEA18"/>
                    </a:solidFill>
                    <a:latin typeface="Pyidaungsu" panose="020B0502040204020203" pitchFamily="34" charset="0"/>
                    <a:ea typeface="MS PGothic" pitchFamily="34" charset="-128"/>
                    <a:cs typeface="Pyidaungsu" panose="020B0502040204020203" pitchFamily="34" charset="0"/>
                  </a:rPr>
                  <a:t> </a:t>
                </a:r>
              </a:p>
            </p:txBody>
          </p:sp>
        </p:grpSp>
        <p:sp>
          <p:nvSpPr>
            <p:cNvPr id="95238" name="Line 6"/>
            <p:cNvSpPr>
              <a:spLocks noChangeShapeType="1"/>
            </p:cNvSpPr>
            <p:nvPr/>
          </p:nvSpPr>
          <p:spPr bwMode="auto">
            <a:xfrm>
              <a:off x="2247" y="2149"/>
              <a:ext cx="0" cy="1439"/>
            </a:xfrm>
            <a:prstGeom prst="line">
              <a:avLst/>
            </a:prstGeom>
            <a:noFill/>
            <a:ln w="57150">
              <a:solidFill>
                <a:srgbClr val="FFEA18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</p:grpSp>
      <p:pic>
        <p:nvPicPr>
          <p:cNvPr id="95239" name="Picture 7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146050" y="219075"/>
            <a:ext cx="2541588" cy="198437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40404">
                <a:alpha val="74998"/>
              </a:srgbClr>
            </a:outerShdw>
          </a:effectLst>
        </p:spPr>
      </p:pic>
      <p:sp>
        <p:nvSpPr>
          <p:cNvPr id="95240" name="Oval 8"/>
          <p:cNvSpPr>
            <a:spLocks noChangeArrowheads="1"/>
          </p:cNvSpPr>
          <p:nvPr/>
        </p:nvSpPr>
        <p:spPr bwMode="auto">
          <a:xfrm>
            <a:off x="666750" y="228600"/>
            <a:ext cx="939800" cy="939800"/>
          </a:xfrm>
          <a:prstGeom prst="ellipse">
            <a:avLst/>
          </a:prstGeom>
          <a:noFill/>
          <a:ln w="76200">
            <a:solidFill>
              <a:srgbClr val="FFEC14"/>
            </a:solidFill>
            <a:round/>
            <a:headEnd/>
            <a:tailEnd/>
          </a:ln>
          <a:effectLst>
            <a:outerShdw blurRad="63500" dist="5388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my-MM">
              <a:solidFill>
                <a:srgbClr val="FFEC14"/>
              </a:solidFill>
              <a:latin typeface="WinInnwa"/>
              <a:ea typeface="MS PGothic" pitchFamily="34" charset="-128"/>
              <a:cs typeface="WinInnwa"/>
            </a:endParaRP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2730500" y="358775"/>
            <a:ext cx="64182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my-MM" b="1" i="1" dirty="0">
                <a:solidFill>
                  <a:srgbClr val="FF0A1E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ယခုချိန်တွင် အခြေခံကျကျကျမ်းစာလေ့လာခြင်း နှင့်ပတ်သက်၍ သင်စဉ်းစားမိသောအရာသည်</a:t>
            </a:r>
            <a:endParaRPr lang="en-US" b="1" i="1" dirty="0">
              <a:solidFill>
                <a:srgbClr val="FF0A1E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382588" y="1620838"/>
            <a:ext cx="8742362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3187806" algn="ctr" rotWithShape="0">
              <a:srgbClr val="040404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CC18"/>
                </a:solidFill>
                <a:latin typeface="WinInnwa" charset="0"/>
                <a:cs typeface="WinInnwa" charset="0"/>
              </a:rPr>
              <a:t>                  </a:t>
            </a:r>
            <a:r>
              <a:rPr lang="my-MM" sz="1800" b="1" dirty="0">
                <a:solidFill>
                  <a:srgbClr val="FFCC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ကျမ်းစာမှတ်စုနှင့်</a:t>
            </a:r>
          </a:p>
          <a:p>
            <a:pPr>
              <a:spcBef>
                <a:spcPct val="50000"/>
              </a:spcBef>
            </a:pPr>
            <a:r>
              <a:rPr lang="my-MM" sz="1800" b="1" dirty="0">
                <a:solidFill>
                  <a:srgbClr val="FFCC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ထိုကျမ်းစာမှတ်စုကို စတင်ဖွင့်ပေးမည့်အရာ…ဖန် ၇ လူ့ ယေ ဖြစ်သည်</a:t>
            </a:r>
            <a:endParaRPr lang="en-US" b="1" dirty="0">
              <a:solidFill>
                <a:srgbClr val="FFCC18"/>
              </a:solidFill>
              <a:latin typeface="WinInnwa" charset="0"/>
              <a:cs typeface="WinInnwa" charset="0"/>
            </a:endParaRPr>
          </a:p>
        </p:txBody>
      </p:sp>
      <p:sp>
        <p:nvSpPr>
          <p:cNvPr id="95243" name="AutoShape 11"/>
          <p:cNvSpPr>
            <a:spLocks noChangeArrowheads="1"/>
          </p:cNvSpPr>
          <p:nvPr/>
        </p:nvSpPr>
        <p:spPr bwMode="auto">
          <a:xfrm>
            <a:off x="442913" y="1566863"/>
            <a:ext cx="7986712" cy="1147762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1FCC16"/>
            </a:solidFill>
            <a:round/>
            <a:headEnd/>
            <a:tailEnd/>
          </a:ln>
          <a:effectLst>
            <a:outerShdw blurRad="63500" dist="81320" dir="3080412" algn="ctr" rotWithShape="0">
              <a:srgbClr val="040404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/>
              <a:ea typeface="MS PGothic" pitchFamily="34" charset="-128"/>
              <a:cs typeface="WinInnwa"/>
            </a:endParaRPr>
          </a:p>
        </p:txBody>
      </p:sp>
      <p:sp>
        <p:nvSpPr>
          <p:cNvPr id="167944" name="Text Box 12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68</a:t>
            </a:r>
          </a:p>
        </p:txBody>
      </p:sp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3744913" y="4783306"/>
            <a:ext cx="5221287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y-MM" sz="2000" b="1" dirty="0">
                <a:solidFill>
                  <a:srgbClr val="FFEA18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၃။ကျမ်းစာတွင်ပါဝင်သော အကြောင်းအရာများပေါ်မှာ ဘယ်လောက်လွှမ်းမိုးပြီးနားလည်မှုရှိသလဲ</a:t>
            </a:r>
            <a:endParaRPr lang="en-US" sz="2000" b="1" dirty="0">
              <a:solidFill>
                <a:srgbClr val="FFEA18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95246" name="Text Box 14"/>
          <p:cNvSpPr txBox="1">
            <a:spLocks noChangeArrowheads="1"/>
          </p:cNvSpPr>
          <p:nvPr/>
        </p:nvSpPr>
        <p:spPr bwMode="auto">
          <a:xfrm>
            <a:off x="3714750" y="3317844"/>
            <a:ext cx="46228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EA18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၁။ </a:t>
            </a:r>
            <a:r>
              <a:rPr lang="en-US" sz="2000" b="1" dirty="0" err="1">
                <a:solidFill>
                  <a:srgbClr val="FFEA18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ဘာတွေ</a:t>
            </a:r>
            <a:r>
              <a:rPr lang="en-US" sz="2000" b="1" dirty="0">
                <a:solidFill>
                  <a:srgbClr val="FFEA18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FFEA18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ဖြစ်ပျက်ခဲ့သလဲ</a:t>
            </a:r>
            <a:endParaRPr lang="en-US" b="1" dirty="0">
              <a:solidFill>
                <a:srgbClr val="FFEA18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95247" name="Text Box 15"/>
          <p:cNvSpPr txBox="1">
            <a:spLocks noChangeArrowheads="1"/>
          </p:cNvSpPr>
          <p:nvPr/>
        </p:nvSpPr>
        <p:spPr bwMode="auto">
          <a:xfrm>
            <a:off x="3724275" y="3965544"/>
            <a:ext cx="494188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EA18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၂။ </a:t>
            </a:r>
            <a:r>
              <a:rPr lang="en-US" sz="2000" b="1" dirty="0" err="1">
                <a:solidFill>
                  <a:srgbClr val="FFEA18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ဘာကြောင</a:t>
            </a:r>
            <a:r>
              <a:rPr lang="en-US" sz="2000" b="1" dirty="0">
                <a:solidFill>
                  <a:srgbClr val="FFEA18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့်</a:t>
            </a:r>
            <a:r>
              <a:rPr lang="en-US" sz="2000" b="1" dirty="0" err="1">
                <a:solidFill>
                  <a:srgbClr val="FFEA18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လဲ</a:t>
            </a:r>
            <a:endParaRPr lang="en-US" sz="2000" b="1" dirty="0">
              <a:solidFill>
                <a:srgbClr val="FFEA18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167948" name="Text Box 16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95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95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0" grpId="0" animBg="1" autoUpdateAnimBg="0"/>
      <p:bldP spid="95242" grpId="0" build="p" autoUpdateAnimBg="0" advAuto="0"/>
      <p:bldP spid="95243" grpId="0" animBg="1"/>
      <p:bldP spid="95243" grpId="1" animBg="1"/>
      <p:bldP spid="95245" grpId="0" autoUpdateAnimBg="0"/>
      <p:bldP spid="95246" grpId="0" autoUpdateAnimBg="0"/>
      <p:bldP spid="95247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12" t="11980" r="20161" b="3720"/>
          <a:stretch>
            <a:fillRect/>
          </a:stretch>
        </p:blipFill>
        <p:spPr bwMode="auto">
          <a:xfrm>
            <a:off x="1977231" y="0"/>
            <a:ext cx="5191125" cy="6858000"/>
          </a:xfrm>
          <a:prstGeom prst="rect">
            <a:avLst/>
          </a:prstGeom>
          <a:noFill/>
          <a:effectLst>
            <a:outerShdw blurRad="63500" dist="53882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2513969" y="1297284"/>
            <a:ext cx="1082349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400" dirty="0">
                <a:solidFill>
                  <a:srgbClr val="ED181E"/>
                </a:solidFill>
                <a:latin typeface="WinInnwa" charset="0"/>
                <a:cs typeface="WinInnwa" charset="0"/>
              </a:rPr>
              <a:t> </a:t>
            </a:r>
            <a:r>
              <a:rPr lang="en-US" sz="4400" dirty="0" err="1">
                <a:solidFill>
                  <a:srgbClr val="ED181E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ဖန</a:t>
            </a:r>
            <a:r>
              <a:rPr lang="en-US" sz="4400" dirty="0">
                <a:solidFill>
                  <a:srgbClr val="ED181E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6600" dirty="0">
              <a:solidFill>
                <a:srgbClr val="ED181E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3660775" y="1120775"/>
            <a:ext cx="635000" cy="1323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>
                <a:solidFill>
                  <a:srgbClr val="ED181E"/>
                </a:solidFill>
                <a:latin typeface="WinInnwa"/>
                <a:ea typeface="MS PGothic" pitchFamily="34" charset="-128"/>
                <a:cs typeface="WinInnwa"/>
              </a:rPr>
              <a:t>7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4649605" y="1527065"/>
            <a:ext cx="825867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 err="1">
                <a:solidFill>
                  <a:srgbClr val="ED181E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ငြိမ</a:t>
            </a:r>
            <a:r>
              <a:rPr lang="en-US" sz="3600" dirty="0">
                <a:solidFill>
                  <a:srgbClr val="ED181E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5510213" y="1312863"/>
            <a:ext cx="10271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 err="1">
                <a:solidFill>
                  <a:srgbClr val="ED181E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ယေ</a:t>
            </a:r>
            <a:endParaRPr lang="en-US" sz="4400" dirty="0">
              <a:solidFill>
                <a:srgbClr val="ED181E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2406453" y="2300329"/>
            <a:ext cx="829073" cy="2539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50" b="1" dirty="0" err="1">
                <a:solidFill>
                  <a:srgbClr val="ED181E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ဖန်ဆင်းခြင်း</a:t>
            </a:r>
            <a:endParaRPr lang="en-US" sz="1050" b="1" dirty="0">
              <a:solidFill>
                <a:srgbClr val="ED181E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4601935" y="2271754"/>
            <a:ext cx="835486" cy="2539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50" b="1" dirty="0" err="1">
                <a:solidFill>
                  <a:srgbClr val="ED181E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ဆိတ်ငြိမ်ချိန</a:t>
            </a:r>
            <a:r>
              <a:rPr lang="en-US" sz="1050" b="1" dirty="0">
                <a:solidFill>
                  <a:srgbClr val="ED181E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်</a:t>
            </a:r>
            <a:endParaRPr lang="en-US" sz="600" b="1" dirty="0">
              <a:solidFill>
                <a:srgbClr val="ED181E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2790015" y="3234630"/>
            <a:ext cx="627095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50" b="1" dirty="0" err="1">
                <a:solidFill>
                  <a:srgbClr val="ED181E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အာဗြဟံ</a:t>
            </a:r>
            <a:r>
              <a:rPr lang="en-US" sz="1400" b="1" dirty="0" err="1">
                <a:solidFill>
                  <a:srgbClr val="ED181E"/>
                </a:solidFill>
                <a:latin typeface="WinInnwa"/>
                <a:ea typeface="MS PGothic" pitchFamily="34" charset="-128"/>
                <a:cs typeface="WinInnwa"/>
              </a:rPr>
              <a:t>H</a:t>
            </a:r>
            <a:endParaRPr lang="en-US" sz="1400" b="1" dirty="0">
              <a:solidFill>
                <a:srgbClr val="ED181E"/>
              </a:solidFill>
              <a:latin typeface="WinInnwa"/>
              <a:ea typeface="MS PGothic" pitchFamily="34" charset="-128"/>
              <a:cs typeface="WinInnwa"/>
            </a:endParaRPr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2624753" y="3482101"/>
            <a:ext cx="660758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 err="1">
                <a:solidFill>
                  <a:srgbClr val="ED181E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ယောသပ</a:t>
            </a:r>
            <a:r>
              <a:rPr lang="en-US" sz="1000" b="1" dirty="0">
                <a:solidFill>
                  <a:srgbClr val="ED181E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2629248" y="3700059"/>
            <a:ext cx="607437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 err="1">
                <a:solidFill>
                  <a:srgbClr val="ED181E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မောရှေ</a:t>
            </a:r>
            <a:endParaRPr lang="en-US" sz="1000" b="1" dirty="0">
              <a:solidFill>
                <a:srgbClr val="ED181E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2724415" y="3878426"/>
            <a:ext cx="569387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50" b="1" dirty="0" err="1">
                <a:solidFill>
                  <a:srgbClr val="ED181E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ယောရှု</a:t>
            </a:r>
            <a:endParaRPr lang="en-US" sz="1050" b="1" dirty="0">
              <a:solidFill>
                <a:srgbClr val="ED181E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3031996" y="4640304"/>
            <a:ext cx="814647" cy="2539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50" b="1" dirty="0" err="1">
                <a:solidFill>
                  <a:srgbClr val="ED181E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မင်းမဲ့ကာလ</a:t>
            </a:r>
            <a:endParaRPr lang="en-US" sz="1050" b="1" dirty="0">
              <a:solidFill>
                <a:srgbClr val="ED181E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2998566" y="4857792"/>
            <a:ext cx="833883" cy="2539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50" b="1" dirty="0" err="1">
                <a:solidFill>
                  <a:srgbClr val="ED181E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ဘုရင်ကာလ</a:t>
            </a:r>
            <a:endParaRPr lang="en-US" sz="1050" b="1" dirty="0">
              <a:solidFill>
                <a:srgbClr val="ED181E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3020732" y="5114967"/>
            <a:ext cx="1010212" cy="2539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50" b="1" dirty="0" err="1">
                <a:solidFill>
                  <a:srgbClr val="ED181E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သိမ်းပိုက်ခံရချိန</a:t>
            </a:r>
            <a:r>
              <a:rPr lang="en-US" sz="1050" b="1" dirty="0">
                <a:solidFill>
                  <a:srgbClr val="ED181E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်</a:t>
            </a:r>
            <a:endParaRPr lang="en-US" sz="1000" b="1" dirty="0">
              <a:solidFill>
                <a:srgbClr val="ED181E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3685662" y="3038044"/>
            <a:ext cx="647934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50" b="1" dirty="0" err="1">
                <a:solidFill>
                  <a:srgbClr val="ED181E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အာဗြဟံ</a:t>
            </a:r>
            <a:endParaRPr lang="en-US" sz="1050" b="1" dirty="0">
              <a:solidFill>
                <a:srgbClr val="ED181E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96274" name="Text Box 18"/>
          <p:cNvSpPr txBox="1">
            <a:spLocks noChangeArrowheads="1"/>
          </p:cNvSpPr>
          <p:nvPr/>
        </p:nvSpPr>
        <p:spPr bwMode="auto">
          <a:xfrm>
            <a:off x="4370735" y="3252974"/>
            <a:ext cx="708847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00" b="1" dirty="0" err="1">
                <a:solidFill>
                  <a:srgbClr val="ED181E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ယောသပ</a:t>
            </a:r>
            <a:r>
              <a:rPr lang="en-US" sz="1100" b="1" dirty="0">
                <a:solidFill>
                  <a:srgbClr val="ED181E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96275" name="Text Box 19"/>
          <p:cNvSpPr txBox="1">
            <a:spLocks noChangeArrowheads="1"/>
          </p:cNvSpPr>
          <p:nvPr/>
        </p:nvSpPr>
        <p:spPr bwMode="auto">
          <a:xfrm>
            <a:off x="5173935" y="3438567"/>
            <a:ext cx="567784" cy="2539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50" b="1" dirty="0" err="1">
                <a:solidFill>
                  <a:srgbClr val="ED181E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မောရှေ</a:t>
            </a:r>
            <a:endParaRPr lang="en-US" sz="600" b="1" dirty="0">
              <a:solidFill>
                <a:srgbClr val="ED181E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96276" name="Text Box 20"/>
          <p:cNvSpPr txBox="1">
            <a:spLocks noChangeArrowheads="1"/>
          </p:cNvSpPr>
          <p:nvPr/>
        </p:nvSpPr>
        <p:spPr bwMode="auto">
          <a:xfrm>
            <a:off x="5843941" y="3668754"/>
            <a:ext cx="550151" cy="2539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50" b="1" dirty="0" err="1">
                <a:solidFill>
                  <a:srgbClr val="ED181E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ယောရှု</a:t>
            </a:r>
            <a:endParaRPr lang="en-US" sz="1400" b="1" dirty="0">
              <a:solidFill>
                <a:srgbClr val="ED181E"/>
              </a:solidFill>
              <a:latin typeface="WinInnwa"/>
              <a:ea typeface="MS PGothic" pitchFamily="34" charset="-128"/>
              <a:cs typeface="WinInnwa"/>
            </a:endParaRPr>
          </a:p>
        </p:txBody>
      </p:sp>
      <p:sp>
        <p:nvSpPr>
          <p:cNvPr id="96277" name="Text Box 21"/>
          <p:cNvSpPr txBox="1">
            <a:spLocks noChangeArrowheads="1"/>
          </p:cNvSpPr>
          <p:nvPr/>
        </p:nvSpPr>
        <p:spPr bwMode="auto">
          <a:xfrm>
            <a:off x="4211914" y="4565391"/>
            <a:ext cx="566182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" b="1" dirty="0" err="1">
                <a:solidFill>
                  <a:srgbClr val="ED181E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မင်းမဲ့ကာလ</a:t>
            </a:r>
            <a:r>
              <a:rPr lang="en-US" sz="600" b="1" dirty="0">
                <a:solidFill>
                  <a:srgbClr val="ED181E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 </a:t>
            </a:r>
          </a:p>
        </p:txBody>
      </p:sp>
      <p:sp>
        <p:nvSpPr>
          <p:cNvPr id="96278" name="Text Box 22"/>
          <p:cNvSpPr txBox="1">
            <a:spLocks noChangeArrowheads="1"/>
          </p:cNvSpPr>
          <p:nvPr/>
        </p:nvSpPr>
        <p:spPr bwMode="auto">
          <a:xfrm>
            <a:off x="4943203" y="4765109"/>
            <a:ext cx="679994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" b="1" dirty="0" err="1">
                <a:solidFill>
                  <a:srgbClr val="ED181E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ဘုရင်ကာလ</a:t>
            </a:r>
            <a:endParaRPr lang="en-US" sz="800" b="1" dirty="0">
              <a:solidFill>
                <a:srgbClr val="ED181E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96279" name="Text Box 23"/>
          <p:cNvSpPr txBox="1">
            <a:spLocks noChangeArrowheads="1"/>
          </p:cNvSpPr>
          <p:nvPr/>
        </p:nvSpPr>
        <p:spPr bwMode="auto">
          <a:xfrm>
            <a:off x="5617883" y="4989554"/>
            <a:ext cx="1010213" cy="2539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50" b="1" dirty="0" err="1">
                <a:solidFill>
                  <a:srgbClr val="ED181E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သိမ်းပိုက်ခဲရချိန</a:t>
            </a:r>
            <a:r>
              <a:rPr lang="en-US" sz="1050" b="1" dirty="0">
                <a:solidFill>
                  <a:srgbClr val="ED181E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700" b="1" dirty="0">
              <a:solidFill>
                <a:srgbClr val="ED181E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6280" name="Text Box 24"/>
          <p:cNvSpPr txBox="1">
            <a:spLocks noChangeArrowheads="1"/>
          </p:cNvSpPr>
          <p:nvPr/>
        </p:nvSpPr>
        <p:spPr bwMode="auto">
          <a:xfrm>
            <a:off x="5829300" y="4378325"/>
            <a:ext cx="2995613" cy="574675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FF00"/>
                </a:solidFill>
                <a:latin typeface="Comic Sans MS" pitchFamily="-112" charset="0"/>
                <a:ea typeface="MS PGothic" pitchFamily="34" charset="-128"/>
                <a:cs typeface="MS PGothic" pitchFamily="34" charset="-128"/>
              </a:rPr>
              <a:t>STUDY HELP #01 </a:t>
            </a:r>
          </a:p>
        </p:txBody>
      </p:sp>
      <p:sp>
        <p:nvSpPr>
          <p:cNvPr id="170009" name="Text Box 25"/>
          <p:cNvSpPr txBox="1">
            <a:spLocks noChangeArrowheads="1"/>
          </p:cNvSpPr>
          <p:nvPr/>
        </p:nvSpPr>
        <p:spPr bwMode="auto">
          <a:xfrm>
            <a:off x="8834438" y="614521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  <a:latin typeface="WinInnwa" charset="0"/>
              <a:cs typeface="WinInnwa" charset="0"/>
            </a:endParaRPr>
          </a:p>
        </p:txBody>
      </p:sp>
      <p:sp>
        <p:nvSpPr>
          <p:cNvPr id="170010" name="Text Box 26"/>
          <p:cNvSpPr txBox="1">
            <a:spLocks noChangeArrowheads="1"/>
          </p:cNvSpPr>
          <p:nvPr/>
        </p:nvSpPr>
        <p:spPr bwMode="auto">
          <a:xfrm>
            <a:off x="8364538" y="6446838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1400" b="1">
              <a:solidFill>
                <a:srgbClr val="FFFFFF"/>
              </a:solidFill>
              <a:latin typeface="WinInnwa" charset="0"/>
              <a:cs typeface="WinInnwa" charset="0"/>
            </a:endParaRPr>
          </a:p>
        </p:txBody>
      </p:sp>
      <p:sp>
        <p:nvSpPr>
          <p:cNvPr id="170011" name="Rectangle 27"/>
          <p:cNvSpPr>
            <a:spLocks noChangeArrowheads="1"/>
          </p:cNvSpPr>
          <p:nvPr/>
        </p:nvSpPr>
        <p:spPr bwMode="auto">
          <a:xfrm>
            <a:off x="5254625" y="179388"/>
            <a:ext cx="1373188" cy="18891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  <a:cs typeface="WinInnwa" charset="0"/>
            </a:endParaRPr>
          </a:p>
        </p:txBody>
      </p:sp>
      <p:sp>
        <p:nvSpPr>
          <p:cNvPr id="170012" name="Text Box 28"/>
          <p:cNvSpPr txBox="1">
            <a:spLocks noChangeArrowheads="1"/>
          </p:cNvSpPr>
          <p:nvPr/>
        </p:nvSpPr>
        <p:spPr bwMode="auto">
          <a:xfrm>
            <a:off x="282575" y="6523038"/>
            <a:ext cx="995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©2004 TBBMI</a:t>
            </a:r>
          </a:p>
        </p:txBody>
      </p:sp>
      <p:sp>
        <p:nvSpPr>
          <p:cNvPr id="96285" name="Rectangle 29"/>
          <p:cNvSpPr>
            <a:spLocks noChangeArrowheads="1"/>
          </p:cNvSpPr>
          <p:nvPr/>
        </p:nvSpPr>
        <p:spPr bwMode="auto">
          <a:xfrm>
            <a:off x="7616825" y="6511925"/>
            <a:ext cx="661988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170014" name="Text Box 30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69</a:t>
            </a:r>
          </a:p>
        </p:txBody>
      </p:sp>
      <p:sp>
        <p:nvSpPr>
          <p:cNvPr id="170015" name="Text Box 31"/>
          <p:cNvSpPr txBox="1">
            <a:spLocks noChangeArrowheads="1"/>
          </p:cNvSpPr>
          <p:nvPr/>
        </p:nvSpPr>
        <p:spPr bwMode="auto">
          <a:xfrm>
            <a:off x="8650288" y="6372225"/>
            <a:ext cx="469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cs typeface="Arial" charset="0"/>
              </a:rPr>
              <a:t>20</a:t>
            </a:r>
          </a:p>
        </p:txBody>
      </p:sp>
      <p:sp>
        <p:nvSpPr>
          <p:cNvPr id="96288" name="Text Box 32"/>
          <p:cNvSpPr txBox="1">
            <a:spLocks noChangeArrowheads="1"/>
          </p:cNvSpPr>
          <p:nvPr/>
        </p:nvSpPr>
        <p:spPr bwMode="auto">
          <a:xfrm>
            <a:off x="1919288" y="2901950"/>
            <a:ext cx="635000" cy="1323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>
                <a:solidFill>
                  <a:srgbClr val="EF1F1D"/>
                </a:solidFill>
                <a:latin typeface="WinInnwa"/>
                <a:ea typeface="MS PGothic" pitchFamily="34" charset="-128"/>
                <a:cs typeface="WinInnwa"/>
              </a:rPr>
              <a:t>{</a:t>
            </a:r>
          </a:p>
        </p:txBody>
      </p:sp>
      <p:sp>
        <p:nvSpPr>
          <p:cNvPr id="96289" name="Text Box 33"/>
          <p:cNvSpPr txBox="1">
            <a:spLocks noChangeArrowheads="1"/>
          </p:cNvSpPr>
          <p:nvPr/>
        </p:nvSpPr>
        <p:spPr bwMode="auto">
          <a:xfrm>
            <a:off x="2366963" y="4144963"/>
            <a:ext cx="635000" cy="1323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>
                <a:solidFill>
                  <a:srgbClr val="EF1F1D"/>
                </a:solidFill>
                <a:latin typeface="WinInnwa"/>
                <a:ea typeface="MS PGothic" pitchFamily="34" charset="-128"/>
                <a:cs typeface="WinInnwa"/>
              </a:rPr>
              <a:t>{</a:t>
            </a:r>
          </a:p>
        </p:txBody>
      </p:sp>
      <p:sp>
        <p:nvSpPr>
          <p:cNvPr id="170018" name="Rectangle 38"/>
          <p:cNvSpPr>
            <a:spLocks noChangeArrowheads="1"/>
          </p:cNvSpPr>
          <p:nvPr/>
        </p:nvSpPr>
        <p:spPr bwMode="auto">
          <a:xfrm>
            <a:off x="5705475" y="2301876"/>
            <a:ext cx="6858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ED181E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    </a:t>
            </a:r>
            <a:r>
              <a:rPr lang="en-US" sz="1600" b="1" dirty="0" err="1">
                <a:solidFill>
                  <a:srgbClr val="ED181E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ယေရှု</a:t>
            </a:r>
            <a:endParaRPr lang="en-US" b="1" dirty="0">
              <a:solidFill>
                <a:srgbClr val="ED181E"/>
              </a:solidFill>
              <a:latin typeface="WinInnwa" charset="0"/>
              <a:cs typeface="WinInnwa" charset="0"/>
            </a:endParaRP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6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6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6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6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utoUpdateAnimBg="0"/>
      <p:bldP spid="96261" grpId="0" autoUpdateAnimBg="0"/>
      <p:bldP spid="96262" grpId="0" autoUpdateAnimBg="0"/>
      <p:bldP spid="96263" grpId="0" autoUpdateAnimBg="0"/>
      <p:bldP spid="96264" grpId="0" autoUpdateAnimBg="0"/>
      <p:bldP spid="96265" grpId="0" autoUpdateAnimBg="0"/>
      <p:bldP spid="96266" grpId="0" autoUpdateAnimBg="0"/>
      <p:bldP spid="96267" grpId="0" autoUpdateAnimBg="0"/>
      <p:bldP spid="96268" grpId="0" autoUpdateAnimBg="0"/>
      <p:bldP spid="96269" grpId="0" autoUpdateAnimBg="0"/>
      <p:bldP spid="96270" grpId="0" autoUpdateAnimBg="0"/>
      <p:bldP spid="96271" grpId="0" autoUpdateAnimBg="0"/>
      <p:bldP spid="96272" grpId="0" autoUpdateAnimBg="0"/>
      <p:bldP spid="96273" grpId="0" autoUpdateAnimBg="0"/>
      <p:bldP spid="96274" grpId="0" autoUpdateAnimBg="0"/>
      <p:bldP spid="96275" grpId="0" autoUpdateAnimBg="0"/>
      <p:bldP spid="96276" grpId="0" autoUpdateAnimBg="0"/>
      <p:bldP spid="96277" grpId="0" autoUpdateAnimBg="0"/>
      <p:bldP spid="96278" grpId="0" autoUpdateAnimBg="0"/>
      <p:bldP spid="96279" grpId="0" autoUpdateAnimBg="0"/>
      <p:bldP spid="96280" grpId="0" animBg="1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203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79" t="11864" r="19904" b="3035"/>
          <a:stretch>
            <a:fillRect/>
          </a:stretch>
        </p:blipFill>
        <p:spPr bwMode="auto">
          <a:xfrm>
            <a:off x="1905000" y="0"/>
            <a:ext cx="5360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AutoShape 4"/>
          <p:cNvSpPr>
            <a:spLocks noChangeArrowheads="1"/>
          </p:cNvSpPr>
          <p:nvPr/>
        </p:nvSpPr>
        <p:spPr bwMode="auto">
          <a:xfrm>
            <a:off x="2362200" y="1143000"/>
            <a:ext cx="2943225" cy="34448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D181E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my-MM" sz="4400">
              <a:solidFill>
                <a:srgbClr val="FFA27C"/>
              </a:solidFill>
              <a:latin typeface="Lucida Handwriting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5410200" y="1066800"/>
            <a:ext cx="1098550" cy="37147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D181E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my-MM" sz="4400">
              <a:solidFill>
                <a:srgbClr val="FFA27C"/>
              </a:solidFill>
              <a:latin typeface="Lucida Handwriting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7286" name="Oval 6"/>
          <p:cNvSpPr>
            <a:spLocks noChangeArrowheads="1"/>
          </p:cNvSpPr>
          <p:nvPr/>
        </p:nvSpPr>
        <p:spPr bwMode="auto">
          <a:xfrm>
            <a:off x="2266950" y="1611313"/>
            <a:ext cx="163513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7287" name="Oval 7"/>
          <p:cNvSpPr>
            <a:spLocks noChangeArrowheads="1"/>
          </p:cNvSpPr>
          <p:nvPr/>
        </p:nvSpPr>
        <p:spPr bwMode="auto">
          <a:xfrm>
            <a:off x="2266950" y="1927225"/>
            <a:ext cx="163513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7288" name="Oval 8"/>
          <p:cNvSpPr>
            <a:spLocks noChangeArrowheads="1"/>
          </p:cNvSpPr>
          <p:nvPr/>
        </p:nvSpPr>
        <p:spPr bwMode="auto">
          <a:xfrm>
            <a:off x="2295525" y="2268538"/>
            <a:ext cx="163513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7289" name="Oval 9"/>
          <p:cNvSpPr>
            <a:spLocks noChangeArrowheads="1"/>
          </p:cNvSpPr>
          <p:nvPr/>
        </p:nvSpPr>
        <p:spPr bwMode="auto">
          <a:xfrm>
            <a:off x="2300288" y="3078163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7290" name="Oval 10"/>
          <p:cNvSpPr>
            <a:spLocks noChangeArrowheads="1"/>
          </p:cNvSpPr>
          <p:nvPr/>
        </p:nvSpPr>
        <p:spPr bwMode="auto">
          <a:xfrm>
            <a:off x="3230563" y="3925888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7291" name="Oval 11"/>
          <p:cNvSpPr>
            <a:spLocks noChangeArrowheads="1"/>
          </p:cNvSpPr>
          <p:nvPr/>
        </p:nvSpPr>
        <p:spPr bwMode="auto">
          <a:xfrm>
            <a:off x="3411538" y="4270375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7292" name="Oval 12"/>
          <p:cNvSpPr>
            <a:spLocks noChangeArrowheads="1"/>
          </p:cNvSpPr>
          <p:nvPr/>
        </p:nvSpPr>
        <p:spPr bwMode="auto">
          <a:xfrm>
            <a:off x="3808413" y="4627563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5715000" y="2514600"/>
            <a:ext cx="3179763" cy="51435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FF00"/>
                </a:solidFill>
                <a:latin typeface="Comic Sans MS" pitchFamily="-112" charset="0"/>
                <a:ea typeface="MS PGothic" pitchFamily="34" charset="-128"/>
                <a:cs typeface="MS PGothic" pitchFamily="34" charset="-128"/>
              </a:rPr>
              <a:t>STUDY HELP #02</a:t>
            </a:r>
          </a:p>
        </p:txBody>
      </p:sp>
      <p:sp>
        <p:nvSpPr>
          <p:cNvPr id="172046" name="Text Box 14"/>
          <p:cNvSpPr txBox="1">
            <a:spLocks noChangeArrowheads="1"/>
          </p:cNvSpPr>
          <p:nvPr/>
        </p:nvSpPr>
        <p:spPr bwMode="auto">
          <a:xfrm>
            <a:off x="3817938" y="4362450"/>
            <a:ext cx="4365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Lucida Handwriting" charset="0"/>
              </a:rPr>
              <a:t>...</a:t>
            </a:r>
          </a:p>
        </p:txBody>
      </p:sp>
      <p:sp>
        <p:nvSpPr>
          <p:cNvPr id="172047" name="Text Box 15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172048" name="Text Box 16"/>
          <p:cNvSpPr txBox="1">
            <a:spLocks noChangeArrowheads="1"/>
          </p:cNvSpPr>
          <p:nvPr/>
        </p:nvSpPr>
        <p:spPr bwMode="auto">
          <a:xfrm>
            <a:off x="8394700" y="4378325"/>
            <a:ext cx="23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72049" name="Text Box 18"/>
          <p:cNvSpPr txBox="1">
            <a:spLocks noChangeArrowheads="1"/>
          </p:cNvSpPr>
          <p:nvPr/>
        </p:nvSpPr>
        <p:spPr bwMode="auto">
          <a:xfrm>
            <a:off x="8759825" y="6527800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1000" b="1">
              <a:solidFill>
                <a:srgbClr val="FFFFFF"/>
              </a:solidFill>
            </a:endParaRPr>
          </a:p>
        </p:txBody>
      </p:sp>
      <p:sp>
        <p:nvSpPr>
          <p:cNvPr id="172050" name="Text Box 19"/>
          <p:cNvSpPr txBox="1">
            <a:spLocks noChangeArrowheads="1"/>
          </p:cNvSpPr>
          <p:nvPr/>
        </p:nvSpPr>
        <p:spPr bwMode="auto">
          <a:xfrm>
            <a:off x="282575" y="6523038"/>
            <a:ext cx="995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©2004 TBBMI</a:t>
            </a:r>
          </a:p>
        </p:txBody>
      </p:sp>
      <p:sp>
        <p:nvSpPr>
          <p:cNvPr id="97300" name="Rectangle 20"/>
          <p:cNvSpPr>
            <a:spLocks noChangeArrowheads="1"/>
          </p:cNvSpPr>
          <p:nvPr/>
        </p:nvSpPr>
        <p:spPr bwMode="auto">
          <a:xfrm>
            <a:off x="7616825" y="6511925"/>
            <a:ext cx="661988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172052" name="Text Box 21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70</a:t>
            </a:r>
          </a:p>
        </p:txBody>
      </p:sp>
      <p:sp>
        <p:nvSpPr>
          <p:cNvPr id="172053" name="Text Box 22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animBg="1" autoUpdateAnimBg="0"/>
      <p:bldP spid="97285" grpId="0" animBg="1" autoUpdateAnimBg="0"/>
      <p:bldP spid="97286" grpId="0" animBg="1"/>
      <p:bldP spid="97287" grpId="0" animBg="1"/>
      <p:bldP spid="97288" grpId="0" animBg="1"/>
      <p:bldP spid="97289" grpId="0" animBg="1"/>
      <p:bldP spid="97290" grpId="0" animBg="1"/>
      <p:bldP spid="97291" grpId="0" animBg="1"/>
      <p:bldP spid="97292" grpId="0" animBg="1"/>
      <p:bldP spid="97293" grpId="0" animBg="1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Line 2"/>
          <p:cNvSpPr>
            <a:spLocks noChangeShapeType="1"/>
          </p:cNvSpPr>
          <p:nvPr/>
        </p:nvSpPr>
        <p:spPr bwMode="auto">
          <a:xfrm>
            <a:off x="0" y="97536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2747963" y="0"/>
            <a:ext cx="3348037" cy="691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8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</p:txBody>
      </p:sp>
      <p:sp>
        <p:nvSpPr>
          <p:cNvPr id="98308" name="Rectangle 4" descr="Large checker board"/>
          <p:cNvSpPr>
            <a:spLocks noChangeArrowheads="1"/>
          </p:cNvSpPr>
          <p:nvPr/>
        </p:nvSpPr>
        <p:spPr bwMode="auto">
          <a:xfrm>
            <a:off x="3810000" y="3124200"/>
            <a:ext cx="1768475" cy="457200"/>
          </a:xfrm>
          <a:prstGeom prst="rect">
            <a:avLst/>
          </a:prstGeom>
          <a:pattFill prst="lgCheck">
            <a:fgClr>
              <a:srgbClr val="E9F416"/>
            </a:fgClr>
            <a:bgClr>
              <a:srgbClr val="FFFFFF"/>
            </a:bgClr>
          </a:pattFill>
          <a:ln w="28575">
            <a:solidFill>
              <a:schemeClr val="bg2"/>
            </a:solidFill>
            <a:miter lim="800000"/>
            <a:headEnd/>
            <a:tailEnd/>
          </a:ln>
          <a:effectLst>
            <a:outerShdw blurRad="63500" dist="130755" dir="1743276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1400" b="1">
              <a:solidFill>
                <a:srgbClr val="FFFFFF"/>
              </a:solidFill>
            </a:endParaRPr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71</a:t>
            </a:r>
          </a:p>
        </p:txBody>
      </p:sp>
    </p:spTree>
  </p:cSld>
  <p:clrMapOvr>
    <a:masterClrMapping/>
  </p:clrMapOvr>
  <p:transition>
    <p:wheel spokes="0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30" name="Group 2"/>
          <p:cNvGrpSpPr>
            <a:grpSpLocks/>
          </p:cNvGrpSpPr>
          <p:nvPr/>
        </p:nvGrpSpPr>
        <p:grpSpPr bwMode="auto">
          <a:xfrm>
            <a:off x="552450" y="508000"/>
            <a:ext cx="8013700" cy="5822950"/>
            <a:chOff x="348" y="320"/>
            <a:chExt cx="5048" cy="3558"/>
          </a:xfrm>
        </p:grpSpPr>
        <p:pic>
          <p:nvPicPr>
            <p:cNvPr id="176138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" y="327"/>
              <a:ext cx="4062" cy="3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6139" name="Rectangle 4"/>
            <p:cNvSpPr>
              <a:spLocks noChangeArrowheads="1"/>
            </p:cNvSpPr>
            <p:nvPr/>
          </p:nvSpPr>
          <p:spPr bwMode="auto">
            <a:xfrm>
              <a:off x="4875" y="320"/>
              <a:ext cx="521" cy="3537"/>
            </a:xfrm>
            <a:prstGeom prst="rect">
              <a:avLst/>
            </a:prstGeom>
            <a:solidFill>
              <a:srgbClr val="7E40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40" name="Rectangle 5"/>
            <p:cNvSpPr>
              <a:spLocks noChangeArrowheads="1"/>
            </p:cNvSpPr>
            <p:nvPr/>
          </p:nvSpPr>
          <p:spPr bwMode="auto">
            <a:xfrm>
              <a:off x="348" y="341"/>
              <a:ext cx="496" cy="3537"/>
            </a:xfrm>
            <a:prstGeom prst="rect">
              <a:avLst/>
            </a:prstGeom>
            <a:solidFill>
              <a:srgbClr val="7E40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6131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76132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72</a:t>
            </a: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7945438" y="2332038"/>
            <a:ext cx="5492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my-MM" sz="2800" i="1">
              <a:solidFill>
                <a:srgbClr val="FAFD00"/>
              </a:solidFill>
              <a:latin typeface="Times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582613" y="41957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 anchor="ctr"/>
          <a:lstStyle/>
          <a:p>
            <a:pPr algn="ctr"/>
            <a:r>
              <a:rPr lang="en-US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en-US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သင</a:t>
            </a:r>
            <a:r>
              <a:rPr lang="en-US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ရဲ</a:t>
            </a:r>
            <a:r>
              <a:rPr lang="en-US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ကျမ်းစာမှတ်စု”ကို</a:t>
            </a:r>
            <a:endParaRPr 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/>
            <a:r>
              <a:rPr lang="en-US" sz="3600" b="1" i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စဖွင</a:t>
            </a:r>
            <a:r>
              <a:rPr lang="en-US" sz="3600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3600" b="1" i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ရန</a:t>
            </a:r>
            <a:r>
              <a:rPr lang="en-US" sz="3600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3600" b="1" i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သော့ချက</a:t>
            </a:r>
            <a:r>
              <a:rPr lang="en-US" sz="3600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endParaRPr lang="en-US" sz="4800" b="1" i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176135" name="Group 10"/>
          <p:cNvGrpSpPr>
            <a:grpSpLocks/>
          </p:cNvGrpSpPr>
          <p:nvPr/>
        </p:nvGrpSpPr>
        <p:grpSpPr bwMode="auto">
          <a:xfrm>
            <a:off x="660400" y="2343150"/>
            <a:ext cx="7772400" cy="1143000"/>
            <a:chOff x="456" y="1220"/>
            <a:chExt cx="4896" cy="720"/>
          </a:xfrm>
        </p:grpSpPr>
        <p:sp>
          <p:nvSpPr>
            <p:cNvPr id="100363" name="Rectangle 11"/>
            <p:cNvSpPr>
              <a:spLocks noChangeArrowheads="1"/>
            </p:cNvSpPr>
            <p:nvPr/>
          </p:nvSpPr>
          <p:spPr bwMode="auto">
            <a:xfrm>
              <a:off x="456" y="1220"/>
              <a:ext cx="4896" cy="7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 anchor="ctr"/>
            <a:lstStyle/>
            <a:p>
              <a:pPr algn="ctr"/>
              <a:r>
                <a:rPr lang="en-US" sz="4000" b="1" i="1" dirty="0" err="1">
                  <a:solidFill>
                    <a:srgbClr val="F6FE0A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အခြေခံကျက</a:t>
              </a:r>
              <a:r>
                <a:rPr lang="en-US" sz="4000" b="1" i="1" dirty="0">
                  <a:solidFill>
                    <a:srgbClr val="F6FE0A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ျ</a:t>
              </a:r>
            </a:p>
            <a:p>
              <a:pPr algn="ctr"/>
              <a:r>
                <a:rPr lang="en-US" sz="4000" b="1" i="1" dirty="0" err="1">
                  <a:solidFill>
                    <a:srgbClr val="F6FE0A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ကျမ်းစာလေ့လာခြင်း</a:t>
              </a:r>
              <a:endParaRPr lang="en-US" sz="4000" i="1" dirty="0">
                <a:solidFill>
                  <a:srgbClr val="F6FE0A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00364" name="Rectangle 12"/>
            <p:cNvSpPr>
              <a:spLocks noChangeArrowheads="1"/>
            </p:cNvSpPr>
            <p:nvPr/>
          </p:nvSpPr>
          <p:spPr bwMode="auto">
            <a:xfrm>
              <a:off x="4958" y="1301"/>
              <a:ext cx="34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i="1">
                  <a:solidFill>
                    <a:srgbClr val="FAFD00"/>
                  </a:solidFill>
                  <a:latin typeface="WinInnwa"/>
                  <a:ea typeface="MS PGothic" pitchFamily="34" charset="-128"/>
                  <a:cs typeface="WinInnwa"/>
                </a:rPr>
                <a:t>®</a:t>
              </a:r>
            </a:p>
          </p:txBody>
        </p:sp>
      </p:grp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1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57" y="49390"/>
            <a:ext cx="2541588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Oval 3"/>
          <p:cNvSpPr>
            <a:spLocks noChangeArrowheads="1"/>
          </p:cNvSpPr>
          <p:nvPr/>
        </p:nvSpPr>
        <p:spPr bwMode="auto">
          <a:xfrm>
            <a:off x="648092" y="115476"/>
            <a:ext cx="939800" cy="939800"/>
          </a:xfrm>
          <a:prstGeom prst="ellipse">
            <a:avLst/>
          </a:prstGeom>
          <a:noFill/>
          <a:ln w="76200">
            <a:solidFill>
              <a:srgbClr val="FFEC14"/>
            </a:solidFill>
            <a:round/>
            <a:headEnd/>
            <a:tailEnd/>
          </a:ln>
          <a:effectLst>
            <a:outerShdw blurRad="63500" dist="5388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my-MM">
              <a:solidFill>
                <a:srgbClr val="FFEC14"/>
              </a:solidFill>
              <a:latin typeface="WinInnwa"/>
              <a:ea typeface="MS PGothic" pitchFamily="34" charset="-128"/>
              <a:cs typeface="WinInnwa"/>
            </a:endParaRP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2679700" y="649715"/>
            <a:ext cx="62357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my-MM" sz="2800" b="1" i="1" dirty="0">
                <a:latin typeface="Pyidaungsu" panose="020B0502040204020203" pitchFamily="34" charset="0"/>
                <a:cs typeface="Pyidaungsu" panose="020B0502040204020203" pitchFamily="34" charset="0"/>
              </a:rPr>
              <a:t>လက်တွေ့စမ်းသပ်ကြည့်ရန်… ကျွန်ုပ်တို့လေ့လာနေသောအရာ…</a:t>
            </a:r>
            <a:endParaRPr lang="en-US" sz="2800" b="1" i="1" dirty="0">
              <a:solidFill>
                <a:srgbClr val="FF0A1E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401638" y="2082537"/>
            <a:ext cx="874236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my-MM" sz="1800" b="1" dirty="0">
                <a:solidFill>
                  <a:srgbClr val="FFEA18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•ထိုအရာကို “ကျမ်းစာမှတ်စု” ဟုခေါ်သည်</a:t>
            </a:r>
          </a:p>
          <a:p>
            <a:pPr>
              <a:spcBef>
                <a:spcPct val="50000"/>
              </a:spcBef>
            </a:pPr>
            <a:r>
              <a:rPr lang="my-MM" sz="1800" b="1" dirty="0">
                <a:solidFill>
                  <a:srgbClr val="FFEA18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•အသိဥာဏ်က “ကျမ်းစာမှတ်စု” ကိုစတင်ဖွင်.ပေးသည်-  ဖန် ၇ လူ ယေ</a:t>
            </a:r>
          </a:p>
          <a:p>
            <a:pPr>
              <a:spcBef>
                <a:spcPct val="50000"/>
              </a:spcBef>
            </a:pPr>
            <a:r>
              <a:rPr lang="my-MM" sz="1800" b="1" dirty="0">
                <a:solidFill>
                  <a:srgbClr val="FFEA18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•ကျမ်းစာပါ အဓိကအဖြစ်အပျက်များသည် အသိဥာဏ်ထဲတွင် ရှိသည်</a:t>
            </a:r>
          </a:p>
          <a:p>
            <a:pPr>
              <a:spcBef>
                <a:spcPct val="50000"/>
              </a:spcBef>
            </a:pPr>
            <a:r>
              <a:rPr lang="my-MM" sz="1800" b="1" dirty="0">
                <a:solidFill>
                  <a:srgbClr val="FFEA18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•”ကျမ်းစာအဖြစ်အပျက်” ဒေါင်လိုက်၊ “အစဉ်လိုက် ဖြစ်ပျက်ပုံလေ.လာခြင်း” </a:t>
            </a:r>
          </a:p>
          <a:p>
            <a:pPr>
              <a:spcBef>
                <a:spcPct val="50000"/>
              </a:spcBef>
            </a:pPr>
            <a:r>
              <a:rPr lang="my-MM" sz="1800" b="1" dirty="0">
                <a:solidFill>
                  <a:srgbClr val="FFEA18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•ကျမ်းစာ၏ အဓိကပုဂ္ဂိုလ်ဖြစ်သော အာဗြဟံသည် သခင်ယေရှု၏အမှုတော်လုပ်ငန်းကို    	တိုက်ရိုက်ဖေါ်ပြနေသည်</a:t>
            </a:r>
          </a:p>
          <a:p>
            <a:pPr>
              <a:spcBef>
                <a:spcPct val="50000"/>
              </a:spcBef>
            </a:pPr>
            <a:r>
              <a:rPr lang="my-MM" sz="1800" b="1" dirty="0">
                <a:solidFill>
                  <a:srgbClr val="FFEA18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•ကျမ်းစာ၏ အုတ်မြစ်သည် မှန်ကန်သောအဖြစ်အပျက်များပေါ်တွင် တည်ဆောက်ထားသည် </a:t>
            </a:r>
          </a:p>
          <a:p>
            <a:pPr>
              <a:spcBef>
                <a:spcPct val="50000"/>
              </a:spcBef>
            </a:pPr>
            <a:r>
              <a:rPr lang="my-MM" sz="1800" b="1" dirty="0">
                <a:solidFill>
                  <a:srgbClr val="FFEA18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• ဓမ္မဟောင်းနှင်. ဓမ္မသစ်များ၏ အဓိကသွန်သင်ချက်များ</a:t>
            </a:r>
            <a:endParaRPr lang="en-US" sz="1800" b="1" dirty="0">
              <a:solidFill>
                <a:srgbClr val="1FCC16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78182" name="Text Box 6"/>
          <p:cNvSpPr txBox="1">
            <a:spLocks noChangeArrowheads="1"/>
          </p:cNvSpPr>
          <p:nvPr/>
        </p:nvSpPr>
        <p:spPr bwMode="auto">
          <a:xfrm>
            <a:off x="355600" y="6262688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333333"/>
                </a:solidFill>
                <a:latin typeface="Webdings" charset="0"/>
              </a:rPr>
              <a:t></a:t>
            </a:r>
          </a:p>
        </p:txBody>
      </p:sp>
      <p:sp>
        <p:nvSpPr>
          <p:cNvPr id="101383" name="Line 7"/>
          <p:cNvSpPr>
            <a:spLocks noChangeShapeType="1"/>
          </p:cNvSpPr>
          <p:nvPr/>
        </p:nvSpPr>
        <p:spPr bwMode="auto">
          <a:xfrm>
            <a:off x="1219200" y="4343400"/>
            <a:ext cx="660876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/>
              <a:ea typeface="MS PGothic" pitchFamily="34" charset="-128"/>
              <a:cs typeface="WinInnwa"/>
            </a:endParaRPr>
          </a:p>
        </p:txBody>
      </p:sp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73</a:t>
            </a:r>
          </a:p>
        </p:txBody>
      </p:sp>
      <p:sp>
        <p:nvSpPr>
          <p:cNvPr id="178185" name="Text Box 9"/>
          <p:cNvSpPr txBox="1">
            <a:spLocks noChangeArrowheads="1"/>
          </p:cNvSpPr>
          <p:nvPr/>
        </p:nvSpPr>
        <p:spPr bwMode="auto">
          <a:xfrm>
            <a:off x="8759825" y="6527800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1000" b="1">
              <a:solidFill>
                <a:srgbClr val="FFFFFF"/>
              </a:solidFill>
            </a:endParaRPr>
          </a:p>
        </p:txBody>
      </p:sp>
      <p:sp>
        <p:nvSpPr>
          <p:cNvPr id="178186" name="Text Box 10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101387" name="AutoShape 11"/>
          <p:cNvSpPr>
            <a:spLocks noChangeArrowheads="1"/>
          </p:cNvSpPr>
          <p:nvPr/>
        </p:nvSpPr>
        <p:spPr bwMode="auto">
          <a:xfrm>
            <a:off x="717550" y="2033210"/>
            <a:ext cx="8134350" cy="35591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>
              <a:alpha val="38000"/>
            </a:srgbClr>
          </a:solidFill>
          <a:ln w="76200">
            <a:solidFill>
              <a:srgbClr val="1FCC16">
                <a:alpha val="50000"/>
              </a:srgbClr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/>
              <a:ea typeface="MS PGothic" pitchFamily="34" charset="-128"/>
              <a:cs typeface="WinInnwa"/>
            </a:endParaRP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0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0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01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01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01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animBg="1" autoUpdateAnimBg="0"/>
      <p:bldP spid="101381" grpId="0" build="p" autoUpdateAnimBg="0"/>
      <p:bldP spid="10138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772400" cy="1143000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>
                <a:solidFill>
                  <a:srgbClr val="FFFF00"/>
                </a:solidFill>
                <a:latin typeface="Times" charset="0"/>
                <a:ea typeface="ＭＳ Ｐゴシック" charset="0"/>
                <a:cs typeface="ＭＳ Ｐゴシック" charset="0"/>
              </a:rPr>
              <a:t>Burmese</a:t>
            </a:r>
            <a:endParaRPr lang="en-US" sz="36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76200" y="5211485"/>
            <a:ext cx="8596313" cy="1346200"/>
            <a:chOff x="48" y="3424"/>
            <a:chExt cx="5415" cy="848"/>
          </a:xfrm>
        </p:grpSpPr>
        <p:sp>
          <p:nvSpPr>
            <p:cNvPr id="105477" name="Text Box 5"/>
            <p:cNvSpPr txBox="1">
              <a:spLocks noChangeArrowheads="1"/>
            </p:cNvSpPr>
            <p:nvPr/>
          </p:nvSpPr>
          <p:spPr bwMode="auto">
            <a:xfrm>
              <a:off x="48" y="4099"/>
              <a:ext cx="10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ko-KR" altLang="en-US" sz="12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Gulim" pitchFamily="34" charset="-127"/>
                <a:cs typeface="Gulim" pitchFamily="34" charset="-127"/>
              </a:endParaRPr>
            </a:p>
          </p:txBody>
        </p:sp>
        <p:sp>
          <p:nvSpPr>
            <p:cNvPr id="105478" name="Text Box 6"/>
            <p:cNvSpPr txBox="1">
              <a:spLocks noChangeArrowheads="1"/>
            </p:cNvSpPr>
            <p:nvPr/>
          </p:nvSpPr>
          <p:spPr bwMode="auto">
            <a:xfrm>
              <a:off x="409" y="3424"/>
              <a:ext cx="505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altLang="ko-KR" sz="1800" b="1">
                <a:solidFill>
                  <a:srgbClr val="FAFD00"/>
                </a:solidFill>
                <a:latin typeface="Times New Roman" pitchFamily="-112" charset="0"/>
                <a:ea typeface="Gulim" pitchFamily="34" charset="-127"/>
                <a:cs typeface="Gulim" pitchFamily="34" charset="-127"/>
              </a:endParaRPr>
            </a:p>
          </p:txBody>
        </p:sp>
      </p:grp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900" b="1">
                <a:solidFill>
                  <a:srgbClr val="FFFFFF"/>
                </a:solidFill>
                <a:ea typeface="Gulim" charset="0"/>
                <a:cs typeface="Gulim" charset="0"/>
              </a:rPr>
              <a:t>©2004 TBBMI</a:t>
            </a:r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7648575" y="6570663"/>
            <a:ext cx="835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000" b="1">
                <a:solidFill>
                  <a:srgbClr val="FFFFFF"/>
                </a:solidFill>
                <a:ea typeface="Gulim" charset="0"/>
                <a:cs typeface="Gulim" charset="0"/>
              </a:rPr>
              <a:t>8.0.01.</a:t>
            </a:r>
          </a:p>
        </p:txBody>
      </p: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8140700" y="6559550"/>
            <a:ext cx="444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Gulim" charset="0"/>
                <a:cs typeface="Gulim" charset="0"/>
              </a:rPr>
              <a:t>01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1387475" y="968098"/>
            <a:ext cx="72675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8000" b="1" dirty="0" err="1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သမ္မာကျမ်းစာ</a:t>
            </a:r>
            <a:r>
              <a:rPr lang="en-US" sz="80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အုတ်မြစ</a:t>
            </a:r>
            <a:r>
              <a:rPr lang="en-US" sz="80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26633" name="Rectangle 13"/>
          <p:cNvSpPr>
            <a:spLocks noChangeArrowheads="1"/>
          </p:cNvSpPr>
          <p:nvPr/>
        </p:nvSpPr>
        <p:spPr bwMode="auto">
          <a:xfrm>
            <a:off x="476250" y="5071785"/>
            <a:ext cx="81899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000" b="1" i="1" dirty="0">
                <a:solidFill>
                  <a:srgbClr val="FAFD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Texas </a:t>
            </a:r>
            <a:r>
              <a:rPr lang="my-MM" altLang="ko-KR" sz="2000" b="1" i="1" dirty="0">
                <a:solidFill>
                  <a:srgbClr val="FAFD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မြို.မှ သမ္မာကျမ်းစာ-အုတ်မြစ် (နိုင်ငံတကာအမှုတော်ဆောင်လုပ်ငန်း) </a:t>
            </a:r>
            <a:br>
              <a:rPr lang="my-MM" altLang="ko-KR" sz="2000" b="1" i="1" dirty="0">
                <a:solidFill>
                  <a:srgbClr val="FAFD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</a:br>
            <a:r>
              <a:rPr lang="my-MM" altLang="ko-KR" sz="2000" b="1" i="1" dirty="0">
                <a:solidFill>
                  <a:srgbClr val="FAFD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၏ တင်ပြချက်</a:t>
            </a:r>
            <a:endParaRPr lang="en-US" altLang="ko-KR" sz="2000" b="1" i="1" dirty="0">
              <a:solidFill>
                <a:srgbClr val="FAFD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246376" y="-1300892"/>
            <a:ext cx="726757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600" b="1" dirty="0">
                <a:solidFill>
                  <a:srgbClr val="000000"/>
                </a:solidFill>
                <a:latin typeface="WinInnwa"/>
                <a:ea typeface="MS PGothic" pitchFamily="34" charset="-128"/>
                <a:cs typeface="WinInnwa"/>
              </a:rPr>
              <a:t>or®musrf;pm </a:t>
            </a:r>
            <a:r>
              <a:rPr lang="en-US" sz="6600" b="1" dirty="0" err="1">
                <a:solidFill>
                  <a:srgbClr val="000000"/>
                </a:solidFill>
                <a:latin typeface="WinInnwa"/>
                <a:ea typeface="MS PGothic" pitchFamily="34" charset="-128"/>
                <a:cs typeface="WinInnwa"/>
              </a:rPr>
              <a:t>tkwfNrpf</a:t>
            </a:r>
            <a:endParaRPr lang="en-US" sz="6600" b="1" dirty="0">
              <a:solidFill>
                <a:srgbClr val="000000"/>
              </a:solidFill>
              <a:latin typeface="WinInnwa"/>
              <a:ea typeface="MS PGothic" pitchFamily="34" charset="-128"/>
              <a:cs typeface="WinInnwa"/>
            </a:endParaRPr>
          </a:p>
        </p:txBody>
      </p:sp>
    </p:spTree>
    <p:extLst>
      <p:ext uri="{BB962C8B-B14F-4D97-AF65-F5344CB8AC3E}">
        <p14:creationId xmlns:p14="http://schemas.microsoft.com/office/powerpoint/2010/main" val="1022426792"/>
      </p:ext>
    </p:extLst>
  </p:cSld>
  <p:clrMapOvr>
    <a:masterClrMapping/>
  </p:clrMapOvr>
  <p:transition>
    <p:wheel spokes="0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err="1"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တရားဟောခြင်း</a:t>
            </a:r>
            <a:r>
              <a:rPr lang="en-US" sz="2400" dirty="0"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အတတ်ပညာ</a:t>
            </a:r>
            <a:r>
              <a:rPr lang="en-US" sz="2400" b="1" dirty="0">
                <a:ea typeface="ＭＳ Ｐゴシック" charset="0"/>
                <a:cs typeface="Arial"/>
              </a:rPr>
              <a:t>•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my-MM" sz="4000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အခမဲ့အဘို့ဤတင်ပြချက်</a:t>
            </a:r>
            <a:endParaRPr lang="en-US" sz="1400" b="1" dirty="0">
              <a:solidFill>
                <a:srgbClr val="FF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157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01855634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0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0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-1047750" y="1225550"/>
            <a:ext cx="7870825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8088313" y="6556375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05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</a:rPr>
              <a:t>©2004 TBBMI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7629525" y="6527800"/>
            <a:ext cx="641350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-1082675" y="1260475"/>
            <a:ext cx="7870825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692150" y="622300"/>
            <a:ext cx="8086725" cy="59150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563" y="612775"/>
            <a:ext cx="785495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609600" y="615950"/>
            <a:ext cx="7870825" cy="5640388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23" name="Group 13"/>
          <p:cNvGrpSpPr>
            <a:grpSpLocks/>
          </p:cNvGrpSpPr>
          <p:nvPr/>
        </p:nvGrpSpPr>
        <p:grpSpPr bwMode="auto">
          <a:xfrm>
            <a:off x="601663" y="728663"/>
            <a:ext cx="7704137" cy="5511800"/>
            <a:chOff x="460" y="457"/>
            <a:chExt cx="4853" cy="3472"/>
          </a:xfrm>
        </p:grpSpPr>
        <p:pic>
          <p:nvPicPr>
            <p:cNvPr id="38929" name="Picture 14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" y="457"/>
              <a:ext cx="4724" cy="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0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" y="457"/>
              <a:ext cx="4846" cy="3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31" name="Rectangle 16"/>
            <p:cNvSpPr>
              <a:spLocks noChangeArrowheads="1"/>
            </p:cNvSpPr>
            <p:nvPr/>
          </p:nvSpPr>
          <p:spPr bwMode="auto">
            <a:xfrm>
              <a:off x="460" y="457"/>
              <a:ext cx="4853" cy="3472"/>
            </a:xfrm>
            <a:prstGeom prst="rect">
              <a:avLst/>
            </a:prstGeom>
            <a:solidFill>
              <a:srgbClr val="080808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381000" y="1841500"/>
            <a:ext cx="8924925" cy="11079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my-MM" sz="6600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သမ္မာကျမ်းစာ အုတ်မြစ်</a:t>
            </a:r>
            <a:endParaRPr lang="en-US" sz="13400" b="1" dirty="0">
              <a:solidFill>
                <a:srgbClr val="FFFF00"/>
              </a:solidFill>
              <a:latin typeface="WinInnwa" charset="0"/>
              <a:cs typeface="WinInnwa" charset="0"/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3912677" y="3483481"/>
            <a:ext cx="1550424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အပိုင်း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၁</a:t>
            </a:r>
          </a:p>
        </p:txBody>
      </p:sp>
      <p:sp>
        <p:nvSpPr>
          <p:cNvPr id="38926" name="Text Box 19"/>
          <p:cNvSpPr txBox="1">
            <a:spLocks noChangeArrowheads="1"/>
          </p:cNvSpPr>
          <p:nvPr/>
        </p:nvSpPr>
        <p:spPr bwMode="auto">
          <a:xfrm>
            <a:off x="8424863" y="2151063"/>
            <a:ext cx="371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FFFC1E"/>
                </a:solidFill>
              </a:rPr>
              <a:t>®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436563" y="1263650"/>
            <a:ext cx="806132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(</a:t>
            </a:r>
            <a:r>
              <a:rPr lang="en-US" sz="20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သမ္မာကျမ်းစာရည်ရွယ်ချက်ကို</a:t>
            </a:r>
            <a:r>
              <a:rPr lang="en-US" sz="2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ရှင်းလင်းစွာ</a:t>
            </a:r>
            <a:r>
              <a:rPr lang="en-US" sz="2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ပိုင်းခြားတတ်စေရန</a:t>
            </a:r>
            <a:r>
              <a:rPr lang="en-US" sz="2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်) 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901700" y="4703981"/>
            <a:ext cx="7024688" cy="11695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my-MM" sz="2800" b="1" i="1" dirty="0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သမ္မာကျမ်းစာကို </a:t>
            </a:r>
          </a:p>
          <a:p>
            <a:pPr algn="ctr">
              <a:spcBef>
                <a:spcPct val="50000"/>
              </a:spcBef>
            </a:pPr>
            <a:r>
              <a:rPr lang="my-MM" sz="2800" b="1" i="1" dirty="0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  “စတင်ဖွင့်လှစ်ခြင်း”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" grpId="0" autoUpdateAnimBg="0"/>
      <p:bldP spid="821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57"/>
          <p:cNvSpPr>
            <a:spLocks noChangeArrowheads="1"/>
          </p:cNvSpPr>
          <p:nvPr/>
        </p:nvSpPr>
        <p:spPr bwMode="auto">
          <a:xfrm>
            <a:off x="78287" y="-198438"/>
            <a:ext cx="9156701" cy="7056438"/>
          </a:xfrm>
          <a:prstGeom prst="rect">
            <a:avLst/>
          </a:prstGeom>
          <a:solidFill>
            <a:srgbClr val="010921">
              <a:alpha val="7607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-84138"/>
            <a:ext cx="939800" cy="6888163"/>
          </a:xfrm>
          <a:prstGeom prst="rect">
            <a:avLst/>
          </a:prstGeom>
          <a:solidFill>
            <a:srgbClr val="10101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0" y="-142875"/>
            <a:ext cx="9144000" cy="7000875"/>
            <a:chOff x="0" y="-90"/>
            <a:chExt cx="5760" cy="4410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3">
              <a:lum contrast="-10000"/>
            </a:blip>
            <a:srcRect/>
            <a:stretch>
              <a:fillRect/>
            </a:stretch>
          </p:blipFill>
          <p:spPr bwMode="auto">
            <a:xfrm>
              <a:off x="0" y="-90"/>
              <a:ext cx="5760" cy="4391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/>
              <a:tailEnd/>
            </a:ln>
            <a:effectLst>
              <a:outerShdw blurRad="63500" dist="71842" dir="2700000" algn="ctr" rotWithShape="0">
                <a:srgbClr val="040404">
                  <a:alpha val="74998"/>
                </a:srgbClr>
              </a:outerShdw>
            </a:effectLst>
          </p:spPr>
        </p:pic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5357" y="-84"/>
              <a:ext cx="403" cy="4404"/>
            </a:xfrm>
            <a:prstGeom prst="rect">
              <a:avLst/>
            </a:prstGeom>
            <a:solidFill>
              <a:srgbClr val="101010"/>
            </a:solidFill>
            <a:ln w="9525">
              <a:noFill/>
              <a:miter lim="800000"/>
              <a:headEnd/>
              <a:tailEnd/>
            </a:ln>
            <a:effectLst>
              <a:outerShdw blurRad="63500" dist="71842" dir="2700000" algn="ctr" rotWithShape="0">
                <a:srgbClr val="040404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  <p:sp>
          <p:nvSpPr>
            <p:cNvPr id="40990" name="Rectangle 6"/>
            <p:cNvSpPr>
              <a:spLocks noChangeArrowheads="1"/>
            </p:cNvSpPr>
            <p:nvPr/>
          </p:nvSpPr>
          <p:spPr bwMode="auto">
            <a:xfrm>
              <a:off x="0" y="-72"/>
              <a:ext cx="483" cy="4339"/>
            </a:xfrm>
            <a:prstGeom prst="rect">
              <a:avLst/>
            </a:pr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-6350" y="-114300"/>
            <a:ext cx="9150350" cy="7067550"/>
            <a:chOff x="-4" y="-83"/>
            <a:chExt cx="5716" cy="4452"/>
          </a:xfrm>
        </p:grpSpPr>
        <p:sp>
          <p:nvSpPr>
            <p:cNvPr id="40986" name="Rectangle 9"/>
            <p:cNvSpPr>
              <a:spLocks noChangeArrowheads="1"/>
            </p:cNvSpPr>
            <p:nvPr/>
          </p:nvSpPr>
          <p:spPr bwMode="auto">
            <a:xfrm>
              <a:off x="-4" y="-34"/>
              <a:ext cx="415" cy="44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0985" name="Picture 8"/>
            <p:cNvPicPr>
              <a:picLocks noChangeAspect="1" noChangeArrowheads="1"/>
            </p:cNvPicPr>
            <p:nvPr/>
          </p:nvPicPr>
          <p:blipFill>
            <a:blip r:embed="rId4">
              <a:lum bright="-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" y="-83"/>
              <a:ext cx="5237" cy="4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87" name="Rectangle 10"/>
            <p:cNvSpPr>
              <a:spLocks noChangeArrowheads="1"/>
            </p:cNvSpPr>
            <p:nvPr/>
          </p:nvSpPr>
          <p:spPr bwMode="auto">
            <a:xfrm>
              <a:off x="5000" y="-55"/>
              <a:ext cx="712" cy="433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224088" y="1414452"/>
            <a:ext cx="4465637" cy="34163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my-MM" sz="48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ဤအစီအစဉ်ကို အတွေးအခေါ်များစွာနှင့်အစပြု</a:t>
            </a:r>
          </a:p>
          <a:p>
            <a:pPr algn="ctr">
              <a:spcBef>
                <a:spcPct val="50000"/>
              </a:spcBef>
              <a:defRPr/>
            </a:pPr>
            <a:r>
              <a:rPr lang="my-MM" sz="48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ကြပါစို့</a:t>
            </a:r>
            <a:endParaRPr lang="en-US" sz="4800" b="1" dirty="0">
              <a:solidFill>
                <a:srgbClr val="FFFF00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7580313" y="144463"/>
            <a:ext cx="184150" cy="401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A27C"/>
                </a:solidFill>
                <a:latin typeface="WinInnwa"/>
                <a:ea typeface="MS PGothic" pitchFamily="34" charset="-128"/>
                <a:cs typeface="WinInnwa"/>
              </a:rPr>
              <a:t> </a:t>
            </a:r>
          </a:p>
        </p:txBody>
      </p:sp>
      <p:sp>
        <p:nvSpPr>
          <p:cNvPr id="40967" name="Text Box 13"/>
          <p:cNvSpPr txBox="1">
            <a:spLocks noChangeArrowheads="1"/>
          </p:cNvSpPr>
          <p:nvPr/>
        </p:nvSpPr>
        <p:spPr bwMode="auto">
          <a:xfrm>
            <a:off x="8651875" y="6413500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15</a:t>
            </a:r>
          </a:p>
        </p:txBody>
      </p:sp>
      <p:sp>
        <p:nvSpPr>
          <p:cNvPr id="40968" name="Text Box 14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</a:rPr>
              <a:t>©2004 TBBMI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7629525" y="6515100"/>
            <a:ext cx="641350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40970" name="Text Box 16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06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1138238" y="290482"/>
            <a:ext cx="672465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my-MM" sz="2000" b="1" dirty="0"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ဖေါ်ပြပါအကြောင်းအရာများ၏အရင်းအမြစ်ကဘာလဲ… </a:t>
            </a:r>
            <a:endParaRPr lang="en-US" sz="3600" dirty="0"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2981293" y="1948934"/>
            <a:ext cx="276550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ကျမ်းစာအခြေပြုသည</a:t>
            </a:r>
            <a:r>
              <a:rPr lang="en-US" sz="1800" b="1" dirty="0"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့်</a:t>
            </a:r>
            <a:r>
              <a:rPr lang="en-US" sz="1800" b="1" dirty="0" err="1"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စာအုပ</a:t>
            </a:r>
            <a:r>
              <a:rPr lang="en-US" sz="1800" b="1" dirty="0"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2556714" y="1474271"/>
            <a:ext cx="357020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ခရစ</a:t>
            </a:r>
            <a:r>
              <a:rPr lang="en-US" sz="18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်.</a:t>
            </a:r>
            <a:r>
              <a:rPr lang="en-US" sz="1800" b="1" dirty="0" err="1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ယာန</a:t>
            </a:r>
            <a:r>
              <a:rPr lang="en-US" sz="18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်၏ </a:t>
            </a:r>
            <a:r>
              <a:rPr lang="en-US" sz="1800" b="1" dirty="0" err="1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ယုံကြည်ချက</a:t>
            </a:r>
            <a:r>
              <a:rPr lang="en-US" sz="18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် </a:t>
            </a:r>
            <a:r>
              <a:rPr lang="en-US" sz="1800" b="1" dirty="0" err="1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သွန်သင်ပုံ</a:t>
            </a:r>
            <a:endParaRPr lang="en-US" sz="1800" b="1" dirty="0">
              <a:solidFill>
                <a:srgbClr val="FFFF00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2848644" y="961509"/>
            <a:ext cx="294824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ခရစ်ယာန်ဘာသာသွန်သင်ချက</a:t>
            </a:r>
            <a:r>
              <a:rPr lang="en-US" sz="18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်</a:t>
            </a:r>
            <a:endParaRPr lang="en-US" b="1" dirty="0">
              <a:solidFill>
                <a:srgbClr val="FFFF00"/>
              </a:solidFill>
              <a:latin typeface="WinInnwa"/>
              <a:ea typeface="MS PGothic" pitchFamily="34" charset="-128"/>
              <a:cs typeface="WinInnwa"/>
            </a:endParaRP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3656285" y="4750872"/>
            <a:ext cx="18806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ဘာသာစကားတိုင်း</a:t>
            </a:r>
            <a:endParaRPr lang="en-US" sz="1800" b="1" dirty="0">
              <a:solidFill>
                <a:srgbClr val="FFFF00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3647537" y="4253984"/>
            <a:ext cx="172034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ကမ္ဘာတစ်ဝှမ်းလုံး</a:t>
            </a:r>
            <a:endParaRPr lang="en-US" sz="1800" b="1" dirty="0">
              <a:solidFill>
                <a:srgbClr val="FFFF00"/>
              </a:solidFill>
              <a:latin typeface="Pyidaungsu" panose="020B0502040204020203" pitchFamily="34" charset="0"/>
              <a:ea typeface="MS PGothic" pitchFamily="34" charset="-128"/>
              <a:cs typeface="Pyidaungsu" panose="020B0502040204020203" pitchFamily="34" charset="0"/>
            </a:endParaRP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2804388" y="2385496"/>
            <a:ext cx="29081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ကျမ်းစာကျောင်းစာကြည</a:t>
            </a:r>
            <a:r>
              <a:rPr lang="en-US" sz="18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့်</a:t>
            </a:r>
            <a:r>
              <a:rPr lang="en-US" sz="1800" b="1" dirty="0" err="1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တိုက</a:t>
            </a:r>
            <a:r>
              <a:rPr lang="en-US" sz="18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249718" y="5206484"/>
            <a:ext cx="46358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နှင</a:t>
            </a:r>
            <a:r>
              <a:rPr lang="en-US" sz="18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့်</a:t>
            </a:r>
            <a:endParaRPr lang="en-US" b="1" dirty="0">
              <a:solidFill>
                <a:srgbClr val="FFFF00"/>
              </a:solidFill>
              <a:latin typeface="WinInnwa"/>
              <a:ea typeface="MS PGothic" pitchFamily="34" charset="-128"/>
              <a:cs typeface="WinInnwa"/>
            </a:endParaRP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3254048" y="3859213"/>
            <a:ext cx="263590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တက္ကသိုလ်စာကြည</a:t>
            </a:r>
            <a:r>
              <a:rPr lang="en-US" sz="18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့်</a:t>
            </a:r>
            <a:r>
              <a:rPr lang="en-US" sz="1800" b="1" dirty="0" err="1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တိုက</a:t>
            </a:r>
            <a:r>
              <a:rPr lang="en-US" sz="18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1371340" y="6119296"/>
            <a:ext cx="658866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စကြာဝငှာအတွင်းရှိ</a:t>
            </a:r>
            <a:r>
              <a:rPr lang="en-US" sz="18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ယုံကြည်သူနှင</a:t>
            </a:r>
            <a:r>
              <a:rPr lang="en-US" sz="18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့် </a:t>
            </a:r>
            <a:r>
              <a:rPr lang="en-US" sz="1800" b="1" dirty="0" err="1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မယုံကြည်သူတို</a:t>
            </a:r>
            <a:r>
              <a:rPr lang="en-US" sz="18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့၏ </a:t>
            </a:r>
            <a:r>
              <a:rPr lang="en-US" sz="1800" b="1" dirty="0" err="1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အတွေးအခေ</a:t>
            </a:r>
            <a:r>
              <a:rPr lang="en-US" sz="18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ါ်</a:t>
            </a:r>
            <a:r>
              <a:rPr lang="en-US" sz="1800" b="1" dirty="0" err="1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များ</a:t>
            </a:r>
            <a:endParaRPr lang="en-US" b="1" dirty="0">
              <a:solidFill>
                <a:srgbClr val="FFFF00"/>
              </a:solidFill>
              <a:latin typeface="WinInnwa"/>
              <a:ea typeface="MS PGothic" pitchFamily="34" charset="-128"/>
              <a:cs typeface="WinInnwa"/>
            </a:endParaRP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2716825" y="5752859"/>
            <a:ext cx="3616696" cy="2862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 err="1"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ကျမ်းစာကိုအခြေခံသော</a:t>
            </a:r>
            <a:r>
              <a:rPr lang="en-US" sz="1800" b="1" dirty="0"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 </a:t>
            </a:r>
            <a:r>
              <a:rPr lang="en-US" sz="1800" b="1" dirty="0" err="1"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အတွေးအခေ</a:t>
            </a:r>
            <a:r>
              <a:rPr lang="en-US" sz="1800" b="1" dirty="0"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ါ်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3331300" y="3252271"/>
            <a:ext cx="227979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ပုဂ္ဂလိက</a:t>
            </a:r>
            <a:r>
              <a:rPr lang="en-US" sz="18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စာကြည</a:t>
            </a:r>
            <a:r>
              <a:rPr lang="en-US" sz="18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့်</a:t>
            </a:r>
            <a:r>
              <a:rPr lang="en-US" sz="1800" b="1" dirty="0" err="1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တိုက</a:t>
            </a:r>
            <a:r>
              <a:rPr lang="en-US" sz="18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3484588" y="2764909"/>
            <a:ext cx="193194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လူထုစာကြည</a:t>
            </a:r>
            <a:r>
              <a:rPr lang="en-US" sz="18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့်</a:t>
            </a:r>
            <a:r>
              <a:rPr lang="en-US" sz="1800" b="1" dirty="0" err="1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တိုက</a:t>
            </a:r>
            <a:r>
              <a:rPr lang="en-US" sz="18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32" name="Text Box 143"/>
          <p:cNvSpPr txBox="1">
            <a:spLocks noChangeArrowheads="1"/>
          </p:cNvSpPr>
          <p:nvPr/>
        </p:nvSpPr>
        <p:spPr bwMode="auto">
          <a:xfrm>
            <a:off x="2892453" y="28545"/>
            <a:ext cx="4387850" cy="6294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700" b="1" dirty="0">
                <a:solidFill>
                  <a:srgbClr val="FFFFFF"/>
                </a:solidFill>
                <a:latin typeface="Helvetica" pitchFamily="-107" charset="0"/>
                <a:ea typeface="+mn-ea"/>
                <a:cs typeface="+mn-cs"/>
              </a:rPr>
              <a:t>?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9227" grpId="0" autoUpdateAnimBg="0"/>
      <p:bldP spid="9233" grpId="0" autoUpdateAnimBg="0"/>
      <p:bldP spid="9234" grpId="0" autoUpdateAnimBg="0"/>
      <p:bldP spid="9235" grpId="0" autoUpdateAnimBg="0"/>
      <p:bldP spid="9236" grpId="0" autoUpdateAnimBg="0"/>
      <p:bldP spid="9237" grpId="0" autoUpdateAnimBg="0"/>
      <p:bldP spid="9238" grpId="0" autoUpdateAnimBg="0"/>
      <p:bldP spid="9239" grpId="0" autoUpdateAnimBg="0"/>
      <p:bldP spid="9240" grpId="0" autoUpdateAnimBg="0"/>
      <p:bldP spid="9241" grpId="0" autoUpdateAnimBg="0"/>
      <p:bldP spid="9242" grpId="0" autoUpdateAnimBg="0"/>
      <p:bldP spid="9243" grpId="0" autoUpdateAnimBg="0"/>
      <p:bldP spid="9244" grpId="0" autoUpdateAnimBg="0"/>
      <p:bldP spid="9245" grpId="0" autoUpdateAnimBg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0Adds 2002\04 Judah\010703 Beersheba flight\Biblical Negev\sr\Northern Negev wadis aerial.jpg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4607</TotalTime>
  <Words>4849</Words>
  <Application>Microsoft Macintosh PowerPoint</Application>
  <PresentationFormat>On-screen Show (4:3)</PresentationFormat>
  <Paragraphs>810</Paragraphs>
  <Slides>79</Slides>
  <Notes>78</Notes>
  <HiddenSlides>0</HiddenSlides>
  <MMClips>5</MMClips>
  <ScaleCrop>false</ScaleCrop>
  <HeadingPairs>
    <vt:vector size="8" baseType="variant">
      <vt:variant>
        <vt:lpstr>Fonts Used</vt:lpstr>
      </vt:variant>
      <vt:variant>
        <vt:i4>22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106" baseType="lpstr">
      <vt:lpstr>AcademyThick</vt:lpstr>
      <vt:lpstr>AlgerianBasD</vt:lpstr>
      <vt:lpstr>CE EXCEL</vt:lpstr>
      <vt:lpstr>Gulim</vt:lpstr>
      <vt:lpstr>Ligurino</vt:lpstr>
      <vt:lpstr>ＭＳ Ｐゴシック</vt:lpstr>
      <vt:lpstr>Pyidaungsu</vt:lpstr>
      <vt:lpstr>Pyidaungsu Numbers</vt:lpstr>
      <vt:lpstr>Times</vt:lpstr>
      <vt:lpstr>Arial</vt:lpstr>
      <vt:lpstr>Arial Black</vt:lpstr>
      <vt:lpstr>Comic Sans MS</vt:lpstr>
      <vt:lpstr>Helvetica</vt:lpstr>
      <vt:lpstr>Lucida Handwriting</vt:lpstr>
      <vt:lpstr>Monotype Sorts</vt:lpstr>
      <vt:lpstr>Papyrus</vt:lpstr>
      <vt:lpstr>Times New Roman</vt:lpstr>
      <vt:lpstr>Webdings</vt:lpstr>
      <vt:lpstr>Win Innwa</vt:lpstr>
      <vt:lpstr>Wingdings</vt:lpstr>
      <vt:lpstr>WinInnwa</vt:lpstr>
      <vt:lpstr>Zawgyi-One</vt:lpstr>
      <vt:lpstr>Blank Presentation</vt:lpstr>
      <vt:lpstr>untitled 1</vt:lpstr>
      <vt:lpstr>Orbit</vt:lpstr>
      <vt:lpstr>Microsoft ClipArt Gallery</vt:lpstr>
      <vt:lpstr>MS_ClipArt_Gallery</vt:lpstr>
      <vt:lpstr>“သင်၏ သမ္မာကျမ်းစာမှတ်စု”ကို ဖွင့်လိုက်ပါ </vt:lpstr>
      <vt:lpstr>Burmese</vt:lpstr>
      <vt:lpstr>PowerPoint Presentation</vt:lpstr>
      <vt:lpstr>PowerPoint Presentation</vt:lpstr>
      <vt:lpstr>PowerPoint Presentation</vt:lpstr>
      <vt:lpstr>PowerPoint Presentation</vt:lpstr>
      <vt:lpstr>Burmese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“သင့်ရဲ့ကျမ်းစာမှတ်စု” ကို  ဖွင်.လိုက်ပါ </vt:lpstr>
      <vt:lpstr>  “သင့်ရဲ့ကျမ်းစာမှတ်စု” ကို  ဖွင်.လိုက်ပါ  </vt:lpstr>
      <vt:lpstr>PowerPoint Presentation</vt:lpstr>
      <vt:lpstr>စာလုံးအတိုကောက် ၅ခုနှင့်ဆိုလိုရင်းများ</vt:lpstr>
      <vt:lpstr>စာလုံးအတိုကောက် ၅ခုနှင့်ဆိုလိုရင်းများ</vt:lpstr>
      <vt:lpstr>စာလုံးအတိုကောက် ၅ခုနှင့်ဆိုလိုရင်းများ</vt:lpstr>
      <vt:lpstr>       လူမျိုး ၄ မျိုးမှာ</vt:lpstr>
      <vt:lpstr>PowerPoint Presentation</vt:lpstr>
      <vt:lpstr>         လူမျိုး ၄ မျိုးမှာ</vt:lpstr>
      <vt:lpstr>PowerPoint Presentation</vt:lpstr>
      <vt:lpstr>စာလုံးအတိုကောက် ၅ခုနှင့်ဆိုလိုရင်းများ</vt:lpstr>
      <vt:lpstr>PowerPoint Presentation</vt:lpstr>
      <vt:lpstr>   လူ့အဖွဲ့အစည်း ၃ မျိုးမှာ</vt:lpstr>
      <vt:lpstr> ဖန်ဆင်းခြင်း  အာဗြဟံ  ယောသပ်  မောရှေ  ယောရှု  မင်းမဲ့ကာလ  ဘုရင်အုပ်စိုးခြင်း  သိမ်းပိုက်ခံရခြင်း</vt:lpstr>
      <vt:lpstr>PowerPoint Presentation</vt:lpstr>
      <vt:lpstr>  ဖန်ဆင်းခြင်း လူမျိုး ၄ မျိုး လူ့အဖွဲ့အစည်း ၃ ခု ဆိတ်ငြိမ်ကာလ ယေရှု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Burmese</vt:lpstr>
      <vt:lpstr>တရားဟောခြင်း အတတ်ပညာ• BibleStudyDownloads.org</vt:lpstr>
      <vt:lpstr>Black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Griffith</dc:creator>
  <cp:lastModifiedBy>Rick Griffith</cp:lastModifiedBy>
  <cp:revision>69</cp:revision>
  <dcterms:created xsi:type="dcterms:W3CDTF">2005-07-29T18:08:52Z</dcterms:created>
  <dcterms:modified xsi:type="dcterms:W3CDTF">2025-02-20T14:12:05Z</dcterms:modified>
</cp:coreProperties>
</file>