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5.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6.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26" r:id="rId2"/>
    <p:sldMasterId id="2147483728" r:id="rId3"/>
    <p:sldMasterId id="2147484034" r:id="rId4"/>
    <p:sldMasterId id="2147484120" r:id="rId5"/>
    <p:sldMasterId id="2147484326" r:id="rId6"/>
    <p:sldMasterId id="2147485634" r:id="rId7"/>
    <p:sldMasterId id="2147485646" r:id="rId8"/>
    <p:sldMasterId id="2147485660" r:id="rId9"/>
    <p:sldMasterId id="2147485664" r:id="rId10"/>
    <p:sldMasterId id="2147485691" r:id="rId11"/>
    <p:sldMasterId id="2147485703" r:id="rId12"/>
    <p:sldMasterId id="2147485729" r:id="rId13"/>
    <p:sldMasterId id="2147485731" r:id="rId14"/>
    <p:sldMasterId id="2147485744" r:id="rId15"/>
    <p:sldMasterId id="2147485746" r:id="rId16"/>
    <p:sldMasterId id="2147485757" r:id="rId17"/>
    <p:sldMasterId id="2147485768" r:id="rId18"/>
    <p:sldMasterId id="2147485781" r:id="rId19"/>
    <p:sldMasterId id="2147485793" r:id="rId20"/>
    <p:sldMasterId id="2147485805" r:id="rId21"/>
    <p:sldMasterId id="2147485817" r:id="rId22"/>
  </p:sldMasterIdLst>
  <p:notesMasterIdLst>
    <p:notesMasterId r:id="rId148"/>
  </p:notesMasterIdLst>
  <p:sldIdLst>
    <p:sldId id="278" r:id="rId23"/>
    <p:sldId id="301" r:id="rId24"/>
    <p:sldId id="300" r:id="rId25"/>
    <p:sldId id="407" r:id="rId26"/>
    <p:sldId id="273" r:id="rId27"/>
    <p:sldId id="315" r:id="rId28"/>
    <p:sldId id="318" r:id="rId29"/>
    <p:sldId id="316" r:id="rId30"/>
    <p:sldId id="317" r:id="rId31"/>
    <p:sldId id="319" r:id="rId32"/>
    <p:sldId id="320" r:id="rId33"/>
    <p:sldId id="321" r:id="rId34"/>
    <p:sldId id="399" r:id="rId35"/>
    <p:sldId id="297" r:id="rId36"/>
    <p:sldId id="258" r:id="rId37"/>
    <p:sldId id="259" r:id="rId38"/>
    <p:sldId id="260" r:id="rId39"/>
    <p:sldId id="313" r:id="rId40"/>
    <p:sldId id="398" r:id="rId41"/>
    <p:sldId id="383" r:id="rId42"/>
    <p:sldId id="437" r:id="rId43"/>
    <p:sldId id="441" r:id="rId44"/>
    <p:sldId id="388" r:id="rId45"/>
    <p:sldId id="385" r:id="rId46"/>
    <p:sldId id="414" r:id="rId47"/>
    <p:sldId id="415" r:id="rId48"/>
    <p:sldId id="386" r:id="rId49"/>
    <p:sldId id="413" r:id="rId50"/>
    <p:sldId id="436" r:id="rId51"/>
    <p:sldId id="401" r:id="rId52"/>
    <p:sldId id="408" r:id="rId53"/>
    <p:sldId id="402" r:id="rId54"/>
    <p:sldId id="430" r:id="rId55"/>
    <p:sldId id="431" r:id="rId56"/>
    <p:sldId id="432" r:id="rId57"/>
    <p:sldId id="433" r:id="rId58"/>
    <p:sldId id="434" r:id="rId59"/>
    <p:sldId id="435" r:id="rId60"/>
    <p:sldId id="428" r:id="rId61"/>
    <p:sldId id="429" r:id="rId62"/>
    <p:sldId id="403" r:id="rId63"/>
    <p:sldId id="418" r:id="rId64"/>
    <p:sldId id="419" r:id="rId65"/>
    <p:sldId id="420" r:id="rId66"/>
    <p:sldId id="421" r:id="rId67"/>
    <p:sldId id="422" r:id="rId68"/>
    <p:sldId id="423" r:id="rId69"/>
    <p:sldId id="424" r:id="rId70"/>
    <p:sldId id="425" r:id="rId71"/>
    <p:sldId id="404" r:id="rId72"/>
    <p:sldId id="426" r:id="rId73"/>
    <p:sldId id="427" r:id="rId74"/>
    <p:sldId id="412" r:id="rId75"/>
    <p:sldId id="411" r:id="rId76"/>
    <p:sldId id="409" r:id="rId77"/>
    <p:sldId id="410" r:id="rId78"/>
    <p:sldId id="406" r:id="rId79"/>
    <p:sldId id="438" r:id="rId80"/>
    <p:sldId id="395" r:id="rId81"/>
    <p:sldId id="267" r:id="rId82"/>
    <p:sldId id="391" r:id="rId83"/>
    <p:sldId id="390" r:id="rId84"/>
    <p:sldId id="392" r:id="rId85"/>
    <p:sldId id="440" r:id="rId86"/>
    <p:sldId id="393" r:id="rId87"/>
    <p:sldId id="416" r:id="rId88"/>
    <p:sldId id="439" r:id="rId89"/>
    <p:sldId id="394" r:id="rId90"/>
    <p:sldId id="261" r:id="rId91"/>
    <p:sldId id="280" r:id="rId92"/>
    <p:sldId id="347" r:id="rId93"/>
    <p:sldId id="343" r:id="rId94"/>
    <p:sldId id="344" r:id="rId95"/>
    <p:sldId id="345" r:id="rId96"/>
    <p:sldId id="348" r:id="rId97"/>
    <p:sldId id="375" r:id="rId98"/>
    <p:sldId id="376" r:id="rId99"/>
    <p:sldId id="377" r:id="rId100"/>
    <p:sldId id="378" r:id="rId101"/>
    <p:sldId id="365" r:id="rId102"/>
    <p:sldId id="366" r:id="rId103"/>
    <p:sldId id="367" r:id="rId104"/>
    <p:sldId id="368" r:id="rId105"/>
    <p:sldId id="369" r:id="rId106"/>
    <p:sldId id="370" r:id="rId107"/>
    <p:sldId id="371" r:id="rId108"/>
    <p:sldId id="379" r:id="rId109"/>
    <p:sldId id="380" r:id="rId110"/>
    <p:sldId id="374" r:id="rId111"/>
    <p:sldId id="355" r:id="rId112"/>
    <p:sldId id="349" r:id="rId113"/>
    <p:sldId id="350" r:id="rId114"/>
    <p:sldId id="351" r:id="rId115"/>
    <p:sldId id="354" r:id="rId116"/>
    <p:sldId id="353" r:id="rId117"/>
    <p:sldId id="356" r:id="rId118"/>
    <p:sldId id="357" r:id="rId119"/>
    <p:sldId id="358" r:id="rId120"/>
    <p:sldId id="359" r:id="rId121"/>
    <p:sldId id="360" r:id="rId122"/>
    <p:sldId id="272" r:id="rId123"/>
    <p:sldId id="263" r:id="rId124"/>
    <p:sldId id="264" r:id="rId125"/>
    <p:sldId id="303" r:id="rId126"/>
    <p:sldId id="304" r:id="rId127"/>
    <p:sldId id="305" r:id="rId128"/>
    <p:sldId id="306" r:id="rId129"/>
    <p:sldId id="307" r:id="rId130"/>
    <p:sldId id="310" r:id="rId131"/>
    <p:sldId id="311" r:id="rId132"/>
    <p:sldId id="312" r:id="rId133"/>
    <p:sldId id="265" r:id="rId134"/>
    <p:sldId id="268" r:id="rId135"/>
    <p:sldId id="266" r:id="rId136"/>
    <p:sldId id="277" r:id="rId137"/>
    <p:sldId id="269" r:id="rId138"/>
    <p:sldId id="281" r:id="rId139"/>
    <p:sldId id="282" r:id="rId140"/>
    <p:sldId id="283" r:id="rId141"/>
    <p:sldId id="284" r:id="rId142"/>
    <p:sldId id="285" r:id="rId143"/>
    <p:sldId id="286" r:id="rId144"/>
    <p:sldId id="417" r:id="rId145"/>
    <p:sldId id="287" r:id="rId146"/>
    <p:sldId id="342" r:id="rId1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399"/>
    <a:srgbClr val="010101"/>
    <a:srgbClr val="3B271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3" d="100"/>
          <a:sy n="73" d="100"/>
        </p:scale>
        <p:origin x="-104" y="-760"/>
      </p:cViewPr>
      <p:guideLst>
        <p:guide orient="horz" pos="2160"/>
        <p:guide pos="2880"/>
      </p:guideLst>
    </p:cSldViewPr>
  </p:slideViewPr>
  <p:outlineViewPr>
    <p:cViewPr>
      <p:scale>
        <a:sx n="33" d="100"/>
        <a:sy n="33" d="100"/>
      </p:scale>
      <p:origin x="0" y="480"/>
    </p:cViewPr>
  </p:outlin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63" Type="http://schemas.openxmlformats.org/officeDocument/2006/relationships/slide" Target="slides/slide41.xml"/><Relationship Id="rId64" Type="http://schemas.openxmlformats.org/officeDocument/2006/relationships/slide" Target="slides/slide42.xml"/><Relationship Id="rId65" Type="http://schemas.openxmlformats.org/officeDocument/2006/relationships/slide" Target="slides/slide43.xml"/><Relationship Id="rId66" Type="http://schemas.openxmlformats.org/officeDocument/2006/relationships/slide" Target="slides/slide44.xml"/><Relationship Id="rId67" Type="http://schemas.openxmlformats.org/officeDocument/2006/relationships/slide" Target="slides/slide45.xml"/><Relationship Id="rId68" Type="http://schemas.openxmlformats.org/officeDocument/2006/relationships/slide" Target="slides/slide46.xml"/><Relationship Id="rId69" Type="http://schemas.openxmlformats.org/officeDocument/2006/relationships/slide" Target="slides/slide47.xml"/><Relationship Id="rId120" Type="http://schemas.openxmlformats.org/officeDocument/2006/relationships/slide" Target="slides/slide98.xml"/><Relationship Id="rId121" Type="http://schemas.openxmlformats.org/officeDocument/2006/relationships/slide" Target="slides/slide99.xml"/><Relationship Id="rId122" Type="http://schemas.openxmlformats.org/officeDocument/2006/relationships/slide" Target="slides/slide100.xml"/><Relationship Id="rId123" Type="http://schemas.openxmlformats.org/officeDocument/2006/relationships/slide" Target="slides/slide101.xml"/><Relationship Id="rId124" Type="http://schemas.openxmlformats.org/officeDocument/2006/relationships/slide" Target="slides/slide102.xml"/><Relationship Id="rId125" Type="http://schemas.openxmlformats.org/officeDocument/2006/relationships/slide" Target="slides/slide103.xml"/><Relationship Id="rId126" Type="http://schemas.openxmlformats.org/officeDocument/2006/relationships/slide" Target="slides/slide104.xml"/><Relationship Id="rId127" Type="http://schemas.openxmlformats.org/officeDocument/2006/relationships/slide" Target="slides/slide105.xml"/><Relationship Id="rId128" Type="http://schemas.openxmlformats.org/officeDocument/2006/relationships/slide" Target="slides/slide106.xml"/><Relationship Id="rId129" Type="http://schemas.openxmlformats.org/officeDocument/2006/relationships/slide" Target="slides/slide10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90" Type="http://schemas.openxmlformats.org/officeDocument/2006/relationships/slide" Target="slides/slide68.xml"/><Relationship Id="rId91" Type="http://schemas.openxmlformats.org/officeDocument/2006/relationships/slide" Target="slides/slide69.xml"/><Relationship Id="rId92" Type="http://schemas.openxmlformats.org/officeDocument/2006/relationships/slide" Target="slides/slide70.xml"/><Relationship Id="rId93" Type="http://schemas.openxmlformats.org/officeDocument/2006/relationships/slide" Target="slides/slide71.xml"/><Relationship Id="rId94" Type="http://schemas.openxmlformats.org/officeDocument/2006/relationships/slide" Target="slides/slide72.xml"/><Relationship Id="rId95" Type="http://schemas.openxmlformats.org/officeDocument/2006/relationships/slide" Target="slides/slide73.xml"/><Relationship Id="rId96" Type="http://schemas.openxmlformats.org/officeDocument/2006/relationships/slide" Target="slides/slide74.xml"/><Relationship Id="rId101" Type="http://schemas.openxmlformats.org/officeDocument/2006/relationships/slide" Target="slides/slide79.xml"/><Relationship Id="rId102" Type="http://schemas.openxmlformats.org/officeDocument/2006/relationships/slide" Target="slides/slide80.xml"/><Relationship Id="rId103" Type="http://schemas.openxmlformats.org/officeDocument/2006/relationships/slide" Target="slides/slide81.xml"/><Relationship Id="rId104" Type="http://schemas.openxmlformats.org/officeDocument/2006/relationships/slide" Target="slides/slide82.xml"/><Relationship Id="rId105" Type="http://schemas.openxmlformats.org/officeDocument/2006/relationships/slide" Target="slides/slide83.xml"/><Relationship Id="rId106" Type="http://schemas.openxmlformats.org/officeDocument/2006/relationships/slide" Target="slides/slide84.xml"/><Relationship Id="rId107" Type="http://schemas.openxmlformats.org/officeDocument/2006/relationships/slide" Target="slides/slide85.xml"/><Relationship Id="rId108" Type="http://schemas.openxmlformats.org/officeDocument/2006/relationships/slide" Target="slides/slide86.xml"/><Relationship Id="rId109" Type="http://schemas.openxmlformats.org/officeDocument/2006/relationships/slide" Target="slides/slide87.xml"/><Relationship Id="rId97" Type="http://schemas.openxmlformats.org/officeDocument/2006/relationships/slide" Target="slides/slide75.xml"/><Relationship Id="rId98" Type="http://schemas.openxmlformats.org/officeDocument/2006/relationships/slide" Target="slides/slide76.xml"/><Relationship Id="rId99" Type="http://schemas.openxmlformats.org/officeDocument/2006/relationships/slide" Target="slides/slide77.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100" Type="http://schemas.openxmlformats.org/officeDocument/2006/relationships/slide" Target="slides/slide78.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8.xml"/><Relationship Id="rId71" Type="http://schemas.openxmlformats.org/officeDocument/2006/relationships/slide" Target="slides/slide49.xml"/><Relationship Id="rId72" Type="http://schemas.openxmlformats.org/officeDocument/2006/relationships/slide" Target="slides/slide50.xml"/><Relationship Id="rId73" Type="http://schemas.openxmlformats.org/officeDocument/2006/relationships/slide" Target="slides/slide51.xml"/><Relationship Id="rId74" Type="http://schemas.openxmlformats.org/officeDocument/2006/relationships/slide" Target="slides/slide52.xml"/><Relationship Id="rId75" Type="http://schemas.openxmlformats.org/officeDocument/2006/relationships/slide" Target="slides/slide53.xml"/><Relationship Id="rId76" Type="http://schemas.openxmlformats.org/officeDocument/2006/relationships/slide" Target="slides/slide54.xml"/><Relationship Id="rId77" Type="http://schemas.openxmlformats.org/officeDocument/2006/relationships/slide" Target="slides/slide55.xml"/><Relationship Id="rId78" Type="http://schemas.openxmlformats.org/officeDocument/2006/relationships/slide" Target="slides/slide56.xml"/><Relationship Id="rId79" Type="http://schemas.openxmlformats.org/officeDocument/2006/relationships/slide" Target="slides/slide57.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130" Type="http://schemas.openxmlformats.org/officeDocument/2006/relationships/slide" Target="slides/slide108.xml"/><Relationship Id="rId131" Type="http://schemas.openxmlformats.org/officeDocument/2006/relationships/slide" Target="slides/slide109.xml"/><Relationship Id="rId132" Type="http://schemas.openxmlformats.org/officeDocument/2006/relationships/slide" Target="slides/slide110.xml"/><Relationship Id="rId133" Type="http://schemas.openxmlformats.org/officeDocument/2006/relationships/slide" Target="slides/slide111.xml"/><Relationship Id="rId134" Type="http://schemas.openxmlformats.org/officeDocument/2006/relationships/slide" Target="slides/slide112.xml"/><Relationship Id="rId135" Type="http://schemas.openxmlformats.org/officeDocument/2006/relationships/slide" Target="slides/slide113.xml"/><Relationship Id="rId136" Type="http://schemas.openxmlformats.org/officeDocument/2006/relationships/slide" Target="slides/slide114.xml"/><Relationship Id="rId137" Type="http://schemas.openxmlformats.org/officeDocument/2006/relationships/slide" Target="slides/slide115.xml"/><Relationship Id="rId138" Type="http://schemas.openxmlformats.org/officeDocument/2006/relationships/slide" Target="slides/slide116.xml"/><Relationship Id="rId139" Type="http://schemas.openxmlformats.org/officeDocument/2006/relationships/slide" Target="slides/slide1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110" Type="http://schemas.openxmlformats.org/officeDocument/2006/relationships/slide" Target="slides/slide88.xml"/><Relationship Id="rId111" Type="http://schemas.openxmlformats.org/officeDocument/2006/relationships/slide" Target="slides/slide89.xml"/><Relationship Id="rId112" Type="http://schemas.openxmlformats.org/officeDocument/2006/relationships/slide" Target="slides/slide90.xml"/><Relationship Id="rId113" Type="http://schemas.openxmlformats.org/officeDocument/2006/relationships/slide" Target="slides/slide91.xml"/><Relationship Id="rId114" Type="http://schemas.openxmlformats.org/officeDocument/2006/relationships/slide" Target="slides/slide92.xml"/><Relationship Id="rId115" Type="http://schemas.openxmlformats.org/officeDocument/2006/relationships/slide" Target="slides/slide93.xml"/><Relationship Id="rId116" Type="http://schemas.openxmlformats.org/officeDocument/2006/relationships/slide" Target="slides/slide94.xml"/><Relationship Id="rId117" Type="http://schemas.openxmlformats.org/officeDocument/2006/relationships/slide" Target="slides/slide95.xml"/><Relationship Id="rId118" Type="http://schemas.openxmlformats.org/officeDocument/2006/relationships/slide" Target="slides/slide96.xml"/><Relationship Id="rId119" Type="http://schemas.openxmlformats.org/officeDocument/2006/relationships/slide" Target="slides/slide97.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80" Type="http://schemas.openxmlformats.org/officeDocument/2006/relationships/slide" Target="slides/slide58.xml"/><Relationship Id="rId81" Type="http://schemas.openxmlformats.org/officeDocument/2006/relationships/slide" Target="slides/slide59.xml"/><Relationship Id="rId82" Type="http://schemas.openxmlformats.org/officeDocument/2006/relationships/slide" Target="slides/slide60.xml"/><Relationship Id="rId83" Type="http://schemas.openxmlformats.org/officeDocument/2006/relationships/slide" Target="slides/slide61.xml"/><Relationship Id="rId84" Type="http://schemas.openxmlformats.org/officeDocument/2006/relationships/slide" Target="slides/slide62.xml"/><Relationship Id="rId85" Type="http://schemas.openxmlformats.org/officeDocument/2006/relationships/slide" Target="slides/slide63.xml"/><Relationship Id="rId86" Type="http://schemas.openxmlformats.org/officeDocument/2006/relationships/slide" Target="slides/slide64.xml"/><Relationship Id="rId87" Type="http://schemas.openxmlformats.org/officeDocument/2006/relationships/slide" Target="slides/slide65.xml"/><Relationship Id="rId88" Type="http://schemas.openxmlformats.org/officeDocument/2006/relationships/slide" Target="slides/slide66.xml"/><Relationship Id="rId89" Type="http://schemas.openxmlformats.org/officeDocument/2006/relationships/slide" Target="slides/slide67.xml"/><Relationship Id="rId140" Type="http://schemas.openxmlformats.org/officeDocument/2006/relationships/slide" Target="slides/slide118.xml"/><Relationship Id="rId141" Type="http://schemas.openxmlformats.org/officeDocument/2006/relationships/slide" Target="slides/slide119.xml"/><Relationship Id="rId142" Type="http://schemas.openxmlformats.org/officeDocument/2006/relationships/slide" Target="slides/slide120.xml"/><Relationship Id="rId143" Type="http://schemas.openxmlformats.org/officeDocument/2006/relationships/slide" Target="slides/slide121.xml"/><Relationship Id="rId144" Type="http://schemas.openxmlformats.org/officeDocument/2006/relationships/slide" Target="slides/slide122.xml"/><Relationship Id="rId145" Type="http://schemas.openxmlformats.org/officeDocument/2006/relationships/slide" Target="slides/slide123.xml"/><Relationship Id="rId146" Type="http://schemas.openxmlformats.org/officeDocument/2006/relationships/slide" Target="slides/slide124.xml"/><Relationship Id="rId147" Type="http://schemas.openxmlformats.org/officeDocument/2006/relationships/slide" Target="slides/slide125.xml"/><Relationship Id="rId148" Type="http://schemas.openxmlformats.org/officeDocument/2006/relationships/notesMaster" Target="notesMasters/notesMaster1.xml"/><Relationship Id="rId14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28.0</c:v>
                </c:pt>
                <c:pt idx="1">
                  <c:v>16.0</c:v>
                </c:pt>
                <c:pt idx="2">
                  <c:v>24.0</c:v>
                </c:pt>
                <c:pt idx="3">
                  <c:v>21.0</c:v>
                </c:pt>
                <c:pt idx="4">
                  <c:v>28.0</c:v>
                </c:pt>
                <c:pt idx="5">
                  <c:v>16.0</c:v>
                </c:pt>
                <c:pt idx="6">
                  <c:v>16.0</c:v>
                </c:pt>
                <c:pt idx="7">
                  <c:v>13.0</c:v>
                </c:pt>
                <c:pt idx="8">
                  <c:v>6.0</c:v>
                </c:pt>
                <c:pt idx="9">
                  <c:v>6.0</c:v>
                </c:pt>
                <c:pt idx="10">
                  <c:v>4.0</c:v>
                </c:pt>
                <c:pt idx="11">
                  <c:v>4.0</c:v>
                </c:pt>
                <c:pt idx="12">
                  <c:v>5.0</c:v>
                </c:pt>
                <c:pt idx="13">
                  <c:v>3.0</c:v>
                </c:pt>
                <c:pt idx="14">
                  <c:v>6.0</c:v>
                </c:pt>
                <c:pt idx="15">
                  <c:v>4.0</c:v>
                </c:pt>
                <c:pt idx="16">
                  <c:v>3.0</c:v>
                </c:pt>
                <c:pt idx="17">
                  <c:v>1.0</c:v>
                </c:pt>
                <c:pt idx="18">
                  <c:v>13.0</c:v>
                </c:pt>
                <c:pt idx="19">
                  <c:v>5.0</c:v>
                </c:pt>
                <c:pt idx="20">
                  <c:v>5.0</c:v>
                </c:pt>
                <c:pt idx="21">
                  <c:v>3.0</c:v>
                </c:pt>
                <c:pt idx="22">
                  <c:v>5.0</c:v>
                </c:pt>
                <c:pt idx="23">
                  <c:v>1.0</c:v>
                </c:pt>
                <c:pt idx="24">
                  <c:v>1.0</c:v>
                </c:pt>
                <c:pt idx="25">
                  <c:v>1.0</c:v>
                </c:pt>
                <c:pt idx="26">
                  <c:v>22.0</c:v>
                </c:pt>
              </c:numCache>
            </c:numRef>
          </c:val>
        </c:ser>
        <c:dLbls>
          <c:showLegendKey val="0"/>
          <c:showVal val="0"/>
          <c:showCatName val="0"/>
          <c:showSerName val="0"/>
          <c:showPercent val="0"/>
          <c:showBubbleSize val="0"/>
        </c:dLbls>
        <c:gapWidth val="150"/>
        <c:shape val="box"/>
        <c:axId val="-530943560"/>
        <c:axId val="-530940520"/>
        <c:axId val="0"/>
      </c:bar3DChart>
      <c:catAx>
        <c:axId val="-530943560"/>
        <c:scaling>
          <c:orientation val="minMax"/>
        </c:scaling>
        <c:delete val="0"/>
        <c:axPos val="b"/>
        <c:majorTickMark val="out"/>
        <c:minorTickMark val="none"/>
        <c:tickLblPos val="nextTo"/>
        <c:txPr>
          <a:bodyPr/>
          <a:lstStyle/>
          <a:p>
            <a:pPr>
              <a:defRPr sz="1600" b="1"/>
            </a:pPr>
            <a:endParaRPr lang="en-US"/>
          </a:p>
        </c:txPr>
        <c:crossAx val="-530940520"/>
        <c:crosses val="autoZero"/>
        <c:auto val="1"/>
        <c:lblAlgn val="ctr"/>
        <c:lblOffset val="100"/>
        <c:noMultiLvlLbl val="0"/>
      </c:catAx>
      <c:valAx>
        <c:axId val="-530940520"/>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53094356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25.0</c:v>
                </c:pt>
                <c:pt idx="1">
                  <c:v>13.0</c:v>
                </c:pt>
                <c:pt idx="2">
                  <c:v>15.0</c:v>
                </c:pt>
                <c:pt idx="3">
                  <c:v>25.0</c:v>
                </c:pt>
              </c:numCache>
            </c:numRef>
          </c:val>
        </c:ser>
        <c:dLbls>
          <c:showLegendKey val="0"/>
          <c:showVal val="0"/>
          <c:showCatName val="0"/>
          <c:showSerName val="0"/>
          <c:showPercent val="0"/>
          <c:showBubbleSize val="0"/>
        </c:dLbls>
        <c:gapWidth val="150"/>
        <c:shape val="box"/>
        <c:axId val="-530880824"/>
        <c:axId val="-530877800"/>
        <c:axId val="0"/>
      </c:bar3DChart>
      <c:catAx>
        <c:axId val="-530880824"/>
        <c:scaling>
          <c:orientation val="minMax"/>
        </c:scaling>
        <c:delete val="0"/>
        <c:axPos val="b"/>
        <c:majorTickMark val="out"/>
        <c:minorTickMark val="none"/>
        <c:tickLblPos val="nextTo"/>
        <c:txPr>
          <a:bodyPr/>
          <a:lstStyle/>
          <a:p>
            <a:pPr>
              <a:defRPr sz="2000" b="1">
                <a:solidFill>
                  <a:srgbClr val="FFFFFF"/>
                </a:solidFill>
                <a:effectLst>
                  <a:glow rad="177800">
                    <a:srgbClr val="000000"/>
                  </a:glow>
                </a:effectLst>
              </a:defRPr>
            </a:pPr>
            <a:endParaRPr lang="en-US"/>
          </a:p>
        </c:txPr>
        <c:crossAx val="-530877800"/>
        <c:crosses val="autoZero"/>
        <c:auto val="1"/>
        <c:lblAlgn val="ctr"/>
        <c:lblOffset val="100"/>
        <c:noMultiLvlLbl val="0"/>
      </c:catAx>
      <c:valAx>
        <c:axId val="-53087780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530880824"/>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mn-MN" dirty="0" smtClean="0"/>
            <a:t>Оршуулга</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mn-MN" dirty="0" smtClean="0"/>
            <a:t>Амилалт</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mn-MN" dirty="0" smtClean="0"/>
            <a:t>Үхэл</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t>
        <a:bodyPr/>
        <a:lstStyle/>
        <a:p>
          <a:endParaRPr lang="en-US"/>
        </a:p>
      </dgm:t>
    </dgm:pt>
    <dgm:pt modelId="{9384EA35-9B61-C346-BDBD-964737CBBFD8}" type="pres">
      <dgm:prSet presAssocID="{E6F53C06-4E31-D040-8F03-EF703A04D14F}" presName="wedge1" presStyleLbl="node1" presStyleIdx="0" presStyleCnt="3"/>
      <dgm:spPr/>
      <dgm:t>
        <a:bodyPr/>
        <a:lstStyle/>
        <a:p>
          <a:endParaRPr lang="en-US"/>
        </a:p>
      </dgm:t>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t>
        <a:bodyPr/>
        <a:lstStyle/>
        <a:p>
          <a:endParaRPr lang="en-US"/>
        </a:p>
      </dgm:t>
    </dgm:pt>
    <dgm:pt modelId="{6B5BD606-BF8F-BF4B-9313-F2FFFC4E6B8D}" type="pres">
      <dgm:prSet presAssocID="{E6F53C06-4E31-D040-8F03-EF703A04D14F}" presName="wedge2" presStyleLbl="node1" presStyleIdx="1" presStyleCnt="3"/>
      <dgm:spPr/>
      <dgm:t>
        <a:bodyPr/>
        <a:lstStyle/>
        <a:p>
          <a:endParaRPr lang="en-US"/>
        </a:p>
      </dgm:t>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t>
        <a:bodyPr/>
        <a:lstStyle/>
        <a:p>
          <a:endParaRPr lang="en-US"/>
        </a:p>
      </dgm:t>
    </dgm:pt>
    <dgm:pt modelId="{7A1F332F-0EF0-AC41-905E-4CA0527D6167}" type="pres">
      <dgm:prSet presAssocID="{E6F53C06-4E31-D040-8F03-EF703A04D14F}" presName="wedge3" presStyleLbl="node1" presStyleIdx="2" presStyleCnt="3"/>
      <dgm:spPr/>
      <dgm:t>
        <a:bodyPr/>
        <a:lstStyle/>
        <a:p>
          <a:endParaRPr lang="en-US"/>
        </a:p>
      </dgm:t>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t>
        <a:bodyPr/>
        <a:lstStyle/>
        <a:p>
          <a:endParaRPr lang="en-US"/>
        </a:p>
      </dgm:t>
    </dgm:pt>
    <dgm:pt modelId="{436E2647-1ED5-3148-9666-10A54B791D68}" type="pres">
      <dgm:prSet presAssocID="{B3975846-99ED-F74A-8352-2BF546FA1DEF}" presName="arrowWedge1" presStyleLbl="fgSibTrans2D1" presStyleIdx="0" presStyleCnt="3"/>
      <dgm:spPr/>
      <dgm:t>
        <a:bodyPr/>
        <a:lstStyle/>
        <a:p>
          <a:endParaRPr lang="en-US"/>
        </a:p>
      </dgm:t>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679DF6DB-13CC-654F-8F67-5B1C6D349AF2}" type="presOf" srcId="{1761BF22-3663-6943-BC98-EA3FB97FC333}" destId="{62C367AA-B91C-A148-B86A-FB79D3F4E72B}"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D1F34A31-EA1B-0346-859A-5888FE037E73}" type="presOf" srcId="{C3740528-2A0E-7A44-A71D-1AD106D92C0C}" destId="{9384EA35-9B61-C346-BDBD-964737CBBFD8}" srcOrd="0" destOrd="0" presId="urn:microsoft.com/office/officeart/2005/8/layout/cycle8"/>
    <dgm:cxn modelId="{3CA2EDF9-0DA0-0540-864A-5ED5ADEAB19F}" srcId="{E6F53C06-4E31-D040-8F03-EF703A04D14F}" destId="{C3740528-2A0E-7A44-A71D-1AD106D92C0C}" srcOrd="0" destOrd="0" parTransId="{4A8C770C-8017-E643-8BD7-1FA17691D437}" sibTransId="{B3975846-99ED-F74A-8352-2BF546FA1DEF}"/>
    <dgm:cxn modelId="{F7577A63-088C-CA44-AEC9-8E0EC39E1CE2}" srcId="{E6F53C06-4E31-D040-8F03-EF703A04D14F}" destId="{7D473E2F-916C-E843-9FD7-3FA101C1CDBB}" srcOrd="1" destOrd="0" parTransId="{E6E4C51B-20F9-954C-B5B9-38D5575BCAF3}" sibTransId="{BF3EB062-1A2A-FF47-A397-9630C2E82009}"/>
    <dgm:cxn modelId="{594613F7-29CF-4C45-99A1-2B71800003AB}" type="presOf" srcId="{C3740528-2A0E-7A44-A71D-1AD106D92C0C}" destId="{0CC4020D-20E9-C24E-A593-B54EE7503880}" srcOrd="1" destOrd="0" presId="urn:microsoft.com/office/officeart/2005/8/layout/cycle8"/>
    <dgm:cxn modelId="{E22E3458-8CA4-4642-B52F-35FFDE630063}" type="presOf" srcId="{E6F53C06-4E31-D040-8F03-EF703A04D14F}" destId="{7B602E98-C876-8342-BB3E-8277BEFF1E68}" srcOrd="0" destOrd="0" presId="urn:microsoft.com/office/officeart/2005/8/layout/cycle8"/>
    <dgm:cxn modelId="{48AAF8D7-8761-EA4E-BFDE-E67C0F62F989}" type="presOf" srcId="{7D473E2F-916C-E843-9FD7-3FA101C1CDBB}" destId="{FD319245-54BA-8048-A706-9373F34590BA}" srcOrd="1" destOrd="0" presId="urn:microsoft.com/office/officeart/2005/8/layout/cycle8"/>
    <dgm:cxn modelId="{8A210E33-F8E2-8246-8BF5-85D8EF216967}" type="presOf" srcId="{1761BF22-3663-6943-BC98-EA3FB97FC333}" destId="{7A1F332F-0EF0-AC41-905E-4CA0527D6167}" srcOrd="0" destOrd="0" presId="urn:microsoft.com/office/officeart/2005/8/layout/cycle8"/>
    <dgm:cxn modelId="{584472BA-122C-B240-8342-2351093A189A}" type="presOf" srcId="{7D473E2F-916C-E843-9FD7-3FA101C1CDBB}" destId="{6B5BD606-BF8F-BF4B-9313-F2FFFC4E6B8D}" srcOrd="0" destOrd="0" presId="urn:microsoft.com/office/officeart/2005/8/layout/cycle8"/>
    <dgm:cxn modelId="{23E255E2-9863-2844-83C2-878D775619FD}" type="presParOf" srcId="{7B602E98-C876-8342-BB3E-8277BEFF1E68}" destId="{9384EA35-9B61-C346-BDBD-964737CBBFD8}" srcOrd="0" destOrd="0" presId="urn:microsoft.com/office/officeart/2005/8/layout/cycle8"/>
    <dgm:cxn modelId="{8438C2D5-0D3F-6D4F-8ACB-B54CB615864B}" type="presParOf" srcId="{7B602E98-C876-8342-BB3E-8277BEFF1E68}" destId="{379C2E45-9820-9F4F-A5F0-A154F1E06CE9}" srcOrd="1" destOrd="0" presId="urn:microsoft.com/office/officeart/2005/8/layout/cycle8"/>
    <dgm:cxn modelId="{78CB8E9E-70BC-B14E-B7DB-58D5C1FCA9C5}" type="presParOf" srcId="{7B602E98-C876-8342-BB3E-8277BEFF1E68}" destId="{59781E3A-25AB-F041-8955-CC4D3E9F5ED6}" srcOrd="2" destOrd="0" presId="urn:microsoft.com/office/officeart/2005/8/layout/cycle8"/>
    <dgm:cxn modelId="{2A2E2EE7-289B-AD41-B484-10EC81B3ABCC}" type="presParOf" srcId="{7B602E98-C876-8342-BB3E-8277BEFF1E68}" destId="{0CC4020D-20E9-C24E-A593-B54EE7503880}" srcOrd="3" destOrd="0" presId="urn:microsoft.com/office/officeart/2005/8/layout/cycle8"/>
    <dgm:cxn modelId="{92EFAC53-3493-8740-AE92-13E4C2B85195}" type="presParOf" srcId="{7B602E98-C876-8342-BB3E-8277BEFF1E68}" destId="{6B5BD606-BF8F-BF4B-9313-F2FFFC4E6B8D}" srcOrd="4" destOrd="0" presId="urn:microsoft.com/office/officeart/2005/8/layout/cycle8"/>
    <dgm:cxn modelId="{26C0B312-C18C-AE45-BE58-5B091D191A34}" type="presParOf" srcId="{7B602E98-C876-8342-BB3E-8277BEFF1E68}" destId="{CB15719B-A3AD-B841-AC13-055D2CC4E00B}" srcOrd="5" destOrd="0" presId="urn:microsoft.com/office/officeart/2005/8/layout/cycle8"/>
    <dgm:cxn modelId="{610AF36A-58FD-7E44-AC20-9706224FAE69}" type="presParOf" srcId="{7B602E98-C876-8342-BB3E-8277BEFF1E68}" destId="{7980E43A-6F66-4245-AB55-5CEB3C5AFC88}" srcOrd="6" destOrd="0" presId="urn:microsoft.com/office/officeart/2005/8/layout/cycle8"/>
    <dgm:cxn modelId="{441D024F-02EF-F24C-8548-125609B26089}" type="presParOf" srcId="{7B602E98-C876-8342-BB3E-8277BEFF1E68}" destId="{FD319245-54BA-8048-A706-9373F34590BA}" srcOrd="7" destOrd="0" presId="urn:microsoft.com/office/officeart/2005/8/layout/cycle8"/>
    <dgm:cxn modelId="{ECE4248C-36F7-5F4A-9DE4-B1D48D377914}" type="presParOf" srcId="{7B602E98-C876-8342-BB3E-8277BEFF1E68}" destId="{7A1F332F-0EF0-AC41-905E-4CA0527D6167}" srcOrd="8" destOrd="0" presId="urn:microsoft.com/office/officeart/2005/8/layout/cycle8"/>
    <dgm:cxn modelId="{14A7FC4A-5E76-7D4D-B0EE-302002EE5E55}" type="presParOf" srcId="{7B602E98-C876-8342-BB3E-8277BEFF1E68}" destId="{9D4ED958-D52A-C446-ACAE-990A24F506D2}" srcOrd="9" destOrd="0" presId="urn:microsoft.com/office/officeart/2005/8/layout/cycle8"/>
    <dgm:cxn modelId="{C64308B1-7AB0-0342-8934-A0A1CFF7C87F}" type="presParOf" srcId="{7B602E98-C876-8342-BB3E-8277BEFF1E68}" destId="{2C99F39D-B4E7-7944-8D0B-FDAAB2E0F7D2}" srcOrd="10" destOrd="0" presId="urn:microsoft.com/office/officeart/2005/8/layout/cycle8"/>
    <dgm:cxn modelId="{AB1EF5D0-A057-C742-ABF1-F84B8ABE43F7}" type="presParOf" srcId="{7B602E98-C876-8342-BB3E-8277BEFF1E68}" destId="{62C367AA-B91C-A148-B86A-FB79D3F4E72B}" srcOrd="11" destOrd="0" presId="urn:microsoft.com/office/officeart/2005/8/layout/cycle8"/>
    <dgm:cxn modelId="{A5874C36-28B6-054A-946F-0A46FBD62024}" type="presParOf" srcId="{7B602E98-C876-8342-BB3E-8277BEFF1E68}" destId="{436E2647-1ED5-3148-9666-10A54B791D68}" srcOrd="12" destOrd="0" presId="urn:microsoft.com/office/officeart/2005/8/layout/cycle8"/>
    <dgm:cxn modelId="{FE048AA2-448E-CA4B-BD10-0D6CCE0A8A26}" type="presParOf" srcId="{7B602E98-C876-8342-BB3E-8277BEFF1E68}" destId="{EBECA5EC-E10B-6541-880B-794BFF59D527}" srcOrd="13" destOrd="0" presId="urn:microsoft.com/office/officeart/2005/8/layout/cycle8"/>
    <dgm:cxn modelId="{F84CCA6E-9E7D-FD40-8059-B0D0653E606F}"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mn-MN" dirty="0" smtClean="0"/>
            <a:t>Үхсэн</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mn-MN" dirty="0" smtClean="0"/>
            <a:t>Будда</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en-US" dirty="0" smtClean="0"/>
            <a:t>M</a:t>
          </a:r>
          <a:r>
            <a:rPr lang="mn-MN" dirty="0" smtClean="0"/>
            <a:t>ухаммед</a:t>
          </a:r>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mn-MN" dirty="0" smtClean="0"/>
            <a:t>Маркс </a:t>
          </a:r>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mn-MN" dirty="0" smtClean="0"/>
            <a:t>Амьд </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t>
        <a:bodyPr/>
        <a:lstStyle/>
        <a:p>
          <a:endParaRPr lang="en-US"/>
        </a:p>
      </dgm:t>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t>
        <a:bodyPr/>
        <a:lstStyle/>
        <a:p>
          <a:endParaRPr lang="en-US"/>
        </a:p>
      </dgm:t>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t>
        <a:bodyPr/>
        <a:lstStyle/>
        <a:p>
          <a:endParaRPr lang="en-US"/>
        </a:p>
      </dgm:t>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t>
        <a:bodyPr/>
        <a:lstStyle/>
        <a:p>
          <a:endParaRPr lang="en-US"/>
        </a:p>
      </dgm:t>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t>
        <a:bodyPr/>
        <a:lstStyle/>
        <a:p>
          <a:endParaRPr lang="en-US"/>
        </a:p>
      </dgm:t>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t>
        <a:bodyPr/>
        <a:lstStyle/>
        <a:p>
          <a:endParaRPr lang="en-US"/>
        </a:p>
      </dgm:t>
    </dgm:pt>
  </dgm:ptLst>
  <dgm:cxnLst>
    <dgm:cxn modelId="{44F3B699-0759-1B4D-9D90-79D170E8D567}" type="presOf" srcId="{7D69569B-2323-5D4E-9279-6914525E0E18}" destId="{C1BE93AB-A0D0-C243-957E-EAE81D4B64BA}" srcOrd="0" destOrd="0" presId="urn:microsoft.com/office/officeart/2005/8/layout/balance1"/>
    <dgm:cxn modelId="{0C8D4798-DC2F-F544-AD0E-234DA3250A29}" type="presOf" srcId="{A53F1204-5BE4-684A-AD10-BC5DDE05FFC3}" destId="{F45C4F90-9252-014B-A19B-2CBB570FCAE0}" srcOrd="0" destOrd="0" presId="urn:microsoft.com/office/officeart/2005/8/layout/balance1"/>
    <dgm:cxn modelId="{3F72BE04-C033-E041-86BA-51077054FBB1}" type="presOf" srcId="{631A657C-6F77-8C47-A7AD-9F4E40AFFF54}" destId="{62C31F2A-9A1E-A149-8EAF-036B99F62A9B}" srcOrd="0" destOrd="0" presId="urn:microsoft.com/office/officeart/2005/8/layout/balance1"/>
    <dgm:cxn modelId="{B0532EEB-899C-C044-9058-017E986A95C1}"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7E9FF40F-AE51-9F4B-BB6C-179EAFFA9DE1}" srcId="{2D076B49-53D4-8646-81E8-A485E8AC013F}" destId="{13650350-F198-074E-9D6A-029762067122}" srcOrd="0" destOrd="0" parTransId="{30B9B86E-877A-CC48-B8C1-B2D4CC968317}" sibTransId="{02E16F0E-FEC8-074F-B1B8-B722850B88F6}"/>
    <dgm:cxn modelId="{6B665958-D165-AD4E-9881-21970047E831}" srcId="{A53F1204-5BE4-684A-AD10-BC5DDE05FFC3}" destId="{631A657C-6F77-8C47-A7AD-9F4E40AFFF54}" srcOrd="1" destOrd="0" parTransId="{0DF0805B-31CD-CF48-AF25-DF0315812651}" sibTransId="{221D99B7-23EE-AB44-A9A5-489831DED100}"/>
    <dgm:cxn modelId="{AB920B35-265C-7743-8E8F-1DD3ADFFBC8C}" srcId="{2D076B49-53D4-8646-81E8-A485E8AC013F}" destId="{7D69569B-2323-5D4E-9279-6914525E0E18}" srcOrd="1" destOrd="0" parTransId="{1E2697EF-97AC-4541-A484-63E297BB0CEF}" sibTransId="{A71F1C72-C0D3-6D43-B2BE-3AD8871B4007}"/>
    <dgm:cxn modelId="{B22E3FBA-469F-AE4E-B3F7-CE6C154837A9}" srcId="{A53F1204-5BE4-684A-AD10-BC5DDE05FFC3}" destId="{2D076B49-53D4-8646-81E8-A485E8AC013F}" srcOrd="0" destOrd="0" parTransId="{635C5B82-80EB-CD44-9B22-EB89E4655CA3}" sibTransId="{BE91BF38-B07E-3B4A-A6D1-A516548ED13A}"/>
    <dgm:cxn modelId="{E5F615E8-954C-FD4D-AE91-8917E761E970}" type="presOf" srcId="{694525C5-9FDD-814B-A067-F883D9022868}" destId="{A42B88D9-872F-F246-B082-6E2FFF3800AA}" srcOrd="0" destOrd="0" presId="urn:microsoft.com/office/officeart/2005/8/layout/balance1"/>
    <dgm:cxn modelId="{937C123B-D75E-4D47-B5E9-54A8191EDEB1}" type="presOf" srcId="{13650350-F198-074E-9D6A-029762067122}" destId="{D76DC25C-596D-EC41-A5BE-1044C6E69FB0}" srcOrd="0" destOrd="0" presId="urn:microsoft.com/office/officeart/2005/8/layout/balance1"/>
    <dgm:cxn modelId="{88BB5887-5FBE-0B49-B27C-5675A28C33A7}" type="presParOf" srcId="{F45C4F90-9252-014B-A19B-2CBB570FCAE0}" destId="{5A966515-05D9-7549-9FBE-52885586EBF8}" srcOrd="0" destOrd="0" presId="urn:microsoft.com/office/officeart/2005/8/layout/balance1"/>
    <dgm:cxn modelId="{FC8614AB-5FDF-6A40-8C71-E4E4008E22EC}" type="presParOf" srcId="{F45C4F90-9252-014B-A19B-2CBB570FCAE0}" destId="{4D65AE49-4CFF-0241-BCCE-AAF78EFC329D}" srcOrd="1" destOrd="0" presId="urn:microsoft.com/office/officeart/2005/8/layout/balance1"/>
    <dgm:cxn modelId="{CC69AF12-F7E6-0D41-AA33-500BE2D1D52C}" type="presParOf" srcId="{4D65AE49-4CFF-0241-BCCE-AAF78EFC329D}" destId="{4F0783E6-C52A-A847-A6E3-E332A152C91B}" srcOrd="0" destOrd="0" presId="urn:microsoft.com/office/officeart/2005/8/layout/balance1"/>
    <dgm:cxn modelId="{D1121B49-5CBC-3E46-9622-E8E1A7A6A169}" type="presParOf" srcId="{4D65AE49-4CFF-0241-BCCE-AAF78EFC329D}" destId="{62C31F2A-9A1E-A149-8EAF-036B99F62A9B}" srcOrd="1" destOrd="0" presId="urn:microsoft.com/office/officeart/2005/8/layout/balance1"/>
    <dgm:cxn modelId="{5F1D31F9-5A5D-7543-979C-34C2844226A2}" type="presParOf" srcId="{F45C4F90-9252-014B-A19B-2CBB570FCAE0}" destId="{C15F9AC9-F67C-EB44-8C84-8D2E45F48E1F}" srcOrd="2" destOrd="0" presId="urn:microsoft.com/office/officeart/2005/8/layout/balance1"/>
    <dgm:cxn modelId="{8665D19D-48F6-7641-BB2E-CCD63E000DEE}" type="presParOf" srcId="{C15F9AC9-F67C-EB44-8C84-8D2E45F48E1F}" destId="{C9FDDC98-D973-4648-88C7-546222ADC43F}" srcOrd="0" destOrd="0" presId="urn:microsoft.com/office/officeart/2005/8/layout/balance1"/>
    <dgm:cxn modelId="{DAC1FEA1-FAEE-F943-A775-4214BBEEE8EA}" type="presParOf" srcId="{C15F9AC9-F67C-EB44-8C84-8D2E45F48E1F}" destId="{5CC5C51F-F3F8-BE46-A3E7-3F156BB7224C}" srcOrd="1" destOrd="0" presId="urn:microsoft.com/office/officeart/2005/8/layout/balance1"/>
    <dgm:cxn modelId="{EA5EE19C-F0A8-D343-8E30-38C441CF1C17}" type="presParOf" srcId="{C15F9AC9-F67C-EB44-8C84-8D2E45F48E1F}" destId="{802AD16A-2A7D-CD40-9219-0D013DAA56FD}" srcOrd="2" destOrd="0" presId="urn:microsoft.com/office/officeart/2005/8/layout/balance1"/>
    <dgm:cxn modelId="{B5D42149-9B19-6F47-BC50-015E347DA3E5}" type="presParOf" srcId="{C15F9AC9-F67C-EB44-8C84-8D2E45F48E1F}" destId="{D76DC25C-596D-EC41-A5BE-1044C6E69FB0}" srcOrd="3" destOrd="0" presId="urn:microsoft.com/office/officeart/2005/8/layout/balance1"/>
    <dgm:cxn modelId="{5A5317E2-5BD3-C54E-B00B-CAFCECE02D34}" type="presParOf" srcId="{C15F9AC9-F67C-EB44-8C84-8D2E45F48E1F}" destId="{C1BE93AB-A0D0-C243-957E-EAE81D4B64BA}" srcOrd="4" destOrd="0" presId="urn:microsoft.com/office/officeart/2005/8/layout/balance1"/>
    <dgm:cxn modelId="{2CE9C0CF-3C9A-CF4A-8C10-F91E392A0086}"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mn-MN" dirty="0" smtClean="0"/>
            <a:t>Үхсэн</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mn-MN" dirty="0" smtClean="0"/>
            <a:t>Есүс</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smtClean="0"/>
            <a:t>A</a:t>
          </a:r>
          <a:r>
            <a:rPr lang="mn-MN" dirty="0" smtClean="0"/>
            <a:t>мьд</a:t>
          </a:r>
          <a:endParaRPr lang="en-US"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mn-MN" dirty="0" smtClean="0"/>
            <a:t>Будда</a:t>
          </a:r>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en-US" dirty="0" smtClean="0"/>
            <a:t>M</a:t>
          </a:r>
          <a:r>
            <a:rPr lang="mn-MN" dirty="0" smtClean="0"/>
            <a:t>ухаммед</a:t>
          </a:r>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en-US" dirty="0" smtClean="0"/>
            <a:t>M</a:t>
          </a:r>
          <a:r>
            <a:rPr lang="mn-MN" dirty="0" smtClean="0"/>
            <a:t>аркс</a:t>
          </a:r>
          <a:endParaRPr lang="en-US" dirty="0"/>
        </a:p>
      </dgm:t>
    </dgm:pt>
    <dgm:pt modelId="{40DD771D-95C0-6E42-B861-7926F8429782}" type="sibTrans" cxnId="{C750FF77-9BF2-C844-B5F5-99934E41777E}">
      <dgm:prSet/>
      <dgm:spPr/>
      <dgm:t>
        <a:bodyPr/>
        <a:lstStyle/>
        <a:p>
          <a:endParaRPr lang="en-US"/>
        </a:p>
      </dgm:t>
    </dgm:pt>
    <dgm:pt modelId="{2C23D46C-88B9-BB49-A03E-023F51BE0CA7}" type="par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t>
        <a:bodyPr/>
        <a:lstStyle/>
        <a:p>
          <a:endParaRPr lang="en-US"/>
        </a:p>
      </dgm:t>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t>
        <a:bodyPr/>
        <a:lstStyle/>
        <a:p>
          <a:endParaRPr lang="en-US"/>
        </a:p>
      </dgm:t>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t>
        <a:bodyPr/>
        <a:lstStyle/>
        <a:p>
          <a:endParaRPr lang="en-US"/>
        </a:p>
      </dgm:t>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t>
        <a:bodyPr/>
        <a:lstStyle/>
        <a:p>
          <a:endParaRPr lang="en-US"/>
        </a:p>
      </dgm:t>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t>
        <a:bodyPr/>
        <a:lstStyle/>
        <a:p>
          <a:endParaRPr lang="en-US"/>
        </a:p>
      </dgm:t>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t>
        <a:bodyPr/>
        <a:lstStyle/>
        <a:p>
          <a:endParaRPr lang="en-US"/>
        </a:p>
      </dgm:t>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t>
        <a:bodyPr/>
        <a:lstStyle/>
        <a:p>
          <a:endParaRPr lang="en-US"/>
        </a:p>
      </dgm:t>
    </dgm:pt>
  </dgm:ptLst>
  <dgm:cxnLst>
    <dgm:cxn modelId="{E17D44ED-025C-5B49-8E0A-F4A85D2B24D0}" type="presOf" srcId="{2D076B49-53D4-8646-81E8-A485E8AC013F}" destId="{4F0783E6-C52A-A847-A6E3-E332A152C91B}"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C750FF77-9BF2-C844-B5F5-99934E41777E}" srcId="{CA4B5168-B8AD-DA4C-84A5-8FDCE7B96CF5}" destId="{694525C5-9FDD-814B-A067-F883D9022868}" srcOrd="2" destOrd="0" parTransId="{2C23D46C-88B9-BB49-A03E-023F51BE0CA7}" sibTransId="{40DD771D-95C0-6E42-B861-7926F8429782}"/>
    <dgm:cxn modelId="{7E9FF40F-AE51-9F4B-BB6C-179EAFFA9DE1}" srcId="{CA4B5168-B8AD-DA4C-84A5-8FDCE7B96CF5}" destId="{13650350-F198-074E-9D6A-029762067122}" srcOrd="0" destOrd="0" parTransId="{30B9B86E-877A-CC48-B8C1-B2D4CC968317}" sibTransId="{02E16F0E-FEC8-074F-B1B8-B722850B88F6}"/>
    <dgm:cxn modelId="{F1C4BB4A-F8BE-1243-9247-048971DFB523}" type="presOf" srcId="{7D69569B-2323-5D4E-9279-6914525E0E18}" destId="{49FFE84F-1D3D-F044-8717-50CFD5D0D28E}" srcOrd="0" destOrd="0" presId="urn:microsoft.com/office/officeart/2005/8/layout/balance1"/>
    <dgm:cxn modelId="{AFB971DB-CE47-FB4D-B64F-2E1AD51FDD6D}" type="presOf" srcId="{694525C5-9FDD-814B-A067-F883D9022868}" destId="{B2BE7D1A-F1FA-834A-B220-999616C11E72}"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B22E3FBA-469F-AE4E-B3F7-CE6C154837A9}" srcId="{A53F1204-5BE4-684A-AD10-BC5DDE05FFC3}" destId="{2D076B49-53D4-8646-81E8-A485E8AC013F}" srcOrd="0" destOrd="0" parTransId="{635C5B82-80EB-CD44-9B22-EB89E4655CA3}" sibTransId="{BE91BF38-B07E-3B4A-A6D1-A516548ED13A}"/>
    <dgm:cxn modelId="{F5D0EED3-3001-C94E-9DAB-AE1AE8338C80}" type="presOf" srcId="{795537B5-4031-D94F-9CAE-B97D65B128F6}" destId="{5D152859-4C11-C941-80D1-124F2617F304}"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8061EE9E-0E97-2345-A223-9180A135AD73}" type="presOf" srcId="{13650350-F198-074E-9D6A-029762067122}" destId="{244E3F71-DD21-3A43-AB35-C865DD4D16F1}" srcOrd="0" destOrd="0" presId="urn:microsoft.com/office/officeart/2005/8/layout/balance1"/>
    <dgm:cxn modelId="{646B48A4-9E3F-EE42-963B-6CD34F53D065}" type="presOf" srcId="{A53F1204-5BE4-684A-AD10-BC5DDE05FFC3}" destId="{F45C4F90-9252-014B-A19B-2CBB570FCAE0}" srcOrd="0" destOrd="0" presId="urn:microsoft.com/office/officeart/2005/8/layout/balance1"/>
    <dgm:cxn modelId="{EAEB81C3-E07D-6942-AAA5-6CCE47FC5DA5}" type="presOf" srcId="{CA4B5168-B8AD-DA4C-84A5-8FDCE7B96CF5}" destId="{62C31F2A-9A1E-A149-8EAF-036B99F62A9B}" srcOrd="0" destOrd="0" presId="urn:microsoft.com/office/officeart/2005/8/layout/balance1"/>
    <dgm:cxn modelId="{3EFBB77A-570F-0440-BF2F-88C3E862CD8D}" type="presParOf" srcId="{F45C4F90-9252-014B-A19B-2CBB570FCAE0}" destId="{5A966515-05D9-7549-9FBE-52885586EBF8}" srcOrd="0" destOrd="0" presId="urn:microsoft.com/office/officeart/2005/8/layout/balance1"/>
    <dgm:cxn modelId="{00D58212-C858-4B4C-8B7E-3E171DC1CF0B}" type="presParOf" srcId="{F45C4F90-9252-014B-A19B-2CBB570FCAE0}" destId="{4D65AE49-4CFF-0241-BCCE-AAF78EFC329D}" srcOrd="1" destOrd="0" presId="urn:microsoft.com/office/officeart/2005/8/layout/balance1"/>
    <dgm:cxn modelId="{5731FC2C-6BCC-DE4A-896F-DF49D6DC2114}" type="presParOf" srcId="{4D65AE49-4CFF-0241-BCCE-AAF78EFC329D}" destId="{4F0783E6-C52A-A847-A6E3-E332A152C91B}" srcOrd="0" destOrd="0" presId="urn:microsoft.com/office/officeart/2005/8/layout/balance1"/>
    <dgm:cxn modelId="{289FD446-DD79-FB4F-B50B-91C0D944199C}" type="presParOf" srcId="{4D65AE49-4CFF-0241-BCCE-AAF78EFC329D}" destId="{62C31F2A-9A1E-A149-8EAF-036B99F62A9B}" srcOrd="1" destOrd="0" presId="urn:microsoft.com/office/officeart/2005/8/layout/balance1"/>
    <dgm:cxn modelId="{B97424D4-BA39-8848-98C0-4547A2DA19E6}" type="presParOf" srcId="{F45C4F90-9252-014B-A19B-2CBB570FCAE0}" destId="{C15F9AC9-F67C-EB44-8C84-8D2E45F48E1F}" srcOrd="2" destOrd="0" presId="urn:microsoft.com/office/officeart/2005/8/layout/balance1"/>
    <dgm:cxn modelId="{9E49E09A-EBC2-194C-8FE0-1B1A5162E764}" type="presParOf" srcId="{C15F9AC9-F67C-EB44-8C84-8D2E45F48E1F}" destId="{C9FDDC98-D973-4648-88C7-546222ADC43F}" srcOrd="0" destOrd="0" presId="urn:microsoft.com/office/officeart/2005/8/layout/balance1"/>
    <dgm:cxn modelId="{6191017F-8FB8-4D49-BF14-0A497422FF6A}" type="presParOf" srcId="{C15F9AC9-F67C-EB44-8C84-8D2E45F48E1F}" destId="{5CC5C51F-F3F8-BE46-A3E7-3F156BB7224C}" srcOrd="1" destOrd="0" presId="urn:microsoft.com/office/officeart/2005/8/layout/balance1"/>
    <dgm:cxn modelId="{30B8A971-B1C1-F143-A308-94670ADDB1F2}" type="presParOf" srcId="{C15F9AC9-F67C-EB44-8C84-8D2E45F48E1F}" destId="{CC12B939-B260-FA4A-AF29-3EC1BED1FDEF}" srcOrd="2" destOrd="0" presId="urn:microsoft.com/office/officeart/2005/8/layout/balance1"/>
    <dgm:cxn modelId="{4E638A4F-569B-E740-9E0F-DF51FB08C1C1}" type="presParOf" srcId="{C15F9AC9-F67C-EB44-8C84-8D2E45F48E1F}" destId="{244E3F71-DD21-3A43-AB35-C865DD4D16F1}" srcOrd="3" destOrd="0" presId="urn:microsoft.com/office/officeart/2005/8/layout/balance1"/>
    <dgm:cxn modelId="{D5213511-F39B-2E43-BBDC-74AA4697CC12}" type="presParOf" srcId="{C15F9AC9-F67C-EB44-8C84-8D2E45F48E1F}" destId="{49FFE84F-1D3D-F044-8717-50CFD5D0D28E}" srcOrd="4" destOrd="0" presId="urn:microsoft.com/office/officeart/2005/8/layout/balance1"/>
    <dgm:cxn modelId="{72F81A1E-142C-2444-B8DD-68DB4EB14AEE}" type="presParOf" srcId="{C15F9AC9-F67C-EB44-8C84-8D2E45F48E1F}" destId="{B2BE7D1A-F1FA-834A-B220-999616C11E72}" srcOrd="5" destOrd="0" presId="urn:microsoft.com/office/officeart/2005/8/layout/balance1"/>
    <dgm:cxn modelId="{D1D58849-6668-E146-BD3B-D4FF45F91DAF}"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mn-MN" sz="2600" kern="1200" dirty="0" smtClean="0"/>
            <a:t>Үхэл</a:t>
          </a:r>
          <a:endParaRPr lang="en-US" sz="26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mn-MN" sz="2600" kern="1200" dirty="0" smtClean="0"/>
            <a:t>Оршуулга</a:t>
          </a:r>
          <a:endParaRPr lang="en-US" sz="26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mn-MN" sz="2600" kern="1200" dirty="0" smtClean="0"/>
            <a:t>Амилалт</a:t>
          </a:r>
          <a:endParaRPr lang="en-US" sz="26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mn-MN" sz="4300" kern="1200" dirty="0" smtClean="0"/>
            <a:t>Үхсэн</a:t>
          </a:r>
          <a:endParaRPr lang="en-US" sz="43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A</a:t>
          </a:r>
          <a:r>
            <a:rPr lang="mn-MN" sz="4300" kern="1200" dirty="0" smtClean="0"/>
            <a:t>мьд</a:t>
          </a:r>
          <a:endParaRPr lang="en-US" sz="43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mn-MN" sz="2500" kern="1200" dirty="0" smtClean="0"/>
            <a:t>Будда</a:t>
          </a:r>
          <a:endParaRPr lang="en-US" sz="25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M</a:t>
          </a:r>
          <a:r>
            <a:rPr lang="mn-MN" sz="2500" kern="1200" dirty="0" smtClean="0"/>
            <a:t>ухаммед</a:t>
          </a:r>
          <a:endParaRPr lang="en-US" sz="25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M</a:t>
          </a:r>
          <a:r>
            <a:rPr lang="mn-MN" sz="2500" kern="1200" dirty="0" smtClean="0"/>
            <a:t>аркс</a:t>
          </a:r>
          <a:endParaRPr lang="en-US" sz="25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mn-MN" sz="2500" kern="1200" dirty="0" smtClean="0"/>
            <a:t>Есүс</a:t>
          </a:r>
          <a:endParaRPr lang="en-US" sz="25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5B2899F-37A6-974E-BB32-E906C72B040E}" type="slidenum">
              <a:rPr lang="en-US"/>
              <a:pPr>
                <a:defRPr/>
              </a:pPr>
              <a:t>‹#›</a:t>
            </a:fld>
            <a:endParaRPr lang="en-US"/>
          </a:p>
        </p:txBody>
      </p:sp>
    </p:spTree>
    <p:extLst>
      <p:ext uri="{BB962C8B-B14F-4D97-AF65-F5344CB8AC3E}">
        <p14:creationId xmlns:p14="http://schemas.microsoft.com/office/powerpoint/2010/main" val="720769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deliveredbygrace.com/?author=1"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www.allanstanglin.com/five-steps-to-salvation/"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2A0A5C-71B0-3349-A9FE-934FC2FF904A}" type="slidenum">
              <a:rPr lang="en-US" sz="1200"/>
              <a:pPr eaLnBrk="1" hangingPunct="1"/>
              <a:t>1</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25</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26</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ru-RU" dirty="0" smtClean="0"/>
              <a:t>"</a:t>
            </a:r>
            <a:r>
              <a:rPr lang="en-US" dirty="0" smtClean="0"/>
              <a:t>As </a:t>
            </a:r>
            <a:r>
              <a:rPr lang="en-US" dirty="0"/>
              <a:t>a proponent of the </a:t>
            </a:r>
            <a:r>
              <a:rPr lang="en-US" b="1" dirty="0"/>
              <a:t>Word of Faith</a:t>
            </a:r>
            <a:r>
              <a:rPr lang="en-US" dirty="0"/>
              <a:t> movement, the Benny </a:t>
            </a:r>
            <a:r>
              <a:rPr lang="en-US" dirty="0" err="1"/>
              <a:t>Hinn</a:t>
            </a:r>
            <a:r>
              <a:rPr lang="en-US" dirty="0"/>
              <a:t> Ministry works within the bounds of the </a:t>
            </a:r>
            <a:r>
              <a:rPr lang="ru-RU" b="1" i="1" dirty="0" smtClean="0"/>
              <a:t>"</a:t>
            </a:r>
            <a:r>
              <a:rPr lang="en-US" b="1" i="1" dirty="0" smtClean="0"/>
              <a:t>Prosperity Gospel</a:t>
            </a:r>
            <a:r>
              <a:rPr lang="ru-RU" b="1" i="1" dirty="0" smtClean="0"/>
              <a:t>"</a:t>
            </a:r>
            <a:r>
              <a:rPr lang="en-US" altLang="ja-JP" dirty="0" smtClean="0"/>
              <a:t> </a:t>
            </a:r>
            <a:r>
              <a:rPr lang="en-US" altLang="ja-JP" dirty="0"/>
              <a:t>asking for money and telling people to expect a miracle in return. With large crusades, Benny </a:t>
            </a:r>
            <a:r>
              <a:rPr lang="en-US" altLang="ja-JP" dirty="0" err="1"/>
              <a:t>Hinn</a:t>
            </a:r>
            <a:r>
              <a:rPr lang="en-US" altLang="ja-JP" dirty="0"/>
              <a:t> travels the world doing what he refers to as the </a:t>
            </a:r>
            <a:r>
              <a:rPr lang="ru-RU" dirty="0" smtClean="0"/>
              <a:t>"</a:t>
            </a:r>
            <a:r>
              <a:rPr lang="en-US" altLang="ja-JP" dirty="0" smtClean="0"/>
              <a:t>Lord</a:t>
            </a:r>
            <a:r>
              <a:rPr lang="fr-FR" dirty="0" smtClean="0"/>
              <a:t>'</a:t>
            </a:r>
            <a:r>
              <a:rPr lang="en-US" altLang="ja-JP" dirty="0" smtClean="0"/>
              <a:t>s </a:t>
            </a:r>
            <a:r>
              <a:rPr lang="en-US" altLang="ja-JP" dirty="0"/>
              <a:t>work</a:t>
            </a:r>
            <a:r>
              <a:rPr lang="en-US" altLang="ja-JP" dirty="0" smtClean="0"/>
              <a:t>.</a:t>
            </a:r>
            <a:r>
              <a:rPr lang="ru-RU" dirty="0" smtClean="0"/>
              <a:t>"</a:t>
            </a:r>
            <a:r>
              <a:rPr lang="en-US" altLang="ja-JP" dirty="0" smtClean="0"/>
              <a:t> </a:t>
            </a:r>
            <a:r>
              <a:rPr lang="en-US" altLang="ja-JP" dirty="0"/>
              <a:t>The crusades involve prayer and Scripture reading, but the grand stage and central focus of each crusade is the miracle healing portion of each crusade. According to Benny </a:t>
            </a:r>
            <a:r>
              <a:rPr lang="en-US" altLang="ja-JP" dirty="0" err="1"/>
              <a:t>Hinn</a:t>
            </a:r>
            <a:r>
              <a:rPr lang="en-US" altLang="ja-JP" dirty="0"/>
              <a:t>, the miracles that are performed have medical documentation and evidence to back up the miracles. However, when people start searching for such documentation, it is nowhere to be </a:t>
            </a:r>
            <a:r>
              <a:rPr lang="en-US" altLang="ja-JP" dirty="0" err="1"/>
              <a:t>found.One</a:t>
            </a:r>
            <a:r>
              <a:rPr lang="en-US" altLang="ja-JP" dirty="0"/>
              <a:t> such person who has done extensive research is Justin Peters. Justin is an evangelist who is crippled by a well known disease called Cerebral Palsy. While doing his Master</a:t>
            </a:r>
            <a:r>
              <a:rPr lang="fr-FR" dirty="0"/>
              <a:t>'</a:t>
            </a:r>
            <a:r>
              <a:rPr lang="en-US" altLang="ja-JP" dirty="0"/>
              <a:t>s Thesis research at Southwestern Baptist Theological Seminary, Peters sought out to interview Benny </a:t>
            </a:r>
            <a:r>
              <a:rPr lang="en-US" altLang="ja-JP" dirty="0" err="1"/>
              <a:t>Hinn</a:t>
            </a:r>
            <a:r>
              <a:rPr lang="en-US" altLang="ja-JP" dirty="0"/>
              <a:t>, but his requests were denied. Justin also tried to make it to the stage during a miracle crusade of Benny </a:t>
            </a:r>
            <a:r>
              <a:rPr lang="en-US" altLang="ja-JP" dirty="0" err="1"/>
              <a:t>Hinn</a:t>
            </a:r>
            <a:r>
              <a:rPr lang="en-US" altLang="ja-JP" dirty="0"/>
              <a:t>, but since he was obviously crippled, he was denied the opportunity to go onto the stage with the miracle healer. Justin, like many others, were stopped by members of the Benny </a:t>
            </a:r>
            <a:r>
              <a:rPr lang="en-US" altLang="ja-JP" dirty="0" err="1"/>
              <a:t>Hinn</a:t>
            </a:r>
            <a:r>
              <a:rPr lang="en-US" altLang="ja-JP" dirty="0"/>
              <a:t> staff who screen people before they go onto the </a:t>
            </a:r>
            <a:r>
              <a:rPr lang="en-US" altLang="ja-JP" dirty="0" smtClean="0"/>
              <a:t>stage</a:t>
            </a:r>
            <a:r>
              <a:rPr lang="ru-RU" dirty="0" smtClean="0"/>
              <a:t>"</a:t>
            </a:r>
            <a:r>
              <a:rPr lang="en-US" altLang="ja-JP" dirty="0" smtClean="0"/>
              <a:t> (</a:t>
            </a:r>
            <a:r>
              <a:rPr lang="ru-RU" dirty="0" smtClean="0"/>
              <a:t>"</a:t>
            </a:r>
            <a:r>
              <a:rPr lang="en-US" altLang="ja-JP" dirty="0" smtClean="0"/>
              <a:t>Benny </a:t>
            </a:r>
            <a:r>
              <a:rPr lang="en-US" altLang="ja-JP" dirty="0" err="1"/>
              <a:t>Hinn</a:t>
            </a:r>
            <a:r>
              <a:rPr lang="en-US" altLang="ja-JP" dirty="0"/>
              <a:t> Exposed</a:t>
            </a:r>
            <a:r>
              <a:rPr lang="en-US" altLang="ja-JP" dirty="0" smtClean="0"/>
              <a:t>,</a:t>
            </a:r>
            <a:r>
              <a:rPr lang="ru-RU" dirty="0" smtClean="0"/>
              <a:t>"</a:t>
            </a:r>
            <a:r>
              <a:rPr lang="en-US" altLang="ja-JP" dirty="0" smtClean="0"/>
              <a:t> </a:t>
            </a:r>
            <a:r>
              <a:rPr lang="en-US" altLang="ja-JP" dirty="0"/>
              <a:t>posted by </a:t>
            </a:r>
            <a:r>
              <a:rPr lang="en-US" altLang="ja-JP" dirty="0">
                <a:hlinkClick r:id="rId3" tooltip="Posts by Josh Buice"/>
              </a:rPr>
              <a:t>Josh Buice</a:t>
            </a:r>
            <a:r>
              <a:rPr lang="en-US" altLang="ja-JP" dirty="0"/>
              <a:t> on Mar 26, 2008 at http://</a:t>
            </a:r>
            <a:r>
              <a:rPr lang="en-US" altLang="ja-JP" dirty="0" err="1"/>
              <a:t>deliveredbygrace.com</a:t>
            </a:r>
            <a:r>
              <a:rPr lang="en-US" altLang="ja-JP" dirty="0"/>
              <a:t>/?p=234).</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59487A-6F3B-9248-B013-64499A97595E}" type="slidenum">
              <a:rPr lang="en-US" sz="1200"/>
              <a:pPr eaLnBrk="1" hangingPunct="1"/>
              <a:t>5</a:t>
            </a:fld>
            <a:endParaRPr lang="en-US" sz="1200"/>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02EB24-8DCF-2848-B6E2-E4778572712A}" type="slidenum">
              <a:rPr lang="en-US" sz="1200" b="1">
                <a:solidFill>
                  <a:srgbClr val="000000"/>
                </a:solidFill>
                <a:latin typeface="Times" charset="0"/>
              </a:rPr>
              <a:pPr eaLnBrk="1" hangingPunct="1"/>
              <a:t>33</a:t>
            </a:fld>
            <a:endParaRPr lang="en-US" sz="1200" b="1">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34</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9C9A65-4A21-BE46-8650-1B00D1CA0543}" type="slidenum">
              <a:rPr lang="en-US" sz="1200" b="1">
                <a:solidFill>
                  <a:srgbClr val="000000"/>
                </a:solidFill>
                <a:latin typeface="Times" charset="0"/>
              </a:rPr>
              <a:pPr eaLnBrk="1" hangingPunct="1"/>
              <a:t>35</a:t>
            </a:fld>
            <a:endParaRPr lang="en-US" sz="1200" b="1">
              <a:solidFill>
                <a:srgbClr val="000000"/>
              </a:solidFill>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27A657-AF10-184D-887D-E98B17F99447}" type="slidenum">
              <a:rPr lang="en-US" sz="1200" b="1">
                <a:solidFill>
                  <a:srgbClr val="000000"/>
                </a:solidFill>
                <a:latin typeface="Times" charset="0"/>
              </a:rPr>
              <a:pPr eaLnBrk="1" hangingPunct="1"/>
              <a:t>36</a:t>
            </a:fld>
            <a:endParaRPr lang="en-US" sz="1200" b="1">
              <a:solidFill>
                <a:srgbClr val="000000"/>
              </a:solidFill>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2757A7-2DA9-BB4A-8EF7-4DD15FB473BC}" type="slidenum">
              <a:rPr lang="en-US" sz="1200" b="1">
                <a:solidFill>
                  <a:srgbClr val="000000"/>
                </a:solidFill>
                <a:latin typeface="Times" charset="0"/>
              </a:rPr>
              <a:pPr eaLnBrk="1" hangingPunct="1"/>
              <a:t>37</a:t>
            </a:fld>
            <a:endParaRPr lang="en-US" sz="1200" b="1">
              <a:solidFill>
                <a:srgbClr val="000000"/>
              </a:solidFill>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38</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39</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40</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BBEC9C-0C1E-E14C-AF47-3339A3AA85AC}" type="slidenum">
              <a:rPr lang="en-GB" sz="1200">
                <a:solidFill>
                  <a:srgbClr val="FFFFFF"/>
                </a:solidFill>
                <a:latin typeface="Comic Sans MS" charset="0"/>
              </a:rPr>
              <a:pPr eaLnBrk="1" hangingPunct="1"/>
              <a:t>12</a:t>
            </a:fld>
            <a:endParaRPr lang="en-GB" sz="1200">
              <a:solidFill>
                <a:srgbClr val="FFFFFF"/>
              </a:solidFill>
              <a:latin typeface="Comic Sans MS"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=KwL1DThtxYg&amp;hl=</a:t>
            </a:r>
            <a:r>
              <a:rPr lang="en-US" dirty="0" err="1" smtClean="0"/>
              <a:t>en-GB&amp;gl</a:t>
            </a:r>
            <a:r>
              <a:rPr lang="en-US" dirty="0" smtClean="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https://</a:t>
            </a:r>
            <a:r>
              <a:rPr lang="en-US" dirty="0" err="1" smtClean="0"/>
              <a:t>www.youtube.com</a:t>
            </a:r>
            <a:r>
              <a:rPr lang="en-US" dirty="0" smtClean="0"/>
              <a:t>/</a:t>
            </a:r>
            <a:r>
              <a:rPr lang="en-US" dirty="0" err="1" smtClean="0"/>
              <a:t>watch?v</a:t>
            </a:r>
            <a:r>
              <a:rPr lang="en-US" dirty="0" smtClean="0"/>
              <a:t>=RTcLqZSuCP8</a:t>
            </a:r>
          </a:p>
          <a:p>
            <a:r>
              <a:rPr lang="en-US" dirty="0" smtClean="0"/>
              <a:t>Text from http://</a:t>
            </a:r>
            <a:r>
              <a:rPr lang="en-US" dirty="0" err="1" smtClean="0"/>
              <a:t>www.deliveredbygrace.com</a:t>
            </a:r>
            <a:r>
              <a:rPr lang="en-US" dirty="0" smtClean="0"/>
              <a:t>/</a:t>
            </a:r>
            <a:r>
              <a:rPr lang="en-US" dirty="0" err="1" smtClean="0"/>
              <a:t>joel</a:t>
            </a:r>
            <a:r>
              <a:rPr lang="en-US" dirty="0" smtClean="0"/>
              <a:t>-</a:t>
            </a:r>
            <a:r>
              <a:rPr lang="en-US" dirty="0" err="1" smtClean="0"/>
              <a:t>osteen</a:t>
            </a:r>
            <a:r>
              <a:rPr lang="en-US" dirty="0" smtClean="0"/>
              <a:t>-does-it-again/</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A191C1-FFE8-0A42-8D9D-D23D617B7F07}" type="slidenum">
              <a:rPr lang="en-US" sz="1200">
                <a:solidFill>
                  <a:srgbClr val="000000"/>
                </a:solidFill>
                <a:latin typeface="Arial" charset="0"/>
              </a:rPr>
              <a:pPr eaLnBrk="1" hangingPunct="1"/>
              <a:t>54</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pPr eaLnBrk="1" hangingPunct="1"/>
              <a:t>60</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5FDE62-6612-654E-816A-E045DD76C1FE}" type="slidenum">
              <a:rPr lang="en-US" sz="1200"/>
              <a:pPr eaLnBrk="1" hangingPunct="1"/>
              <a:t>69</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BDF238-A167-5B46-A613-3E8C3D7C0E67}" type="slidenum">
              <a:rPr lang="en-GB" sz="1200"/>
              <a:pPr eaLnBrk="1" hangingPunct="1"/>
              <a:t>70</a:t>
            </a:fld>
            <a:endParaRPr lang="en-GB" sz="1200"/>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CCF3C1-1148-9B44-9F95-2BECFFFE4790}" type="slidenum">
              <a:rPr lang="en-US" sz="1200"/>
              <a:pPr eaLnBrk="1" hangingPunct="1"/>
              <a:t>14</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This is the Church of Christ view—But it</a:t>
            </a:r>
            <a:r>
              <a:rPr lang="en-US" baseline="0" dirty="0" smtClean="0">
                <a:cs typeface="ＭＳ Ｐゴシック" charset="0"/>
              </a:rPr>
              <a:t> looks to me like they say we need to do SIX things! </a:t>
            </a:r>
          </a:p>
          <a:p>
            <a:r>
              <a:rPr lang="en-US" baseline="0" dirty="0" smtClean="0">
                <a:cs typeface="ＭＳ Ｐゴシック" charset="0"/>
              </a:rPr>
              <a:t>This brings </a:t>
            </a:r>
            <a:r>
              <a:rPr lang="en-US" baseline="0" dirty="0" err="1" smtClean="0">
                <a:cs typeface="ＭＳ Ｐゴシック" charset="0"/>
              </a:rPr>
              <a:t>NOassurance</a:t>
            </a:r>
            <a:r>
              <a:rPr lang="en-US" baseline="0" dirty="0" smtClean="0">
                <a:cs typeface="ＭＳ Ｐゴシック" charset="0"/>
              </a:rPr>
              <a:t> in this life as no one ever knows just how much he will </a:t>
            </a:r>
            <a:r>
              <a:rPr lang="ru-RU" baseline="0" dirty="0" smtClean="0">
                <a:cs typeface="ＭＳ Ｐゴシック" charset="0"/>
              </a:rPr>
              <a:t>"</a:t>
            </a:r>
            <a:r>
              <a:rPr lang="en-US" baseline="0" dirty="0" smtClean="0">
                <a:cs typeface="ＭＳ Ｐゴシック" charset="0"/>
              </a:rPr>
              <a:t>remain faithful</a:t>
            </a:r>
            <a:r>
              <a:rPr lang="ru-RU" baseline="0" dirty="0" smtClean="0">
                <a:cs typeface="ＭＳ Ｐゴシック" charset="0"/>
              </a:rPr>
              <a:t>"</a:t>
            </a:r>
            <a:endParaRPr lang="en-US" baseline="0" dirty="0" smtClean="0">
              <a:cs typeface="ＭＳ Ｐゴシック" charset="0"/>
            </a:endParaRPr>
          </a:p>
          <a:p>
            <a:endParaRPr lang="en-US" dirty="0" smtClean="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tooltip="Permanent Link: Five Steps to Salvation"/>
              </a:rPr>
              <a:t>Five Steps to Salvation</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By Allan </a:t>
            </a:r>
            <a:r>
              <a:rPr lang="en-US" b="1" dirty="0" err="1" smtClean="0"/>
              <a:t>Stanglin</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http://</a:t>
            </a:r>
            <a:r>
              <a:rPr lang="en-US" b="1" dirty="0" err="1" smtClean="0"/>
              <a:t>www.allanstanglin.com</a:t>
            </a:r>
            <a:r>
              <a:rPr lang="en-US" b="1" dirty="0" smtClean="0"/>
              <a:t>/five-steps-to-salvation/</a:t>
            </a:r>
          </a:p>
          <a:p>
            <a:r>
              <a:rPr lang="en-US" dirty="0" smtClean="0">
                <a:cs typeface="ＭＳ Ｐゴシック" charset="0"/>
              </a:rPr>
              <a:t>24 April 2013</a:t>
            </a:r>
          </a:p>
          <a:p>
            <a:r>
              <a:rPr lang="en-US" dirty="0" smtClean="0">
                <a:cs typeface="ＭＳ Ｐゴシック" charset="0"/>
              </a:rPr>
              <a:t>Accessed 9 May 2016</a:t>
            </a:r>
          </a:p>
          <a:p>
            <a:endParaRPr lang="en-US" dirty="0" smtClean="0">
              <a:cs typeface="ＭＳ Ｐゴシック" charset="0"/>
            </a:endParaRPr>
          </a:p>
          <a:p>
            <a:endParaRPr lang="en-US" dirty="0" smtClean="0">
              <a:cs typeface="ＭＳ Ｐゴシック" charset="0"/>
            </a:endParaRPr>
          </a:p>
          <a:p>
            <a:r>
              <a:rPr lang="en-US" dirty="0" smtClean="0"/>
              <a:t>It’s just a Church of Christ thing, right? The </a:t>
            </a:r>
            <a:r>
              <a:rPr lang="ru-RU" dirty="0" smtClean="0"/>
              <a:t>"</a:t>
            </a:r>
            <a:r>
              <a:rPr lang="en-US" dirty="0" smtClean="0"/>
              <a:t>Plan </a:t>
            </a:r>
            <a:r>
              <a:rPr lang="en-US" dirty="0" smtClean="0"/>
              <a:t>of Salvation</a:t>
            </a:r>
            <a:r>
              <a:rPr lang="en-US" dirty="0" smtClean="0"/>
              <a:t>,</a:t>
            </a:r>
            <a:r>
              <a:rPr lang="ru-RU" dirty="0" smtClean="0"/>
              <a:t>"</a:t>
            </a:r>
            <a:r>
              <a:rPr lang="en-US" dirty="0" smtClean="0"/>
              <a:t> </a:t>
            </a:r>
            <a:r>
              <a:rPr lang="en-US" dirty="0" smtClean="0"/>
              <a:t>also called the </a:t>
            </a:r>
            <a:r>
              <a:rPr lang="ru-RU" dirty="0" smtClean="0"/>
              <a:t>"</a:t>
            </a:r>
            <a:r>
              <a:rPr lang="en-US" dirty="0" smtClean="0"/>
              <a:t>Five </a:t>
            </a:r>
            <a:r>
              <a:rPr lang="en-US" dirty="0" smtClean="0"/>
              <a:t>Steps of Salvation</a:t>
            </a:r>
            <a:r>
              <a:rPr lang="en-US" dirty="0" smtClean="0"/>
              <a:t>,</a:t>
            </a:r>
            <a:r>
              <a:rPr lang="ru-RU" dirty="0" smtClean="0"/>
              <a:t>"</a:t>
            </a:r>
            <a:r>
              <a:rPr lang="en-US" dirty="0" smtClean="0"/>
              <a:t> </a:t>
            </a:r>
            <a:r>
              <a:rPr lang="en-US" dirty="0" smtClean="0"/>
              <a:t>is unique to us, I think. And those of us who were raised in and by the Churches of Christ know them well: </a:t>
            </a:r>
            <a:r>
              <a:rPr lang="en-US" b="1" dirty="0" smtClean="0"/>
              <a:t>Hear, Believe, Repent, Confess, Baptism</a:t>
            </a:r>
            <a:r>
              <a:rPr lang="en-US" dirty="0" smtClean="0"/>
              <a:t>. In that order. As a kid in the ’70s, this was drilled into me by my Sunday school teachers in Bible class, by the preachers from the pulpits, by the youth ministers at the devotionals and rallies, and by the Open Bible Study my dad walked me through when I reached the </a:t>
            </a:r>
            <a:r>
              <a:rPr lang="ru-RU" dirty="0" smtClean="0"/>
              <a:t>"</a:t>
            </a:r>
            <a:r>
              <a:rPr lang="en-US" dirty="0" smtClean="0"/>
              <a:t>age </a:t>
            </a:r>
            <a:r>
              <a:rPr lang="en-US" dirty="0" smtClean="0"/>
              <a:t>of accountability</a:t>
            </a:r>
            <a:r>
              <a:rPr lang="en-US" dirty="0" smtClean="0"/>
              <a:t>.</a:t>
            </a:r>
            <a:r>
              <a:rPr lang="ru-RU" dirty="0" smtClean="0"/>
              <a:t>"</a:t>
            </a:r>
            <a:r>
              <a:rPr lang="en-US" dirty="0" smtClean="0"/>
              <a:t> </a:t>
            </a:r>
            <a:r>
              <a:rPr lang="en-US" dirty="0" smtClean="0"/>
              <a:t>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smtClean="0"/>
              <a:t>Hear. Believe. Repent. Confess. Be Baptized.</a:t>
            </a:r>
            <a:endParaRPr lang="en-US" dirty="0" smtClean="0"/>
          </a:p>
          <a:p>
            <a:r>
              <a:rPr lang="en-US" dirty="0" smtClean="0"/>
              <a:t>You ever wonder how that started? You ever question the validity of such a list? If you or your church were to make a list of supposed steps to salvation, what would you include? What parts of our </a:t>
            </a:r>
            <a:r>
              <a:rPr lang="en-US" dirty="0" err="1" smtClean="0"/>
              <a:t>CofC</a:t>
            </a:r>
            <a:r>
              <a:rPr lang="en-US" dirty="0" smtClean="0"/>
              <a:t> list would you leave out?</a:t>
            </a:r>
          </a:p>
          <a:p>
            <a:r>
              <a:rPr lang="en-US" dirty="0" smtClean="0"/>
              <a:t>Historians point back to our movement’s focus on rational thought and enlightenment thinking that characterized the mainstream culture of America at the turn of the 19th century when Stone and Campbell and others were attempting to </a:t>
            </a:r>
            <a:r>
              <a:rPr lang="ru-RU" dirty="0" smtClean="0"/>
              <a:t>"</a:t>
            </a:r>
            <a:r>
              <a:rPr lang="en-US" dirty="0" smtClean="0"/>
              <a:t>restore</a:t>
            </a:r>
            <a:r>
              <a:rPr lang="ru-RU" dirty="0" smtClean="0"/>
              <a:t>"</a:t>
            </a:r>
            <a:r>
              <a:rPr lang="en-US" dirty="0" smtClean="0"/>
              <a:t> </a:t>
            </a:r>
            <a:r>
              <a:rPr lang="en-US" dirty="0" smtClean="0"/>
              <a:t>God’s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smtClean="0"/>
              <a:t>Alexander Campbell searched the Scriptures in this way and came up with what he called </a:t>
            </a:r>
            <a:r>
              <a:rPr lang="ru-RU" dirty="0" smtClean="0"/>
              <a:t>"</a:t>
            </a:r>
            <a:r>
              <a:rPr lang="en-US" dirty="0" smtClean="0"/>
              <a:t>the </a:t>
            </a:r>
            <a:r>
              <a:rPr lang="en-US" dirty="0" smtClean="0"/>
              <a:t>ancient gospel</a:t>
            </a:r>
            <a:r>
              <a:rPr lang="en-US" dirty="0" smtClean="0"/>
              <a:t>,</a:t>
            </a:r>
            <a:r>
              <a:rPr lang="ru-RU" dirty="0" smtClean="0"/>
              <a:t>"</a:t>
            </a:r>
            <a:r>
              <a:rPr lang="en-US" dirty="0" smtClean="0"/>
              <a:t> </a:t>
            </a:r>
            <a:r>
              <a:rPr lang="en-US" dirty="0" smtClean="0"/>
              <a:t>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smtClean="0"/>
              <a:t>At about the same time, Walter Scott came up with a biblical pattern and called it </a:t>
            </a:r>
            <a:r>
              <a:rPr lang="ru-RU" dirty="0" smtClean="0"/>
              <a:t>"</a:t>
            </a:r>
            <a:r>
              <a:rPr lang="en-US" dirty="0" smtClean="0"/>
              <a:t>the </a:t>
            </a:r>
            <a:r>
              <a:rPr lang="en-US" dirty="0" smtClean="0"/>
              <a:t>gospel restored</a:t>
            </a:r>
            <a:r>
              <a:rPr lang="en-US" dirty="0" smtClean="0"/>
              <a:t>.</a:t>
            </a:r>
            <a:r>
              <a:rPr lang="ru-RU" dirty="0" smtClean="0"/>
              <a:t>"</a:t>
            </a:r>
            <a:r>
              <a:rPr lang="en-US" dirty="0" smtClean="0"/>
              <a:t> </a:t>
            </a:r>
            <a:r>
              <a:rPr lang="en-US" dirty="0" smtClean="0"/>
              <a:t>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person’s hand, for easy remembering: faith, repentance, baptism, forgiveness of sin, and the gift of the Holy Spirit.</a:t>
            </a:r>
          </a:p>
          <a:p>
            <a:r>
              <a:rPr lang="en-US" dirty="0" smtClean="0"/>
              <a:t>This method proved to be very successful on the early American frontier where most everybody had been trained in Calvinism which claimed that men and women were saved only by God’s predestination, that one couldn’t do anything to save himself, it was all up to God’s pre-ordained choosing. By telling these fiercely independent early frontier people that there really was something they could do to be saved, the Stone and Campbell churches fueled a massive rush to repentance and baptism.</a:t>
            </a:r>
          </a:p>
          <a:p>
            <a:r>
              <a:rPr lang="en-US" dirty="0" smtClean="0"/>
              <a:t>As with most good things, we swung the pendulum a bit too far. Pretty soon, we were taking God’s initiative and the Holy Spirit’s active participation clear out of the conversion process. Preaching became all about proving </a:t>
            </a:r>
            <a:r>
              <a:rPr lang="ru-RU" dirty="0" smtClean="0"/>
              <a:t>"</a:t>
            </a:r>
            <a:r>
              <a:rPr lang="en-US" dirty="0" smtClean="0"/>
              <a:t>facts</a:t>
            </a:r>
            <a:r>
              <a:rPr lang="ru-RU" dirty="0" smtClean="0"/>
              <a:t>"</a:t>
            </a:r>
            <a:r>
              <a:rPr lang="en-US" dirty="0" smtClean="0"/>
              <a:t> </a:t>
            </a:r>
            <a:r>
              <a:rPr lang="en-US" dirty="0" smtClean="0"/>
              <a:t>with arguments and evidence. The Holy Spirit’s work in the past had been entered into the Biblical record and was there to be studied in a rational manner, but it wasn’t necessary for a person’s salvation. The emphasis was on logical fact-finding and step-following and persuading people to </a:t>
            </a:r>
            <a:r>
              <a:rPr lang="ru-RU" dirty="0" smtClean="0"/>
              <a:t>"</a:t>
            </a:r>
            <a:r>
              <a:rPr lang="en-US" dirty="0" smtClean="0"/>
              <a:t>obey </a:t>
            </a:r>
            <a:r>
              <a:rPr lang="en-US" dirty="0" smtClean="0"/>
              <a:t>the gospel</a:t>
            </a:r>
            <a:r>
              <a:rPr lang="en-US" dirty="0" smtClean="0"/>
              <a:t>.</a:t>
            </a:r>
            <a:r>
              <a:rPr lang="ru-RU" dirty="0" smtClean="0"/>
              <a:t>"</a:t>
            </a:r>
            <a:r>
              <a:rPr lang="en-US" dirty="0" smtClean="0"/>
              <a:t> </a:t>
            </a:r>
            <a:r>
              <a:rPr lang="en-US" dirty="0" smtClean="0"/>
              <a:t>The </a:t>
            </a:r>
            <a:r>
              <a:rPr lang="ru-RU" dirty="0" smtClean="0"/>
              <a:t>"</a:t>
            </a:r>
            <a:r>
              <a:rPr lang="en-US" dirty="0" smtClean="0"/>
              <a:t>gospel,</a:t>
            </a:r>
            <a:r>
              <a:rPr lang="ru-RU" dirty="0" smtClean="0"/>
              <a:t>"</a:t>
            </a:r>
            <a:r>
              <a:rPr lang="en-US" dirty="0" smtClean="0"/>
              <a:t> </a:t>
            </a:r>
            <a:r>
              <a:rPr lang="en-US" dirty="0" smtClean="0"/>
              <a:t>of course, being the steps. </a:t>
            </a:r>
          </a:p>
          <a:p>
            <a:r>
              <a:rPr lang="en-US" dirty="0" smtClean="0"/>
              <a:t>So, at some point in the middle of the 1800s, it gets boiled down to what we have today in the five steps of salvation or the plan of salvation: </a:t>
            </a:r>
            <a:r>
              <a:rPr lang="en-US" b="1" dirty="0" smtClean="0"/>
              <a:t>hear, believe, repent, confess, be baptized</a:t>
            </a:r>
            <a:r>
              <a:rPr lang="en-US" dirty="0" smtClean="0"/>
              <a:t>. Notice how God’s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a:t>
            </a:r>
            <a:r>
              <a:rPr lang="ru-RU" dirty="0" smtClean="0"/>
              <a:t>"</a:t>
            </a:r>
            <a:r>
              <a:rPr lang="en-US" dirty="0" smtClean="0"/>
              <a:t>plan </a:t>
            </a:r>
            <a:r>
              <a:rPr lang="en-US" dirty="0" smtClean="0"/>
              <a:t>of salvation</a:t>
            </a:r>
            <a:r>
              <a:rPr lang="en-US" dirty="0" smtClean="0"/>
              <a:t>?</a:t>
            </a:r>
            <a:r>
              <a:rPr lang="ru-RU" dirty="0" smtClean="0"/>
              <a:t>"</a:t>
            </a:r>
            <a:endParaRPr lang="en-US" dirty="0" smtClean="0"/>
          </a:p>
          <a:p>
            <a:r>
              <a:rPr lang="en-US" dirty="0" smtClean="0"/>
              <a:t>Why is baptism the last step? Who took out </a:t>
            </a:r>
            <a:r>
              <a:rPr lang="ru-RU" dirty="0" smtClean="0"/>
              <a:t>"</a:t>
            </a:r>
            <a:r>
              <a:rPr lang="en-US" dirty="0" smtClean="0"/>
              <a:t>sanctification,</a:t>
            </a:r>
            <a:r>
              <a:rPr lang="ru-RU" dirty="0" smtClean="0"/>
              <a:t>"</a:t>
            </a:r>
            <a:r>
              <a:rPr lang="en-US" dirty="0" smtClean="0"/>
              <a:t> </a:t>
            </a:r>
            <a:r>
              <a:rPr lang="en-US" dirty="0" smtClean="0"/>
              <a:t>the guiding of the Holy Spirit, and the grace of God to continually wash our sins?</a:t>
            </a:r>
          </a:p>
          <a:p>
            <a:r>
              <a:rPr lang="en-US" dirty="0" smtClean="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a:t>
            </a:r>
            <a:r>
              <a:rPr lang="ru-RU" dirty="0" smtClean="0"/>
              <a:t>"</a:t>
            </a:r>
            <a:r>
              <a:rPr lang="en-US" dirty="0" smtClean="0"/>
              <a:t>being </a:t>
            </a:r>
            <a:r>
              <a:rPr lang="en-US" dirty="0" smtClean="0"/>
              <a:t>saved</a:t>
            </a:r>
            <a:r>
              <a:rPr lang="en-US" dirty="0" smtClean="0"/>
              <a:t>,</a:t>
            </a:r>
            <a:r>
              <a:rPr lang="ru-RU" dirty="0" smtClean="0"/>
              <a:t>"</a:t>
            </a:r>
            <a:r>
              <a:rPr lang="en-US" dirty="0" smtClean="0"/>
              <a:t> </a:t>
            </a:r>
            <a:r>
              <a:rPr lang="en-US" dirty="0" smtClean="0"/>
              <a:t>it’s the beginning. Our five steps minimize our God. Our five steps neglect a lifetime of day-by-day, hour-by-hour difficult discipleship to Jesus. And they ignore the unmerited and continuous grace of our merciful Father.</a:t>
            </a:r>
          </a:p>
          <a:p>
            <a:r>
              <a:rPr lang="en-US" dirty="0" smtClean="0"/>
              <a:t>OK, maybe that’s a little harsh. Too judgmental, probably, Yes, we come by the </a:t>
            </a:r>
            <a:r>
              <a:rPr lang="ru-RU" dirty="0" smtClean="0"/>
              <a:t>"</a:t>
            </a:r>
            <a:r>
              <a:rPr lang="en-US" dirty="0" smtClean="0"/>
              <a:t>five</a:t>
            </a:r>
            <a:r>
              <a:rPr lang="en-US" dirty="0" smtClean="0"/>
              <a:t>-</a:t>
            </a:r>
            <a:r>
              <a:rPr lang="en-US" dirty="0" smtClean="0"/>
              <a:t>steps</a:t>
            </a:r>
            <a:r>
              <a:rPr lang="ru-RU" dirty="0" smtClean="0"/>
              <a:t>"</a:t>
            </a:r>
            <a:r>
              <a:rPr lang="en-US" dirty="0" smtClean="0"/>
              <a:t> </a:t>
            </a:r>
            <a:r>
              <a:rPr lang="en-US" dirty="0" smtClean="0"/>
              <a:t>thing naturally. It’s been handed down to us by faithful men and women who were doing their very best with what they had to work with during the times they lived. And I’m grateful for it. Seriously. But I’m also so glad that we’ve recognized the many shortcomings in this kind of incomplete view of salvation. I’m so glad that we’re acknowledging together the active role of God’s Spirit in the calling and saving and sanctifying of the saints. And I’m glad we can change. I’m so glad, by God’s grace, we’re allowed and even compelled to change.</a:t>
            </a:r>
          </a:p>
          <a:p>
            <a:r>
              <a:rPr lang="en-US" dirty="0" smtClean="0"/>
              <a:t>Peace,</a:t>
            </a:r>
          </a:p>
          <a:p>
            <a:r>
              <a:rPr lang="en-US" dirty="0" smtClean="0"/>
              <a:t>Allan</a:t>
            </a:r>
          </a:p>
          <a:p>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76</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94FF1-2BB9-764F-90C9-B92D12C5E8DC}" type="slidenum">
              <a:rPr lang="en-US" sz="1200">
                <a:solidFill>
                  <a:srgbClr val="000000"/>
                </a:solidFill>
              </a:rPr>
              <a:pPr eaLnBrk="1" hangingPunct="1"/>
              <a:t>77</a:t>
            </a:fld>
            <a:endParaRPr lang="en-US" sz="1200">
              <a:solidFill>
                <a:srgbClr val="000000"/>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71F5B4-0BE8-B048-B47A-362AD432874F}" type="slidenum">
              <a:rPr lang="en-US" sz="1200">
                <a:solidFill>
                  <a:srgbClr val="000000"/>
                </a:solidFill>
              </a:rPr>
              <a:pPr eaLnBrk="1" hangingPunct="1"/>
              <a:t>78</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EDAE-4259-D84D-BFB2-5A430F694402}" type="slidenum">
              <a:rPr lang="en-US" sz="1200">
                <a:solidFill>
                  <a:prstClr val="black"/>
                </a:solidFill>
              </a:rPr>
              <a:pPr eaLnBrk="1" hangingPunct="1"/>
              <a:t>79</a:t>
            </a:fld>
            <a:endParaRPr lang="en-US" sz="1200">
              <a:solidFill>
                <a:prstClr val="black"/>
              </a:solidFill>
            </a:endParaRPr>
          </a:p>
        </p:txBody>
      </p:sp>
      <p:sp>
        <p:nvSpPr>
          <p:cNvPr id="448514" name="Rectangle 1026"/>
          <p:cNvSpPr>
            <a:spLocks noGrp="1" noRot="1" noChangeAspect="1" noChangeArrowheads="1" noTextEdit="1"/>
          </p:cNvSpPr>
          <p:nvPr>
            <p:ph type="sldImg"/>
          </p:nvPr>
        </p:nvSpPr>
        <p:spPr>
          <a:ln/>
        </p:spPr>
      </p:sp>
      <p:sp>
        <p:nvSpPr>
          <p:cNvPr id="448515"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80</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74BA58-38E6-4341-BAA3-445107195CBF}" type="slidenum">
              <a:rPr lang="en-US" sz="1200">
                <a:solidFill>
                  <a:srgbClr val="000000"/>
                </a:solidFill>
                <a:latin typeface="Arial" charset="0"/>
              </a:rPr>
              <a:pPr/>
              <a:t>81</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82</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BCCC9E-BAB1-FB4F-8CB3-C7E1D477AB23}" type="slidenum">
              <a:rPr lang="en-US" sz="1200">
                <a:solidFill>
                  <a:srgbClr val="000000"/>
                </a:solidFill>
                <a:latin typeface="Arial" charset="0"/>
              </a:rPr>
              <a:pPr/>
              <a:t>83</a:t>
            </a:fld>
            <a:endParaRPr lang="en-US" sz="1200">
              <a:solidFill>
                <a:srgbClr val="000000"/>
              </a:solidFill>
              <a:latin typeface="Arial"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1AB158-6B6E-FB4B-96FE-29553C4D730A}" type="slidenum">
              <a:rPr lang="en-US" sz="1200"/>
              <a:pPr eaLnBrk="1" hangingPunct="1"/>
              <a:t>15</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84</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286CF64-7D0B-C44E-A668-7E617F97142A}" type="slidenum">
              <a:rPr lang="en-US" sz="1200">
                <a:solidFill>
                  <a:srgbClr val="000000"/>
                </a:solidFill>
                <a:latin typeface="Arial" charset="0"/>
              </a:rPr>
              <a:pPr/>
              <a:t>85</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ru-RU"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Believe </a:t>
            </a:r>
            <a:r>
              <a:rPr lang="en-US" dirty="0">
                <a:latin typeface="Arial" charset="0"/>
                <a:ea typeface="ＭＳ Ｐゴシック" charset="0"/>
                <a:cs typeface="ＭＳ Ｐゴシック" charset="0"/>
              </a:rPr>
              <a:t>in the Lord Jesus Christ and you will be saved—you and your entire household</a:t>
            </a:r>
            <a:r>
              <a:rPr lang="en-US" dirty="0" smtClean="0">
                <a:latin typeface="Arial" charset="0"/>
                <a:ea typeface="ＭＳ Ｐゴシック" charset="0"/>
                <a:cs typeface="ＭＳ Ｐゴシック" charset="0"/>
              </a:rPr>
              <a:t>!</a:t>
            </a:r>
            <a:r>
              <a:rPr lang="ru-RU"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(Acts 16:16).  So he trusted Christ and was filled with joy.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96DB42-7F6F-1C47-84FD-C1EB46296866}" type="slidenum">
              <a:rPr lang="en-US" sz="1200">
                <a:solidFill>
                  <a:srgbClr val="000000"/>
                </a:solidFill>
                <a:latin typeface="Arial" charset="0"/>
              </a:rPr>
              <a:pPr/>
              <a:t>86</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C530A5-01A0-7542-B7B0-0B2683B155A5}" type="slidenum">
              <a:rPr lang="en-US" sz="1200">
                <a:solidFill>
                  <a:prstClr val="black"/>
                </a:solidFill>
              </a:rPr>
              <a:pPr eaLnBrk="1" hangingPunct="1"/>
              <a:t>87</a:t>
            </a:fld>
            <a:endParaRPr lang="en-US" sz="1200">
              <a:solidFill>
                <a:prstClr val="black"/>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9828F6-8F71-7B44-98A1-987B82C9BC14}" type="slidenum">
              <a:rPr lang="en-US" sz="1200">
                <a:solidFill>
                  <a:prstClr val="black"/>
                </a:solidFill>
              </a:rPr>
              <a:pPr eaLnBrk="1" hangingPunct="1"/>
              <a:t>88</a:t>
            </a:fld>
            <a:endParaRPr lang="en-US" sz="1200">
              <a:solidFill>
                <a:prstClr val="black"/>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9AB24A-DAF7-2E48-BE4C-6B2B02D12F43}" type="slidenum">
              <a:rPr lang="en-US" sz="1200">
                <a:solidFill>
                  <a:srgbClr val="000000"/>
                </a:solidFill>
              </a:rPr>
              <a:pPr eaLnBrk="1" hangingPunct="1"/>
              <a:t>89</a:t>
            </a:fld>
            <a:endParaRPr lang="en-US" sz="1200">
              <a:solidFill>
                <a:srgbClr val="000000"/>
              </a:solidFill>
            </a:endParaRPr>
          </a:p>
        </p:txBody>
      </p:sp>
      <p:sp>
        <p:nvSpPr>
          <p:cNvPr id="49664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B7DF067-7B3D-E04C-9E62-4EDFA3C271E3}" type="slidenum">
              <a:rPr lang="en-US" sz="1200">
                <a:solidFill>
                  <a:srgbClr val="000000"/>
                </a:solidFill>
              </a:rPr>
              <a:pPr eaLnBrk="1" hangingPunct="1"/>
              <a:t>93</a:t>
            </a:fld>
            <a:endParaRPr lang="en-US" sz="1200">
              <a:solidFill>
                <a:srgbClr val="000000"/>
              </a:solidFill>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C425F2-FA93-5041-89AE-1E4B7A121448}" type="slidenum">
              <a:rPr lang="en-US" sz="1200">
                <a:solidFill>
                  <a:srgbClr val="000000"/>
                </a:solidFill>
              </a:rPr>
              <a:pPr eaLnBrk="1" hangingPunct="1"/>
              <a:t>94</a:t>
            </a:fld>
            <a:endParaRPr lang="en-US" sz="1200">
              <a:solidFill>
                <a:srgbClr val="000000"/>
              </a:solidFill>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C40EA-6D90-9840-8EB3-43C49DD55227}" type="slidenum">
              <a:rPr lang="en-US" sz="1200">
                <a:solidFill>
                  <a:prstClr val="black"/>
                </a:solidFill>
              </a:rPr>
              <a:pPr/>
              <a:t>95</a:t>
            </a:fld>
            <a:endParaRPr lang="en-US" sz="120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6CE7E5-41D3-E94D-9243-9C35FC1FD055}" type="slidenum">
              <a:rPr lang="en-US" sz="1200"/>
              <a:pPr eaLnBrk="1" hangingPunct="1"/>
              <a:t>16</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fld id="{36010A31-A7B9-C049-BACB-82E0FD75BA63}" type="slidenum">
              <a:rPr lang="en-US">
                <a:solidFill>
                  <a:prstClr val="black"/>
                </a:solidFill>
                <a:latin typeface="Calibri"/>
              </a:rPr>
              <a:pPr/>
              <a:t>99</a:t>
            </a:fld>
            <a:endParaRPr lang="en-US">
              <a:solidFill>
                <a:prstClr val="black"/>
              </a:solidFill>
              <a:latin typeface="Calibri"/>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95ACE8-35E8-1B4C-9E35-20AB0BA44D9F}" type="slidenum">
              <a:rPr lang="en-US" sz="1200"/>
              <a:pPr eaLnBrk="1" hangingPunct="1"/>
              <a:t>101</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143AA-E604-5643-AD01-457C2165A7DC}" type="slidenum">
              <a:rPr lang="en-US" sz="1200"/>
              <a:pPr eaLnBrk="1" hangingPunct="1"/>
              <a:t>102</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D71136-89ED-DE42-9555-5275BB052345}" type="slidenum">
              <a:rPr lang="en-US" sz="1200"/>
              <a:pPr eaLnBrk="1" hangingPunct="1"/>
              <a:t>103</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1078F-2B94-8541-9AA8-321FACB25EB1}" type="slidenum">
              <a:rPr lang="en-US" sz="1200"/>
              <a:pPr eaLnBrk="1" hangingPunct="1"/>
              <a:t>112</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C426E-5604-B04F-A837-0B3C02D2979F}" type="slidenum">
              <a:rPr lang="en-US" sz="1200"/>
              <a:pPr eaLnBrk="1" hangingPunct="1"/>
              <a:t>113</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183E12-B427-B244-90D7-017F848E3F33}" type="slidenum">
              <a:rPr lang="en-US" sz="1200"/>
              <a:pPr eaLnBrk="1" hangingPunct="1"/>
              <a:t>114</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BBCFB9-CDAA-6E4F-9C33-2CE2329A7497}" type="slidenum">
              <a:rPr lang="en-US" sz="1200"/>
              <a:pPr eaLnBrk="1" hangingPunct="1"/>
              <a:t>17</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058198-276F-4B41-8BB7-063E6E4229E3}" type="slidenum">
              <a:rPr lang="en-US" sz="1200"/>
              <a:pPr eaLnBrk="1" hangingPunct="1"/>
              <a:t>115</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FA316B-148A-7240-A56C-3E992B64EFB0}" type="slidenum">
              <a:rPr lang="en-US" sz="1200"/>
              <a:pPr eaLnBrk="1" hangingPunct="1"/>
              <a:t>116</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A79953-AF10-AB48-A6A5-FCACB3BF0AB1}" type="slidenum">
              <a:rPr lang="en-US" sz="1200">
                <a:solidFill>
                  <a:srgbClr val="000000"/>
                </a:solidFill>
              </a:rPr>
              <a:pPr eaLnBrk="1" hangingPunct="1"/>
              <a:t>117</a:t>
            </a:fld>
            <a:endParaRPr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EB3F52-7989-6842-8989-8111BA7603BD}" type="slidenum">
              <a:rPr lang="en-US" sz="1200">
                <a:solidFill>
                  <a:srgbClr val="000000"/>
                </a:solidFill>
              </a:rPr>
              <a:pPr eaLnBrk="1" hangingPunct="1"/>
              <a:t>118</a:t>
            </a:fld>
            <a:endParaRPr lang="en-US" sz="1200">
              <a:solidFill>
                <a:srgbClr val="000000"/>
              </a:solidFill>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D2A7CA-A23B-C840-AE1A-1696CE3E2B72}" type="slidenum">
              <a:rPr lang="en-US" sz="1200">
                <a:solidFill>
                  <a:srgbClr val="000000"/>
                </a:solidFill>
              </a:rPr>
              <a:pPr eaLnBrk="1" hangingPunct="1"/>
              <a:t>119</a:t>
            </a:fld>
            <a:endParaRPr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E1228-9BCC-334C-94E2-B6AAE9BB4B60}" type="slidenum">
              <a:rPr lang="en-US" sz="1200">
                <a:solidFill>
                  <a:srgbClr val="000000"/>
                </a:solidFill>
              </a:rPr>
              <a:pPr eaLnBrk="1" hangingPunct="1"/>
              <a:t>120</a:t>
            </a:fld>
            <a:endParaRPr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1DF43-E708-A540-9B9E-5284783E37DA}" type="slidenum">
              <a:rPr lang="en-US" sz="1200">
                <a:solidFill>
                  <a:srgbClr val="000000"/>
                </a:solidFill>
              </a:rPr>
              <a:pPr eaLnBrk="1" hangingPunct="1"/>
              <a:t>121</a:t>
            </a:fld>
            <a:endParaRPr lang="en-US" sz="1200">
              <a:solidFill>
                <a:srgbClr val="000000"/>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76A2C3-FBB1-3740-9A39-EBB540A20F3F}" type="slidenum">
              <a:rPr lang="en-US" sz="1200">
                <a:solidFill>
                  <a:srgbClr val="000000"/>
                </a:solidFill>
              </a:rPr>
              <a:pPr eaLnBrk="1" hangingPunct="1"/>
              <a:t>122</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A433B6-CC35-284B-BE07-7564BD81AE0F}" type="slidenum">
              <a:rPr lang="en-US" sz="1200">
                <a:solidFill>
                  <a:srgbClr val="000000"/>
                </a:solidFill>
                <a:latin typeface="Times" charset="0"/>
              </a:rPr>
              <a:pPr eaLnBrk="1" hangingPunct="1"/>
              <a:t>18</a:t>
            </a:fld>
            <a:endParaRPr lang="en-US" sz="1200">
              <a:solidFill>
                <a:srgbClr val="000000"/>
              </a:solidFill>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2.jpe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8995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3817600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989679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0916774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28145370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3368007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19271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97543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176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64419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73606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954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86550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25031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1943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4987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8899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3253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95009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31768412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E8AA8-FFD0-124C-AF3B-0A0C6575AB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10252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A6BED2-96E9-8741-BD0A-98D82FA283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48340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659D04-5894-D34E-BB8F-5502793D7E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409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AF60-1C3E-E743-864E-1845F3B5B75B}" type="slidenum">
              <a:rPr lang="en-US"/>
              <a:pPr>
                <a:defRPr/>
              </a:pPr>
              <a:t>‹#›</a:t>
            </a:fld>
            <a:endParaRPr lang="en-US"/>
          </a:p>
        </p:txBody>
      </p:sp>
    </p:spTree>
    <p:extLst>
      <p:ext uri="{BB962C8B-B14F-4D97-AF65-F5344CB8AC3E}">
        <p14:creationId xmlns:p14="http://schemas.microsoft.com/office/powerpoint/2010/main" val="24319141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083186-4940-BF4C-A5C5-993255770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93262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4EE9E7-2A7A-7C4B-9DB1-EEB7FD76B1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38343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FA93D2-1DD4-5043-8660-908454AD5B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05755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2C34E-02B4-E844-BFB1-5249052CAF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00786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76E9C4-61C6-0A4D-9C17-AA71950C8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80004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4F1AAE-72E9-8F44-84F6-97B0F85513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201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D291A9-042B-3C43-B246-CDAE6CAE10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23091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68636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79438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4199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4576519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4773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16049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55552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29563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46117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9782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90687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1DBBF45B-217A-0843-BA17-548E8BAC67B5}" type="slidenum">
              <a:rPr lang="en-US"/>
              <a:pPr>
                <a:defRPr/>
              </a:pPr>
              <a:t>‹#›</a:t>
            </a:fld>
            <a:endParaRPr lang="en-US"/>
          </a:p>
        </p:txBody>
      </p:sp>
    </p:spTree>
    <p:extLst>
      <p:ext uri="{BB962C8B-B14F-4D97-AF65-F5344CB8AC3E}">
        <p14:creationId xmlns:p14="http://schemas.microsoft.com/office/powerpoint/2010/main" val="37291894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C442DF7F-88A1-9144-B0E5-709B8F6ACEA3}" type="slidenum">
              <a:rPr lang="en-US"/>
              <a:pPr>
                <a:defRPr/>
              </a:pPr>
              <a:t>‹#›</a:t>
            </a:fld>
            <a:endParaRPr lang="en-US"/>
          </a:p>
        </p:txBody>
      </p:sp>
    </p:spTree>
    <p:extLst>
      <p:ext uri="{BB962C8B-B14F-4D97-AF65-F5344CB8AC3E}">
        <p14:creationId xmlns:p14="http://schemas.microsoft.com/office/powerpoint/2010/main" val="34533734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F2CB63E8-B679-E944-BC62-48CF1EA1B227}" type="slidenum">
              <a:rPr lang="en-US"/>
              <a:pPr>
                <a:defRPr/>
              </a:pPr>
              <a:t>‹#›</a:t>
            </a:fld>
            <a:endParaRPr lang="en-US"/>
          </a:p>
        </p:txBody>
      </p:sp>
    </p:spTree>
    <p:extLst>
      <p:ext uri="{BB962C8B-B14F-4D97-AF65-F5344CB8AC3E}">
        <p14:creationId xmlns:p14="http://schemas.microsoft.com/office/powerpoint/2010/main" val="555702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41302933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2B2924B5-71FD-E34E-BE6E-4B94F1F2EE64}" type="slidenum">
              <a:rPr lang="en-US"/>
              <a:pPr>
                <a:defRPr/>
              </a:pPr>
              <a:t>‹#›</a:t>
            </a:fld>
            <a:endParaRPr lang="en-US"/>
          </a:p>
        </p:txBody>
      </p:sp>
    </p:spTree>
    <p:extLst>
      <p:ext uri="{BB962C8B-B14F-4D97-AF65-F5344CB8AC3E}">
        <p14:creationId xmlns:p14="http://schemas.microsoft.com/office/powerpoint/2010/main" val="2010089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35DAE2C8-44DE-BF43-964F-5B68ECC91D4A}" type="slidenum">
              <a:rPr lang="en-US"/>
              <a:pPr>
                <a:defRPr/>
              </a:pPr>
              <a:t>‹#›</a:t>
            </a:fld>
            <a:endParaRPr lang="en-US"/>
          </a:p>
        </p:txBody>
      </p:sp>
    </p:spTree>
    <p:extLst>
      <p:ext uri="{BB962C8B-B14F-4D97-AF65-F5344CB8AC3E}">
        <p14:creationId xmlns:p14="http://schemas.microsoft.com/office/powerpoint/2010/main" val="36839161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2EF8B8D4-D443-ED46-AA77-1071BE0E49B8}" type="slidenum">
              <a:rPr lang="en-US"/>
              <a:pPr>
                <a:defRPr/>
              </a:pPr>
              <a:t>‹#›</a:t>
            </a:fld>
            <a:endParaRPr lang="en-US"/>
          </a:p>
        </p:txBody>
      </p:sp>
    </p:spTree>
    <p:extLst>
      <p:ext uri="{BB962C8B-B14F-4D97-AF65-F5344CB8AC3E}">
        <p14:creationId xmlns:p14="http://schemas.microsoft.com/office/powerpoint/2010/main" val="35214350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8070546C-4BF1-AB44-B73E-41E7EEFE22A2}" type="slidenum">
              <a:rPr lang="en-US"/>
              <a:pPr>
                <a:defRPr/>
              </a:pPr>
              <a:t>‹#›</a:t>
            </a:fld>
            <a:endParaRPr lang="en-US"/>
          </a:p>
        </p:txBody>
      </p:sp>
    </p:spTree>
    <p:extLst>
      <p:ext uri="{BB962C8B-B14F-4D97-AF65-F5344CB8AC3E}">
        <p14:creationId xmlns:p14="http://schemas.microsoft.com/office/powerpoint/2010/main" val="25150437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E8FFFE49-7673-334D-98E8-144B099A7EF8}" type="slidenum">
              <a:rPr lang="en-US"/>
              <a:pPr>
                <a:defRPr/>
              </a:pPr>
              <a:t>‹#›</a:t>
            </a:fld>
            <a:endParaRPr lang="en-US"/>
          </a:p>
        </p:txBody>
      </p:sp>
    </p:spTree>
    <p:extLst>
      <p:ext uri="{BB962C8B-B14F-4D97-AF65-F5344CB8AC3E}">
        <p14:creationId xmlns:p14="http://schemas.microsoft.com/office/powerpoint/2010/main" val="2828337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E39DA90-7BF7-654F-89AC-9812A465FDAB}" type="slidenum">
              <a:rPr lang="en-US"/>
              <a:pPr>
                <a:defRPr/>
              </a:pPr>
              <a:t>‹#›</a:t>
            </a:fld>
            <a:endParaRPr lang="en-US"/>
          </a:p>
        </p:txBody>
      </p:sp>
    </p:spTree>
    <p:extLst>
      <p:ext uri="{BB962C8B-B14F-4D97-AF65-F5344CB8AC3E}">
        <p14:creationId xmlns:p14="http://schemas.microsoft.com/office/powerpoint/2010/main" val="23289993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49EBF18-D999-5246-A343-9E369289C2DF}" type="slidenum">
              <a:rPr lang="en-US"/>
              <a:pPr>
                <a:defRPr/>
              </a:pPr>
              <a:t>‹#›</a:t>
            </a:fld>
            <a:endParaRPr lang="en-US"/>
          </a:p>
        </p:txBody>
      </p:sp>
    </p:spTree>
    <p:extLst>
      <p:ext uri="{BB962C8B-B14F-4D97-AF65-F5344CB8AC3E}">
        <p14:creationId xmlns:p14="http://schemas.microsoft.com/office/powerpoint/2010/main" val="16698485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088A31C-18C4-5341-8D97-BD98467219EF}" type="slidenum">
              <a:rPr lang="en-US"/>
              <a:pPr>
                <a:defRPr/>
              </a:pPr>
              <a:t>‹#›</a:t>
            </a:fld>
            <a:endParaRPr lang="en-US"/>
          </a:p>
        </p:txBody>
      </p:sp>
    </p:spTree>
    <p:extLst>
      <p:ext uri="{BB962C8B-B14F-4D97-AF65-F5344CB8AC3E}">
        <p14:creationId xmlns:p14="http://schemas.microsoft.com/office/powerpoint/2010/main" val="22439412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6D1B61C0-FB95-784D-8277-D2593836AD88}" type="slidenum">
              <a:rPr lang="en-US"/>
              <a:pPr>
                <a:defRPr/>
              </a:pPr>
              <a:t>‹#›</a:t>
            </a:fld>
            <a:endParaRPr lang="en-US"/>
          </a:p>
        </p:txBody>
      </p:sp>
    </p:spTree>
    <p:extLst>
      <p:ext uri="{BB962C8B-B14F-4D97-AF65-F5344CB8AC3E}">
        <p14:creationId xmlns:p14="http://schemas.microsoft.com/office/powerpoint/2010/main" val="15706569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1763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6107779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9892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99394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081480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72154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15859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799358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017887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79667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06237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2275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11/6/16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11871840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3181112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64043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8052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87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813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2108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4043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47636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94200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9072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11/6/16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1309010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9773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79164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753065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93095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49240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246020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27512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255924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54969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9350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11/6/16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8339214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7219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5349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499170464"/>
      </p:ext>
    </p:extLst>
  </p:cSld>
  <p:clrMapOvr>
    <a:masterClrMapping/>
  </p:clrMapOvr>
  <p:transition xmlns:p14="http://schemas.microsoft.com/office/powerpoint/2010/mai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867269798"/>
      </p:ext>
    </p:extLst>
  </p:cSld>
  <p:clrMapOvr>
    <a:masterClrMapping/>
  </p:clrMapOvr>
  <p:transition xmlns:p14="http://schemas.microsoft.com/office/powerpoint/2010/mai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1975869455"/>
      </p:ext>
    </p:extLst>
  </p:cSld>
  <p:clrMapOvr>
    <a:masterClrMapping/>
  </p:clrMapOvr>
  <p:transition xmlns:p14="http://schemas.microsoft.com/office/powerpoint/2010/mai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563744937"/>
      </p:ext>
    </p:extLst>
  </p:cSld>
  <p:clrMapOvr>
    <a:masterClrMapping/>
  </p:clrMapOvr>
  <p:transition xmlns:p14="http://schemas.microsoft.com/office/powerpoint/2010/mai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1271507153"/>
      </p:ext>
    </p:extLst>
  </p:cSld>
  <p:clrMapOvr>
    <a:masterClrMapping/>
  </p:clrMapOvr>
  <p:transition xmlns:p14="http://schemas.microsoft.com/office/powerpoint/2010/mai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3010983318"/>
      </p:ext>
    </p:extLst>
  </p:cSld>
  <p:clrMapOvr>
    <a:masterClrMapping/>
  </p:clrMapOvr>
  <p:transition xmlns:p14="http://schemas.microsoft.com/office/powerpoint/2010/mai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3206128485"/>
      </p:ext>
    </p:extLst>
  </p:cSld>
  <p:clrMapOvr>
    <a:masterClrMapping/>
  </p:clrMapOvr>
  <p:transition xmlns:p14="http://schemas.microsoft.com/office/powerpoint/2010/mai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3946322218"/>
      </p:ext>
    </p:extLst>
  </p:cSld>
  <p:clrMapOvr>
    <a:masterClrMapping/>
  </p:clrMapOvr>
  <p:transition xmlns:p14="http://schemas.microsoft.com/office/powerpoint/2010/mai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11/6/16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22583743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462318165"/>
      </p:ext>
    </p:extLst>
  </p:cSld>
  <p:clrMapOvr>
    <a:masterClrMapping/>
  </p:clrMapOvr>
  <p:transition xmlns:p14="http://schemas.microsoft.com/office/powerpoint/2010/mai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3769318458"/>
      </p:ext>
    </p:extLst>
  </p:cSld>
  <p:clrMapOvr>
    <a:masterClrMapping/>
  </p:clrMapOvr>
  <p:transition xmlns:p14="http://schemas.microsoft.com/office/powerpoint/2010/mai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3754661242"/>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143477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11/6/16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42886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11/6/16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342458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11/6/16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490359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11/6/16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2913831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11/6/16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3296257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11/6/16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475985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11/6/16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3902756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5D7C2CC3-0B78-0F42-AAA9-4797B6E20838}" type="slidenum">
              <a:rPr lang="en-US"/>
              <a:pPr>
                <a:defRPr/>
              </a:pPr>
              <a:t>‹#›</a:t>
            </a:fld>
            <a:endParaRPr lang="en-US"/>
          </a:p>
        </p:txBody>
      </p:sp>
    </p:spTree>
    <p:extLst>
      <p:ext uri="{BB962C8B-B14F-4D97-AF65-F5344CB8AC3E}">
        <p14:creationId xmlns:p14="http://schemas.microsoft.com/office/powerpoint/2010/main" val="339005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B7A89D4-408B-654E-B295-70F6AA7581A9}" type="slidenum">
              <a:rPr lang="en-US"/>
              <a:pPr>
                <a:defRPr/>
              </a:pPr>
              <a:t>‹#›</a:t>
            </a:fld>
            <a:endParaRPr lang="en-US"/>
          </a:p>
        </p:txBody>
      </p:sp>
    </p:spTree>
    <p:extLst>
      <p:ext uri="{BB962C8B-B14F-4D97-AF65-F5344CB8AC3E}">
        <p14:creationId xmlns:p14="http://schemas.microsoft.com/office/powerpoint/2010/main" val="5979070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087A62-4BA4-7D4A-8AB8-DA113BEAC2AB}" type="slidenum">
              <a:rPr lang="en-US"/>
              <a:pPr>
                <a:defRPr/>
              </a:pPr>
              <a:t>‹#›</a:t>
            </a:fld>
            <a:endParaRPr lang="en-US"/>
          </a:p>
        </p:txBody>
      </p:sp>
    </p:spTree>
    <p:extLst>
      <p:ext uri="{BB962C8B-B14F-4D97-AF65-F5344CB8AC3E}">
        <p14:creationId xmlns:p14="http://schemas.microsoft.com/office/powerpoint/2010/main" val="91226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2880599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231BB1D-9136-6443-95DD-1110897960A5}" type="slidenum">
              <a:rPr lang="en-US"/>
              <a:pPr>
                <a:defRPr/>
              </a:pPr>
              <a:t>‹#›</a:t>
            </a:fld>
            <a:endParaRPr lang="en-US"/>
          </a:p>
        </p:txBody>
      </p:sp>
    </p:spTree>
    <p:extLst>
      <p:ext uri="{BB962C8B-B14F-4D97-AF65-F5344CB8AC3E}">
        <p14:creationId xmlns:p14="http://schemas.microsoft.com/office/powerpoint/2010/main" val="2511912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F1317-1BAA-6847-87D6-EBA9D375950C}" type="slidenum">
              <a:rPr lang="en-US"/>
              <a:pPr>
                <a:defRPr/>
              </a:pPr>
              <a:t>‹#›</a:t>
            </a:fld>
            <a:endParaRPr lang="en-US"/>
          </a:p>
        </p:txBody>
      </p:sp>
    </p:spTree>
    <p:extLst>
      <p:ext uri="{BB962C8B-B14F-4D97-AF65-F5344CB8AC3E}">
        <p14:creationId xmlns:p14="http://schemas.microsoft.com/office/powerpoint/2010/main" val="243602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D48607C-FBE5-E244-9EAB-F0B0CAD30E4A}" type="slidenum">
              <a:rPr lang="en-US"/>
              <a:pPr>
                <a:defRPr/>
              </a:pPr>
              <a:t>‹#›</a:t>
            </a:fld>
            <a:endParaRPr lang="en-US"/>
          </a:p>
        </p:txBody>
      </p:sp>
    </p:spTree>
    <p:extLst>
      <p:ext uri="{BB962C8B-B14F-4D97-AF65-F5344CB8AC3E}">
        <p14:creationId xmlns:p14="http://schemas.microsoft.com/office/powerpoint/2010/main" val="831204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B44121-E1C4-654D-A7C1-5C48191F971F}" type="slidenum">
              <a:rPr lang="en-US"/>
              <a:pPr>
                <a:defRPr/>
              </a:pPr>
              <a:t>‹#›</a:t>
            </a:fld>
            <a:endParaRPr lang="en-US"/>
          </a:p>
        </p:txBody>
      </p:sp>
    </p:spTree>
    <p:extLst>
      <p:ext uri="{BB962C8B-B14F-4D97-AF65-F5344CB8AC3E}">
        <p14:creationId xmlns:p14="http://schemas.microsoft.com/office/powerpoint/2010/main" val="2586670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7CBB20-4D37-C641-B40D-385EFA681856}" type="slidenum">
              <a:rPr lang="en-US"/>
              <a:pPr>
                <a:defRPr/>
              </a:pPr>
              <a:t>‹#›</a:t>
            </a:fld>
            <a:endParaRPr lang="en-US"/>
          </a:p>
        </p:txBody>
      </p:sp>
    </p:spTree>
    <p:extLst>
      <p:ext uri="{BB962C8B-B14F-4D97-AF65-F5344CB8AC3E}">
        <p14:creationId xmlns:p14="http://schemas.microsoft.com/office/powerpoint/2010/main" val="2944216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5B78D1-F36E-1046-A002-2F981B5BAAED}" type="slidenum">
              <a:rPr lang="en-US"/>
              <a:pPr>
                <a:defRPr/>
              </a:pPr>
              <a:t>‹#›</a:t>
            </a:fld>
            <a:endParaRPr lang="en-US"/>
          </a:p>
        </p:txBody>
      </p:sp>
    </p:spTree>
    <p:extLst>
      <p:ext uri="{BB962C8B-B14F-4D97-AF65-F5344CB8AC3E}">
        <p14:creationId xmlns:p14="http://schemas.microsoft.com/office/powerpoint/2010/main" val="1681023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25D53AA-2B18-F342-B89F-CC0E9F6842BF}" type="slidenum">
              <a:rPr lang="en-US"/>
              <a:pPr>
                <a:defRPr/>
              </a:pPr>
              <a:t>‹#›</a:t>
            </a:fld>
            <a:endParaRPr lang="en-US"/>
          </a:p>
        </p:txBody>
      </p:sp>
    </p:spTree>
    <p:extLst>
      <p:ext uri="{BB962C8B-B14F-4D97-AF65-F5344CB8AC3E}">
        <p14:creationId xmlns:p14="http://schemas.microsoft.com/office/powerpoint/2010/main" val="2722509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437C7BC-AEC0-DB48-B5EA-CB4A58C49EC9}" type="slidenum">
              <a:rPr lang="en-US"/>
              <a:pPr>
                <a:defRPr/>
              </a:pPr>
              <a:t>‹#›</a:t>
            </a:fld>
            <a:endParaRPr lang="en-US"/>
          </a:p>
        </p:txBody>
      </p:sp>
    </p:spTree>
    <p:extLst>
      <p:ext uri="{BB962C8B-B14F-4D97-AF65-F5344CB8AC3E}">
        <p14:creationId xmlns:p14="http://schemas.microsoft.com/office/powerpoint/2010/main" val="2658864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573994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347212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628251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1794730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3486345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2606397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395180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3950301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2632196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1313209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2880549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1883743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396242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712950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2446705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7220364"/>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5793908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98362332"/>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2641649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554479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857029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5175794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7268672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190138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2228750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4609901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3405932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8796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5159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0670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40107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58060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025460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420625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3538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722256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17174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16673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578584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6423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55840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594608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568887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847458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8253140"/>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195022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684041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006129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0927943"/>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553598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91984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30849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535776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54287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156559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smtClean="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437694"/>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23570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80640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1041185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40286384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32996736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591929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1915895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4938439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3792146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13854044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33093987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21786972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10.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11.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2.xml"/><Relationship Id="rId4" Type="http://schemas.openxmlformats.org/officeDocument/2006/relationships/theme" Target="../theme/theme12.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00.xml"/><Relationship Id="rId2"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theme" Target="../theme/theme13.xml"/><Relationship Id="rId3"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theme" Target="../theme/theme14.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theme" Target="../theme/theme16.xml"/><Relationship Id="rId12" Type="http://schemas.openxmlformats.org/officeDocument/2006/relationships/image" Target="../media/image7.jpeg"/><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7.xml.rels><?xml version="1.0" encoding="UTF-8" standalone="yes"?>
<Relationships xmlns="http://schemas.openxmlformats.org/package/2006/relationships"><Relationship Id="rId11" Type="http://schemas.openxmlformats.org/officeDocument/2006/relationships/theme" Target="../theme/theme17.xml"/><Relationship Id="rId12" Type="http://schemas.openxmlformats.org/officeDocument/2006/relationships/image" Target="../media/image3.png"/><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theme" Target="../theme/theme18.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9.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20.xml"/><Relationship Id="rId13" Type="http://schemas.openxmlformats.org/officeDocument/2006/relationships/image" Target="../media/image1.jpeg"/><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21.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2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5.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6.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7.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8.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4" Type="http://schemas.openxmlformats.org/officeDocument/2006/relationships/theme" Target="../theme/theme9.xml"/><Relationship Id="rId1" Type="http://schemas.openxmlformats.org/officeDocument/2006/relationships/slideLayout" Target="../slideLayouts/slideLayout75.xml"/><Relationship Id="rId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2"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655413324"/>
      </p:ext>
    </p:extLst>
  </p:cSld>
  <p:clrMap bg1="dk2" tx1="lt1" bg2="dk1" tx2="lt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pPr>
                <a:defRPr/>
              </a:pPr>
              <a:t>‹#›</a:t>
            </a:fld>
            <a:endParaRPr lang="en-US"/>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518391063"/>
      </p:ext>
    </p:extLst>
  </p:cSld>
  <p:clrMap bg1="lt1" tx1="dk1" bg2="lt2" tx2="dk2" accent1="accent1" accent2="accent2" accent3="accent3" accent4="accent4" accent5="accent5" accent6="accent6" hlink="hlink" folHlink="folHlink"/>
  <p:sldLayoutIdLst>
    <p:sldLayoutId id="2147485692" r:id="rId1"/>
    <p:sldLayoutId id="2147485693" r:id="rId2"/>
    <p:sldLayoutId id="2147485694" r:id="rId3"/>
    <p:sldLayoutId id="2147485695" r:id="rId4"/>
    <p:sldLayoutId id="2147485696" r:id="rId5"/>
    <p:sldLayoutId id="2147485697" r:id="rId6"/>
    <p:sldLayoutId id="2147485698" r:id="rId7"/>
    <p:sldLayoutId id="2147485699" r:id="rId8"/>
    <p:sldLayoutId id="2147485700" r:id="rId9"/>
    <p:sldLayoutId id="2147485701" r:id="rId10"/>
    <p:sldLayoutId id="214748570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800" smtClean="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pPr>
                <a:defRPr/>
              </a:pPr>
              <a:t>‹#›</a:t>
            </a:fld>
            <a:endParaRPr lang="en-US"/>
          </a:p>
        </p:txBody>
      </p:sp>
    </p:spTree>
    <p:extLst>
      <p:ext uri="{BB962C8B-B14F-4D97-AF65-F5344CB8AC3E}">
        <p14:creationId xmlns:p14="http://schemas.microsoft.com/office/powerpoint/2010/main" val="2650761501"/>
      </p:ext>
    </p:extLst>
  </p:cSld>
  <p:clrMap bg1="dk2" tx1="lt1" bg2="dk1" tx2="lt2" accent1="accent1" accent2="accent2" accent3="accent3" accent4="accent4" accent5="accent5" accent6="accent6" hlink="hlink" folHlink="folHlink"/>
  <p:sldLayoutIdLst>
    <p:sldLayoutId id="2147485704" r:id="rId1"/>
    <p:sldLayoutId id="2147485705" r:id="rId2"/>
    <p:sldLayoutId id="214748570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748623380"/>
      </p:ext>
    </p:extLst>
  </p:cSld>
  <p:clrMap bg1="lt1" tx1="dk1" bg2="lt2" tx2="dk2" accent1="accent1" accent2="accent2" accent3="accent3" accent4="accent4" accent5="accent5" accent6="accent6" hlink="hlink" folHlink="folHlink"/>
  <p:sldLayoutIdLst>
    <p:sldLayoutId id="214748573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077474"/>
      </p:ext>
    </p:extLst>
  </p:cSld>
  <p:clrMap bg1="dk2" tx1="lt1" bg2="dk1" tx2="lt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 id="21474857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295419"/>
      </p:ext>
    </p:extLst>
  </p:cSld>
  <p:clrMap bg1="dk2" tx1="lt1" bg2="dk1" tx2="lt2" accent1="accent1" accent2="accent2" accent3="accent3" accent4="accent4" accent5="accent5" accent6="accent6" hlink="hlink" folHlink="folHlink"/>
  <p:sldLayoutIdLst>
    <p:sldLayoutId id="214748574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AA67515F-268F-B14E-8192-320CAC021A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57712"/>
      </p:ext>
    </p:extLst>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6468214"/>
      </p:ext>
    </p:extLst>
  </p:cSld>
  <p:clrMap bg1="dk2" tx1="lt1" bg2="dk1" tx2="lt2" accent1="accent1" accent2="accent2" accent3="accent3" accent4="accent4" accent5="accent5" accent6="accent6" hlink="hlink" folHlink="folHlink"/>
  <p:sldLayoutIdLst>
    <p:sldLayoutId id="2147485758" r:id="rId1"/>
    <p:sldLayoutId id="2147485759" r:id="rId2"/>
    <p:sldLayoutId id="2147485760" r:id="rId3"/>
    <p:sldLayoutId id="2147485761" r:id="rId4"/>
    <p:sldLayoutId id="2147485762" r:id="rId5"/>
    <p:sldLayoutId id="2147485763" r:id="rId6"/>
    <p:sldLayoutId id="2147485764" r:id="rId7"/>
    <p:sldLayoutId id="2147485765" r:id="rId8"/>
    <p:sldLayoutId id="2147485766" r:id="rId9"/>
    <p:sldLayoutId id="2147485767"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7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112755D0-E5E4-5A41-97D2-0574863677EE}" type="slidenum">
              <a:rPr lang="en-US"/>
              <a:pPr>
                <a:defRPr/>
              </a:pPr>
              <a:t>‹#›</a:t>
            </a:fld>
            <a:endParaRPr lang="en-US"/>
          </a:p>
        </p:txBody>
      </p:sp>
    </p:spTree>
    <p:extLst>
      <p:ext uri="{BB962C8B-B14F-4D97-AF65-F5344CB8AC3E}">
        <p14:creationId xmlns:p14="http://schemas.microsoft.com/office/powerpoint/2010/main" val="2759298359"/>
      </p:ext>
    </p:extLst>
  </p:cSld>
  <p:clrMap bg1="dk2" tx1="lt1" bg2="dk1" tx2="lt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262655"/>
      </p:ext>
    </p:extLst>
  </p:cSld>
  <p:clrMap bg1="dk2" tx1="lt1" bg2="dk1" tx2="lt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9" r:id="rId1"/>
    <p:sldLayoutId id="214748556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742490"/>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 id="2147485797" r:id="rId4"/>
    <p:sldLayoutId id="2147485798" r:id="rId5"/>
    <p:sldLayoutId id="2147485799" r:id="rId6"/>
    <p:sldLayoutId id="2147485800" r:id="rId7"/>
    <p:sldLayoutId id="2147485801" r:id="rId8"/>
    <p:sldLayoutId id="2147485802" r:id="rId9"/>
    <p:sldLayoutId id="2147485803" r:id="rId10"/>
    <p:sldLayoutId id="21474858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086769"/>
      </p:ext>
    </p:extLst>
  </p:cSld>
  <p:clrMap bg1="dk2" tx1="lt1" bg2="dk1" tx2="lt2" accent1="accent1" accent2="accent2" accent3="accent3" accent4="accent4" accent5="accent5" accent6="accent6" hlink="hlink" folHlink="folHlink"/>
  <p:sldLayoutIdLst>
    <p:sldLayoutId id="2147485806" r:id="rId1"/>
    <p:sldLayoutId id="2147485807" r:id="rId2"/>
    <p:sldLayoutId id="2147485808" r:id="rId3"/>
    <p:sldLayoutId id="2147485809" r:id="rId4"/>
    <p:sldLayoutId id="2147485810" r:id="rId5"/>
    <p:sldLayoutId id="2147485811" r:id="rId6"/>
    <p:sldLayoutId id="2147485812" r:id="rId7"/>
    <p:sldLayoutId id="2147485813" r:id="rId8"/>
    <p:sldLayoutId id="2147485814" r:id="rId9"/>
    <p:sldLayoutId id="2147485815" r:id="rId10"/>
    <p:sldLayoutId id="2147485816"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pPr>
                <a:defRPr/>
              </a:pPr>
              <a:t>‹#›</a:t>
            </a:fld>
            <a:endParaRPr lang="en-US"/>
          </a:p>
        </p:txBody>
      </p:sp>
    </p:spTree>
    <p:extLst>
      <p:ext uri="{BB962C8B-B14F-4D97-AF65-F5344CB8AC3E}">
        <p14:creationId xmlns:p14="http://schemas.microsoft.com/office/powerpoint/2010/main" val="2208123823"/>
      </p:ext>
    </p:extLst>
  </p:cSld>
  <p:clrMap bg1="lt1" tx1="dk1" bg2="lt2" tx2="dk2" accent1="accent1" accent2="accent2" accent3="accent3" accent4="accent4" accent5="accent5" accent6="accent6" hlink="hlink" folHlink="folHlink"/>
  <p:sldLayoutIdLst>
    <p:sldLayoutId id="2147485818" r:id="rId1"/>
    <p:sldLayoutId id="2147485819" r:id="rId2"/>
    <p:sldLayoutId id="2147485820" r:id="rId3"/>
    <p:sldLayoutId id="2147485821" r:id="rId4"/>
    <p:sldLayoutId id="2147485822" r:id="rId5"/>
    <p:sldLayoutId id="2147485823" r:id="rId6"/>
    <p:sldLayoutId id="2147485824" r:id="rId7"/>
    <p:sldLayoutId id="2147485825" r:id="rId8"/>
    <p:sldLayoutId id="2147485826" r:id="rId9"/>
    <p:sldLayoutId id="2147485827" r:id="rId10"/>
    <p:sldLayoutId id="214748582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 id="214748556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11/6/16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A150B79A-10C0-BA49-BF92-97D50C8322F7}" type="slidenum">
              <a:rPr lang="en-US"/>
              <a:pPr>
                <a:defRPr/>
              </a:pPr>
              <a:t>‹#›</a:t>
            </a:fld>
            <a:endParaRPr lang="en-US"/>
          </a:p>
        </p:txBody>
      </p:sp>
      <p:grpSp>
        <p:nvGrpSpPr>
          <p:cNvPr id="57351"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573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10" r:id="rId12"/>
    <p:sldLayoutId id="21474856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035171742"/>
      </p:ext>
    </p:extLst>
  </p:cSld>
  <p:clrMap bg1="dk2" tx1="lt1" bg2="dk1" tx2="lt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6631545"/>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 id="2147485655" r:id="rId9"/>
    <p:sldLayoutId id="2147485656" r:id="rId10"/>
    <p:sldLayoutId id="2147485657" r:id="rId11"/>
    <p:sldLayoutId id="2147485658" r:id="rId12"/>
    <p:sldLayoutId id="21474856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749404639"/>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98.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99.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00.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3.jpeg"/><Relationship Id="rId3" Type="http://schemas.openxmlformats.org/officeDocument/2006/relationships/image" Target="../media/image10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3.jpeg"/><Relationship Id="rId3" Type="http://schemas.openxmlformats.org/officeDocument/2006/relationships/image" Target="../media/image10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5.jpeg"/><Relationship Id="rId3" Type="http://schemas.openxmlformats.org/officeDocument/2006/relationships/image" Target="../media/image106.jpeg"/></Relationships>
</file>

<file path=ppt/slides/_rels/slide1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14.xml"/><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7.jpeg"/><Relationship Id="rId3" Type="http://schemas.openxmlformats.org/officeDocument/2006/relationships/image" Target="../media/image10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09.gi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10.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11.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11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1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1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11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11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11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61.xml"/><Relationship Id="rId2" Type="http://schemas.openxmlformats.org/officeDocument/2006/relationships/notesSlide" Target="../notesSlides/notesSlide8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0.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openxmlformats.org/officeDocument/2006/relationships/chart" Target="../charts/char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jpeg"/><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88.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6.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83.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28.xml"/><Relationship Id="rId3"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15.xml"/><Relationship Id="rId3"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png"/><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png"/><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2.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137.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7.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0.xml"/><Relationship Id="rId3"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2.xml"/><Relationship Id="rId3" Type="http://schemas.openxmlformats.org/officeDocument/2006/relationships/image" Target="../media/image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3.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4.xml"/><Relationship Id="rId3" Type="http://schemas.openxmlformats.org/officeDocument/2006/relationships/image" Target="../media/image1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5.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8.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9.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0.xml"/><Relationship Id="rId3"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1.xml"/><Relationship Id="rId3" Type="http://schemas.openxmlformats.org/officeDocument/2006/relationships/image" Target="../media/image7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52.xml"/><Relationship Id="rId3"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53.xml"/><Relationship Id="rId3" Type="http://schemas.openxmlformats.org/officeDocument/2006/relationships/image" Target="../media/image7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54.xml"/><Relationship Id="rId3" Type="http://schemas.openxmlformats.org/officeDocument/2006/relationships/image" Target="../media/image76.jpeg"/></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110.xml"/><Relationship Id="rId2" Type="http://schemas.openxmlformats.org/officeDocument/2006/relationships/notesSlide" Target="../notesSlides/notesSlide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6.xml"/><Relationship Id="rId3"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7.xml"/><Relationship Id="rId3"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8.xml"/><Relationship Id="rId3"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2.jpeg"/><Relationship Id="rId1" Type="http://schemas.openxmlformats.org/officeDocument/2006/relationships/slideLayout" Target="../slideLayouts/slideLayout101.xml"/><Relationship Id="rId2" Type="http://schemas.openxmlformats.org/officeDocument/2006/relationships/notesSlide" Target="../notesSlides/notesSlide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60.xml"/><Relationship Id="rId3" Type="http://schemas.openxmlformats.org/officeDocument/2006/relationships/image" Target="../media/image8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61.xml"/><Relationship Id="rId3"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4.jpeg"/><Relationship Id="rId1" Type="http://schemas.openxmlformats.org/officeDocument/2006/relationships/slideLayout" Target="../slideLayouts/slideLayout101.xml"/><Relationship Id="rId2" Type="http://schemas.openxmlformats.org/officeDocument/2006/relationships/notesSlide" Target="../notesSlides/notesSlide62.xml"/></Relationships>
</file>

<file path=ppt/slides/_rels/slide8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4" Type="http://schemas.openxmlformats.org/officeDocument/2006/relationships/image" Target="../media/image85.jpeg"/><Relationship Id="rId1" Type="http://schemas.openxmlformats.org/officeDocument/2006/relationships/slideLayout" Target="../slideLayouts/slideLayout117.xml"/><Relationship Id="rId2" Type="http://schemas.openxmlformats.org/officeDocument/2006/relationships/notesSlide" Target="../notesSlides/notesSlide63.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3.png"/><Relationship Id="rId1" Type="http://schemas.openxmlformats.org/officeDocument/2006/relationships/slideLayout" Target="../slideLayouts/slideLayout127.xml"/><Relationship Id="rId2" Type="http://schemas.openxmlformats.org/officeDocument/2006/relationships/notesSlide" Target="../notesSlides/notesSlide6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65.xml"/><Relationship Id="rId3" Type="http://schemas.openxmlformats.org/officeDocument/2006/relationships/image" Target="../media/image87.jpe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14.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89.jpe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75.xml"/><Relationship Id="rId2" Type="http://schemas.openxmlformats.org/officeDocument/2006/relationships/image" Target="../media/image90.jpeg"/></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93.jpeg"/><Relationship Id="rId1" Type="http://schemas.openxmlformats.org/officeDocument/2006/relationships/slideLayout" Target="../slideLayouts/slideLayout76.xml"/><Relationship Id="rId2" Type="http://schemas.openxmlformats.org/officeDocument/2006/relationships/notesSlide" Target="../notesSlides/notesSlide66.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76.xml"/><Relationship Id="rId2" Type="http://schemas.openxmlformats.org/officeDocument/2006/relationships/notesSlide" Target="../notesSlides/notesSlide6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68.xml"/><Relationship Id="rId3" Type="http://schemas.openxmlformats.org/officeDocument/2006/relationships/image" Target="../media/image9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95.png"/><Relationship Id="rId1" Type="http://schemas.openxmlformats.org/officeDocument/2006/relationships/themeOverride" Target="../theme/themeOverride6.xml"/><Relationship Id="rId2"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1.xml"/><Relationship Id="rId3" Type="http://schemas.openxmlformats.org/officeDocument/2006/relationships/image" Target="../media/image9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72.xml"/><Relationship Id="rId3"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idx="4294967295"/>
          </p:nvPr>
        </p:nvSpPr>
        <p:spPr>
          <a:xfrm>
            <a:off x="6011863" y="44450"/>
            <a:ext cx="3168650" cy="1512888"/>
          </a:xfrm>
          <a:solidFill>
            <a:srgbClr val="0000FF"/>
          </a:solidFill>
        </p:spPr>
        <p:txBody>
          <a:bodyPr/>
          <a:lstStyle/>
          <a:p>
            <a:pPr eaLnBrk="1" hangingPunct="1"/>
            <a:r>
              <a:rPr lang="mn-MN" sz="6000" b="1" dirty="0" smtClean="0">
                <a:solidFill>
                  <a:srgbClr val="FFFFFF"/>
                </a:solidFill>
                <a:latin typeface="Arial" charset="0"/>
                <a:cs typeface="Arial" charset="0"/>
              </a:rPr>
              <a:t>ИУДА</a:t>
            </a:r>
            <a:endParaRPr lang="en-US" sz="6000" b="1" dirty="0">
              <a:solidFill>
                <a:srgbClr val="FFFFFF"/>
              </a:solidFill>
              <a:latin typeface="Arial" charset="0"/>
              <a:cs typeface="Arial" charset="0"/>
            </a:endParaRPr>
          </a:p>
        </p:txBody>
      </p:sp>
      <p:sp>
        <p:nvSpPr>
          <p:cNvPr id="109571" name="Rectangle 7"/>
          <p:cNvSpPr txBox="1">
            <a:spLocks noChangeArrowheads="1"/>
          </p:cNvSpPr>
          <p:nvPr/>
        </p:nvSpPr>
        <p:spPr bwMode="auto">
          <a:xfrm>
            <a:off x="5772150" y="1628775"/>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latin typeface="Arial" charset="0"/>
                <a:cs typeface="Arial" charset="0"/>
              </a:rPr>
              <a:t>Huddleston, </a:t>
            </a:r>
            <a:r>
              <a:rPr lang="en-US" sz="1600" i="1">
                <a:latin typeface="Arial" charset="0"/>
                <a:cs typeface="Arial" charset="0"/>
              </a:rPr>
              <a:t>The Acrostic Bible</a:t>
            </a:r>
          </a:p>
        </p:txBody>
      </p:sp>
      <p:sp>
        <p:nvSpPr>
          <p:cNvPr id="8" name="Text Box 9"/>
          <p:cNvSpPr txBox="1">
            <a:spLocks noChangeArrowheads="1"/>
          </p:cNvSpPr>
          <p:nvPr/>
        </p:nvSpPr>
        <p:spPr bwMode="auto">
          <a:xfrm>
            <a:off x="0" y="6308725"/>
            <a:ext cx="9144000" cy="549275"/>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en-US" sz="1600" kern="0" dirty="0" err="1" smtClean="0">
                <a:solidFill>
                  <a:srgbClr val="FFFFFF"/>
                </a:solidFill>
                <a:latin typeface="Arial" charset="0"/>
                <a:cs typeface="Arial" charset="0"/>
              </a:rPr>
              <a:t>Дк</a:t>
            </a:r>
            <a:r>
              <a:rPr lang="en-US" sz="1600" kern="0" dirty="0" smtClean="0">
                <a:solidFill>
                  <a:srgbClr val="FFFFFF"/>
                </a:solidFill>
                <a:latin typeface="Arial" charset="0"/>
                <a:cs typeface="Arial" charset="0"/>
              </a:rPr>
              <a:t>. </a:t>
            </a:r>
            <a:r>
              <a:rPr lang="en-US" sz="1600" kern="0" dirty="0" err="1" smtClean="0">
                <a:solidFill>
                  <a:srgbClr val="FFFFFF"/>
                </a:solidFill>
                <a:latin typeface="Arial" charset="0"/>
                <a:cs typeface="Arial" charset="0"/>
              </a:rPr>
              <a:t>Рик</a:t>
            </a:r>
            <a:r>
              <a:rPr lang="en-US" sz="1600" kern="0" dirty="0" smtClean="0">
                <a:solidFill>
                  <a:srgbClr val="FFFFFF"/>
                </a:solidFill>
                <a:latin typeface="Arial" charset="0"/>
                <a:cs typeface="Arial" charset="0"/>
              </a:rPr>
              <a:t> </a:t>
            </a:r>
            <a:r>
              <a:rPr lang="en-US" sz="1600" kern="0" dirty="0" err="1" smtClean="0">
                <a:solidFill>
                  <a:srgbClr val="FFFFFF"/>
                </a:solidFill>
                <a:latin typeface="Arial" charset="0"/>
                <a:cs typeface="Arial" charset="0"/>
              </a:rPr>
              <a:t>Грифит</a:t>
            </a:r>
            <a:r>
              <a:rPr lang="en-US" sz="1600" kern="0" dirty="0" smtClean="0">
                <a:solidFill>
                  <a:srgbClr val="FFFFFF"/>
                </a:solidFill>
                <a:latin typeface="Arial" charset="0"/>
                <a:cs typeface="Arial" charset="0"/>
              </a:rPr>
              <a:t>  •  </a:t>
            </a:r>
            <a:r>
              <a:rPr lang="en-US" sz="1600" kern="0" dirty="0" err="1" smtClean="0">
                <a:solidFill>
                  <a:srgbClr val="FFFFFF"/>
                </a:solidFill>
                <a:latin typeface="Arial" charset="0"/>
                <a:cs typeface="Arial" charset="0"/>
              </a:rPr>
              <a:t>Сингапур</a:t>
            </a:r>
            <a:r>
              <a:rPr lang="en-US" sz="1600" kern="0" dirty="0" smtClean="0">
                <a:solidFill>
                  <a:srgbClr val="FFFFFF"/>
                </a:solidFill>
                <a:latin typeface="Arial" charset="0"/>
                <a:cs typeface="Arial" charset="0"/>
              </a:rPr>
              <a:t> </a:t>
            </a:r>
            <a:r>
              <a:rPr lang="en-US" sz="1600" kern="0" dirty="0" err="1" smtClean="0">
                <a:solidFill>
                  <a:srgbClr val="FFFFFF"/>
                </a:solidFill>
                <a:latin typeface="Arial" charset="0"/>
                <a:cs typeface="Arial" charset="0"/>
              </a:rPr>
              <a:t>Библийн</a:t>
            </a:r>
            <a:r>
              <a:rPr lang="en-US" sz="1600" kern="0" dirty="0" smtClean="0">
                <a:solidFill>
                  <a:srgbClr val="FFFFFF"/>
                </a:solidFill>
                <a:latin typeface="Arial" charset="0"/>
                <a:cs typeface="Arial" charset="0"/>
              </a:rPr>
              <a:t> </a:t>
            </a:r>
            <a:r>
              <a:rPr lang="en-US" sz="1600" kern="0" dirty="0" err="1" smtClean="0">
                <a:solidFill>
                  <a:srgbClr val="FFFFFF"/>
                </a:solidFill>
                <a:latin typeface="Arial" charset="0"/>
                <a:cs typeface="Arial" charset="0"/>
              </a:rPr>
              <a:t>Коллеж</a:t>
            </a:r>
            <a:r>
              <a:rPr lang="en-US" sz="1600" kern="0" dirty="0" smtClean="0">
                <a:solidFill>
                  <a:srgbClr val="FFFFFF"/>
                </a:solidFill>
                <a:latin typeface="Arial" charset="0"/>
                <a:cs typeface="Arial" charset="0"/>
              </a:rPr>
              <a:t>  •  www.BibleStudyDownloads.org</a:t>
            </a:r>
          </a:p>
          <a:p>
            <a:pPr algn="ctr" eaLnBrk="1" hangingPunct="1">
              <a:defRPr/>
            </a:pPr>
            <a:endParaRPr lang="en-US" sz="1600" b="1" i="1" dirty="0" smtClean="0">
              <a:solidFill>
                <a:srgbClr val="E5E5FF"/>
              </a:solidFill>
              <a:effectLst>
                <a:outerShdw blurRad="38100" dist="38100" dir="2700000" algn="tl">
                  <a:srgbClr val="000000"/>
                </a:outerShdw>
              </a:effectLst>
              <a:latin typeface="Arial" charset="0"/>
              <a:cs typeface="Arial" charset="0"/>
            </a:endParaRPr>
          </a:p>
        </p:txBody>
      </p:sp>
      <p:sp>
        <p:nvSpPr>
          <p:cNvPr id="109573" name="Text Box 6"/>
          <p:cNvSpPr txBox="1">
            <a:spLocks noChangeArrowheads="1"/>
          </p:cNvSpPr>
          <p:nvPr/>
        </p:nvSpPr>
        <p:spPr bwMode="auto">
          <a:xfrm rot="-1376699">
            <a:off x="3713163" y="2854325"/>
            <a:ext cx="5715000" cy="2667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mn-MN" b="1" i="1" dirty="0" smtClean="0">
                <a:solidFill>
                  <a:srgbClr val="FFFFFF"/>
                </a:solidFill>
                <a:latin typeface="Arail" charset="0"/>
                <a:cs typeface="Arail" charset="0"/>
              </a:rPr>
              <a:t>Ишлэлүүд</a:t>
            </a:r>
            <a:endParaRPr lang="en-US" b="1" i="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1-4	</a:t>
            </a:r>
            <a:r>
              <a:rPr lang="ru-RU" b="1" dirty="0" smtClean="0">
                <a:solidFill>
                  <a:srgbClr val="FFFF00"/>
                </a:solidFill>
                <a:latin typeface="Arail" charset="0"/>
                <a:cs typeface="Arail" charset="0"/>
              </a:rPr>
              <a:t>И</a:t>
            </a:r>
            <a:r>
              <a:rPr lang="ru-RU" b="1" dirty="0" smtClean="0">
                <a:solidFill>
                  <a:srgbClr val="FFFFFF"/>
                </a:solidFill>
                <a:latin typeface="Arail" charset="0"/>
                <a:cs typeface="Arail" charset="0"/>
              </a:rPr>
              <a:t>уда</a:t>
            </a:r>
            <a:r>
              <a:rPr lang="en-US" b="1" dirty="0" smtClean="0">
                <a:solidFill>
                  <a:srgbClr val="FFFFFF"/>
                </a:solidFill>
                <a:latin typeface="Arail" charset="0"/>
                <a:cs typeface="Arail" charset="0"/>
              </a:rPr>
              <a:t> </a:t>
            </a:r>
            <a:r>
              <a:rPr lang="mn-MN" b="1" dirty="0" smtClean="0">
                <a:solidFill>
                  <a:srgbClr val="FFFFFF"/>
                </a:solidFill>
                <a:latin typeface="Arail" charset="0"/>
                <a:cs typeface="Arail" charset="0"/>
              </a:rPr>
              <a:t>тэрс үзлээс сэргийлсэн</a:t>
            </a:r>
            <a:endParaRPr lang="en-US" b="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5-7	</a:t>
            </a:r>
            <a:r>
              <a:rPr lang="mn-MN" b="1" dirty="0" smtClean="0">
                <a:solidFill>
                  <a:srgbClr val="FFFF00"/>
                </a:solidFill>
                <a:latin typeface="Arail" charset="0"/>
                <a:cs typeface="Arail" charset="0"/>
              </a:rPr>
              <a:t>И</a:t>
            </a:r>
            <a:r>
              <a:rPr lang="mn-MN" b="1" dirty="0" smtClean="0">
                <a:solidFill>
                  <a:srgbClr val="FFFFFF"/>
                </a:solidFill>
                <a:latin typeface="Arail" charset="0"/>
                <a:cs typeface="Arail" charset="0"/>
              </a:rPr>
              <a:t>тгэлгүй байх нь түүхийн турш байсан</a:t>
            </a:r>
            <a:endParaRPr lang="en-US" b="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8-19	</a:t>
            </a:r>
            <a:r>
              <a:rPr lang="mn-MN" b="1" dirty="0" smtClean="0">
                <a:solidFill>
                  <a:srgbClr val="FFFF00"/>
                </a:solidFill>
                <a:latin typeface="Arail" charset="0"/>
                <a:cs typeface="Arail" charset="0"/>
              </a:rPr>
              <a:t>Х</a:t>
            </a:r>
            <a:r>
              <a:rPr lang="mn-MN" b="1" dirty="0" smtClean="0">
                <a:solidFill>
                  <a:srgbClr val="FFFFFF"/>
                </a:solidFill>
                <a:latin typeface="Arail" charset="0"/>
                <a:cs typeface="Arail" charset="0"/>
              </a:rPr>
              <a:t>уурамч багш нарын мөн чанар</a:t>
            </a:r>
            <a:endParaRPr lang="en-US" altLang="ja-JP" b="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20-25	</a:t>
            </a:r>
            <a:r>
              <a:rPr lang="mn-MN" b="1" dirty="0" smtClean="0">
                <a:solidFill>
                  <a:srgbClr val="FFFF00"/>
                </a:solidFill>
                <a:latin typeface="Arail" charset="0"/>
                <a:cs typeface="Arail" charset="0"/>
              </a:rPr>
              <a:t>Ү</a:t>
            </a:r>
            <a:r>
              <a:rPr lang="mn-MN" b="1" dirty="0" smtClean="0">
                <a:solidFill>
                  <a:srgbClr val="FFFFFF"/>
                </a:solidFill>
                <a:latin typeface="Arail" charset="0"/>
                <a:cs typeface="Arail" charset="0"/>
              </a:rPr>
              <a:t>нэнч итгэлдээ үлдэх уриалга</a:t>
            </a:r>
            <a:endParaRPr lang="en-US" b="1" dirty="0" smtClean="0">
              <a:solidFill>
                <a:srgbClr val="FFFFFF"/>
              </a:solidFill>
              <a:latin typeface="Arail" charset="0"/>
              <a:cs typeface="Arail" charset="0"/>
            </a:endParaRPr>
          </a:p>
          <a:p>
            <a:pPr eaLnBrk="1" hangingPunct="1"/>
            <a:endParaRPr lang="en-US" b="1" dirty="0">
              <a:solidFill>
                <a:srgbClr val="FFFFFF"/>
              </a:solidFill>
              <a:latin typeface="Arail" charset="0"/>
              <a:cs typeface="Arai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mn-MN" sz="3600" b="1" dirty="0" smtClean="0">
                <a:solidFill>
                  <a:schemeClr val="bg1"/>
                </a:solidFill>
                <a:latin typeface="Arial" charset="0"/>
                <a:ea typeface="ＭＳ Ｐゴシック" charset="0"/>
                <a:cs typeface="Arial" charset="0"/>
              </a:rPr>
              <a:t>Яагаад эдгээр хүмүүс чухал байна вэ?</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sz="3200" b="1" dirty="0" smtClean="0">
                <a:latin typeface="Arial" charset="0"/>
                <a:cs typeface="Arial" charset="0"/>
              </a:rPr>
              <a:t>"</a:t>
            </a:r>
            <a:r>
              <a:rPr lang="mn-MN" sz="3200" b="1" dirty="0" smtClean="0">
                <a:latin typeface="Arial" charset="0"/>
                <a:cs typeface="Arial" charset="0"/>
              </a:rPr>
              <a:t>Энэ </a:t>
            </a:r>
            <a:r>
              <a:rPr lang="mn-MN" sz="3200" b="1" dirty="0" smtClean="0">
                <a:latin typeface="Arial" charset="0"/>
                <a:cs typeface="Arial" charset="0"/>
              </a:rPr>
              <a:t>түүх бол Барууны иргэншлийн бууралт ба уналтын түүх юм. Энэ бол ерийн бус хүчирхэг эрчүүд, ёрын муу эрчүүд...тэрс үзэлтнүүдийн түүх </a:t>
            </a:r>
            <a:r>
              <a:rPr lang="mn-MN" sz="3200" b="1" dirty="0" smtClean="0">
                <a:latin typeface="Arial" charset="0"/>
                <a:cs typeface="Arial" charset="0"/>
              </a:rPr>
              <a:t>юм</a:t>
            </a:r>
            <a:r>
              <a:rPr lang="ru-RU" sz="3200" b="1" dirty="0" smtClean="0">
                <a:latin typeface="Arial" charset="0"/>
                <a:cs typeface="Arial" charset="0"/>
              </a:rPr>
              <a:t>"</a:t>
            </a:r>
            <a:endParaRPr lang="en-US" sz="3200" b="1" i="1" dirty="0" smtClean="0">
              <a:latin typeface="Arial" charset="0"/>
              <a:cs typeface="Arial" charset="0"/>
            </a:endParaRPr>
          </a:p>
          <a:p>
            <a:pPr algn="ctr"/>
            <a:r>
              <a:rPr lang="en-US" sz="3200" b="1" i="1" dirty="0" smtClean="0">
                <a:latin typeface="Arial" charset="0"/>
                <a:cs typeface="Arial" charset="0"/>
              </a:rPr>
              <a:t>–</a:t>
            </a:r>
            <a:r>
              <a:rPr lang="mn-MN" sz="3200" b="1" i="1" dirty="0" smtClean="0">
                <a:latin typeface="Arial" charset="0"/>
                <a:cs typeface="Arial" charset="0"/>
              </a:rPr>
              <a:t>Кевин Своонсон</a:t>
            </a:r>
            <a:endParaRPr lang="en-US" sz="3200" b="1" i="1" dirty="0" smtClean="0">
              <a:latin typeface="Arial" charset="0"/>
              <a:cs typeface="Arial" charset="0"/>
            </a:endParaRPr>
          </a:p>
          <a:p>
            <a:pPr algn="ctr"/>
            <a:endParaRPr lang="en-US" sz="3200" b="1" i="1" dirty="0">
              <a:latin typeface="Arial" charset="0"/>
              <a:cs typeface="Arial"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a:extLst/>
        </p:spPr>
        <p:txBody>
          <a:bodyPr anchor="t"/>
          <a:lstStyle/>
          <a:p>
            <a:pPr>
              <a:defRPr/>
            </a:pPr>
            <a:r>
              <a:rPr lang="en-US" sz="8800" b="1" dirty="0" smtClean="0">
                <a:effectLst>
                  <a:glow rad="127000">
                    <a:schemeClr val="tx1"/>
                  </a:glow>
                </a:effectLst>
                <a:latin typeface="Arial" charset="0"/>
                <a:ea typeface="ＭＳ Ｐゴシック" charset="0"/>
                <a:cs typeface="ＭＳ Ｐゴシック" charset="0"/>
              </a:rPr>
              <a:t>T</a:t>
            </a:r>
            <a:r>
              <a:rPr lang="mn-MN" sz="8800" b="1" dirty="0" smtClean="0">
                <a:effectLst>
                  <a:glow rad="127000">
                    <a:schemeClr val="tx1"/>
                  </a:glow>
                </a:effectLst>
                <a:latin typeface="Arial" charset="0"/>
                <a:ea typeface="ＭＳ Ｐゴシック" charset="0"/>
                <a:cs typeface="ＭＳ Ｐゴシック" charset="0"/>
              </a:rPr>
              <a:t>эдэнд хэл</a:t>
            </a:r>
            <a:r>
              <a:rPr lang="en-US" sz="8800" b="1" dirty="0" smtClean="0">
                <a:effectLst>
                  <a:glow rad="127000">
                    <a:schemeClr val="tx1"/>
                  </a:glow>
                </a:effectLst>
                <a:latin typeface="Arial" charset="0"/>
                <a:ea typeface="ＭＳ Ｐゴシック" charset="0"/>
                <a:cs typeface="ＭＳ Ｐゴシック" charset="0"/>
              </a:rPr>
              <a:t>.</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263679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547813" y="188913"/>
            <a:ext cx="7056437" cy="1143000"/>
          </a:xfrm>
        </p:spPr>
        <p:txBody>
          <a:bodyPr/>
          <a:lstStyle/>
          <a:p>
            <a:pPr eaLnBrk="1" hangingPunct="1"/>
            <a:r>
              <a:rPr lang="mn-MN" altLang="ja-JP" sz="4800" b="1" dirty="0" smtClean="0">
                <a:latin typeface="Arial" charset="0"/>
                <a:cs typeface="Arial" charset="0"/>
              </a:rPr>
              <a:t>Энэ зурган дээр ямар асуудал байна вэ</a:t>
            </a:r>
            <a:r>
              <a:rPr lang="en-US" altLang="ja-JP" sz="4800" b="1" dirty="0" smtClean="0">
                <a:latin typeface="Arial" charset="0"/>
                <a:cs typeface="Arial" charset="0"/>
              </a:rPr>
              <a:t>?</a:t>
            </a:r>
            <a:endParaRPr lang="en-US" sz="4800" b="1" dirty="0">
              <a:latin typeface="Arial" charset="0"/>
              <a:cs typeface="Arial" charset="0"/>
            </a:endParaRPr>
          </a:p>
        </p:txBody>
      </p:sp>
      <p:pic>
        <p:nvPicPr>
          <p:cNvPr id="151554" name="Picture 4" descr="Kath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1685925"/>
            <a:ext cx="3621087"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1516063" y="1676400"/>
            <a:ext cx="3703637"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Font typeface="Wingdings" charset="0"/>
              <a:buChar char="w"/>
            </a:pPr>
            <a:r>
              <a:rPr lang="mn-MN" sz="2800" b="1" dirty="0" smtClean="0">
                <a:latin typeface="Arial" charset="0"/>
                <a:cs typeface="Arial" charset="0"/>
              </a:rPr>
              <a:t>Кэйти хоёр хүүхэдтэйгээ: Иошуа ба Лейси.</a:t>
            </a:r>
            <a:endParaRPr lang="en-US" sz="2800" b="1" dirty="0">
              <a:latin typeface="Arial" charset="0"/>
              <a:cs typeface="Arial" charset="0"/>
            </a:endParaRPr>
          </a:p>
          <a:p>
            <a:pPr marL="342900" indent="-342900">
              <a:spcBef>
                <a:spcPct val="20000"/>
              </a:spcBef>
              <a:buClr>
                <a:schemeClr val="tx2"/>
              </a:buClr>
              <a:buFont typeface="Wingdings" charset="0"/>
              <a:buChar char="w"/>
            </a:pPr>
            <a:r>
              <a:rPr lang="en-US" sz="2800" b="1" dirty="0" smtClean="0">
                <a:latin typeface="Arial" charset="0"/>
                <a:cs typeface="Arial" charset="0"/>
              </a:rPr>
              <a:t>M</a:t>
            </a:r>
            <a:r>
              <a:rPr lang="mn-MN" sz="2800" b="1" dirty="0" smtClean="0">
                <a:latin typeface="Arial" charset="0"/>
                <a:cs typeface="Arial" charset="0"/>
              </a:rPr>
              <a:t>айкл</a:t>
            </a:r>
            <a:r>
              <a:rPr lang="en-US" sz="2800" b="1" dirty="0" smtClean="0">
                <a:latin typeface="Arial" charset="0"/>
                <a:cs typeface="Arial" charset="0"/>
              </a:rPr>
              <a:t> </a:t>
            </a:r>
            <a:r>
              <a:rPr lang="en-US" sz="2800" b="1" dirty="0" smtClean="0">
                <a:latin typeface="Arial" charset="0"/>
                <a:cs typeface="Arial" charset="0"/>
              </a:rPr>
              <a:t>(</a:t>
            </a:r>
            <a:r>
              <a:rPr lang="ru-RU" altLang="ja-JP" sz="2800" b="1" dirty="0" smtClean="0">
                <a:latin typeface="Arial" charset="0"/>
                <a:cs typeface="Arial" charset="0"/>
              </a:rPr>
              <a:t>"</a:t>
            </a:r>
            <a:r>
              <a:rPr lang="mn-MN" altLang="ja-JP" sz="2800" b="1" dirty="0" smtClean="0">
                <a:latin typeface="Arial" charset="0"/>
                <a:cs typeface="Arial" charset="0"/>
              </a:rPr>
              <a:t>бурхан </a:t>
            </a:r>
            <a:r>
              <a:rPr lang="mn-MN" altLang="ja-JP" sz="2800" b="1" dirty="0" smtClean="0">
                <a:latin typeface="Arial" charset="0"/>
                <a:cs typeface="Arial" charset="0"/>
              </a:rPr>
              <a:t>мэт </a:t>
            </a:r>
            <a:r>
              <a:rPr lang="mn-MN" altLang="ja-JP" sz="2800" b="1" dirty="0" smtClean="0">
                <a:latin typeface="Arial" charset="0"/>
                <a:cs typeface="Arial" charset="0"/>
              </a:rPr>
              <a:t>нэгэн</a:t>
            </a:r>
            <a:r>
              <a:rPr lang="ru-RU" altLang="ja-JP" sz="2800" b="1" dirty="0" smtClean="0">
                <a:latin typeface="Arial" charset="0"/>
                <a:cs typeface="Arial" charset="0"/>
              </a:rPr>
              <a:t>"</a:t>
            </a:r>
            <a:r>
              <a:rPr lang="en-US" altLang="ja-JP" sz="2800" b="1" dirty="0" smtClean="0">
                <a:latin typeface="Arial" charset="0"/>
                <a:cs typeface="Arial" charset="0"/>
              </a:rPr>
              <a:t>) </a:t>
            </a:r>
            <a:r>
              <a:rPr lang="mn-MN" altLang="ja-JP" sz="2800" b="1" dirty="0" smtClean="0">
                <a:latin typeface="Arial" charset="0"/>
                <a:cs typeface="Arial" charset="0"/>
              </a:rPr>
              <a:t>энэ зурганд алга байна. Тэрээр дүр эсгэгч бөгөөд эхнэрээсээ салж өөр эмэгтэйтэй болсон.</a:t>
            </a:r>
            <a:endParaRPr lang="en-US" sz="2800" b="1" dirty="0">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to="" calcmode="lin" valueType="num">
                                      <p:cBhvr>
                                        <p:cTn id="7" dur="1" fill="hold"/>
                                        <p:tgtEl>
                                          <p:spTgt spid="2765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7653">
                                            <p:txEl>
                                              <p:pRg st="1" end="1"/>
                                            </p:txEl>
                                          </p:spTgt>
                                        </p:tgtEl>
                                        <p:attrNameLst>
                                          <p:attrName>style.visibility</p:attrName>
                                        </p:attrNameLst>
                                      </p:cBhvr>
                                      <p:to>
                                        <p:strVal val="visible"/>
                                      </p:to>
                                    </p:set>
                                    <p:anim to="" calcmode="lin" valueType="num">
                                      <p:cBhvr>
                                        <p:cTn id="12" dur="1" fill="hold"/>
                                        <p:tgtEl>
                                          <p:spTgt spid="2765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1" name="Rectangle 3"/>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mn-MN" sz="2800" b="1" dirty="0" smtClean="0">
                <a:solidFill>
                  <a:srgbClr val="FFFFFF"/>
                </a:solidFill>
                <a:latin typeface="Arial" charset="0"/>
              </a:rPr>
              <a:t>Онцлог Шинжүүд</a:t>
            </a:r>
            <a:endParaRPr lang="en-US" sz="2800" b="1" dirty="0">
              <a:solidFill>
                <a:srgbClr val="FFFFFF"/>
              </a:solidFill>
              <a:latin typeface="Arial" charset="0"/>
            </a:endParaRPr>
          </a:p>
        </p:txBody>
      </p:sp>
      <p:sp>
        <p:nvSpPr>
          <p:cNvPr id="153602"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6390" name="Text Box 6"/>
          <p:cNvSpPr txBox="1">
            <a:spLocks noChangeArrowheads="1"/>
          </p:cNvSpPr>
          <p:nvPr/>
        </p:nvSpPr>
        <p:spPr bwMode="auto">
          <a:xfrm>
            <a:off x="0" y="1238250"/>
            <a:ext cx="9144000" cy="61247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lgn="ctr" eaLnBrk="1" hangingPunct="1">
              <a:buFont typeface="Wingdings" charset="0"/>
              <a:buChar char="Ø"/>
            </a:pPr>
            <a:r>
              <a:rPr lang="mn-MN" altLang="zh-CN" sz="2800" b="1" dirty="0" smtClean="0">
                <a:latin typeface="Arial" charset="0"/>
                <a:ea typeface="宋体" charset="0"/>
                <a:cs typeface="宋体" charset="0"/>
              </a:rPr>
              <a:t> 2 Иохантай адил</a:t>
            </a:r>
            <a:r>
              <a:rPr lang="en-US" altLang="zh-CN" sz="2800" b="1" dirty="0" smtClean="0">
                <a:latin typeface="Arial" charset="0"/>
                <a:ea typeface="宋体" charset="0"/>
                <a:cs typeface="宋体" charset="0"/>
              </a:rPr>
              <a:t>, </a:t>
            </a:r>
            <a:r>
              <a:rPr lang="mn-MN" altLang="zh-CN" sz="2800" b="1" dirty="0" smtClean="0">
                <a:latin typeface="Arial" charset="0"/>
                <a:ea typeface="宋体" charset="0"/>
                <a:cs typeface="宋体" charset="0"/>
              </a:rPr>
              <a:t>энэ </a:t>
            </a:r>
            <a:r>
              <a:rPr lang="ru-RU" altLang="zh-CN" sz="2800" b="1" dirty="0" smtClean="0">
                <a:latin typeface="Arial" charset="0"/>
                <a:ea typeface="宋体" charset="0"/>
                <a:cs typeface="宋体" charset="0"/>
              </a:rPr>
              <a:t>"</a:t>
            </a:r>
            <a:r>
              <a:rPr lang="mn-MN" altLang="zh-CN" sz="2800" b="1" dirty="0" smtClean="0">
                <a:latin typeface="Arial" charset="0"/>
                <a:ea typeface="宋体" charset="0"/>
                <a:cs typeface="宋体" charset="0"/>
              </a:rPr>
              <a:t>ил захидал</a:t>
            </a:r>
            <a:r>
              <a:rPr lang="ru-RU" altLang="zh-CN" sz="2800" b="1" dirty="0" smtClean="0">
                <a:latin typeface="Arial" charset="0"/>
                <a:ea typeface="宋体" charset="0"/>
                <a:cs typeface="宋体" charset="0"/>
              </a:rPr>
              <a:t>"</a:t>
            </a:r>
            <a:r>
              <a:rPr lang="en-US" altLang="zh-CN" sz="2800" b="1" dirty="0" smtClean="0">
                <a:latin typeface="Arial" charset="0"/>
                <a:ea typeface="宋体" charset="0"/>
                <a:cs typeface="宋体" charset="0"/>
              </a:rPr>
              <a:t> </a:t>
            </a:r>
            <a:r>
              <a:rPr lang="mn-MN" altLang="zh-CN" sz="2800" b="1" dirty="0" smtClean="0">
                <a:latin typeface="Arial" charset="0"/>
                <a:ea typeface="宋体" charset="0"/>
                <a:cs typeface="宋体" charset="0"/>
              </a:rPr>
              <a:t>нь итгэлгүй хуурамч удирдагчдын эсрэг анхааруулсан. Гностизмийн эхэн үеийн хэлбэр онцгойлон энэ үед байсан.</a:t>
            </a:r>
            <a:endParaRPr lang="en-US" altLang="zh-CN" sz="2800" b="1" dirty="0">
              <a:latin typeface="Arial" charset="0"/>
              <a:ea typeface="宋体" charset="0"/>
              <a:cs typeface="宋体" charset="0"/>
            </a:endParaRPr>
          </a:p>
          <a:p>
            <a:pPr algn="ctr" eaLnBrk="1" hangingPunct="1">
              <a:buFont typeface="Wingdings" charset="0"/>
              <a:buChar char="Ø"/>
            </a:pPr>
            <a:endParaRPr lang="en-US" altLang="zh-CN" sz="2800" b="1" dirty="0">
              <a:latin typeface="Arial" charset="0"/>
              <a:ea typeface="宋体" charset="0"/>
              <a:cs typeface="宋体" charset="0"/>
            </a:endParaRPr>
          </a:p>
          <a:p>
            <a:pPr algn="ctr" eaLnBrk="1" hangingPunct="1">
              <a:buFont typeface="Wingdings" charset="0"/>
              <a:buChar char="Ø"/>
            </a:pPr>
            <a:r>
              <a:rPr lang="mn-MN" altLang="zh-CN" sz="2800" b="1" dirty="0" smtClean="0">
                <a:latin typeface="Arial" charset="0"/>
                <a:ea typeface="宋体" charset="0"/>
                <a:cs typeface="宋体" charset="0"/>
              </a:rPr>
              <a:t>Иуда нь ШГ Пседифиграпа-</a:t>
            </a:r>
            <a:r>
              <a:rPr lang="en-US" altLang="zh-CN" sz="2800" b="1" i="1" dirty="0" smtClean="0">
                <a:latin typeface="Arial" charset="0"/>
                <a:ea typeface="宋体" charset="0"/>
                <a:cs typeface="宋体" charset="0"/>
              </a:rPr>
              <a:t>Pseudepigrapha </a:t>
            </a:r>
            <a:r>
              <a:rPr lang="en-US" altLang="zh-CN" sz="2800" b="1" dirty="0" smtClean="0">
                <a:latin typeface="Arial" charset="0"/>
                <a:ea typeface="宋体" charset="0"/>
                <a:cs typeface="宋体" charset="0"/>
              </a:rPr>
              <a:t>(</a:t>
            </a:r>
            <a:r>
              <a:rPr lang="ru-RU" altLang="zh-CN" sz="2800" b="1" dirty="0" smtClean="0">
                <a:latin typeface="Arial" charset="0"/>
                <a:ea typeface="宋体" charset="0"/>
                <a:cs typeface="宋体" charset="0"/>
              </a:rPr>
              <a:t>"</a:t>
            </a:r>
            <a:r>
              <a:rPr lang="mn-MN" altLang="zh-CN" sz="2800" b="1" dirty="0" smtClean="0">
                <a:latin typeface="Arial" charset="0"/>
                <a:ea typeface="宋体" charset="0"/>
                <a:cs typeface="宋体" charset="0"/>
              </a:rPr>
              <a:t>хуурамч </a:t>
            </a:r>
            <a:r>
              <a:rPr lang="mn-MN" altLang="zh-CN" sz="2800" b="1" dirty="0" smtClean="0">
                <a:latin typeface="Arial" charset="0"/>
                <a:ea typeface="宋体" charset="0"/>
                <a:cs typeface="宋体" charset="0"/>
              </a:rPr>
              <a:t>гэж тооцогддог </a:t>
            </a:r>
            <a:r>
              <a:rPr lang="mn-MN" altLang="zh-CN" sz="2800" b="1" dirty="0" smtClean="0">
                <a:latin typeface="Arial" charset="0"/>
                <a:ea typeface="宋体" charset="0"/>
                <a:cs typeface="宋体" charset="0"/>
              </a:rPr>
              <a:t>номнууд</a:t>
            </a:r>
            <a:r>
              <a:rPr lang="ru-RU" altLang="zh-CN" sz="2800" b="1" dirty="0" smtClean="0">
                <a:latin typeface="Arial" charset="0"/>
                <a:ea typeface="宋体" charset="0"/>
                <a:cs typeface="宋体" charset="0"/>
              </a:rPr>
              <a:t>"</a:t>
            </a:r>
            <a:r>
              <a:rPr lang="en-US" altLang="zh-CN" sz="2800" b="1" dirty="0" smtClean="0">
                <a:latin typeface="Arial" charset="0"/>
                <a:ea typeface="宋体" charset="0"/>
                <a:cs typeface="宋体" charset="0"/>
              </a:rPr>
              <a:t>)</a:t>
            </a:r>
            <a:r>
              <a:rPr lang="mn-MN" altLang="zh-CN" sz="2800" b="1" dirty="0" smtClean="0">
                <a:latin typeface="Arial" charset="0"/>
                <a:ea typeface="宋体" charset="0"/>
                <a:cs typeface="宋体" charset="0"/>
              </a:rPr>
              <a:t>-оос иш татсан</a:t>
            </a:r>
            <a:r>
              <a:rPr lang="en-US" altLang="zh-CN" sz="2800" b="1" dirty="0" smtClean="0">
                <a:latin typeface="Arial" charset="0"/>
                <a:ea typeface="宋体" charset="0"/>
                <a:cs typeface="宋体" charset="0"/>
              </a:rPr>
              <a:t>.</a:t>
            </a:r>
            <a:endParaRPr lang="en-US" altLang="zh-CN" sz="2800" b="1" dirty="0">
              <a:latin typeface="Arial" charset="0"/>
              <a:ea typeface="宋体" charset="0"/>
              <a:cs typeface="宋体" charset="0"/>
            </a:endParaRPr>
          </a:p>
          <a:p>
            <a:pPr algn="ctr" eaLnBrk="1" hangingPunct="1">
              <a:buFont typeface="Wingdings" charset="0"/>
              <a:buChar char="Ø"/>
            </a:pPr>
            <a:r>
              <a:rPr lang="mn-MN" altLang="zh-CN" sz="2800" b="1" dirty="0" smtClean="0">
                <a:latin typeface="Arial" charset="0"/>
                <a:ea typeface="宋体" charset="-122"/>
              </a:rPr>
              <a:t>Иуда </a:t>
            </a:r>
            <a:r>
              <a:rPr lang="ru-RU" altLang="zh-CN" sz="2800" b="1" dirty="0" smtClean="0">
                <a:latin typeface="Arial" charset="0"/>
                <a:ea typeface="宋体" charset="-122"/>
              </a:rPr>
              <a:t>"</a:t>
            </a:r>
            <a:r>
              <a:rPr lang="mn-MN" altLang="zh-CN" sz="2800" b="1" dirty="0" smtClean="0">
                <a:latin typeface="Arial" charset="0"/>
                <a:ea typeface="宋体" charset="-122"/>
              </a:rPr>
              <a:t>гурвын хослол</a:t>
            </a:r>
            <a:r>
              <a:rPr lang="ru-RU" altLang="zh-CN" sz="2800" b="1" dirty="0" smtClean="0">
                <a:latin typeface="Arial" charset="0"/>
                <a:ea typeface="宋体" charset="-122"/>
              </a:rPr>
              <a:t>"</a:t>
            </a:r>
            <a:r>
              <a:rPr lang="mn-MN" altLang="zh-CN" sz="2800" b="1" dirty="0" smtClean="0">
                <a:latin typeface="Arial" charset="0"/>
                <a:ea typeface="宋体" charset="-122"/>
              </a:rPr>
              <a:t>-</a:t>
            </a:r>
            <a:r>
              <a:rPr lang="mn-MN" altLang="zh-CN" sz="2800" b="1" dirty="0" smtClean="0">
                <a:latin typeface="Arial" charset="0"/>
                <a:ea typeface="宋体" charset="-122"/>
              </a:rPr>
              <a:t>ыг их ашигласан</a:t>
            </a:r>
            <a:r>
              <a:rPr lang="en-US" altLang="zh-CN" sz="2800" b="1" dirty="0" smtClean="0">
                <a:latin typeface="Arial" charset="0"/>
                <a:ea typeface="宋体" charset="-122"/>
              </a:rPr>
              <a:t>.  </a:t>
            </a:r>
            <a:r>
              <a:rPr lang="mn-MN" altLang="zh-CN" sz="2800" b="1" dirty="0" smtClean="0">
                <a:latin typeface="Arial" charset="0"/>
                <a:ea typeface="宋体" charset="-122"/>
              </a:rPr>
              <a:t>Жиш:</a:t>
            </a:r>
            <a:r>
              <a:rPr lang="en-US" altLang="zh-CN" sz="2800" b="1" dirty="0" smtClean="0">
                <a:latin typeface="Arial" charset="0"/>
                <a:ea typeface="宋体" charset="-122"/>
              </a:rPr>
              <a:t> </a:t>
            </a:r>
            <a:r>
              <a:rPr lang="mn-MN" altLang="zh-CN" sz="2800" b="1" dirty="0" smtClean="0">
                <a:latin typeface="Arial" charset="0"/>
                <a:ea typeface="宋体" charset="-122"/>
              </a:rPr>
              <a:t>иш </a:t>
            </a:r>
            <a:r>
              <a:rPr lang="en-US" altLang="zh-CN" sz="2800" b="1" dirty="0" smtClean="0">
                <a:latin typeface="Arial" charset="0"/>
                <a:ea typeface="宋体" charset="-122"/>
              </a:rPr>
              <a:t>1 (</a:t>
            </a:r>
            <a:r>
              <a:rPr lang="mn-MN" altLang="zh-CN" sz="2800" b="1" dirty="0" smtClean="0">
                <a:latin typeface="Arial" charset="0"/>
                <a:ea typeface="宋体" charset="-122"/>
              </a:rPr>
              <a:t>Иуда</a:t>
            </a:r>
            <a:r>
              <a:rPr lang="en-US" altLang="zh-CN" sz="2800" b="1" dirty="0" smtClean="0">
                <a:latin typeface="Arial" charset="0"/>
                <a:ea typeface="宋体" charset="-122"/>
              </a:rPr>
              <a:t>, </a:t>
            </a:r>
            <a:r>
              <a:rPr lang="mn-MN" altLang="zh-CN" sz="2800" b="1" dirty="0" smtClean="0">
                <a:latin typeface="Arial" charset="0"/>
                <a:ea typeface="宋体" charset="-122"/>
              </a:rPr>
              <a:t>боол</a:t>
            </a:r>
            <a:r>
              <a:rPr lang="en-US" altLang="zh-CN" sz="2800" b="1" dirty="0" smtClean="0">
                <a:latin typeface="Arial" charset="0"/>
                <a:ea typeface="宋体" charset="-122"/>
              </a:rPr>
              <a:t>, </a:t>
            </a:r>
            <a:r>
              <a:rPr lang="mn-MN" altLang="zh-CN" sz="2800" b="1" dirty="0" smtClean="0">
                <a:latin typeface="Arial" charset="0"/>
                <a:ea typeface="宋体" charset="-122"/>
              </a:rPr>
              <a:t>дүү</a:t>
            </a:r>
            <a:r>
              <a:rPr lang="en-US" altLang="zh-CN" sz="2800" b="1" dirty="0" smtClean="0">
                <a:latin typeface="Arial" charset="0"/>
                <a:ea typeface="宋体" charset="-122"/>
              </a:rPr>
              <a:t>; </a:t>
            </a:r>
            <a:r>
              <a:rPr lang="mn-MN" altLang="zh-CN" sz="2800" b="1" dirty="0" smtClean="0">
                <a:latin typeface="Arial" charset="0"/>
                <a:ea typeface="宋体" charset="-122"/>
              </a:rPr>
              <a:t>дуудагдсан</a:t>
            </a:r>
            <a:r>
              <a:rPr lang="en-US" altLang="zh-CN" sz="2800" b="1" dirty="0" smtClean="0">
                <a:latin typeface="Arial" charset="0"/>
                <a:ea typeface="宋体" charset="-122"/>
              </a:rPr>
              <a:t>, </a:t>
            </a:r>
            <a:r>
              <a:rPr lang="mn-MN" altLang="zh-CN" sz="2800" b="1" dirty="0" smtClean="0">
                <a:latin typeface="Arial" charset="0"/>
                <a:ea typeface="宋体" charset="-122"/>
              </a:rPr>
              <a:t>хайрлагдан</a:t>
            </a:r>
            <a:r>
              <a:rPr lang="en-US" altLang="zh-CN" sz="2800" b="1" dirty="0" smtClean="0">
                <a:latin typeface="Arial" charset="0"/>
                <a:ea typeface="宋体" charset="-122"/>
              </a:rPr>
              <a:t>, </a:t>
            </a:r>
            <a:r>
              <a:rPr lang="mn-MN" altLang="zh-CN" sz="2800" b="1" dirty="0" smtClean="0">
                <a:latin typeface="Arial" charset="0"/>
                <a:ea typeface="宋体" charset="-122"/>
              </a:rPr>
              <a:t>хамгаалагдсан</a:t>
            </a:r>
            <a:r>
              <a:rPr lang="en-US" altLang="zh-CN" sz="2800" b="1" dirty="0" smtClean="0">
                <a:latin typeface="Arial" charset="0"/>
                <a:ea typeface="宋体" charset="-122"/>
              </a:rPr>
              <a:t>), </a:t>
            </a:r>
            <a:r>
              <a:rPr lang="mn-MN" altLang="zh-CN" sz="2800" b="1" dirty="0" smtClean="0">
                <a:latin typeface="Arial" charset="0"/>
                <a:ea typeface="宋体" charset="-122"/>
              </a:rPr>
              <a:t>иш</a:t>
            </a:r>
            <a:r>
              <a:rPr lang="en-US" altLang="zh-CN" sz="2800" b="1" dirty="0" smtClean="0">
                <a:latin typeface="Arial" charset="0"/>
                <a:ea typeface="宋体" charset="-122"/>
              </a:rPr>
              <a:t> 2 (</a:t>
            </a:r>
            <a:r>
              <a:rPr lang="mn-MN" altLang="zh-CN" sz="2800" b="1" dirty="0" smtClean="0">
                <a:latin typeface="Arial" charset="0"/>
                <a:ea typeface="宋体" charset="-122"/>
              </a:rPr>
              <a:t>өршөөл</a:t>
            </a:r>
            <a:r>
              <a:rPr lang="en-US" altLang="zh-CN" sz="2800" b="1" dirty="0" smtClean="0">
                <a:latin typeface="Arial" charset="0"/>
                <a:ea typeface="宋体" charset="-122"/>
              </a:rPr>
              <a:t>, </a:t>
            </a:r>
            <a:r>
              <a:rPr lang="mn-MN" altLang="zh-CN" sz="2800" b="1" dirty="0" smtClean="0">
                <a:latin typeface="Arial" charset="0"/>
                <a:ea typeface="宋体" charset="-122"/>
              </a:rPr>
              <a:t>амар тайван</a:t>
            </a:r>
            <a:r>
              <a:rPr lang="en-US" altLang="zh-CN" sz="2800" b="1" dirty="0" smtClean="0">
                <a:latin typeface="Arial" charset="0"/>
                <a:ea typeface="宋体" charset="-122"/>
              </a:rPr>
              <a:t>, </a:t>
            </a:r>
            <a:r>
              <a:rPr lang="mn-MN" altLang="zh-CN" sz="2800" b="1" dirty="0" smtClean="0">
                <a:latin typeface="Arial" charset="0"/>
                <a:ea typeface="宋体" charset="-122"/>
              </a:rPr>
              <a:t>хайр</a:t>
            </a:r>
            <a:r>
              <a:rPr lang="en-US" altLang="zh-CN" sz="2800" b="1" dirty="0" smtClean="0">
                <a:latin typeface="Arial" charset="0"/>
                <a:ea typeface="宋体" charset="-122"/>
              </a:rPr>
              <a:t>), </a:t>
            </a:r>
            <a:r>
              <a:rPr lang="mn-MN" altLang="zh-CN" sz="2800" b="1" dirty="0" smtClean="0">
                <a:latin typeface="Arial" charset="0"/>
                <a:ea typeface="宋体" charset="-122"/>
              </a:rPr>
              <a:t>иш. </a:t>
            </a:r>
            <a:r>
              <a:rPr lang="en-US" altLang="zh-CN" sz="2800" b="1" dirty="0" smtClean="0">
                <a:latin typeface="Arial" charset="0"/>
                <a:ea typeface="宋体" charset="-122"/>
              </a:rPr>
              <a:t>5-7 (</a:t>
            </a:r>
            <a:r>
              <a:rPr lang="mn-MN" altLang="zh-CN" sz="2800" b="1" dirty="0" smtClean="0">
                <a:latin typeface="Arial" charset="0"/>
                <a:ea typeface="宋体" charset="-122"/>
              </a:rPr>
              <a:t>ард түмэн</a:t>
            </a:r>
            <a:r>
              <a:rPr lang="en-US" altLang="zh-CN" sz="2800" b="1" dirty="0" smtClean="0">
                <a:latin typeface="Arial" charset="0"/>
                <a:ea typeface="宋体" charset="-122"/>
              </a:rPr>
              <a:t>, </a:t>
            </a:r>
            <a:r>
              <a:rPr lang="mn-MN" altLang="zh-CN" sz="2800" b="1" dirty="0" smtClean="0">
                <a:latin typeface="Arial" charset="0"/>
                <a:ea typeface="宋体" charset="-122"/>
              </a:rPr>
              <a:t>тэнгэр элч нар</a:t>
            </a:r>
            <a:r>
              <a:rPr lang="en-US" altLang="zh-CN" sz="2800" b="1" dirty="0" smtClean="0">
                <a:latin typeface="Arial" charset="0"/>
                <a:ea typeface="宋体" charset="-122"/>
              </a:rPr>
              <a:t>, </a:t>
            </a:r>
            <a:r>
              <a:rPr lang="mn-MN" altLang="zh-CN" sz="2800" b="1" dirty="0" smtClean="0">
                <a:latin typeface="Arial" charset="0"/>
                <a:ea typeface="宋体" charset="-122"/>
              </a:rPr>
              <a:t>итгээгүй хүмүүс</a:t>
            </a:r>
            <a:r>
              <a:rPr lang="en-US" altLang="zh-CN" sz="2800" b="1" dirty="0" smtClean="0">
                <a:latin typeface="Arial" charset="0"/>
                <a:ea typeface="宋体" charset="-122"/>
              </a:rPr>
              <a:t>).  </a:t>
            </a:r>
          </a:p>
          <a:p>
            <a:pPr algn="ctr" eaLnBrk="1" hangingPunct="1">
              <a:buFont typeface="Wingdings" charset="0"/>
              <a:buChar char="Ø"/>
            </a:pPr>
            <a:endParaRPr lang="en-US" altLang="zh-CN" sz="2800" b="1" dirty="0">
              <a:latin typeface="Arial" charset="0"/>
              <a:ea typeface="宋体" charset="0"/>
              <a:cs typeface="宋体" charset="0"/>
            </a:endParaRPr>
          </a:p>
        </p:txBody>
      </p:sp>
      <p:pic>
        <p:nvPicPr>
          <p:cNvPr id="153604" name="Picture 8" descr="j02149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77323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2" end="2"/>
                                            </p:txEl>
                                          </p:spTgt>
                                        </p:tgtEl>
                                        <p:attrNameLst>
                                          <p:attrName>style.visibility</p:attrName>
                                        </p:attrNameLst>
                                      </p:cBhvr>
                                      <p:to>
                                        <p:strVal val="visible"/>
                                      </p:to>
                                    </p:set>
                                    <p:anim calcmode="lin" valueType="num">
                                      <p:cBhvr additive="base">
                                        <p:cTn id="13" dur="500" fill="hold"/>
                                        <p:tgtEl>
                                          <p:spTgt spid="163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0">
                                            <p:txEl>
                                              <p:pRg st="3" end="3"/>
                                            </p:txEl>
                                          </p:spTgt>
                                        </p:tgtEl>
                                        <p:attrNameLst>
                                          <p:attrName>style.visibility</p:attrName>
                                        </p:attrNameLst>
                                      </p:cBhvr>
                                      <p:to>
                                        <p:strVal val="visible"/>
                                      </p:to>
                                    </p:set>
                                    <p:anim calcmode="lin" valueType="num">
                                      <p:cBhvr additive="base">
                                        <p:cTn id="19" dur="500" fill="hold"/>
                                        <p:tgtEl>
                                          <p:spTgt spid="1639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9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mn-MN" sz="2800" b="1" dirty="0" smtClean="0">
                <a:solidFill>
                  <a:srgbClr val="FFFFFF"/>
                </a:solidFill>
                <a:latin typeface="Arial" charset="0"/>
              </a:rPr>
              <a:t>Товч Агуулга</a:t>
            </a:r>
            <a:endParaRPr lang="en-US" sz="2800" b="1" dirty="0">
              <a:solidFill>
                <a:srgbClr val="FFFFFF"/>
              </a:solidFill>
              <a:latin typeface="Arial" charset="0"/>
            </a:endParaRPr>
          </a:p>
        </p:txBody>
      </p:sp>
      <p:sp>
        <p:nvSpPr>
          <p:cNvPr id="15565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7412" name="Text Box 4"/>
          <p:cNvSpPr txBox="1">
            <a:spLocks noChangeArrowheads="1"/>
          </p:cNvSpPr>
          <p:nvPr/>
        </p:nvSpPr>
        <p:spPr bwMode="auto">
          <a:xfrm>
            <a:off x="228600" y="1084263"/>
            <a:ext cx="8763000" cy="6186309"/>
          </a:xfrm>
          <a:prstGeom prst="rect">
            <a:avLst/>
          </a:prstGeom>
          <a:solidFill>
            <a:schemeClr val="tx2">
              <a:lumMod val="50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lvl="1" indent="0" eaLnBrk="1" hangingPunct="1">
              <a:defRPr/>
            </a:pPr>
            <a:r>
              <a:rPr lang="mn-MN" altLang="zh-CN" sz="2800" b="1" dirty="0" smtClean="0">
                <a:solidFill>
                  <a:srgbClr val="FFFFFF"/>
                </a:solidFill>
                <a:effectLst>
                  <a:outerShdw blurRad="38100" dist="38100" dir="2700000" algn="tl">
                    <a:srgbClr val="000000"/>
                  </a:outerShdw>
                </a:effectLst>
                <a:latin typeface="Arial" charset="0"/>
                <a:ea typeface="宋体" charset="-122"/>
              </a:rPr>
              <a:t>Иуда захидал нь Эзэний хүмүүсийг Христийн төлөөх зүтгэлээс нь уруу татахаар зорьж буй тэрс үзлээс хамгаалан, итгэгчдийг</a:t>
            </a:r>
            <a:r>
              <a:rPr lang="en-US" altLang="zh-CN" sz="2800" b="1" dirty="0" smtClean="0">
                <a:solidFill>
                  <a:srgbClr val="FFFFFF"/>
                </a:solidFill>
                <a:effectLst>
                  <a:outerShdw blurRad="38100" dist="38100" dir="2700000" algn="tl">
                    <a:srgbClr val="000000"/>
                  </a:outerShdw>
                </a:effectLst>
                <a:latin typeface="Arial" charset="0"/>
                <a:ea typeface="宋体" charset="-122"/>
              </a:rPr>
              <a:t> </a:t>
            </a:r>
            <a:r>
              <a:rPr lang="ru-RU" altLang="zh-CN" sz="2800" b="1" dirty="0" smtClean="0">
                <a:solidFill>
                  <a:srgbClr val="FFFFFF"/>
                </a:solidFill>
                <a:effectLst>
                  <a:outerShdw blurRad="38100" dist="38100" dir="2700000" algn="tl">
                    <a:srgbClr val="000000"/>
                  </a:outerShdw>
                </a:effectLst>
                <a:latin typeface="Arial" charset="0"/>
                <a:ea typeface="宋体" charset="-122"/>
              </a:rPr>
              <a:t>"</a:t>
            </a:r>
            <a:r>
              <a:rPr lang="mn-MN" altLang="zh-CN" sz="2800" b="1" dirty="0" smtClean="0">
                <a:solidFill>
                  <a:srgbClr val="FFFFFF"/>
                </a:solidFill>
                <a:effectLst>
                  <a:outerShdw blurRad="38100" dist="38100" dir="2700000" algn="tl">
                    <a:srgbClr val="000000"/>
                  </a:outerShdw>
                </a:effectLst>
                <a:latin typeface="Arial" charset="0"/>
                <a:ea typeface="宋体" charset="-122"/>
              </a:rPr>
              <a:t>итгэлийн </a:t>
            </a:r>
            <a:r>
              <a:rPr lang="mn-MN" altLang="zh-CN" sz="2800" b="1" dirty="0" smtClean="0">
                <a:solidFill>
                  <a:srgbClr val="FFFFFF"/>
                </a:solidFill>
                <a:effectLst>
                  <a:outerShdw blurRad="38100" dist="38100" dir="2700000" algn="tl">
                    <a:srgbClr val="000000"/>
                  </a:outerShdw>
                </a:effectLst>
                <a:latin typeface="Arial" charset="0"/>
                <a:ea typeface="宋体" charset="-122"/>
              </a:rPr>
              <a:t>төлөө </a:t>
            </a:r>
            <a:r>
              <a:rPr lang="mn-MN" altLang="zh-CN" sz="2800" b="1" dirty="0" smtClean="0">
                <a:solidFill>
                  <a:srgbClr val="FFFFFF"/>
                </a:solidFill>
                <a:effectLst>
                  <a:outerShdw blurRad="38100" dist="38100" dir="2700000" algn="tl">
                    <a:srgbClr val="000000"/>
                  </a:outerShdw>
                </a:effectLst>
                <a:latin typeface="Arial" charset="0"/>
                <a:ea typeface="宋体" charset="-122"/>
              </a:rPr>
              <a:t>тэмцэх</a:t>
            </a:r>
            <a:r>
              <a:rPr lang="ru-RU" altLang="zh-CN" sz="2800" b="1" dirty="0" smtClean="0">
                <a:solidFill>
                  <a:srgbClr val="FFFFFF"/>
                </a:solidFill>
                <a:effectLst>
                  <a:outerShdw blurRad="38100" dist="38100" dir="2700000" algn="tl">
                    <a:srgbClr val="000000"/>
                  </a:outerShdw>
                </a:effectLst>
                <a:latin typeface="Arial" charset="0"/>
                <a:ea typeface="宋体" charset="-122"/>
              </a:rPr>
              <a:t>"</a:t>
            </a:r>
            <a:r>
              <a:rPr lang="en-US" altLang="zh-CN" sz="2800" b="1" dirty="0" smtClean="0">
                <a:solidFill>
                  <a:srgbClr val="FFFFFF"/>
                </a:solidFill>
                <a:effectLst>
                  <a:outerShdw blurRad="38100" dist="38100" dir="2700000" algn="tl">
                    <a:srgbClr val="000000"/>
                  </a:outerShdw>
                </a:effectLst>
                <a:latin typeface="Arial" charset="0"/>
                <a:ea typeface="宋体" charset="-122"/>
              </a:rPr>
              <a:t> </a:t>
            </a:r>
            <a:r>
              <a:rPr lang="en-US" altLang="zh-CN" sz="2800" b="1" dirty="0" smtClean="0">
                <a:solidFill>
                  <a:srgbClr val="FFFFFF"/>
                </a:solidFill>
                <a:effectLst>
                  <a:outerShdw blurRad="38100" dist="38100" dir="2700000" algn="tl">
                    <a:srgbClr val="000000"/>
                  </a:outerShdw>
                </a:effectLst>
                <a:latin typeface="Arial" charset="0"/>
                <a:ea typeface="宋体" charset="-122"/>
              </a:rPr>
              <a:t>(3</a:t>
            </a:r>
            <a:r>
              <a:rPr lang="mn-MN" altLang="zh-CN" sz="2800" b="1" dirty="0" smtClean="0">
                <a:solidFill>
                  <a:srgbClr val="FFFFFF"/>
                </a:solidFill>
                <a:effectLst>
                  <a:outerShdw blurRad="38100" dist="38100" dir="2700000" algn="tl">
                    <a:srgbClr val="000000"/>
                  </a:outerShdw>
                </a:effectLst>
                <a:latin typeface="Arial" charset="0"/>
                <a:ea typeface="宋体" charset="-122"/>
              </a:rPr>
              <a:t>б</a:t>
            </a:r>
            <a:r>
              <a:rPr lang="en-US" altLang="zh-CN" sz="2800" b="1" dirty="0" smtClean="0">
                <a:solidFill>
                  <a:srgbClr val="FFFFFF"/>
                </a:solidFill>
                <a:effectLst>
                  <a:outerShdw blurRad="38100" dist="38100" dir="2700000" algn="tl">
                    <a:srgbClr val="000000"/>
                  </a:outerShdw>
                </a:effectLst>
                <a:latin typeface="Arial" charset="0"/>
                <a:ea typeface="宋体" charset="-122"/>
              </a:rPr>
              <a:t>) </a:t>
            </a:r>
            <a:r>
              <a:rPr lang="mn-MN" altLang="zh-CN" sz="2800" b="1" dirty="0" smtClean="0">
                <a:solidFill>
                  <a:srgbClr val="FFFFFF"/>
                </a:solidFill>
                <a:effectLst>
                  <a:outerShdw blurRad="38100" dist="38100" dir="2700000" algn="tl">
                    <a:srgbClr val="000000"/>
                  </a:outerShdw>
                </a:effectLst>
                <a:latin typeface="Arial" charset="0"/>
                <a:ea typeface="宋体" charset="-122"/>
              </a:rPr>
              <a:t>үйлд уриалан ятгахаар бичигдсэн.</a:t>
            </a:r>
            <a:endParaRPr lang="en-US" altLang="zh-CN" sz="2800" b="1" dirty="0" smtClean="0">
              <a:solidFill>
                <a:srgbClr val="FFFFFF"/>
              </a:solidFill>
              <a:effectLst>
                <a:outerShdw blurRad="38100" dist="38100" dir="2700000" algn="tl">
                  <a:srgbClr val="000000"/>
                </a:outerShdw>
              </a:effectLst>
              <a:latin typeface="Arial" charset="0"/>
              <a:ea typeface="宋体" charset="-122"/>
            </a:endParaRPr>
          </a:p>
          <a:p>
            <a:pPr eaLnBrk="1" hangingPunct="1">
              <a:buFont typeface="Wingdings" charset="0"/>
              <a:buNone/>
              <a:defRPr/>
            </a:pPr>
            <a:r>
              <a:rPr lang="en-US" altLang="zh-CN" sz="2800" b="1" dirty="0" smtClean="0">
                <a:solidFill>
                  <a:srgbClr val="FFFFFF"/>
                </a:solidFill>
                <a:effectLst>
                  <a:outerShdw blurRad="38100" dist="38100" dir="2700000" algn="tl">
                    <a:srgbClr val="000000"/>
                  </a:outerShdw>
                </a:effectLst>
                <a:latin typeface="Arial" charset="0"/>
                <a:ea typeface="宋体" charset="0"/>
                <a:cs typeface="宋体" charset="0"/>
              </a:rPr>
              <a:t>.  </a:t>
            </a:r>
          </a:p>
          <a:p>
            <a:pPr eaLnBrk="1" hangingPunct="1">
              <a:buFont typeface="Wingdings" charset="0"/>
              <a:buNone/>
              <a:defRPr/>
            </a:pPr>
            <a:endParaRPr lang="mn-MN" altLang="zh-CN" sz="2800" b="1" dirty="0" smtClean="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smtClean="0">
              <a:solidFill>
                <a:srgbClr val="FFFFFF"/>
              </a:solidFill>
              <a:effectLst>
                <a:outerShdw blurRad="38100" dist="38100" dir="2700000" algn="tl">
                  <a:srgbClr val="000000"/>
                </a:outerShdw>
              </a:effectLst>
              <a:latin typeface="Arial" charset="0"/>
              <a:ea typeface="宋体" charset="0"/>
              <a:cs typeface="宋体" charset="0"/>
            </a:endParaRPr>
          </a:p>
          <a:p>
            <a:pPr marL="0" lvl="1" indent="0" eaLnBrk="1" hangingPunct="1">
              <a:defRPr/>
            </a:pPr>
            <a:r>
              <a:rPr lang="mn-MN" altLang="zh-CN" b="1" dirty="0" smtClean="0">
                <a:solidFill>
                  <a:srgbClr val="FFFFFF"/>
                </a:solidFill>
                <a:effectLst>
                  <a:outerShdw blurRad="38100" dist="38100" dir="2700000" algn="tl">
                    <a:srgbClr val="000000"/>
                  </a:outerShdw>
                </a:effectLst>
                <a:latin typeface="Arial" charset="0"/>
                <a:ea typeface="宋体" charset="-122"/>
              </a:rPr>
              <a:t>Мэндчилгээ, ерөөлийн дараа</a:t>
            </a:r>
            <a:r>
              <a:rPr lang="en-US" altLang="zh-CN" b="1" dirty="0" smtClean="0">
                <a:solidFill>
                  <a:srgbClr val="FFFFFF"/>
                </a:solidFill>
                <a:effectLst>
                  <a:outerShdw blurRad="38100" dist="38100" dir="2700000" algn="tl">
                    <a:srgbClr val="000000"/>
                  </a:outerShdw>
                </a:effectLst>
                <a:latin typeface="Arial" charset="0"/>
                <a:ea typeface="宋体" charset="-122"/>
              </a:rPr>
              <a:t> (1-2), </a:t>
            </a:r>
            <a:r>
              <a:rPr lang="mn-MN" altLang="zh-CN" b="1" dirty="0" smtClean="0">
                <a:solidFill>
                  <a:srgbClr val="FFFFFF"/>
                </a:solidFill>
                <a:effectLst>
                  <a:outerShdw blurRad="38100" dist="38100" dir="2700000" algn="tl">
                    <a:srgbClr val="000000"/>
                  </a:outerShdw>
                </a:effectLst>
                <a:latin typeface="Arial" charset="0"/>
                <a:ea typeface="宋体" charset="-122"/>
              </a:rPr>
              <a:t>Иуда нь чуулганд буй итгэлийг бусниулахын төлөөх тэмцэгчдийн тухай</a:t>
            </a:r>
            <a:r>
              <a:rPr lang="en-US" altLang="zh-CN" b="1" dirty="0" smtClean="0">
                <a:solidFill>
                  <a:srgbClr val="FFFFFF"/>
                </a:solidFill>
                <a:effectLst>
                  <a:outerShdw blurRad="38100" dist="38100" dir="2700000" algn="tl">
                    <a:srgbClr val="000000"/>
                  </a:outerShdw>
                </a:effectLst>
                <a:latin typeface="Arial" charset="0"/>
                <a:ea typeface="宋体" charset="-122"/>
              </a:rPr>
              <a:t> (3-16) </a:t>
            </a:r>
            <a:r>
              <a:rPr lang="mn-MN" altLang="zh-CN" b="1" dirty="0" smtClean="0">
                <a:solidFill>
                  <a:srgbClr val="FFFFFF"/>
                </a:solidFill>
                <a:effectLst>
                  <a:outerShdw blurRad="38100" dist="38100" dir="2700000" algn="tl">
                    <a:srgbClr val="000000"/>
                  </a:outerShdw>
                </a:effectLst>
                <a:latin typeface="Arial" charset="0"/>
                <a:ea typeface="宋体" charset="-122"/>
              </a:rPr>
              <a:t>тэдний үйл хэргээс хол байхыг</a:t>
            </a:r>
            <a:r>
              <a:rPr lang="en-US" altLang="zh-CN" b="1" dirty="0" smtClean="0">
                <a:solidFill>
                  <a:srgbClr val="FFFFFF"/>
                </a:solidFill>
                <a:effectLst>
                  <a:outerShdw blurRad="38100" dist="38100" dir="2700000" algn="tl">
                    <a:srgbClr val="000000"/>
                  </a:outerShdw>
                </a:effectLst>
                <a:latin typeface="Arial" charset="0"/>
                <a:ea typeface="宋体" charset="-122"/>
              </a:rPr>
              <a:t> (17-23)</a:t>
            </a:r>
            <a:r>
              <a:rPr lang="mn-MN" altLang="zh-CN" b="1" dirty="0" smtClean="0">
                <a:solidFill>
                  <a:srgbClr val="FFFFFF"/>
                </a:solidFill>
                <a:effectLst>
                  <a:outerShdw blurRad="38100" dist="38100" dir="2700000" algn="tl">
                    <a:srgbClr val="000000"/>
                  </a:outerShdw>
                </a:effectLst>
                <a:latin typeface="Arial" charset="0"/>
                <a:ea typeface="宋体" charset="-122"/>
              </a:rPr>
              <a:t> бичсэн</a:t>
            </a:r>
            <a:r>
              <a:rPr lang="en-US" altLang="zh-CN" b="1" dirty="0" smtClean="0">
                <a:solidFill>
                  <a:srgbClr val="FFFFFF"/>
                </a:solidFill>
                <a:effectLst>
                  <a:outerShdw blurRad="38100" dist="38100" dir="2700000" algn="tl">
                    <a:srgbClr val="000000"/>
                  </a:outerShdw>
                </a:effectLst>
                <a:latin typeface="Arial" charset="0"/>
                <a:ea typeface="宋体" charset="-122"/>
              </a:rPr>
              <a:t>. </a:t>
            </a:r>
            <a:r>
              <a:rPr lang="mn-MN" altLang="zh-CN" b="1" dirty="0" smtClean="0">
                <a:solidFill>
                  <a:srgbClr val="FFFFFF"/>
                </a:solidFill>
                <a:effectLst>
                  <a:outerShdw blurRad="38100" dist="38100" dir="2700000" algn="tl">
                    <a:srgbClr val="000000"/>
                  </a:outerShdw>
                </a:effectLst>
                <a:latin typeface="Arial" charset="0"/>
                <a:ea typeface="宋体" charset="-122"/>
              </a:rPr>
              <a:t> Түүний төгсгөлийн </a:t>
            </a:r>
            <a:r>
              <a:rPr lang="ru-RU" altLang="zh-CN" b="1" dirty="0" smtClean="0">
                <a:solidFill>
                  <a:srgbClr val="FFFFFF"/>
                </a:solidFill>
                <a:effectLst>
                  <a:outerShdw blurRad="38100" dist="38100" dir="2700000" algn="tl">
                    <a:srgbClr val="000000"/>
                  </a:outerShdw>
                </a:effectLst>
                <a:latin typeface="Arial" charset="0"/>
                <a:ea typeface="宋体" charset="-122"/>
              </a:rPr>
              <a:t>"</a:t>
            </a:r>
            <a:r>
              <a:rPr lang="mn-MN" altLang="zh-CN" b="1" dirty="0" smtClean="0">
                <a:solidFill>
                  <a:srgbClr val="FFFFFF"/>
                </a:solidFill>
                <a:effectLst>
                  <a:outerShdw blurRad="38100" dist="38100" dir="2700000" algn="tl">
                    <a:srgbClr val="000000"/>
                  </a:outerShdw>
                </a:effectLst>
                <a:latin typeface="Arial" charset="0"/>
                <a:ea typeface="宋体" charset="-122"/>
              </a:rPr>
              <a:t>ерөөлийн магтаал</a:t>
            </a:r>
            <a:r>
              <a:rPr lang="ru-RU" altLang="zh-CN" b="1" dirty="0" smtClean="0">
                <a:solidFill>
                  <a:srgbClr val="FFFFFF"/>
                </a:solidFill>
                <a:effectLst>
                  <a:outerShdw blurRad="38100" dist="38100" dir="2700000" algn="tl">
                    <a:srgbClr val="000000"/>
                  </a:outerShdw>
                </a:effectLst>
                <a:latin typeface="Arial" charset="0"/>
                <a:ea typeface="宋体" charset="-122"/>
              </a:rPr>
              <a:t>"</a:t>
            </a:r>
            <a:r>
              <a:rPr lang="mn-MN" altLang="zh-CN" b="1" dirty="0" smtClean="0">
                <a:solidFill>
                  <a:srgbClr val="FFFFFF"/>
                </a:solidFill>
                <a:effectLst>
                  <a:outerShdw blurRad="38100" dist="38100" dir="2700000" algn="tl">
                    <a:srgbClr val="000000"/>
                  </a:outerShdw>
                </a:effectLst>
                <a:latin typeface="Arial" charset="0"/>
                <a:ea typeface="宋体" charset="-122"/>
              </a:rPr>
              <a:t> </a:t>
            </a:r>
            <a:r>
              <a:rPr lang="mn-MN" altLang="zh-CN" b="1" dirty="0" smtClean="0">
                <a:solidFill>
                  <a:srgbClr val="FFFFFF"/>
                </a:solidFill>
                <a:effectLst>
                  <a:outerShdw blurRad="38100" dist="38100" dir="2700000" algn="tl">
                    <a:srgbClr val="000000"/>
                  </a:outerShdw>
                </a:effectLst>
                <a:latin typeface="Arial" charset="0"/>
                <a:ea typeface="宋体" charset="-122"/>
              </a:rPr>
              <a:t>нь зөвхөн Бурхан бол бидний итгэлийг хамгаалдаг юм гэдгийг харуулжээ</a:t>
            </a:r>
            <a:r>
              <a:rPr lang="en-US" altLang="zh-CN" b="1" dirty="0" smtClean="0">
                <a:solidFill>
                  <a:srgbClr val="FFFFFF"/>
                </a:solidFill>
                <a:effectLst>
                  <a:outerShdw blurRad="38100" dist="38100" dir="2700000" algn="tl">
                    <a:srgbClr val="000000"/>
                  </a:outerShdw>
                </a:effectLst>
                <a:latin typeface="Arial" charset="0"/>
                <a:ea typeface="宋体" charset="-122"/>
              </a:rPr>
              <a:t> (24-25).</a:t>
            </a:r>
          </a:p>
          <a:p>
            <a:pPr eaLnBrk="1" hangingPunct="1">
              <a:buFont typeface="Wingdings" charset="0"/>
              <a:buNone/>
              <a:defRPr/>
            </a:pPr>
            <a:endParaRPr lang="en-US" altLang="zh-CN" sz="2800" b="1" dirty="0" smtClean="0">
              <a:solidFill>
                <a:srgbClr val="FFFFFF"/>
              </a:solidFill>
              <a:effectLst>
                <a:outerShdw blurRad="38100" dist="38100" dir="2700000" algn="tl">
                  <a:srgbClr val="000000"/>
                </a:outerShdw>
              </a:effectLst>
              <a:latin typeface="Arial" charset="0"/>
              <a:ea typeface="宋体" charset="0"/>
              <a:cs typeface="宋体" charset="0"/>
            </a:endParaRPr>
          </a:p>
        </p:txBody>
      </p:sp>
      <p:pic>
        <p:nvPicPr>
          <p:cNvPr id="155652" name="Picture 5" descr="j03009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438400"/>
            <a:ext cx="25146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41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4867" name="Title 1"/>
          <p:cNvSpPr>
            <a:spLocks noGrp="1"/>
          </p:cNvSpPr>
          <p:nvPr>
            <p:ph type="title"/>
          </p:nvPr>
        </p:nvSpPr>
        <p:spPr>
          <a:xfrm>
            <a:off x="0" y="0"/>
            <a:ext cx="9144000" cy="1143000"/>
          </a:xfrm>
        </p:spPr>
        <p:txBody>
          <a:bodyPr/>
          <a:lstStyle/>
          <a:p>
            <a:pPr eaLnBrk="1" hangingPunct="1"/>
            <a:r>
              <a:rPr lang="mn-MN" b="1" dirty="0" smtClean="0">
                <a:solidFill>
                  <a:srgbClr val="FFFFFF"/>
                </a:solidFill>
                <a:latin typeface="Calibri" charset="0"/>
              </a:rPr>
              <a:t>Сингапурын </a:t>
            </a:r>
            <a:r>
              <a:rPr lang="en-US" b="1" dirty="0" err="1" smtClean="0">
                <a:solidFill>
                  <a:srgbClr val="FFFFFF"/>
                </a:solidFill>
                <a:latin typeface="Calibri" charset="0"/>
              </a:rPr>
              <a:t>Buona</a:t>
            </a:r>
            <a:r>
              <a:rPr lang="en-US" b="1" dirty="0" smtClean="0">
                <a:solidFill>
                  <a:srgbClr val="FFFFFF"/>
                </a:solidFill>
                <a:latin typeface="Calibri" charset="0"/>
              </a:rPr>
              <a:t> Vista</a:t>
            </a:r>
            <a:r>
              <a:rPr lang="mn-MN" b="1" dirty="0" smtClean="0">
                <a:solidFill>
                  <a:srgbClr val="FFFFFF"/>
                </a:solidFill>
                <a:latin typeface="Calibri" charset="0"/>
              </a:rPr>
              <a:t> дах Оддын Театр</a:t>
            </a:r>
            <a:endParaRPr lang="en-US" b="1" dirty="0">
              <a:solidFill>
                <a:srgbClr val="FFFFF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p:txBody>
          <a:bodyPr/>
          <a:lstStyle/>
          <a:p>
            <a:pPr eaLnBrk="1" hangingPunct="1"/>
            <a:r>
              <a:rPr lang="en-GB">
                <a:latin typeface="Calibri" charset="0"/>
              </a:rPr>
              <a:t>New Creation Church</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ea typeface="+mn-ea"/>
              <a:cs typeface="+mn-cs"/>
            </a:endParaRP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2613"/>
            <a:ext cx="9134475" cy="528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itle 5"/>
          <p:cNvSpPr>
            <a:spLocks noGrp="1"/>
          </p:cNvSpPr>
          <p:nvPr>
            <p:ph type="title"/>
          </p:nvPr>
        </p:nvSpPr>
        <p:spPr>
          <a:xfrm rot="21042176">
            <a:off x="498475" y="500063"/>
            <a:ext cx="4999038" cy="3213100"/>
          </a:xfrm>
        </p:spPr>
        <p:txBody>
          <a:bodyPr/>
          <a:lstStyle/>
          <a:p>
            <a:pPr eaLnBrk="1" hangingPunct="1"/>
            <a:r>
              <a:rPr lang="mn-MN" sz="4000" b="1" dirty="0" smtClean="0">
                <a:solidFill>
                  <a:srgbClr val="0070C0"/>
                </a:solidFill>
                <a:latin typeface="Calibri" charset="0"/>
              </a:rPr>
              <a:t>Хэн дараагийн мега-цуглааны пастор болох вэ</a:t>
            </a:r>
            <a:r>
              <a:rPr lang="en-US" sz="4000" b="1" dirty="0" smtClean="0">
                <a:solidFill>
                  <a:srgbClr val="0070C0"/>
                </a:solidFill>
                <a:latin typeface="Calibri" charset="0"/>
              </a:rPr>
              <a:t>? </a:t>
            </a:r>
            <a:r>
              <a:rPr lang="mn-MN" sz="4000" b="1" dirty="0" smtClean="0">
                <a:solidFill>
                  <a:srgbClr val="0070C0"/>
                </a:solidFill>
                <a:latin typeface="Calibri" charset="0"/>
              </a:rPr>
              <a:t>Энэ нь та заавал дүр эсгэх ёстой гэсэн үг үү</a:t>
            </a:r>
            <a:r>
              <a:rPr lang="en-US" sz="4000" b="1" dirty="0" smtClean="0">
                <a:solidFill>
                  <a:srgbClr val="0070C0"/>
                </a:solidFill>
                <a:latin typeface="Calibri" charset="0"/>
              </a:rPr>
              <a:t>?</a:t>
            </a:r>
            <a:r>
              <a:rPr lang="en-US" sz="4000" b="1" dirty="0">
                <a:solidFill>
                  <a:srgbClr val="0070C0"/>
                </a:solidFill>
                <a:latin typeface="Calibri" charset="0"/>
              </a:rPr>
              <a:t/>
            </a:r>
            <a:br>
              <a:rPr lang="en-US" sz="4000" b="1" dirty="0">
                <a:solidFill>
                  <a:srgbClr val="0070C0"/>
                </a:solidFill>
                <a:latin typeface="Calibri" charset="0"/>
              </a:rPr>
            </a:br>
            <a:r>
              <a:rPr lang="mn-MN" sz="4000" b="1" dirty="0" smtClean="0">
                <a:solidFill>
                  <a:srgbClr val="0070C0"/>
                </a:solidFill>
                <a:latin typeface="Calibri" charset="0"/>
              </a:rPr>
              <a:t>Яг тийм ч биш</a:t>
            </a:r>
            <a:r>
              <a:rPr lang="en-US" sz="4000" b="1" dirty="0" smtClean="0">
                <a:solidFill>
                  <a:srgbClr val="0070C0"/>
                </a:solidFill>
                <a:latin typeface="Calibri" charset="0"/>
              </a:rPr>
              <a:t>…</a:t>
            </a:r>
            <a:endParaRPr lang="en-US" sz="4000" b="1" dirty="0">
              <a:solidFill>
                <a:srgbClr val="0070C0"/>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342900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itle 5"/>
          <p:cNvSpPr>
            <a:spLocks noGrp="1"/>
          </p:cNvSpPr>
          <p:nvPr>
            <p:ph type="title"/>
          </p:nvPr>
        </p:nvSpPr>
        <p:spPr>
          <a:xfrm>
            <a:off x="228600" y="228600"/>
            <a:ext cx="5486400" cy="990600"/>
          </a:xfrm>
        </p:spPr>
        <p:txBody>
          <a:bodyPr anchor="t"/>
          <a:lstStyle/>
          <a:p>
            <a:pPr marL="457200" indent="-457200" algn="l" eaLnBrk="1" hangingPunct="1">
              <a:buFontTx/>
              <a:buChar char="•"/>
            </a:pPr>
            <a:r>
              <a:rPr lang="en-US" sz="2800" b="1">
                <a:latin typeface="Calibri" charset="0"/>
              </a:rPr>
              <a:t>Don</a:t>
            </a:r>
            <a:r>
              <a:rPr lang="fr-FR" sz="2800" b="1">
                <a:latin typeface="Calibri" charset="0"/>
              </a:rPr>
              <a:t>'</a:t>
            </a:r>
            <a:r>
              <a:rPr lang="en-US" sz="2800" b="1">
                <a:latin typeface="Calibri" charset="0"/>
              </a:rPr>
              <a:t>t you pray for church growth?</a:t>
            </a:r>
            <a:endParaRPr lang="en-US" sz="2800" b="1">
              <a:solidFill>
                <a:srgbClr val="0070C0"/>
              </a:solidFill>
              <a:latin typeface="Calibri" charset="0"/>
            </a:endParaRPr>
          </a:p>
        </p:txBody>
      </p:sp>
      <p:sp>
        <p:nvSpPr>
          <p:cNvPr id="167940" name="Title 5"/>
          <p:cNvSpPr txBox="1">
            <a:spLocks/>
          </p:cNvSpPr>
          <p:nvPr/>
        </p:nvSpPr>
        <p:spPr bwMode="auto">
          <a:xfrm>
            <a:off x="228600" y="1333500"/>
            <a:ext cx="5486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800" b="1">
                <a:solidFill>
                  <a:srgbClr val="000000"/>
                </a:solidFill>
                <a:latin typeface="Calibri" charset="0"/>
              </a:rPr>
              <a:t>Don</a:t>
            </a:r>
            <a:r>
              <a:rPr lang="fr-FR" sz="2800" b="1">
                <a:solidFill>
                  <a:srgbClr val="000000"/>
                </a:solidFill>
                <a:latin typeface="Calibri" charset="0"/>
              </a:rPr>
              <a:t>'</a:t>
            </a:r>
            <a:r>
              <a:rPr lang="en-US" sz="2800" b="1">
                <a:solidFill>
                  <a:srgbClr val="000000"/>
                </a:solidFill>
                <a:latin typeface="Calibri" charset="0"/>
              </a:rPr>
              <a:t>t you want more and more people joining your church and ministry?</a:t>
            </a:r>
            <a:endParaRPr lang="en-US" sz="2800" b="1">
              <a:solidFill>
                <a:srgbClr val="0070C0"/>
              </a:solidFill>
              <a:latin typeface="Calibri" charset="0"/>
            </a:endParaRPr>
          </a:p>
        </p:txBody>
      </p:sp>
      <p:sp>
        <p:nvSpPr>
          <p:cNvPr id="167941" name="Title 5"/>
          <p:cNvSpPr txBox="1">
            <a:spLocks/>
          </p:cNvSpPr>
          <p:nvPr/>
        </p:nvSpPr>
        <p:spPr bwMode="auto">
          <a:xfrm>
            <a:off x="228600" y="2895600"/>
            <a:ext cx="548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800" b="1">
                <a:solidFill>
                  <a:srgbClr val="000000"/>
                </a:solidFill>
                <a:latin typeface="Calibri" charset="0"/>
              </a:rPr>
              <a:t>Don</a:t>
            </a:r>
            <a:r>
              <a:rPr lang="fr-FR" sz="2800" b="1">
                <a:solidFill>
                  <a:srgbClr val="000000"/>
                </a:solidFill>
                <a:latin typeface="Calibri" charset="0"/>
              </a:rPr>
              <a:t>'</a:t>
            </a:r>
            <a:r>
              <a:rPr lang="en-US" sz="2800" b="1">
                <a:solidFill>
                  <a:srgbClr val="000000"/>
                </a:solidFill>
                <a:latin typeface="Calibri" charset="0"/>
              </a:rPr>
              <a:t>t you want your ministry to be fruitful?</a:t>
            </a:r>
            <a:endParaRPr lang="en-US" sz="2800" b="1">
              <a:solidFill>
                <a:srgbClr val="0070C0"/>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latin typeface="Calibri"/>
            </a:endParaRPr>
          </a:p>
        </p:txBody>
      </p:sp>
      <p:sp>
        <p:nvSpPr>
          <p:cNvPr id="4" name="Title 3"/>
          <p:cNvSpPr>
            <a:spLocks noGrp="1"/>
          </p:cNvSpPr>
          <p:nvPr>
            <p:ph type="title"/>
          </p:nvPr>
        </p:nvSpPr>
        <p:spPr>
          <a:xfrm>
            <a:off x="609600" y="3048000"/>
            <a:ext cx="8229600" cy="3505200"/>
          </a:xfrm>
        </p:spPr>
        <p:txBody>
          <a:bodyPr rtlCol="0">
            <a:normAutofit/>
          </a:bodyPr>
          <a:lstStyle/>
          <a:p>
            <a:pPr eaLnBrk="1" fontAlgn="auto" hangingPunct="1">
              <a:spcAft>
                <a:spcPts val="0"/>
              </a:spcAft>
              <a:defRPr/>
            </a:pPr>
            <a:r>
              <a:rPr lang="en-US" sz="3200" dirty="0" smtClean="0">
                <a:ea typeface="+mj-ea"/>
                <a:cs typeface="+mj-cs"/>
              </a:rPr>
              <a:t/>
            </a:r>
            <a:br>
              <a:rPr lang="en-US" sz="3200" dirty="0" smtClean="0">
                <a:ea typeface="+mj-ea"/>
                <a:cs typeface="+mj-cs"/>
              </a:rPr>
            </a:br>
            <a:r>
              <a:rPr lang="en-US" sz="3200" dirty="0" smtClean="0">
                <a:ea typeface="+mj-ea"/>
                <a:cs typeface="+mj-cs"/>
              </a:rPr>
              <a:t> </a:t>
            </a:r>
            <a:r>
              <a:rPr lang="mn-MN" sz="3200" dirty="0" smtClean="0">
                <a:solidFill>
                  <a:srgbClr val="0070C0"/>
                </a:solidFill>
                <a:effectLst>
                  <a:outerShdw blurRad="38100" dist="38100" dir="2700000" algn="tl">
                    <a:srgbClr val="000000">
                      <a:alpha val="43137"/>
                    </a:srgbClr>
                  </a:outerShdw>
                </a:effectLst>
              </a:rPr>
              <a:t>Пасторууд ба илгээлтийн эздийн хувьд</a:t>
            </a:r>
            <a:r>
              <a:rPr lang="en-US" sz="3200" dirty="0" smtClean="0">
                <a:solidFill>
                  <a:srgbClr val="0070C0"/>
                </a:solidFill>
                <a:effectLst>
                  <a:outerShdw blurRad="38100" dist="38100" dir="2700000" algn="tl">
                    <a:srgbClr val="000000">
                      <a:alpha val="43137"/>
                    </a:srgbClr>
                  </a:outerShdw>
                </a:effectLst>
                <a:ea typeface="+mj-ea"/>
                <a:cs typeface="+mj-cs"/>
              </a:rPr>
              <a:t>, </a:t>
            </a:r>
            <a:r>
              <a:rPr lang="mn-MN" sz="3200" dirty="0" smtClean="0">
                <a:solidFill>
                  <a:srgbClr val="0070C0"/>
                </a:solidFill>
                <a:effectLst>
                  <a:outerShdw blurRad="38100" dist="38100" dir="2700000" algn="tl">
                    <a:srgbClr val="000000">
                      <a:alpha val="43137"/>
                    </a:srgbClr>
                  </a:outerShdw>
                </a:effectLst>
                <a:ea typeface="+mj-ea"/>
                <a:cs typeface="+mj-cs"/>
              </a:rPr>
              <a:t>хангалттай итгэмжтэй байвал ерөөл ба үр жимсийг үйлчлэлдээ байна гэж найдах уу?</a:t>
            </a:r>
            <a:r>
              <a:rPr lang="en-US" sz="3200" dirty="0" smtClean="0">
                <a:solidFill>
                  <a:srgbClr val="0070C0"/>
                </a:solidFill>
                <a:effectLst>
                  <a:outerShdw blurRad="38100" dist="38100" dir="2700000" algn="tl">
                    <a:srgbClr val="000000">
                      <a:alpha val="43137"/>
                    </a:srgbClr>
                  </a:outerShdw>
                </a:effectLst>
                <a:ea typeface="+mj-ea"/>
                <a:cs typeface="+mj-cs"/>
              </a:rPr>
              <a:t/>
            </a:r>
            <a:br>
              <a:rPr lang="en-US" sz="3200" dirty="0" smtClean="0">
                <a:solidFill>
                  <a:srgbClr val="0070C0"/>
                </a:solidFill>
                <a:effectLst>
                  <a:outerShdw blurRad="38100" dist="38100" dir="2700000" algn="tl">
                    <a:srgbClr val="000000">
                      <a:alpha val="43137"/>
                    </a:srgbClr>
                  </a:outerShdw>
                </a:effectLst>
                <a:ea typeface="+mj-ea"/>
                <a:cs typeface="+mj-cs"/>
              </a:rPr>
            </a:br>
            <a:r>
              <a:rPr lang="mn-MN" sz="3200" dirty="0" smtClean="0">
                <a:solidFill>
                  <a:srgbClr val="7030A0"/>
                </a:solidFill>
                <a:effectLst>
                  <a:outerShdw blurRad="38100" dist="38100" dir="2700000" algn="tl">
                    <a:srgbClr val="000000">
                      <a:alpha val="43137"/>
                    </a:srgbClr>
                  </a:outerShdw>
                </a:effectLst>
                <a:ea typeface="+mj-ea"/>
                <a:cs typeface="+mj-cs"/>
              </a:rPr>
              <a:t>Эсвэл бид цөхрөл, алдаанууд, эсэргүүцлийг хүлээх нь дээр үү</a:t>
            </a:r>
            <a:r>
              <a:rPr lang="en-US" sz="3200" dirty="0" smtClean="0">
                <a:solidFill>
                  <a:srgbClr val="7030A0"/>
                </a:solidFill>
                <a:effectLst>
                  <a:outerShdw blurRad="38100" dist="38100" dir="2700000" algn="tl">
                    <a:srgbClr val="000000">
                      <a:alpha val="43137"/>
                    </a:srgbClr>
                  </a:outerShdw>
                </a:effectLst>
                <a:ea typeface="+mj-ea"/>
                <a:cs typeface="+mj-cs"/>
              </a:rPr>
              <a:t>?</a:t>
            </a:r>
            <a:endParaRPr lang="en-US" sz="3200"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381000" y="990600"/>
            <a:ext cx="7069757" cy="2585323"/>
          </a:xfrm>
          <a:prstGeom prst="rect">
            <a:avLst/>
          </a:prstGeom>
          <a:noFill/>
        </p:spPr>
        <p:txBody>
          <a:bodyPr wrap="square">
            <a:spAutoFit/>
          </a:bodyPr>
          <a:lstStyle/>
          <a:p>
            <a:pPr algn="ctr" fontAlgn="auto">
              <a:spcBef>
                <a:spcPts val="0"/>
              </a:spcBef>
              <a:spcAft>
                <a:spcPts val="0"/>
              </a:spcAft>
              <a:defRPr/>
            </a:pPr>
            <a:r>
              <a:rPr lang="mn-MN" sz="5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rPr>
              <a:t>Пасторуудад зориулсан  Баяжиж </a:t>
            </a:r>
          </a:p>
          <a:p>
            <a:pPr algn="ctr" fontAlgn="auto">
              <a:spcBef>
                <a:spcPts val="0"/>
              </a:spcBef>
              <a:spcAft>
                <a:spcPts val="0"/>
              </a:spcAft>
              <a:defRPr/>
            </a:pPr>
            <a:r>
              <a:rPr lang="mn-MN" sz="5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rPr>
              <a:t>Дэвжихийн Сайнмэдээ</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say-yes-to-a-blessed-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itle 1"/>
          <p:cNvSpPr>
            <a:spLocks noGrp="1"/>
          </p:cNvSpPr>
          <p:nvPr>
            <p:ph type="title"/>
          </p:nvPr>
        </p:nvSpPr>
        <p:spPr>
          <a:xfrm>
            <a:off x="457200" y="457200"/>
            <a:ext cx="8229600" cy="1143000"/>
          </a:xfrm>
        </p:spPr>
        <p:txBody>
          <a:bodyPr/>
          <a:lstStyle/>
          <a:p>
            <a:pPr algn="l" eaLnBrk="1" hangingPunct="1"/>
            <a:r>
              <a:rPr lang="mn-MN" dirty="0" smtClean="0">
                <a:latin typeface="Calibri" charset="0"/>
              </a:rPr>
              <a:t>Дуулал</a:t>
            </a:r>
            <a:r>
              <a:rPr lang="en-US" dirty="0" smtClean="0">
                <a:latin typeface="Calibri" charset="0"/>
              </a:rPr>
              <a:t> </a:t>
            </a:r>
            <a:r>
              <a:rPr lang="en-US" dirty="0">
                <a:latin typeface="Calibri" charset="0"/>
              </a:rPr>
              <a:t>1:1-3</a:t>
            </a:r>
          </a:p>
        </p:txBody>
      </p:sp>
      <p:sp>
        <p:nvSpPr>
          <p:cNvPr id="3" name="Content Placeholder 2"/>
          <p:cNvSpPr>
            <a:spLocks noGrp="1"/>
          </p:cNvSpPr>
          <p:nvPr>
            <p:ph idx="1"/>
          </p:nvPr>
        </p:nvSpPr>
        <p:spPr>
          <a:xfrm>
            <a:off x="457200" y="1828800"/>
            <a:ext cx="8229600" cy="5029200"/>
          </a:xfrm>
        </p:spPr>
        <p:txBody>
          <a:bodyPr rtlCol="0">
            <a:normAutofit fontScale="85000" lnSpcReduction="20000"/>
          </a:bodyPr>
          <a:lstStyle/>
          <a:p>
            <a:pPr>
              <a:buNone/>
            </a:pPr>
            <a:r>
              <a:rPr lang="mn-MN" b="1" dirty="0" smtClean="0">
                <a:latin typeface="Arial" pitchFamily="34" charset="0"/>
                <a:cs typeface="Arial" pitchFamily="34" charset="0"/>
              </a:rPr>
              <a:t>Хорон муу хүний зөвлөгөөг дагадаггүй,</a:t>
            </a:r>
          </a:p>
          <a:p>
            <a:pPr>
              <a:buNone/>
            </a:pPr>
            <a:r>
              <a:rPr lang="mn-MN" b="1" dirty="0" smtClean="0">
                <a:latin typeface="Arial" pitchFamily="34" charset="0"/>
                <a:cs typeface="Arial" pitchFamily="34" charset="0"/>
              </a:rPr>
              <a:t>Нүгэлтнүүдийн зам дээр ч зогсдоггүй,</a:t>
            </a:r>
          </a:p>
          <a:p>
            <a:pPr>
              <a:buNone/>
            </a:pPr>
            <a:r>
              <a:rPr lang="mn-MN" b="1" dirty="0" smtClean="0">
                <a:latin typeface="Arial" pitchFamily="34" charset="0"/>
                <a:cs typeface="Arial" pitchFamily="34" charset="0"/>
              </a:rPr>
              <a:t>Басамжлагчдын суудалд ч суудаггүй хүн ерөөлтэй еэ!</a:t>
            </a:r>
          </a:p>
          <a:p>
            <a:pPr>
              <a:buNone/>
            </a:pPr>
            <a:r>
              <a:rPr lang="mn-MN" b="1" dirty="0" smtClean="0">
                <a:latin typeface="Arial" pitchFamily="34" charset="0"/>
                <a:cs typeface="Arial" pitchFamily="34" charset="0"/>
              </a:rPr>
              <a:t>2Харин тэрээр ЭЗЭНий хуульд баярлаж,</a:t>
            </a:r>
          </a:p>
          <a:p>
            <a:pPr>
              <a:buNone/>
            </a:pPr>
            <a:r>
              <a:rPr lang="mn-MN" b="1" dirty="0" smtClean="0">
                <a:latin typeface="Arial" pitchFamily="34" charset="0"/>
                <a:cs typeface="Arial" pitchFamily="34" charset="0"/>
              </a:rPr>
              <a:t>Түүний хуулийг өдөр шөнөгүй тунгаан бясалгадаг.</a:t>
            </a:r>
          </a:p>
          <a:p>
            <a:pPr>
              <a:buNone/>
            </a:pPr>
            <a:r>
              <a:rPr lang="mn-MN" b="1" dirty="0" smtClean="0">
                <a:latin typeface="Arial" pitchFamily="34" charset="0"/>
                <a:cs typeface="Arial" pitchFamily="34" charset="0"/>
              </a:rPr>
              <a:t>3Тэрээр урсгал усны дэргэд тарьсан мод адил билээ.</a:t>
            </a:r>
          </a:p>
          <a:p>
            <a:pPr>
              <a:buNone/>
            </a:pPr>
            <a:r>
              <a:rPr lang="mn-MN" b="1" dirty="0" smtClean="0">
                <a:latin typeface="Arial" pitchFamily="34" charset="0"/>
                <a:cs typeface="Arial" pitchFamily="34" charset="0"/>
              </a:rPr>
              <a:t>Тэр мод цагтаа үр жимсээ ургуулдаг бөгөөд</a:t>
            </a:r>
          </a:p>
          <a:p>
            <a:pPr>
              <a:buNone/>
            </a:pPr>
            <a:r>
              <a:rPr lang="mn-MN" b="1" dirty="0" smtClean="0">
                <a:latin typeface="Arial" pitchFamily="34" charset="0"/>
                <a:cs typeface="Arial" pitchFamily="34" charset="0"/>
              </a:rPr>
              <a:t>Навчис нь ч хатдаггүй.</a:t>
            </a:r>
          </a:p>
          <a:p>
            <a:pPr>
              <a:buNone/>
            </a:pPr>
            <a:r>
              <a:rPr lang="mn-MN" b="1" dirty="0" smtClean="0">
                <a:latin typeface="Arial" pitchFamily="34" charset="0"/>
                <a:cs typeface="Arial" pitchFamily="34" charset="0"/>
              </a:rPr>
              <a:t>Тэр хүний үйлс бүхэн нь өлзийтэй.</a:t>
            </a:r>
          </a:p>
          <a:p>
            <a:pPr eaLnBrk="1" fontAlgn="auto" hangingPunct="1">
              <a:spcAft>
                <a:spcPts val="0"/>
              </a:spcAft>
              <a:buFont typeface="Arial" pitchFamily="34" charset="0"/>
              <a:buNone/>
              <a:defRPr/>
            </a:pPr>
            <a:endParaRPr lang="en-US" b="1" dirty="0">
              <a:solidFill>
                <a:srgbClr val="00B050"/>
              </a:solidFill>
              <a:effectLst>
                <a:outerShdw blurRad="38100" dist="38100" dir="2700000" algn="tl">
                  <a:srgbClr val="000000">
                    <a:alpha val="43137"/>
                  </a:srgbClr>
                </a:outerShdw>
              </a:effectLst>
              <a:ea typeface="+mn-ea"/>
              <a:cs typeface="+mn-cs"/>
            </a:endParaRPr>
          </a:p>
        </p:txBody>
      </p:sp>
      <p:pic>
        <p:nvPicPr>
          <p:cNvPr id="169988" name="Picture 6" descr="http://t1.gstatic.com/images?q=tbn:ANd9GcTerCBWhRq4NS8F0jdc0v74m5bWsgj4h1i6q_Pg5InJU-Rsbp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0"/>
            <a:ext cx="21621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Screen Shot 2014-04-01 at 4.37.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bwMode="auto">
          <a:xfrm>
            <a:off x="0" y="5517232"/>
            <a:ext cx="4355976" cy="1340768"/>
          </a:xfrm>
          <a:prstGeom prst="rect">
            <a:avLst/>
          </a:prstGeom>
          <a:noFill/>
          <a:ln>
            <a:noFill/>
          </a:ln>
          <a:extLst/>
        </p:spPr>
        <p:txBody>
          <a:bodyPr vert="horz" wrap="square" lIns="92075" tIns="46038" rIns="92075" bIns="46038"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3600" b="1" i="0" u="none" strike="noStrike" kern="1200" cap="none" spc="0" normalizeH="0" baseline="0" noProof="0" smtClean="0">
                <a:ln>
                  <a:noFill/>
                </a:ln>
                <a:solidFill>
                  <a:srgbClr val="FFFFFF"/>
                </a:solidFill>
                <a:effectLst>
                  <a:glow rad="152400">
                    <a:schemeClr val="tx1"/>
                  </a:glow>
                </a:effectLst>
                <a:uLnTx/>
                <a:uFillTx/>
                <a:latin typeface="Arial" charset="0"/>
                <a:ea typeface="ＭＳ Ｐゴシック" charset="0"/>
                <a:cs typeface="Arial" charset="0"/>
              </a:rPr>
              <a:t>Тэрс Үзэлтнүүд юу заадаг вэ</a:t>
            </a:r>
            <a:r>
              <a:rPr kumimoji="0" lang="en-US" sz="3600" b="1" i="0" u="none" strike="noStrike" kern="1200" cap="none" spc="0" normalizeH="0" baseline="0" noProof="0" smtClean="0">
                <a:ln>
                  <a:noFill/>
                </a:ln>
                <a:solidFill>
                  <a:srgbClr val="FFFFFF"/>
                </a:solidFill>
                <a:effectLst>
                  <a:glow rad="152400">
                    <a:schemeClr val="tx1"/>
                  </a:glo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52400">
                  <a:schemeClr val="tx1"/>
                </a:glow>
              </a:effectLst>
              <a:uLnTx/>
              <a:uFillTx/>
              <a:latin typeface="Arial" charset="0"/>
              <a:ea typeface="ＭＳ Ｐゴシック" charset="0"/>
              <a:cs typeface="Arial" charset="0"/>
            </a:endParaRPr>
          </a:p>
        </p:txBody>
      </p:sp>
      <p:sp>
        <p:nvSpPr>
          <p:cNvPr id="20"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Натаниел</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Хоовторн</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1"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Марк Твейн</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2"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Жон </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Деви</a:t>
            </a:r>
            <a:endParaRPr lang="en-US" sz="2800" b="1"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3" name="Title 1"/>
          <p:cNvSpPr txBox="1">
            <a:spLocks/>
          </p:cNvSpPr>
          <p:nvPr/>
        </p:nvSpPr>
        <p:spPr bwMode="auto">
          <a:xfrm>
            <a:off x="6858000" y="2743200"/>
            <a:ext cx="1505744" cy="15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Карл</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Маркс</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4"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Чарьлз </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Дарвин</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5" name="Title 1"/>
          <p:cNvSpPr txBox="1">
            <a:spLocks/>
          </p:cNvSpPr>
          <p:nvPr/>
        </p:nvSpPr>
        <p:spPr bwMode="auto">
          <a:xfrm>
            <a:off x="2895600" y="3733800"/>
            <a:ext cx="25922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Жон Паул</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Сартре</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Фредтрик</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Ниитче</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27" name="Rounded Rectangular Callout 26"/>
          <p:cNvSpPr>
            <a:spLocks noChangeArrowheads="1"/>
          </p:cNvSpPr>
          <p:nvPr/>
        </p:nvSpPr>
        <p:spPr bwMode="auto">
          <a:xfrm>
            <a:off x="0" y="4038600"/>
            <a:ext cx="3352800" cy="1335088"/>
          </a:xfrm>
          <a:prstGeom prst="wedgeRoundRectCallout">
            <a:avLst>
              <a:gd name="adj1" fmla="val 33856"/>
              <a:gd name="adj2" fmla="val -121939"/>
              <a:gd name="adj3" fmla="val 16667"/>
            </a:avLst>
          </a:prstGeom>
          <a:solidFill>
            <a:srgbClr val="800000"/>
          </a:solidFill>
          <a:ln w="9525">
            <a:solidFill>
              <a:schemeClr val="tx1"/>
            </a:solidFill>
            <a:round/>
            <a:headEnd/>
            <a:tailEnd/>
          </a:ln>
        </p:spPr>
        <p:txBody>
          <a:bodyPr anchor="ctr"/>
          <a:lstStyle/>
          <a:p>
            <a:pPr algn="ctr" eaLnBrk="0" hangingPunct="0"/>
            <a:r>
              <a:rPr lang="ru-RU" sz="2800" b="1" dirty="0" smtClean="0">
                <a:solidFill>
                  <a:srgbClr val="FFFFFF"/>
                </a:solidFill>
                <a:latin typeface="Arial" charset="0"/>
                <a:cs typeface="Arial" charset="0"/>
              </a:rPr>
              <a:t>"</a:t>
            </a:r>
            <a:r>
              <a:rPr lang="mn-MN" sz="2800" b="1" dirty="0" smtClean="0">
                <a:solidFill>
                  <a:srgbClr val="FFFFFF"/>
                </a:solidFill>
                <a:latin typeface="Arial" charset="0"/>
                <a:cs typeface="Arial" charset="0"/>
              </a:rPr>
              <a:t>Гэрээр</a:t>
            </a:r>
            <a:r>
              <a:rPr lang="en-US" sz="2800" b="1" dirty="0" smtClean="0">
                <a:solidFill>
                  <a:srgbClr val="FFFFFF"/>
                </a:solidFill>
                <a:latin typeface="Arial" charset="0"/>
                <a:cs typeface="Arial" charset="0"/>
              </a:rPr>
              <a:t> </a:t>
            </a:r>
            <a:r>
              <a:rPr lang="mn-MN" sz="2800" b="1" dirty="0" smtClean="0">
                <a:solidFill>
                  <a:srgbClr val="FFFFFF"/>
                </a:solidFill>
                <a:latin typeface="Arial" charset="0"/>
                <a:cs typeface="Arial" charset="0"/>
              </a:rPr>
              <a:t>сургахыг</a:t>
            </a:r>
            <a:r>
              <a:rPr lang="en-US" sz="2800" b="1" dirty="0" smtClean="0">
                <a:solidFill>
                  <a:srgbClr val="FFFFFF"/>
                </a:solidFill>
                <a:latin typeface="Arial" charset="0"/>
                <a:cs typeface="Arial" charset="0"/>
              </a:rPr>
              <a:t> </a:t>
            </a:r>
            <a:r>
              <a:rPr lang="mn-MN" sz="2800" b="1" dirty="0" smtClean="0">
                <a:solidFill>
                  <a:srgbClr val="FFFFFF"/>
                </a:solidFill>
                <a:latin typeface="Arial" charset="0"/>
                <a:cs typeface="Arial" charset="0"/>
              </a:rPr>
              <a:t>болиул</a:t>
            </a:r>
            <a:r>
              <a:rPr lang="en-US" sz="2800" b="1" dirty="0" smtClean="0">
                <a:solidFill>
                  <a:srgbClr val="FFFFFF"/>
                </a:solidFill>
                <a:latin typeface="Arial" charset="0"/>
                <a:cs typeface="Arial" charset="0"/>
              </a:rPr>
              <a:t>!</a:t>
            </a:r>
            <a:r>
              <a:rPr lang="ru-RU" sz="2800" b="1" dirty="0" smtClean="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28" name="Rounded Rectangular Callout 27"/>
          <p:cNvSpPr>
            <a:spLocks noChangeArrowheads="1"/>
          </p:cNvSpPr>
          <p:nvPr/>
        </p:nvSpPr>
        <p:spPr bwMode="auto">
          <a:xfrm>
            <a:off x="4067175" y="5661025"/>
            <a:ext cx="5076825" cy="1081088"/>
          </a:xfrm>
          <a:prstGeom prst="wedgeRoundRectCallout">
            <a:avLst>
              <a:gd name="adj1" fmla="val -19677"/>
              <a:gd name="adj2" fmla="val -251661"/>
              <a:gd name="adj3" fmla="val 16667"/>
            </a:avLst>
          </a:prstGeom>
          <a:solidFill>
            <a:srgbClr val="800000"/>
          </a:solidFill>
          <a:ln w="9525">
            <a:solidFill>
              <a:schemeClr val="tx1"/>
            </a:solidFill>
            <a:round/>
            <a:headEnd/>
            <a:tailEnd/>
          </a:ln>
        </p:spPr>
        <p:txBody>
          <a:bodyPr/>
          <a:lstStyle/>
          <a:p>
            <a:pPr algn="ctr" eaLnBrk="0" hangingPunct="0"/>
            <a:r>
              <a:rPr lang="ru-RU" sz="2800" b="1" dirty="0" smtClean="0">
                <a:solidFill>
                  <a:srgbClr val="FFFFFF"/>
                </a:solidFill>
                <a:latin typeface="Arial" charset="0"/>
                <a:cs typeface="Arial" charset="0"/>
              </a:rPr>
              <a:t>"</a:t>
            </a:r>
            <a:r>
              <a:rPr lang="mn-MN" sz="2800" b="1" dirty="0" smtClean="0">
                <a:solidFill>
                  <a:srgbClr val="FFFFFF"/>
                </a:solidFill>
                <a:latin typeface="Arial" charset="0"/>
                <a:cs typeface="Arial" charset="0"/>
              </a:rPr>
              <a:t>Бурхан </a:t>
            </a:r>
            <a:r>
              <a:rPr lang="mn-MN" sz="2800" b="1" dirty="0" smtClean="0">
                <a:solidFill>
                  <a:srgbClr val="FFFFFF"/>
                </a:solidFill>
                <a:latin typeface="Arial" charset="0"/>
                <a:cs typeface="Arial" charset="0"/>
              </a:rPr>
              <a:t>бүтээгээгүй</a:t>
            </a:r>
            <a:r>
              <a:rPr lang="en-US" sz="2800" b="1" dirty="0" smtClean="0">
                <a:solidFill>
                  <a:srgbClr val="FFFFFF"/>
                </a:solidFill>
                <a:latin typeface="Arial" charset="0"/>
                <a:cs typeface="Arial" charset="0"/>
              </a:rPr>
              <a:t>.  </a:t>
            </a:r>
            <a:r>
              <a:rPr lang="mn-MN" sz="2800" b="1" dirty="0" smtClean="0">
                <a:solidFill>
                  <a:srgbClr val="FFFFFF"/>
                </a:solidFill>
                <a:latin typeface="Arial" charset="0"/>
                <a:cs typeface="Arial" charset="0"/>
              </a:rPr>
              <a:t>Бид хувьсан өөрчлөгдсөн</a:t>
            </a:r>
            <a:r>
              <a:rPr lang="en-US" sz="2800" b="1" dirty="0" smtClean="0">
                <a:solidFill>
                  <a:srgbClr val="FFFFFF"/>
                </a:solidFill>
                <a:latin typeface="Arial" charset="0"/>
                <a:cs typeface="Arial" charset="0"/>
              </a:rPr>
              <a:t>!</a:t>
            </a:r>
            <a:r>
              <a:rPr lang="ru-RU" sz="2800" b="1" dirty="0" smtClean="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29" name="Rounded Rectangular Callout 28"/>
          <p:cNvSpPr>
            <a:spLocks noChangeArrowheads="1"/>
          </p:cNvSpPr>
          <p:nvPr/>
        </p:nvSpPr>
        <p:spPr bwMode="auto">
          <a:xfrm>
            <a:off x="6191250" y="4419600"/>
            <a:ext cx="2952750" cy="1008063"/>
          </a:xfrm>
          <a:prstGeom prst="wedgeRoundRectCallout">
            <a:avLst>
              <a:gd name="adj1" fmla="val -13261"/>
              <a:gd name="adj2" fmla="val -133444"/>
              <a:gd name="adj3" fmla="val 16667"/>
            </a:avLst>
          </a:prstGeom>
          <a:solidFill>
            <a:srgbClr val="800000"/>
          </a:solidFill>
          <a:ln w="9525">
            <a:solidFill>
              <a:schemeClr val="tx1"/>
            </a:solidFill>
            <a:round/>
            <a:headEnd/>
            <a:tailEnd/>
          </a:ln>
        </p:spPr>
        <p:txBody>
          <a:bodyPr/>
          <a:lstStyle/>
          <a:p>
            <a:pPr algn="ctr" eaLnBrk="0" hangingPunct="0"/>
            <a:r>
              <a:rPr lang="ru-RU" sz="2800" b="1" dirty="0" smtClean="0">
                <a:solidFill>
                  <a:srgbClr val="FFFFFF"/>
                </a:solidFill>
                <a:latin typeface="Arial" charset="0"/>
                <a:cs typeface="Arial" charset="0"/>
              </a:rPr>
              <a:t>"</a:t>
            </a:r>
            <a:r>
              <a:rPr lang="mn-MN" sz="2800" b="1" dirty="0" smtClean="0">
                <a:solidFill>
                  <a:srgbClr val="FFFFFF"/>
                </a:solidFill>
                <a:latin typeface="Arial" charset="0"/>
                <a:cs typeface="Arial" charset="0"/>
              </a:rPr>
              <a:t>Бурхан </a:t>
            </a:r>
            <a:r>
              <a:rPr lang="mn-MN" sz="2800" b="1" dirty="0" smtClean="0">
                <a:solidFill>
                  <a:srgbClr val="FFFFFF"/>
                </a:solidFill>
                <a:latin typeface="Arial" charset="0"/>
                <a:cs typeface="Arial" charset="0"/>
              </a:rPr>
              <a:t>гэж </a:t>
            </a:r>
            <a:r>
              <a:rPr lang="mn-MN" sz="2800" b="1" dirty="0" smtClean="0">
                <a:solidFill>
                  <a:srgbClr val="FFFFFF"/>
                </a:solidFill>
                <a:latin typeface="Arial" charset="0"/>
                <a:cs typeface="Arial" charset="0"/>
              </a:rPr>
              <a:t>байхгүй</a:t>
            </a:r>
            <a:r>
              <a:rPr lang="ru-RU" sz="2800" b="1" dirty="0" smtClean="0">
                <a:solidFill>
                  <a:srgbClr val="FFFFFF"/>
                </a:solidFill>
                <a:latin typeface="Arial" charset="0"/>
                <a:cs typeface="Arial" charset="0"/>
              </a:rPr>
              <a:t>"</a:t>
            </a:r>
            <a:endParaRPr lang="en-US" sz="2800" b="1" dirty="0">
              <a:solidFill>
                <a:srgbClr val="FFFFFF"/>
              </a:solidFill>
              <a:latin typeface="Arial" charset="0"/>
              <a:cs typeface="Arial"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ttp://www.cpcsb.org/mediafiles/psalms-of-lament-rota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0" name="Picture 4" descr="http://shareaverse.files.wordpress.com/2012/06/psalm-22-2-i-find-no-relie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0"/>
            <a:ext cx="32766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0" y="2514600"/>
            <a:ext cx="5867400" cy="4343400"/>
          </a:xfrm>
        </p:spPr>
        <p:txBody>
          <a:bodyPr rtlCol="0">
            <a:normAutofit/>
          </a:bodyPr>
          <a:lstStyle/>
          <a:p>
            <a:pPr>
              <a:buNone/>
            </a:pPr>
            <a:r>
              <a:rPr lang="mn-MN" sz="1800" b="1" dirty="0" smtClean="0">
                <a:latin typeface="Arial" pitchFamily="34" charset="0"/>
                <a:cs typeface="Arial" pitchFamily="34" charset="0"/>
              </a:rPr>
              <a:t>Хорон муу хүний зөвлөгөөг дагадаггүй,</a:t>
            </a:r>
          </a:p>
          <a:p>
            <a:pPr>
              <a:buNone/>
            </a:pPr>
            <a:r>
              <a:rPr lang="mn-MN" sz="1800" b="1" dirty="0" smtClean="0">
                <a:latin typeface="Arial" pitchFamily="34" charset="0"/>
                <a:cs typeface="Arial" pitchFamily="34" charset="0"/>
              </a:rPr>
              <a:t>Нүгэлтнүүдийн зам дээр ч зогсдоггүй,</a:t>
            </a:r>
          </a:p>
          <a:p>
            <a:pPr>
              <a:buNone/>
            </a:pPr>
            <a:r>
              <a:rPr lang="mn-MN" sz="1800" b="1" dirty="0" smtClean="0">
                <a:latin typeface="Arial" pitchFamily="34" charset="0"/>
                <a:cs typeface="Arial" pitchFamily="34" charset="0"/>
              </a:rPr>
              <a:t>Басамжлагчдын суудалд ч суудаггүй хүн ерөөлтэй еэ!</a:t>
            </a:r>
          </a:p>
          <a:p>
            <a:pPr>
              <a:buNone/>
            </a:pPr>
            <a:r>
              <a:rPr lang="mn-MN" sz="1800" b="1" dirty="0" smtClean="0">
                <a:latin typeface="Arial" pitchFamily="34" charset="0"/>
                <a:cs typeface="Arial" pitchFamily="34" charset="0"/>
              </a:rPr>
              <a:t>2Харин тэрээр ЭЗЭНий хуульд баярлаж,</a:t>
            </a:r>
          </a:p>
          <a:p>
            <a:pPr>
              <a:buNone/>
            </a:pPr>
            <a:r>
              <a:rPr lang="mn-MN" sz="1800" b="1" dirty="0" smtClean="0">
                <a:latin typeface="Arial" pitchFamily="34" charset="0"/>
                <a:cs typeface="Arial" pitchFamily="34" charset="0"/>
              </a:rPr>
              <a:t>Түүний хуулийг өдөр шөнөгүй тунгаан бясалгадаг.</a:t>
            </a:r>
          </a:p>
          <a:p>
            <a:pPr>
              <a:buNone/>
            </a:pPr>
            <a:r>
              <a:rPr lang="mn-MN" sz="1800" b="1" dirty="0" smtClean="0">
                <a:latin typeface="Arial" pitchFamily="34" charset="0"/>
                <a:cs typeface="Arial" pitchFamily="34" charset="0"/>
              </a:rPr>
              <a:t>3Тэрээр урсгал усны дэргэд тарьсан мод адил билээ.</a:t>
            </a:r>
          </a:p>
          <a:p>
            <a:pPr>
              <a:buNone/>
            </a:pPr>
            <a:r>
              <a:rPr lang="mn-MN" sz="1800" b="1" dirty="0" smtClean="0">
                <a:latin typeface="Arial" pitchFamily="34" charset="0"/>
                <a:cs typeface="Arial" pitchFamily="34" charset="0"/>
              </a:rPr>
              <a:t>Тэр мод цагтаа үр жимсээ ургуулдаг бөгөөд</a:t>
            </a:r>
          </a:p>
          <a:p>
            <a:pPr>
              <a:buNone/>
            </a:pPr>
            <a:r>
              <a:rPr lang="mn-MN" sz="1800" b="1" dirty="0" smtClean="0">
                <a:latin typeface="Arial" pitchFamily="34" charset="0"/>
                <a:cs typeface="Arial" pitchFamily="34" charset="0"/>
              </a:rPr>
              <a:t>Навчис нь ч хатдаггүй.</a:t>
            </a:r>
          </a:p>
          <a:p>
            <a:pPr>
              <a:buNone/>
            </a:pPr>
            <a:r>
              <a:rPr lang="mn-MN" sz="1800" b="1" dirty="0" smtClean="0">
                <a:latin typeface="Arial" pitchFamily="34" charset="0"/>
                <a:cs typeface="Arial" pitchFamily="34" charset="0"/>
              </a:rPr>
              <a:t>Тэр хүний үйлс бүхэн нь өлзийтэй.</a:t>
            </a:r>
          </a:p>
          <a:p>
            <a:pPr eaLnBrk="1" fontAlgn="auto" hangingPunct="1">
              <a:spcAft>
                <a:spcPts val="0"/>
              </a:spcAft>
              <a:buFont typeface="Arial" pitchFamily="34" charset="0"/>
              <a:buNone/>
              <a:defRPr/>
            </a:pPr>
            <a:endParaRPr lang="en-US" sz="1800" b="1" dirty="0">
              <a:solidFill>
                <a:srgbClr val="00B050"/>
              </a:solidFill>
              <a:effectLst>
                <a:outerShdw blurRad="38100" dist="38100" dir="2700000" algn="tl">
                  <a:srgbClr val="000000">
                    <a:alpha val="43137"/>
                  </a:srgbClr>
                </a:outerShdw>
              </a:effectLst>
              <a:latin typeface="Arial" pitchFamily="34" charset="0"/>
              <a:ea typeface="+mn-ea"/>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latin typeface="Calibri"/>
            </a:endParaRPr>
          </a:p>
        </p:txBody>
      </p:sp>
      <p:sp>
        <p:nvSpPr>
          <p:cNvPr id="4" name="Title 3"/>
          <p:cNvSpPr>
            <a:spLocks noGrp="1"/>
          </p:cNvSpPr>
          <p:nvPr>
            <p:ph type="title"/>
          </p:nvPr>
        </p:nvSpPr>
        <p:spPr>
          <a:xfrm>
            <a:off x="533400" y="3573463"/>
            <a:ext cx="8229600" cy="2979737"/>
          </a:xfrm>
        </p:spPr>
        <p:txBody>
          <a:bodyPr rtlCol="0">
            <a:normAutofit/>
          </a:bodyPr>
          <a:lstStyle/>
          <a:p>
            <a:pPr eaLnBrk="1" fontAlgn="auto" hangingPunct="1">
              <a:spcAft>
                <a:spcPts val="0"/>
              </a:spcAft>
              <a:defRPr/>
            </a:pPr>
            <a:r>
              <a:rPr lang="mn-MN" dirty="0" smtClean="0">
                <a:solidFill>
                  <a:srgbClr val="0070C0"/>
                </a:solidFill>
                <a:effectLst>
                  <a:outerShdw blurRad="38100" dist="38100" dir="2700000" algn="tl">
                    <a:srgbClr val="000000">
                      <a:alpha val="43137"/>
                    </a:srgbClr>
                  </a:outerShdw>
                </a:effectLst>
                <a:ea typeface="+mj-ea"/>
                <a:cs typeface="+mj-cs"/>
              </a:rPr>
              <a:t>Бурхан биднийг ерөөх хүсэл нь биднийг дайсагналтай нүүр тулахаас чөлөөлдөггүй. </a:t>
            </a:r>
            <a:endParaRPr lang="en-US"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304800" y="0"/>
            <a:ext cx="10234405" cy="2585323"/>
          </a:xfrm>
          <a:prstGeom prst="rect">
            <a:avLst/>
          </a:prstGeom>
          <a:noFill/>
        </p:spPr>
        <p:txBody>
          <a:bodyPr wrap="square">
            <a:spAutoFit/>
          </a:bodyPr>
          <a:lstStyle/>
          <a:p>
            <a:pPr algn="ctr" fontAlgn="auto">
              <a:spcBef>
                <a:spcPts val="0"/>
              </a:spcBef>
              <a:spcAft>
                <a:spcPts val="0"/>
              </a:spcAft>
              <a:defRPr/>
            </a:pPr>
            <a:r>
              <a:rPr lang="mn-MN" sz="5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rPr>
              <a:t>Пасторуудад зориулсан  Баяжиж </a:t>
            </a:r>
          </a:p>
          <a:p>
            <a:pPr algn="ctr" fontAlgn="auto">
              <a:spcBef>
                <a:spcPts val="0"/>
              </a:spcBef>
              <a:spcAft>
                <a:spcPts val="0"/>
              </a:spcAft>
              <a:defRPr/>
            </a:pPr>
            <a:r>
              <a:rPr lang="mn-MN" sz="5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rPr>
              <a:t>Дэвжихийн Сайнмэдээ</a:t>
            </a:r>
          </a:p>
          <a:p>
            <a:pPr algn="ctr" fontAlgn="auto">
              <a:spcBef>
                <a:spcPts val="0"/>
              </a:spcBef>
              <a:spcAft>
                <a:spcPts val="0"/>
              </a:spcAft>
              <a:defRPr/>
            </a:pPr>
            <a:endPar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endParaRPr>
          </a:p>
        </p:txBody>
      </p:sp>
      <p:sp>
        <p:nvSpPr>
          <p:cNvPr id="7" name="Title 3"/>
          <p:cNvSpPr txBox="1">
            <a:spLocks/>
          </p:cNvSpPr>
          <p:nvPr/>
        </p:nvSpPr>
        <p:spPr>
          <a:xfrm>
            <a:off x="457200" y="1828800"/>
            <a:ext cx="8229600" cy="1219200"/>
          </a:xfrm>
          <a:prstGeom prst="rect">
            <a:avLst/>
          </a:prstGeom>
        </p:spPr>
        <p:txBody>
          <a:bodyPr anchor="ctr">
            <a:normAutofit fontScale="90000" lnSpcReduction="10000"/>
          </a:bodyPr>
          <a:lstStyle/>
          <a:p>
            <a:pPr algn="ctr" fontAlgn="auto">
              <a:spcAft>
                <a:spcPts val="0"/>
              </a:spcAft>
              <a:defRPr/>
            </a:pPr>
            <a:r>
              <a:rPr lang="mn-MN" sz="4400" dirty="0" smtClean="0">
                <a:solidFill>
                  <a:prstClr val="white"/>
                </a:solidFill>
                <a:latin typeface="Calibri"/>
                <a:ea typeface="+mn-ea"/>
                <a:cs typeface="+mn-cs"/>
              </a:rPr>
              <a:t>Үйлчлэлдээ бид үр жимсийг хүлээх үү эсвэл дайсагналыг хүлээх үү</a:t>
            </a:r>
            <a:r>
              <a:rPr lang="en-US" sz="4400" dirty="0" smtClean="0">
                <a:solidFill>
                  <a:prstClr val="white"/>
                </a:solidFill>
                <a:latin typeface="Calibri"/>
                <a:ea typeface="+mn-ea"/>
                <a:cs typeface="+mn-cs"/>
              </a:rPr>
              <a:t>? </a:t>
            </a:r>
            <a:endParaRPr lang="en-US" sz="4400" dirty="0">
              <a:solidFill>
                <a:prstClr val="white"/>
              </a:solidFill>
              <a:effectLst>
                <a:outerShdw blurRad="38100" dist="38100" dir="2700000" algn="tl">
                  <a:srgbClr val="000000">
                    <a:alpha val="43137"/>
                  </a:srgbClr>
                </a:outerShdw>
              </a:effectLst>
              <a:latin typeface="Calibri"/>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mn-MN" sz="2800" b="1" dirty="0" smtClean="0">
                <a:solidFill>
                  <a:srgbClr val="FFFFFF"/>
                </a:solidFill>
                <a:latin typeface="Arial" charset="0"/>
              </a:rPr>
              <a:t>БҮТЭЦ</a:t>
            </a:r>
            <a:endParaRPr lang="en-US" sz="2800" b="1" dirty="0">
              <a:solidFill>
                <a:srgbClr val="FFFFFF"/>
              </a:solidFill>
              <a:latin typeface="Arial" charset="0"/>
            </a:endParaRPr>
          </a:p>
        </p:txBody>
      </p:sp>
      <p:sp>
        <p:nvSpPr>
          <p:cNvPr id="173058" name="Text Box 3"/>
          <p:cNvSpPr txBox="1">
            <a:spLocks noChangeArrowheads="1"/>
          </p:cNvSpPr>
          <p:nvPr/>
        </p:nvSpPr>
        <p:spPr bwMode="auto">
          <a:xfrm>
            <a:off x="8151813"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a:t>
            </a:r>
          </a:p>
        </p:txBody>
      </p:sp>
      <p:sp>
        <p:nvSpPr>
          <p:cNvPr id="18437" name="Text Box 5"/>
          <p:cNvSpPr txBox="1">
            <a:spLocks noChangeArrowheads="1"/>
          </p:cNvSpPr>
          <p:nvPr/>
        </p:nvSpPr>
        <p:spPr bwMode="auto">
          <a:xfrm>
            <a:off x="304800" y="3101975"/>
            <a:ext cx="5638800" cy="52322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3-16	</a:t>
            </a:r>
            <a:r>
              <a:rPr lang="mn-MN" altLang="zh-CN" sz="2800" b="1" dirty="0" smtClean="0">
                <a:solidFill>
                  <a:srgbClr val="000000"/>
                </a:solidFill>
                <a:latin typeface="Arial" charset="0"/>
                <a:ea typeface="宋体" charset="-122"/>
              </a:rPr>
              <a:t>Дүр эсгэгчдийн үйл хэрэг</a:t>
            </a:r>
            <a:endParaRPr lang="en-US" altLang="zh-CN" sz="2800" b="1" dirty="0">
              <a:solidFill>
                <a:srgbClr val="000000"/>
              </a:solidFill>
              <a:latin typeface="Arial" charset="0"/>
              <a:ea typeface="宋体" charset="0"/>
              <a:cs typeface="宋体" charset="0"/>
            </a:endParaRPr>
          </a:p>
        </p:txBody>
      </p:sp>
      <p:sp>
        <p:nvSpPr>
          <p:cNvPr id="18438" name="Text Box 6"/>
          <p:cNvSpPr txBox="1">
            <a:spLocks noChangeArrowheads="1"/>
          </p:cNvSpPr>
          <p:nvPr/>
        </p:nvSpPr>
        <p:spPr bwMode="auto">
          <a:xfrm>
            <a:off x="304800" y="1681163"/>
            <a:ext cx="5334000" cy="52322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1-2	</a:t>
            </a:r>
            <a:r>
              <a:rPr lang="mn-MN" altLang="zh-CN" sz="2800" b="1" dirty="0" smtClean="0">
                <a:solidFill>
                  <a:srgbClr val="000000"/>
                </a:solidFill>
                <a:latin typeface="Arial" charset="0"/>
                <a:ea typeface="宋体" charset="0"/>
                <a:cs typeface="宋体" charset="0"/>
              </a:rPr>
              <a:t>Мэндчилгээ </a:t>
            </a:r>
            <a:r>
              <a:rPr lang="en-US" altLang="zh-CN" sz="2800" b="1" dirty="0" smtClean="0">
                <a:solidFill>
                  <a:srgbClr val="000000"/>
                </a:solidFill>
                <a:latin typeface="Arial" charset="0"/>
                <a:ea typeface="宋体" charset="0"/>
                <a:cs typeface="宋体" charset="0"/>
              </a:rPr>
              <a:t>/ </a:t>
            </a:r>
            <a:r>
              <a:rPr lang="mn-MN" altLang="zh-CN" sz="2800" b="1" dirty="0" smtClean="0">
                <a:solidFill>
                  <a:srgbClr val="000000"/>
                </a:solidFill>
                <a:latin typeface="Arial" charset="0"/>
                <a:ea typeface="宋体" charset="0"/>
                <a:cs typeface="宋体" charset="0"/>
              </a:rPr>
              <a:t>ерөөл</a:t>
            </a:r>
            <a:endParaRPr lang="en-US" altLang="zh-CN" sz="2800" b="1" dirty="0">
              <a:solidFill>
                <a:srgbClr val="000000"/>
              </a:solidFill>
              <a:latin typeface="Arial" charset="0"/>
              <a:ea typeface="宋体" charset="0"/>
              <a:cs typeface="宋体" charset="0"/>
            </a:endParaRPr>
          </a:p>
        </p:txBody>
      </p:sp>
      <p:sp>
        <p:nvSpPr>
          <p:cNvPr id="173061" name="Text Box 7"/>
          <p:cNvSpPr txBox="1">
            <a:spLocks noChangeArrowheads="1"/>
          </p:cNvSpPr>
          <p:nvPr/>
        </p:nvSpPr>
        <p:spPr bwMode="auto">
          <a:xfrm>
            <a:off x="1295400" y="838201"/>
            <a:ext cx="6553200" cy="954107"/>
          </a:xfrm>
          <a:prstGeom prst="rect">
            <a:avLst/>
          </a:prstGeom>
          <a:solidFill>
            <a:schemeClr val="tx1"/>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n-MN" altLang="zh-CN" sz="2800" b="1" dirty="0" smtClean="0">
                <a:solidFill>
                  <a:srgbClr val="FFFFFF"/>
                </a:solidFill>
                <a:latin typeface="Arial" charset="0"/>
                <a:ea typeface="宋体" charset="-122"/>
              </a:rPr>
              <a:t>Хуурамч дүр эсгэгч нартай тэмцэлд</a:t>
            </a:r>
            <a:endParaRPr lang="en-US" altLang="zh-CN" sz="2800" b="1" dirty="0" smtClean="0">
              <a:solidFill>
                <a:srgbClr val="FFFFFF"/>
              </a:solidFill>
              <a:latin typeface="Arial" charset="0"/>
              <a:ea typeface="宋体" charset="-122"/>
            </a:endParaRPr>
          </a:p>
          <a:p>
            <a:pPr algn="ctr" eaLnBrk="1" hangingPunct="1"/>
            <a:r>
              <a:rPr lang="en-US" altLang="zh-CN" sz="2800" b="1" dirty="0" smtClean="0">
                <a:solidFill>
                  <a:srgbClr val="FFFFFF"/>
                </a:solidFill>
                <a:latin typeface="Arial" charset="0"/>
                <a:ea typeface="宋体" charset="0"/>
                <a:cs typeface="宋体" charset="0"/>
              </a:rPr>
              <a:t> </a:t>
            </a:r>
            <a:endParaRPr lang="en-US" altLang="zh-CN" sz="2800" b="1" dirty="0">
              <a:solidFill>
                <a:srgbClr val="FFFFFF"/>
              </a:solidFill>
              <a:latin typeface="Arial" charset="0"/>
              <a:ea typeface="宋体" charset="0"/>
              <a:cs typeface="宋体" charset="0"/>
            </a:endParaRPr>
          </a:p>
        </p:txBody>
      </p:sp>
      <p:sp>
        <p:nvSpPr>
          <p:cNvPr id="18440" name="Text Box 8"/>
          <p:cNvSpPr txBox="1">
            <a:spLocks noChangeArrowheads="1"/>
          </p:cNvSpPr>
          <p:nvPr/>
        </p:nvSpPr>
        <p:spPr bwMode="auto">
          <a:xfrm>
            <a:off x="304800" y="4522788"/>
            <a:ext cx="7543800" cy="95410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17-23	</a:t>
            </a:r>
            <a:r>
              <a:rPr lang="mn-MN" altLang="zh-CN" sz="2800" b="1" dirty="0" smtClean="0">
                <a:solidFill>
                  <a:srgbClr val="000000"/>
                </a:solidFill>
                <a:latin typeface="Arial" charset="0"/>
                <a:ea typeface="宋体" charset="-122"/>
              </a:rPr>
              <a:t> Дүр эсгэгчдийн урхинаас хэрхэн зайлсхийх вэ?</a:t>
            </a:r>
            <a:endParaRPr lang="en-US" altLang="zh-CN" sz="2800" b="1" dirty="0">
              <a:solidFill>
                <a:srgbClr val="000000"/>
              </a:solidFill>
              <a:latin typeface="Arial" charset="0"/>
              <a:ea typeface="宋体" charset="0"/>
              <a:cs typeface="宋体" charset="0"/>
            </a:endParaRPr>
          </a:p>
        </p:txBody>
      </p:sp>
      <p:sp>
        <p:nvSpPr>
          <p:cNvPr id="18441" name="Text Box 9"/>
          <p:cNvSpPr txBox="1">
            <a:spLocks noChangeArrowheads="1"/>
          </p:cNvSpPr>
          <p:nvPr/>
        </p:nvSpPr>
        <p:spPr bwMode="auto">
          <a:xfrm>
            <a:off x="304800" y="5943600"/>
            <a:ext cx="8534400" cy="95410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24-25	</a:t>
            </a:r>
            <a:r>
              <a:rPr lang="mn-MN" altLang="zh-CN" sz="2800" b="1" dirty="0" smtClean="0">
                <a:solidFill>
                  <a:srgbClr val="000000"/>
                </a:solidFill>
                <a:latin typeface="Arial" charset="0"/>
                <a:ea typeface="宋体" charset="0"/>
                <a:cs typeface="宋体" charset="0"/>
              </a:rPr>
              <a:t> </a:t>
            </a:r>
            <a:r>
              <a:rPr lang="mn-MN" altLang="zh-CN" sz="2800" b="1" dirty="0" smtClean="0">
                <a:solidFill>
                  <a:srgbClr val="000000"/>
                </a:solidFill>
                <a:latin typeface="Arial" charset="0"/>
                <a:ea typeface="宋体" charset="-122"/>
              </a:rPr>
              <a:t>Урвалтын эсрэг тэсвэрлэх чадахуйц  итгэлийг хөхүүлэн  сайшаасан нь </a:t>
            </a:r>
            <a:r>
              <a:rPr lang="en-US" altLang="zh-CN" sz="2800" b="1" dirty="0">
                <a:solidFill>
                  <a:srgbClr val="000000"/>
                </a:solidFill>
                <a:latin typeface="Arial" charset="0"/>
                <a:ea typeface="宋体" charset="0"/>
                <a:cs typeface="宋体" charset="0"/>
              </a:rPr>
              <a:t>	</a:t>
            </a:r>
            <a:r>
              <a:rPr lang="en-US" altLang="zh-CN" sz="2800" b="1" dirty="0" smtClean="0">
                <a:solidFill>
                  <a:srgbClr val="000000"/>
                </a:solidFill>
                <a:latin typeface="Arial" charset="0"/>
                <a:ea typeface="宋体" charset="0"/>
                <a:cs typeface="宋体" charset="0"/>
              </a:rPr>
              <a:t> </a:t>
            </a:r>
            <a:endParaRPr lang="en-US" altLang="zh-CN" sz="2800" b="1" dirty="0">
              <a:solidFill>
                <a:srgbClr val="000000"/>
              </a:solidFill>
              <a:latin typeface="Arial" charset="0"/>
              <a:ea typeface="宋体" charset="0"/>
              <a:cs typeface="宋体" charset="0"/>
            </a:endParaRPr>
          </a:p>
        </p:txBody>
      </p:sp>
      <p:pic>
        <p:nvPicPr>
          <p:cNvPr id="173064" name="Picture 10" descr="j022373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27432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anim calcmode="lin" valueType="num">
                                      <p:cBhvr additive="base">
                                        <p:cTn id="19" dur="500" fill="hold"/>
                                        <p:tgtEl>
                                          <p:spTgt spid="18440"/>
                                        </p:tgtEl>
                                        <p:attrNameLst>
                                          <p:attrName>ppt_x</p:attrName>
                                        </p:attrNameLst>
                                      </p:cBhvr>
                                      <p:tavLst>
                                        <p:tav tm="0">
                                          <p:val>
                                            <p:strVal val="0-#ppt_w/2"/>
                                          </p:val>
                                        </p:tav>
                                        <p:tav tm="100000">
                                          <p:val>
                                            <p:strVal val="#ppt_x"/>
                                          </p:val>
                                        </p:tav>
                                      </p:tavLst>
                                    </p:anim>
                                    <p:anim calcmode="lin" valueType="num">
                                      <p:cBhvr additive="base">
                                        <p:cTn id="20"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P spid="18440" grpId="0" animBg="1" autoUpdateAnimBg="0"/>
      <p:bldP spid="18441"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mn-MN" sz="2800" b="1" dirty="0" smtClean="0">
                <a:solidFill>
                  <a:srgbClr val="FFFFFF"/>
                </a:solidFill>
                <a:latin typeface="Arial" charset="0"/>
              </a:rPr>
              <a:t>Дүгнэлт Нотолгоо</a:t>
            </a:r>
            <a:endParaRPr lang="en-US" sz="2800" b="1" dirty="0">
              <a:solidFill>
                <a:srgbClr val="FFFFFF"/>
              </a:solidFill>
              <a:latin typeface="Arial" charset="0"/>
            </a:endParaRPr>
          </a:p>
        </p:txBody>
      </p:sp>
      <p:sp>
        <p:nvSpPr>
          <p:cNvPr id="175106" name="Text Box 3"/>
          <p:cNvSpPr txBox="1">
            <a:spLocks noChangeArrowheads="1"/>
          </p:cNvSpPr>
          <p:nvPr/>
        </p:nvSpPr>
        <p:spPr bwMode="auto">
          <a:xfrm>
            <a:off x="8151813"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310</a:t>
            </a:r>
          </a:p>
        </p:txBody>
      </p:sp>
      <p:sp>
        <p:nvSpPr>
          <p:cNvPr id="175107" name="Text Box 10"/>
          <p:cNvSpPr txBox="1">
            <a:spLocks noChangeArrowheads="1"/>
          </p:cNvSpPr>
          <p:nvPr/>
        </p:nvSpPr>
        <p:spPr bwMode="auto">
          <a:xfrm>
            <a:off x="152400" y="1828800"/>
            <a:ext cx="8763000" cy="353943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n-MN" altLang="zh-CN" sz="3200" b="1" dirty="0" smtClean="0">
                <a:solidFill>
                  <a:srgbClr val="FFFFFF"/>
                </a:solidFill>
                <a:latin typeface="Times New Roman" pitchFamily="18" charset="0"/>
                <a:ea typeface="SimSun" pitchFamily="2" charset="-122"/>
                <a:cs typeface="Times New Roman" pitchFamily="18" charset="0"/>
              </a:rPr>
              <a:t>Иуда нь Христэд итгэгчдийг олон тооны үл итгэгч тал болох өөрсдийгөө Христэч гэж худал гэрчлэн итгэлийг үймүүлэхээр завдагч </a:t>
            </a:r>
            <a:r>
              <a:rPr lang="mn-MN" altLang="zh-CN" sz="3200" b="1" i="1" dirty="0" smtClean="0">
                <a:solidFill>
                  <a:srgbClr val="FFFFFF"/>
                </a:solidFill>
                <a:latin typeface="Times New Roman" pitchFamily="18" charset="0"/>
                <a:ea typeface="SimSun" pitchFamily="2" charset="-122"/>
                <a:cs typeface="Times New Roman" pitchFamily="18" charset="0"/>
              </a:rPr>
              <a:t>хуурамч тэмцэгчдээс</a:t>
            </a:r>
            <a:r>
              <a:rPr lang="en-US" altLang="zh-CN" sz="3200" b="1" dirty="0" smtClean="0">
                <a:solidFill>
                  <a:srgbClr val="FFFFFF"/>
                </a:solidFill>
                <a:latin typeface="Times New Roman" pitchFamily="18" charset="0"/>
                <a:ea typeface="SimSun" pitchFamily="2" charset="-122"/>
                <a:cs typeface="Times New Roman" pitchFamily="18" charset="0"/>
              </a:rPr>
              <a:t> </a:t>
            </a:r>
            <a:r>
              <a:rPr lang="mn-MN" altLang="zh-CN" sz="3200" b="1" dirty="0" smtClean="0">
                <a:solidFill>
                  <a:srgbClr val="FFFFFF"/>
                </a:solidFill>
                <a:latin typeface="Times New Roman" pitchFamily="18" charset="0"/>
                <a:ea typeface="SimSun" pitchFamily="2" charset="-122"/>
                <a:cs typeface="Times New Roman" pitchFamily="18" charset="0"/>
              </a:rPr>
              <a:t>болгоомжлуулан, чуулганы </a:t>
            </a:r>
            <a:r>
              <a:rPr lang="mn-MN" altLang="zh-CN" sz="3200" b="1" i="1" dirty="0" smtClean="0">
                <a:solidFill>
                  <a:srgbClr val="FFFFFF"/>
                </a:solidFill>
                <a:latin typeface="Times New Roman" pitchFamily="18" charset="0"/>
                <a:ea typeface="SimSun" pitchFamily="2" charset="-122"/>
                <a:cs typeface="Times New Roman" pitchFamily="18" charset="0"/>
              </a:rPr>
              <a:t>ариун байдлыг </a:t>
            </a:r>
            <a:r>
              <a:rPr lang="mn-MN" altLang="zh-CN" sz="3200" b="1" dirty="0" smtClean="0">
                <a:solidFill>
                  <a:srgbClr val="FFFFFF"/>
                </a:solidFill>
                <a:latin typeface="Times New Roman" pitchFamily="18" charset="0"/>
                <a:ea typeface="SimSun" pitchFamily="2" charset="-122"/>
                <a:cs typeface="Times New Roman" pitchFamily="18" charset="0"/>
              </a:rPr>
              <a:t>хамгаалахыг зорьсон байдаг</a:t>
            </a:r>
            <a:endParaRPr lang="en-US" altLang="zh-CN" sz="3200" b="1" dirty="0" smtClean="0">
              <a:solidFill>
                <a:srgbClr val="FFFFFF"/>
              </a:solidFill>
              <a:latin typeface="Times New Roman" pitchFamily="18" charset="0"/>
              <a:ea typeface="SimSun" pitchFamily="2" charset="-122"/>
              <a:cs typeface="Times New Roman" pitchFamily="18" charset="0"/>
            </a:endParaRPr>
          </a:p>
          <a:p>
            <a:pPr algn="ctr" eaLnBrk="1" hangingPunct="1"/>
            <a:endParaRPr lang="en-US" altLang="zh-CN" sz="3200" b="1" dirty="0">
              <a:solidFill>
                <a:srgbClr val="FFFFFF"/>
              </a:solidFill>
              <a:latin typeface="Arial" charset="0"/>
              <a:ea typeface="宋体" charset="0"/>
              <a:cs typeface="宋体" charset="0"/>
            </a:endParaRP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013325"/>
            <a:ext cx="14779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mn-MN" sz="2800" b="1" dirty="0" smtClean="0">
                <a:solidFill>
                  <a:srgbClr val="FFFFFF"/>
                </a:solidFill>
                <a:latin typeface="Arial" charset="0"/>
              </a:rPr>
              <a:t>Тойм</a:t>
            </a:r>
            <a:endParaRPr lang="en-US" sz="2800" b="1" dirty="0">
              <a:solidFill>
                <a:srgbClr val="FFFFFF"/>
              </a:solidFill>
              <a:latin typeface="Arial" charset="0"/>
            </a:endParaRPr>
          </a:p>
        </p:txBody>
      </p:sp>
      <p:sp>
        <p:nvSpPr>
          <p:cNvPr id="177154"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9465" name="Text Box 9"/>
          <p:cNvSpPr txBox="1">
            <a:spLocks noChangeArrowheads="1"/>
          </p:cNvSpPr>
          <p:nvPr/>
        </p:nvSpPr>
        <p:spPr bwMode="auto">
          <a:xfrm>
            <a:off x="152400" y="892175"/>
            <a:ext cx="8763000" cy="1938992"/>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p>
            <a:pPr>
              <a:defRPr/>
            </a:pPr>
            <a:r>
              <a:rPr lang="en-US" altLang="zh-CN" b="1" dirty="0" smtClean="0">
                <a:solidFill>
                  <a:srgbClr val="FFFFFF"/>
                </a:solidFill>
                <a:latin typeface="Arial" charset="0"/>
                <a:ea typeface="宋体" charset="-122"/>
              </a:rPr>
              <a:t>I. (1-2) </a:t>
            </a:r>
            <a:r>
              <a:rPr lang="mn-MN" altLang="zh-CN" b="1" dirty="0" smtClean="0">
                <a:solidFill>
                  <a:srgbClr val="FFFFFF"/>
                </a:solidFill>
                <a:latin typeface="Arial" charset="0"/>
                <a:ea typeface="宋体" charset="-122"/>
              </a:rPr>
              <a:t>Иуда өөрийгөө уг захиаг бичигч болохыг хаяг нь тодорхойгүй итгэгчдэд хаяглан, тэдэнд өршөөл, хайр, амар тайвныг хүсэн ерөөхдөө арцалдагч нараас итгэлээ хамгаалах ёстойг бичсэн</a:t>
            </a:r>
            <a:r>
              <a:rPr lang="en-US" altLang="zh-CN" b="1" dirty="0" smtClean="0">
                <a:solidFill>
                  <a:srgbClr val="FFFFFF"/>
                </a:solidFill>
                <a:latin typeface="Arial" charset="0"/>
                <a:ea typeface="宋体" charset="-122"/>
              </a:rPr>
              <a:t>. </a:t>
            </a:r>
          </a:p>
          <a:p>
            <a:pPr>
              <a:defRPr/>
            </a:pPr>
            <a:endParaRPr lang="en-US" altLang="zh-CN" b="1" dirty="0">
              <a:solidFill>
                <a:srgbClr val="FFFFFF"/>
              </a:solidFill>
              <a:latin typeface="Arial" charset="0"/>
              <a:ea typeface="宋体" charset="-122"/>
              <a:cs typeface="宋体" charset="-122"/>
            </a:endParaRPr>
          </a:p>
        </p:txBody>
      </p:sp>
      <p:sp>
        <p:nvSpPr>
          <p:cNvPr id="19466" name="Text Box 10"/>
          <p:cNvSpPr txBox="1">
            <a:spLocks noChangeArrowheads="1"/>
          </p:cNvSpPr>
          <p:nvPr/>
        </p:nvSpPr>
        <p:spPr bwMode="auto">
          <a:xfrm>
            <a:off x="152400" y="3260725"/>
            <a:ext cx="8763000" cy="1569660"/>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b="1" dirty="0" smtClean="0">
                <a:solidFill>
                  <a:srgbClr val="FFFFFF"/>
                </a:solidFill>
                <a:latin typeface="Arial" charset="0"/>
                <a:ea typeface="宋体" charset="-122"/>
              </a:rPr>
              <a:t>II. (3-16) </a:t>
            </a:r>
            <a:r>
              <a:rPr lang="mn-MN" altLang="zh-CN" b="1" dirty="0" smtClean="0">
                <a:solidFill>
                  <a:srgbClr val="FFFFFF"/>
                </a:solidFill>
                <a:latin typeface="Arial" charset="0"/>
                <a:ea typeface="宋体" charset="-122"/>
              </a:rPr>
              <a:t>Иуда тэдгээр арцалдагчдыг тодорхой дүрслэн, чуулганд нууцаар нэвтрэн хөнөөлт ажлаа явуулдаг болохыг анхааруулан болгоомжлуулжээ</a:t>
            </a:r>
            <a:endParaRPr lang="en-US" dirty="0" smtClean="0">
              <a:solidFill>
                <a:srgbClr val="FFFFFF"/>
              </a:solidFill>
              <a:latin typeface="Arial" charset="0"/>
            </a:endParaRPr>
          </a:p>
          <a:p>
            <a:pPr eaLnBrk="1" hangingPunct="1">
              <a:defRPr/>
            </a:pPr>
            <a:endParaRPr lang="en-US" dirty="0" smtClean="0">
              <a:solidFill>
                <a:srgbClr val="FFFFFF"/>
              </a:solidFill>
              <a:latin typeface="Arial" charset="0"/>
              <a:ea typeface="宋体" charset="0"/>
              <a:cs typeface="宋体" charset="0"/>
            </a:endParaRPr>
          </a:p>
        </p:txBody>
      </p:sp>
      <p:sp>
        <p:nvSpPr>
          <p:cNvPr id="19467" name="Text Box 11"/>
          <p:cNvSpPr txBox="1">
            <a:spLocks noChangeArrowheads="1"/>
          </p:cNvSpPr>
          <p:nvPr/>
        </p:nvSpPr>
        <p:spPr bwMode="auto">
          <a:xfrm>
            <a:off x="152400" y="5257800"/>
            <a:ext cx="8763000" cy="1569660"/>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p>
            <a:pPr>
              <a:defRPr/>
            </a:pPr>
            <a:r>
              <a:rPr lang="en-US" altLang="zh-CN" b="1" dirty="0" smtClean="0">
                <a:solidFill>
                  <a:srgbClr val="FFFFFF"/>
                </a:solidFill>
                <a:latin typeface="Arial" charset="0"/>
                <a:ea typeface="宋体" charset="-122"/>
              </a:rPr>
              <a:t>III. (17-23) </a:t>
            </a:r>
            <a:r>
              <a:rPr lang="mn-MN" altLang="zh-CN" b="1" dirty="0" smtClean="0">
                <a:solidFill>
                  <a:srgbClr val="FFFFFF"/>
                </a:solidFill>
                <a:latin typeface="Arial" charset="0"/>
                <a:ea typeface="宋体" charset="-122"/>
              </a:rPr>
              <a:t>Иуда хэрхэн тэдгээр хуурамч дүр эсгэгч нараас болгоомжлох талаар гурван арга замыг зааж, тэгснээр тэд тэрс буруу сургаалаас итгэлээ хэрхэн хамгаалж чадахыг бичсэн</a:t>
            </a:r>
            <a:r>
              <a:rPr lang="en-US" altLang="zh-CN" b="1" dirty="0" smtClean="0">
                <a:solidFill>
                  <a:srgbClr val="FFFFFF"/>
                </a:solidFill>
                <a:latin typeface="Arial" charset="0"/>
                <a:ea typeface="宋体" charset="-122"/>
              </a:rPr>
              <a:t>.</a:t>
            </a:r>
            <a:endParaRPr lang="en-US" altLang="zh-CN" b="1" dirty="0">
              <a:solidFill>
                <a:srgbClr val="FFFFFF"/>
              </a:solidFill>
              <a:latin typeface="Arial" charset="0"/>
              <a:ea typeface="宋体" charset="-122"/>
              <a:cs typeface="宋体"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 calcmode="lin" valueType="num">
                                      <p:cBhvr additive="base">
                                        <p:cTn id="7" dur="500" fill="hold"/>
                                        <p:tgtEl>
                                          <p:spTgt spid="19466"/>
                                        </p:tgtEl>
                                        <p:attrNameLst>
                                          <p:attrName>ppt_x</p:attrName>
                                        </p:attrNameLst>
                                      </p:cBhvr>
                                      <p:tavLst>
                                        <p:tav tm="0">
                                          <p:val>
                                            <p:strVal val="#ppt_x"/>
                                          </p:val>
                                        </p:tav>
                                        <p:tav tm="100000">
                                          <p:val>
                                            <p:strVal val="#ppt_x"/>
                                          </p:val>
                                        </p:tav>
                                      </p:tavLst>
                                    </p:anim>
                                    <p:anim calcmode="lin" valueType="num">
                                      <p:cBhvr additive="base">
                                        <p:cTn id="8"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additive="base">
                                        <p:cTn id="13" dur="500" fill="hold"/>
                                        <p:tgtEl>
                                          <p:spTgt spid="19467"/>
                                        </p:tgtEl>
                                        <p:attrNameLst>
                                          <p:attrName>ppt_x</p:attrName>
                                        </p:attrNameLst>
                                      </p:cBhvr>
                                      <p:tavLst>
                                        <p:tav tm="0">
                                          <p:val>
                                            <p:strVal val="#ppt_x"/>
                                          </p:val>
                                        </p:tav>
                                        <p:tav tm="100000">
                                          <p:val>
                                            <p:strVal val="#ppt_x"/>
                                          </p:val>
                                        </p:tav>
                                      </p:tavLst>
                                    </p:anim>
                                    <p:anim calcmode="lin" valueType="num">
                                      <p:cBhvr additive="base">
                                        <p:cTn id="14" dur="500" fill="hold"/>
                                        <p:tgtEl>
                                          <p:spTgt spid="194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autoUpdateAnimBg="0"/>
      <p:bldP spid="19467"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1219200" y="0"/>
            <a:ext cx="8001000" cy="1676400"/>
          </a:xfrm>
          <a:solidFill>
            <a:schemeClr val="tx1"/>
          </a:solidFill>
        </p:spPr>
        <p:txBody>
          <a:bodyPr/>
          <a:lstStyle/>
          <a:p>
            <a:pPr eaLnBrk="1" hangingPunct="1"/>
            <a:r>
              <a:rPr lang="en-US" sz="2800">
                <a:solidFill>
                  <a:schemeClr val="tx1"/>
                </a:solidFill>
                <a:latin typeface="Arial" charset="0"/>
                <a:cs typeface="Arial" charset="0"/>
              </a:rPr>
              <a:t>Political Pretenders</a:t>
            </a:r>
            <a:endParaRPr lang="en-US" sz="2800">
              <a:solidFill>
                <a:schemeClr val="bg1"/>
              </a:solidFill>
              <a:latin typeface="Arial" charset="0"/>
              <a:cs typeface="Arial" charset="0"/>
            </a:endParaRPr>
          </a:p>
        </p:txBody>
      </p:sp>
      <p:sp>
        <p:nvSpPr>
          <p:cNvPr id="36868" name="Text Box 4"/>
          <p:cNvSpPr txBox="1">
            <a:spLocks noChangeArrowheads="1"/>
          </p:cNvSpPr>
          <p:nvPr/>
        </p:nvSpPr>
        <p:spPr bwMode="auto">
          <a:xfrm>
            <a:off x="2079625" y="6202363"/>
            <a:ext cx="6907404" cy="523220"/>
          </a:xfrm>
          <a:prstGeom prst="rect">
            <a:avLst/>
          </a:prstGeom>
          <a:solidFill>
            <a:srgbClr val="FF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mn-MN" sz="2800" dirty="0" smtClean="0">
                <a:solidFill>
                  <a:srgbClr val="FFFFFF"/>
                </a:solidFill>
                <a:latin typeface="Arial" charset="0"/>
                <a:cs typeface="Arial" charset="0"/>
              </a:rPr>
              <a:t>Дэлхий хүртэл дүр эсгэгчдэд дургүйцдэг.</a:t>
            </a:r>
            <a:endParaRPr lang="en-US" sz="2800" dirty="0">
              <a:solidFill>
                <a:srgbClr val="FFFFFF"/>
              </a:solidFill>
              <a:latin typeface="Arial" charset="0"/>
              <a:cs typeface="Arial" charset="0"/>
            </a:endParaRPr>
          </a:p>
        </p:txBody>
      </p:sp>
      <p:sp>
        <p:nvSpPr>
          <p:cNvPr id="36869" name="Rectangle 5"/>
          <p:cNvSpPr>
            <a:spLocks noChangeArrowheads="1"/>
          </p:cNvSpPr>
          <p:nvPr/>
        </p:nvSpPr>
        <p:spPr bwMode="auto">
          <a:xfrm>
            <a:off x="1258888" y="2057400"/>
            <a:ext cx="78851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spcBef>
                <a:spcPct val="20000"/>
              </a:spcBef>
              <a:buClr>
                <a:schemeClr val="tx2"/>
              </a:buClr>
              <a:buFont typeface="Wingdings" charset="0"/>
              <a:buNone/>
            </a:pPr>
            <a:r>
              <a:rPr lang="ru-RU" altLang="ja-JP" sz="2800" b="1" dirty="0" smtClean="0">
                <a:latin typeface="Arial" charset="0"/>
                <a:cs typeface="Arial" charset="0"/>
              </a:rPr>
              <a:t>"</a:t>
            </a:r>
            <a:r>
              <a:rPr lang="mn-MN" altLang="ja-JP" sz="2800" b="1" dirty="0" smtClean="0">
                <a:latin typeface="Arial" charset="0"/>
                <a:cs typeface="Arial" charset="0"/>
              </a:rPr>
              <a:t>Санал </a:t>
            </a:r>
            <a:r>
              <a:rPr lang="mn-MN" altLang="ja-JP" sz="2800" b="1" dirty="0" smtClean="0">
                <a:latin typeface="Arial" charset="0"/>
                <a:cs typeface="Arial" charset="0"/>
              </a:rPr>
              <a:t>асуулгаар</a:t>
            </a:r>
            <a:r>
              <a:rPr lang="en-US" altLang="ja-JP" sz="2800" b="1" dirty="0" smtClean="0">
                <a:latin typeface="Arial" charset="0"/>
                <a:cs typeface="Arial" charset="0"/>
              </a:rPr>
              <a:t> </a:t>
            </a:r>
            <a:r>
              <a:rPr lang="en-US" altLang="ja-JP" sz="2800" b="1" dirty="0">
                <a:latin typeface="Arial" charset="0"/>
                <a:cs typeface="Arial" charset="0"/>
              </a:rPr>
              <a:t>. . . </a:t>
            </a:r>
            <a:r>
              <a:rPr lang="mn-MN" altLang="ja-JP" sz="2800" b="1" dirty="0" smtClean="0">
                <a:latin typeface="Arial" charset="0"/>
                <a:cs typeface="Arial" charset="0"/>
              </a:rPr>
              <a:t>Сонгогчдын бодолд байгаа хамгийн чухал таван зүйлд ёс суртахуунтай байх гэжээ. Харин энэ нь Библиэс иш татах, цуглаанд явах, олны өмнө залбирч байгаа хүмүүсийг л Цагаан Ордонд харахыг хамгийн их хүсдэг гэсэн үг биш. Тэдэнд аль хэдийнээ тийм хүн байсан</a:t>
            </a:r>
            <a:r>
              <a:rPr lang="en-US" altLang="ja-JP" sz="2800" b="1" dirty="0" smtClean="0">
                <a:latin typeface="Arial" charset="0"/>
                <a:cs typeface="Arial" charset="0"/>
              </a:rPr>
              <a:t>.</a:t>
            </a:r>
            <a:r>
              <a:rPr lang="ru-RU" altLang="ja-JP" sz="2800" b="1" dirty="0" smtClean="0">
                <a:latin typeface="Arial" charset="0"/>
                <a:cs typeface="Arial" charset="0"/>
              </a:rPr>
              <a:t>"</a:t>
            </a:r>
            <a:endParaRPr lang="en-US" altLang="ja-JP" sz="2800" b="1" dirty="0">
              <a:latin typeface="Arial" charset="0"/>
              <a:cs typeface="Arial" charset="0"/>
            </a:endParaRPr>
          </a:p>
          <a:p>
            <a:pPr algn="r">
              <a:spcBef>
                <a:spcPct val="20000"/>
              </a:spcBef>
              <a:buClr>
                <a:schemeClr val="tx2"/>
              </a:buClr>
              <a:buFont typeface="Wingdings" charset="0"/>
              <a:buChar char="w"/>
            </a:pPr>
            <a:r>
              <a:rPr lang="en-US" sz="2800" b="1" dirty="0" smtClean="0">
                <a:latin typeface="Arial" charset="0"/>
                <a:cs typeface="Arial" charset="0"/>
              </a:rPr>
              <a:t>K</a:t>
            </a:r>
            <a:r>
              <a:rPr lang="mn-MN" sz="2800" b="1" dirty="0" smtClean="0">
                <a:latin typeface="Arial" charset="0"/>
                <a:cs typeface="Arial" charset="0"/>
              </a:rPr>
              <a:t>еннет</a:t>
            </a:r>
            <a:r>
              <a:rPr lang="en-US" sz="2800" b="1" dirty="0" smtClean="0">
                <a:latin typeface="Arial" charset="0"/>
                <a:cs typeface="Arial" charset="0"/>
              </a:rPr>
              <a:t> </a:t>
            </a:r>
            <a:r>
              <a:rPr lang="mn-MN" sz="2800" b="1" dirty="0" smtClean="0">
                <a:latin typeface="Arial" charset="0"/>
                <a:cs typeface="Arial" charset="0"/>
              </a:rPr>
              <a:t>Л</a:t>
            </a:r>
            <a:r>
              <a:rPr lang="en-US" sz="2800" b="1" dirty="0" smtClean="0">
                <a:latin typeface="Arial" charset="0"/>
                <a:cs typeface="Arial" charset="0"/>
              </a:rPr>
              <a:t>. </a:t>
            </a:r>
            <a:r>
              <a:rPr lang="mn-MN" sz="2800" b="1" dirty="0" smtClean="0">
                <a:latin typeface="Arial" charset="0"/>
                <a:cs typeface="Arial" charset="0"/>
              </a:rPr>
              <a:t>Воодворд </a:t>
            </a:r>
            <a:endParaRPr lang="en-US" sz="2800" b="1" dirty="0">
              <a:latin typeface="Arial" charset="0"/>
              <a:cs typeface="Arial" charset="0"/>
            </a:endParaRPr>
          </a:p>
          <a:p>
            <a:pPr algn="r">
              <a:spcBef>
                <a:spcPct val="20000"/>
              </a:spcBef>
              <a:buClr>
                <a:schemeClr val="tx2"/>
              </a:buClr>
              <a:buFont typeface="Wingdings" charset="0"/>
              <a:buNone/>
            </a:pPr>
            <a:r>
              <a:rPr lang="en-US" sz="1800" b="1" dirty="0">
                <a:latin typeface="Arial" charset="0"/>
                <a:cs typeface="Arial" charset="0"/>
              </a:rPr>
              <a:t>www.msnbc.com/news/363916.asp</a:t>
            </a:r>
          </a:p>
        </p:txBody>
      </p:sp>
      <p:sp>
        <p:nvSpPr>
          <p:cNvPr id="182276" name="Rectangle 7"/>
          <p:cNvSpPr>
            <a:spLocks noChangeArrowheads="1"/>
          </p:cNvSpPr>
          <p:nvPr/>
        </p:nvSpPr>
        <p:spPr bwMode="auto">
          <a:xfrm>
            <a:off x="1219200" y="0"/>
            <a:ext cx="8001000" cy="1676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mn-MN" sz="2800" dirty="0" smtClean="0">
                <a:solidFill>
                  <a:schemeClr val="bg1"/>
                </a:solidFill>
                <a:latin typeface="Arial" charset="0"/>
                <a:cs typeface="Arial" charset="0"/>
              </a:rPr>
              <a:t>Клинтоны хоёр дах  ерөнхийлөгчийн ажлын хугацаанд, Жоорж Бушийн эсрэг Ал Гоорь өрсөлдөх үед</a:t>
            </a:r>
            <a:r>
              <a:rPr lang="en-US" sz="2800" dirty="0" smtClean="0">
                <a:solidFill>
                  <a:schemeClr val="bg1"/>
                </a:solidFill>
                <a:latin typeface="Arial" charset="0"/>
                <a:cs typeface="Arial" charset="0"/>
              </a:rPr>
              <a:t> </a:t>
            </a:r>
            <a:r>
              <a:rPr lang="en-US" sz="2800" dirty="0">
                <a:solidFill>
                  <a:schemeClr val="bg1"/>
                </a:solidFill>
                <a:latin typeface="Arial" charset="0"/>
                <a:cs typeface="Arial" charset="0"/>
              </a:rPr>
              <a:t/>
            </a:r>
            <a:br>
              <a:rPr lang="en-US" sz="2800" dirty="0">
                <a:solidFill>
                  <a:schemeClr val="bg1"/>
                </a:solidFill>
                <a:latin typeface="Arial" charset="0"/>
                <a:cs typeface="Arial" charset="0"/>
              </a:rPr>
            </a:br>
            <a:r>
              <a:rPr lang="en-US" sz="2800" dirty="0" smtClean="0">
                <a:solidFill>
                  <a:schemeClr val="bg1"/>
                </a:solidFill>
                <a:latin typeface="Arial" charset="0"/>
                <a:cs typeface="Arial" charset="0"/>
              </a:rPr>
              <a:t> (</a:t>
            </a:r>
            <a:r>
              <a:rPr lang="mn-MN" sz="2800" dirty="0" smtClean="0">
                <a:solidFill>
                  <a:schemeClr val="bg1"/>
                </a:solidFill>
                <a:latin typeface="Arial" charset="0"/>
                <a:cs typeface="Arial" charset="0"/>
              </a:rPr>
              <a:t>2000 оны 3 сард</a:t>
            </a:r>
            <a:r>
              <a:rPr lang="en-US" sz="2800" dirty="0" smtClean="0">
                <a:solidFill>
                  <a:schemeClr val="bg1"/>
                </a:solidFill>
                <a:latin typeface="Arial" charset="0"/>
                <a:cs typeface="Arial" charset="0"/>
              </a:rPr>
              <a:t>) </a:t>
            </a:r>
            <a:r>
              <a:rPr lang="mn-MN" sz="2800" dirty="0" smtClean="0">
                <a:solidFill>
                  <a:schemeClr val="bg1"/>
                </a:solidFill>
                <a:latin typeface="Arial" charset="0"/>
                <a:cs typeface="Arial" charset="0"/>
              </a:rPr>
              <a:t>нэг сэтгүүлч</a:t>
            </a:r>
            <a:r>
              <a:rPr lang="en-US" sz="2800" dirty="0" smtClean="0">
                <a:solidFill>
                  <a:schemeClr val="bg1"/>
                </a:solidFill>
                <a:latin typeface="Arial" charset="0"/>
                <a:cs typeface="Arial" charset="0"/>
              </a:rPr>
              <a:t> </a:t>
            </a:r>
            <a:r>
              <a:rPr lang="mn-MN" sz="2800" dirty="0" smtClean="0">
                <a:solidFill>
                  <a:schemeClr val="bg1"/>
                </a:solidFill>
                <a:latin typeface="Arial" charset="0"/>
                <a:cs typeface="Arial" charset="0"/>
              </a:rPr>
              <a:t>онцлохдоо</a:t>
            </a:r>
            <a:r>
              <a:rPr lang="en-US" sz="2800" dirty="0" smtClean="0">
                <a:solidFill>
                  <a:schemeClr val="bg1"/>
                </a:solidFill>
                <a:latin typeface="Arial" charset="0"/>
                <a:cs typeface="Arial" charset="0"/>
              </a:rPr>
              <a:t>…</a:t>
            </a:r>
            <a:endParaRPr lang="en-US" sz="2800" dirty="0">
              <a:solidFill>
                <a:schemeClr val="bg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blinds(horizontal)">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869">
                                            <p:txEl>
                                              <p:pRg st="0" end="0"/>
                                            </p:txEl>
                                          </p:spTgt>
                                        </p:tgtEl>
                                        <p:attrNameLst>
                                          <p:attrName>style.visibility</p:attrName>
                                        </p:attrNameLst>
                                      </p:cBhvr>
                                      <p:to>
                                        <p:strVal val="visible"/>
                                      </p:to>
                                    </p:set>
                                    <p:animEffect transition="in" filter="wipe(up)">
                                      <p:cBhvr>
                                        <p:cTn id="12" dur="5000"/>
                                        <p:tgtEl>
                                          <p:spTgt spid="36869">
                                            <p:txEl>
                                              <p:pRg st="0" end="0"/>
                                            </p:txEl>
                                          </p:spTgt>
                                        </p:tgtEl>
                                      </p:cBhvr>
                                    </p:animEffect>
                                  </p:childTnLst>
                                </p:cTn>
                              </p:par>
                            </p:childTnLst>
                          </p:cTn>
                        </p:par>
                        <p:par>
                          <p:cTn id="13" fill="hold" nodeType="afterGroup">
                            <p:stCondLst>
                              <p:cond delay="5000"/>
                            </p:stCondLst>
                            <p:childTnLst>
                              <p:par>
                                <p:cTn id="14" presetID="22" presetClass="entr" presetSubtype="1" fill="hold" grpId="0" nodeType="afterEffect">
                                  <p:stCondLst>
                                    <p:cond delay="0"/>
                                  </p:stCondLst>
                                  <p:childTnLst>
                                    <p:set>
                                      <p:cBhvr>
                                        <p:cTn id="15" dur="1" fill="hold">
                                          <p:stCondLst>
                                            <p:cond delay="0"/>
                                          </p:stCondLst>
                                        </p:cTn>
                                        <p:tgtEl>
                                          <p:spTgt spid="36869">
                                            <p:txEl>
                                              <p:pRg st="1" end="1"/>
                                            </p:txEl>
                                          </p:spTgt>
                                        </p:tgtEl>
                                        <p:attrNameLst>
                                          <p:attrName>style.visibility</p:attrName>
                                        </p:attrNameLst>
                                      </p:cBhvr>
                                      <p:to>
                                        <p:strVal val="visible"/>
                                      </p:to>
                                    </p:set>
                                    <p:animEffect transition="in" filter="wipe(up)">
                                      <p:cBhvr>
                                        <p:cTn id="16" dur="500"/>
                                        <p:tgtEl>
                                          <p:spTgt spid="36869">
                                            <p:txEl>
                                              <p:pRg st="1" end="1"/>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Effect transition="in" filter="wipe(up)">
                                      <p:cBhvr>
                                        <p:cTn id="19" dur="500"/>
                                        <p:tgtEl>
                                          <p:spTgt spid="368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build="p"/>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813" y="4800600"/>
            <a:ext cx="20081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Arial" charset="0"/>
              </a:rPr>
              <a:t>Application</a:t>
            </a:r>
          </a:p>
        </p:txBody>
      </p:sp>
      <p:sp>
        <p:nvSpPr>
          <p:cNvPr id="184323" name="Text Box 3"/>
          <p:cNvSpPr txBox="1">
            <a:spLocks noChangeArrowheads="1"/>
          </p:cNvSpPr>
          <p:nvPr/>
        </p:nvSpPr>
        <p:spPr bwMode="auto">
          <a:xfrm>
            <a:off x="8305800" y="152400"/>
            <a:ext cx="69215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310</a:t>
            </a:r>
            <a:endParaRPr lang="en-US">
              <a:solidFill>
                <a:srgbClr val="FFFFFF"/>
              </a:solidFill>
              <a:latin typeface="Arial" charset="0"/>
            </a:endParaRPr>
          </a:p>
        </p:txBody>
      </p:sp>
      <p:sp>
        <p:nvSpPr>
          <p:cNvPr id="22532" name="Text Box 4"/>
          <p:cNvSpPr txBox="1">
            <a:spLocks noChangeArrowheads="1"/>
          </p:cNvSpPr>
          <p:nvPr/>
        </p:nvSpPr>
        <p:spPr bwMode="auto">
          <a:xfrm>
            <a:off x="0" y="1219200"/>
            <a:ext cx="9144000" cy="304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n-MN" altLang="zh-CN" sz="3200" b="1" dirty="0" smtClean="0">
                <a:latin typeface="Arial" charset="0"/>
                <a:ea typeface="宋体" charset="-122"/>
              </a:rPr>
              <a:t>Чуулганд буй сүсэггүй хүмүүстэй та тэмцдэг үү? Эсвэл Бурханы хэмжүүрийг дорд үзсэн хүндэтгэл мөргөл ба Христэд үнэнч бус байх бурханлаг бус явдлуудыг нь хүлээн зөвшөөрсөөр байна уу?</a:t>
            </a:r>
            <a:endParaRPr lang="en-US" altLang="zh-CN" sz="3200" b="1" dirty="0" smtClean="0">
              <a:latin typeface="Arial" charset="0"/>
              <a:ea typeface="宋体" charset="-122"/>
            </a:endParaRPr>
          </a:p>
          <a:p>
            <a:pPr algn="ctr" eaLnBrk="1" hangingPunct="1">
              <a:buFont typeface="Wingdings" charset="0"/>
              <a:buNone/>
            </a:pPr>
            <a:endParaRPr lang="en-US" altLang="zh-CN" sz="3200" b="1" dirty="0">
              <a:latin typeface="Arial" charset="0"/>
              <a:ea typeface="宋体" charset="0"/>
              <a:cs typeface="宋体" charset="0"/>
            </a:endParaRPr>
          </a:p>
        </p:txBody>
      </p:sp>
      <p:sp>
        <p:nvSpPr>
          <p:cNvPr id="22534" name="Text Box 6"/>
          <p:cNvSpPr txBox="1">
            <a:spLocks noChangeArrowheads="1"/>
          </p:cNvSpPr>
          <p:nvPr/>
        </p:nvSpPr>
        <p:spPr bwMode="auto">
          <a:xfrm>
            <a:off x="0" y="3276600"/>
            <a:ext cx="91440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n-MN" altLang="zh-CN" sz="3200" b="1" dirty="0" smtClean="0">
                <a:latin typeface="Arial" charset="0"/>
                <a:ea typeface="宋体" charset="-122"/>
              </a:rPr>
              <a:t>Монголын чуулгануудад газар авч буй ямар сүсэггүй, журамгүй байдлууд байна вэ?</a:t>
            </a:r>
            <a:r>
              <a:rPr lang="en-US" altLang="zh-CN" sz="3200" b="1" dirty="0" smtClean="0">
                <a:latin typeface="Arial" charset="0"/>
                <a:ea typeface="宋体" charset="-122"/>
              </a:rPr>
              <a:t> </a:t>
            </a:r>
          </a:p>
          <a:p>
            <a:pPr algn="ctr" eaLnBrk="1" hangingPunct="1">
              <a:buFont typeface="Wingdings" charset="0"/>
              <a:buNone/>
            </a:pPr>
            <a:endParaRPr lang="en-US" altLang="zh-CN" sz="3200" b="1" dirty="0">
              <a:latin typeface="Arial" charset="0"/>
              <a:ea typeface="宋体" charset="0"/>
              <a:cs typeface="宋体" charset="0"/>
            </a:endParaRPr>
          </a:p>
        </p:txBody>
      </p:sp>
      <p:sp>
        <p:nvSpPr>
          <p:cNvPr id="184326" name="WordArt 9"/>
          <p:cNvSpPr>
            <a:spLocks noChangeArrowheads="1" noChangeShapeType="1" noTextEdit="1"/>
          </p:cNvSpPr>
          <p:nvPr/>
        </p:nvSpPr>
        <p:spPr bwMode="auto">
          <a:xfrm>
            <a:off x="381000" y="304800"/>
            <a:ext cx="21336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mn-MN" sz="3600" b="1" kern="10" dirty="0" smtClean="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pitchFamily="34" charset="0"/>
                <a:ea typeface="Impact"/>
                <a:cs typeface="Arial" pitchFamily="34" charset="0"/>
              </a:rPr>
              <a:t>Хэрэгжүүлэлт</a:t>
            </a:r>
            <a:endPar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pitchFamily="34" charset="0"/>
              <a:ea typeface="Impact"/>
              <a:cs typeface="Arial" pitchFamily="34" charset="0"/>
            </a:endParaRP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Font typeface="Wingdings" charset="0"/>
              <a:buChar char="w"/>
            </a:pPr>
            <a:r>
              <a:rPr lang="mn-MN" sz="2800" b="1" dirty="0" smtClean="0">
                <a:latin typeface="Arial" charset="0"/>
              </a:rPr>
              <a:t>Ёс зүйн алдаанд орсон пасторууд</a:t>
            </a:r>
            <a:endParaRPr lang="en-US" sz="2800" b="1" dirty="0">
              <a:latin typeface="Arial" charset="0"/>
            </a:endParaRPr>
          </a:p>
          <a:p>
            <a:pPr marL="342900" indent="-342900">
              <a:spcBef>
                <a:spcPct val="20000"/>
              </a:spcBef>
              <a:buClr>
                <a:schemeClr val="tx2"/>
              </a:buClr>
              <a:buFont typeface="Wingdings" charset="0"/>
              <a:buChar char="w"/>
            </a:pPr>
            <a:r>
              <a:rPr lang="mn-MN" sz="2800" b="1" dirty="0" smtClean="0">
                <a:latin typeface="Arial" charset="0"/>
              </a:rPr>
              <a:t>Эрүүл, баян байдлыг тунхаглагчид</a:t>
            </a:r>
            <a:endParaRPr lang="en-US" sz="2800" b="1" dirty="0" smtClean="0">
              <a:latin typeface="Arial" charset="0"/>
            </a:endParaRPr>
          </a:p>
          <a:p>
            <a:pPr marL="342900" indent="-342900">
              <a:spcBef>
                <a:spcPct val="20000"/>
              </a:spcBef>
              <a:buClr>
                <a:schemeClr val="tx2"/>
              </a:buClr>
              <a:buFont typeface="Wingdings" charset="0"/>
              <a:buChar char="w"/>
            </a:pPr>
            <a:endParaRPr lang="en-US" sz="2800" b="1"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4" grpId="0" animBg="1" autoUpdateAnimBg="0"/>
      <p:bldP spid="22540" grpId="0" build="p"/>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186370"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968375" y="146050"/>
            <a:ext cx="7248525"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I believe in Jesus. </a:t>
            </a:r>
          </a:p>
          <a:p>
            <a:pPr algn="ctr" eaLnBrk="0" hangingPunct="0">
              <a:defRPr/>
            </a:pPr>
            <a:r>
              <a:rPr lang="en-US" sz="3600" b="1" dirty="0">
                <a:solidFill>
                  <a:srgbClr val="FFFFFF"/>
                </a:solidFill>
                <a:latin typeface="Arial" pitchFamily="-107" charset="0"/>
              </a:rPr>
              <a:t>I believe He is the Son of God.</a:t>
            </a:r>
          </a:p>
          <a:p>
            <a:pPr algn="ctr" eaLnBrk="0" hangingPunct="0">
              <a:defRPr/>
            </a:pPr>
            <a:r>
              <a:rPr lang="en-US" sz="3600" b="1" dirty="0">
                <a:solidFill>
                  <a:srgbClr val="FFFFFF"/>
                </a:solidFill>
                <a:latin typeface="Arial" pitchFamily="-107" charset="0"/>
              </a:rPr>
              <a:t>I believe He died and rose again,</a:t>
            </a:r>
          </a:p>
          <a:p>
            <a:pPr algn="ctr" eaLnBrk="0" hangingPunct="0">
              <a:defRPr/>
            </a:pPr>
            <a:r>
              <a:rPr lang="en-US" sz="3600" b="1" dirty="0">
                <a:solidFill>
                  <a:srgbClr val="FFFFFF"/>
                </a:solidFill>
                <a:latin typeface="Arial" pitchFamily="-107" charset="0"/>
              </a:rPr>
              <a:t>I believe He paid for us all.</a:t>
            </a: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188418"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881063" y="146050"/>
            <a:ext cx="7423150"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He</a:t>
            </a:r>
            <a:r>
              <a:rPr lang="fr-FR" sz="3600" b="1" dirty="0">
                <a:solidFill>
                  <a:srgbClr val="FFFFFF"/>
                </a:solidFill>
                <a:latin typeface="Arial" pitchFamily="-107" charset="0"/>
              </a:rPr>
              <a:t>'</a:t>
            </a:r>
            <a:r>
              <a:rPr lang="en-US" sz="3600" b="1" dirty="0">
                <a:solidFill>
                  <a:srgbClr val="FFFFFF"/>
                </a:solidFill>
                <a:latin typeface="Arial" pitchFamily="-107" charset="0"/>
              </a:rPr>
              <a:t>s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190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823913" y="69850"/>
            <a:ext cx="7526337"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a:solidFill>
                  <a:srgbClr val="FFFFFF"/>
                </a:solidFill>
                <a:latin typeface="Arial" pitchFamily="-107" charset="0"/>
              </a:rPr>
              <a:t>I believe in You, Lord. </a:t>
            </a:r>
          </a:p>
          <a:p>
            <a:pPr algn="ctr" eaLnBrk="0" hangingPunct="0">
              <a:defRPr/>
            </a:pPr>
            <a:r>
              <a:rPr lang="en-US" sz="3600" b="1">
                <a:solidFill>
                  <a:srgbClr val="FFFFFF"/>
                </a:solidFill>
                <a:latin typeface="Arial" pitchFamily="-107" charset="0"/>
              </a:rPr>
              <a:t>I believe You are the Son of God.</a:t>
            </a:r>
          </a:p>
          <a:p>
            <a:pPr algn="ctr" eaLnBrk="0" hangingPunct="0">
              <a:defRPr/>
            </a:pPr>
            <a:r>
              <a:rPr lang="en-US" sz="3600" b="1">
                <a:solidFill>
                  <a:srgbClr val="FFFFFF"/>
                </a:solidFill>
                <a:latin typeface="Arial" pitchFamily="-107" charset="0"/>
              </a:rPr>
              <a:t>I believe You died and rose again,</a:t>
            </a:r>
          </a:p>
          <a:p>
            <a:pPr algn="ctr" eaLnBrk="0" hangingPunct="0">
              <a:defRPr/>
            </a:pPr>
            <a:r>
              <a:rPr lang="en-US" sz="3600" b="1">
                <a:solidFill>
                  <a:srgbClr val="FFFFFF"/>
                </a:solidFill>
                <a:latin typeface="Arial" pitchFamily="-107" charset="0"/>
              </a:rPr>
              <a:t>I believe You paid for us all.</a:t>
            </a: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dirty="0"/>
          </a:p>
        </p:txBody>
      </p:sp>
      <p:pic>
        <p:nvPicPr>
          <p:cNvPr id="8" name="Picture 7" descr="rev 17 USA killed g-n-dead2.jpg"/>
          <p:cNvPicPr>
            <a:picLocks noChangeAspect="1"/>
          </p:cNvPicPr>
          <p:nvPr/>
        </p:nvPicPr>
        <p:blipFill>
          <a:blip r:embed="rId3">
            <a:extLst>
              <a:ext uri="{28A0092B-C50C-407E-A947-70E740481C1C}">
                <a14:useLocalDpi xmlns:a14="http://schemas.microsoft.com/office/drawing/2010/main" val="0"/>
              </a:ext>
            </a:extLst>
          </a:blip>
          <a:srcRect b="42935"/>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6"/>
          <p:cNvSpPr txBox="1">
            <a:spLocks noChangeArrowheads="1"/>
          </p:cNvSpPr>
          <p:nvPr/>
        </p:nvSpPr>
        <p:spPr bwMode="auto">
          <a:xfrm>
            <a:off x="0" y="-44450"/>
            <a:ext cx="9180513" cy="871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4400" b="1" i="0" u="none" strike="noStrike" kern="0" cap="none" spc="0" normalizeH="0" baseline="0" noProof="0" smtClean="0">
                <a:ln>
                  <a:noFill/>
                </a:ln>
                <a:solidFill>
                  <a:schemeClr val="bg1"/>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Бурхангүй Үзэл</a:t>
            </a:r>
            <a:endParaRPr kumimoji="0" lang="en-US" sz="4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
        <p:nvSpPr>
          <p:cNvPr id="10"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1"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mn-MN"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Ниэтше</a:t>
            </a: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r>
              <a:rPr lang="mn-MN"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үхсэн</a:t>
            </a: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ru-RU"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r>
            <a:b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r>
              <a:rPr lang="mn-MN"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Бурхан</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1900</a:t>
            </a:r>
            <a:endParaRPr lang="en-US" sz="66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12"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sz="8800" b="1" dirty="0" smtClean="0">
                <a:solidFill>
                  <a:srgbClr val="000000"/>
                </a:solidFill>
                <a:cs typeface="Times New Roman" charset="0"/>
              </a:rPr>
              <a:t>"</a:t>
            </a:r>
            <a:r>
              <a:rPr lang="mn-MN" sz="8800" b="1" dirty="0" smtClean="0">
                <a:solidFill>
                  <a:srgbClr val="000000"/>
                </a:solidFill>
                <a:cs typeface="Times New Roman" charset="0"/>
              </a:rPr>
              <a:t>Бурхан </a:t>
            </a:r>
            <a:r>
              <a:rPr lang="mn-MN" sz="8800" b="1" dirty="0" smtClean="0">
                <a:solidFill>
                  <a:srgbClr val="000000"/>
                </a:solidFill>
                <a:cs typeface="Times New Roman" charset="0"/>
              </a:rPr>
              <a:t>үхсэн</a:t>
            </a:r>
            <a:r>
              <a:rPr lang="en-US" sz="8800" b="1" dirty="0" smtClean="0">
                <a:solidFill>
                  <a:srgbClr val="000000"/>
                </a:solidFill>
                <a:cs typeface="Times New Roman" charset="0"/>
              </a:rPr>
              <a:t>.</a:t>
            </a:r>
            <a:r>
              <a:rPr lang="ru-RU" sz="8800" b="1" dirty="0" smtClean="0">
                <a:solidFill>
                  <a:srgbClr val="000000"/>
                </a:solidFill>
                <a:cs typeface="Times New Roman" charset="0"/>
              </a:rPr>
              <a:t>"</a:t>
            </a:r>
            <a:r>
              <a:rPr lang="en-US" altLang="ja-JP" sz="6600" dirty="0">
                <a:solidFill>
                  <a:srgbClr val="000000"/>
                </a:solidFill>
                <a:cs typeface="Times New Roman" charset="0"/>
              </a:rPr>
              <a:t/>
            </a:r>
            <a:br>
              <a:rPr lang="en-US" altLang="ja-JP" sz="6600" dirty="0">
                <a:solidFill>
                  <a:srgbClr val="000000"/>
                </a:solidFill>
                <a:cs typeface="Times New Roman" charset="0"/>
              </a:rPr>
            </a:br>
            <a:r>
              <a:rPr lang="en-US" altLang="ja-JP" sz="6600" dirty="0">
                <a:solidFill>
                  <a:srgbClr val="000000"/>
                </a:solidFill>
                <a:cs typeface="Times New Roman" charset="0"/>
              </a:rPr>
              <a:t>– </a:t>
            </a:r>
            <a:r>
              <a:rPr lang="mn-MN" altLang="ja-JP" sz="6600" dirty="0" smtClean="0">
                <a:solidFill>
                  <a:srgbClr val="000000"/>
                </a:solidFill>
                <a:cs typeface="Times New Roman" charset="0"/>
              </a:rPr>
              <a:t>Ниэтше</a:t>
            </a:r>
            <a:r>
              <a:rPr lang="en-US" altLang="ja-JP" sz="6600" dirty="0" smtClean="0">
                <a:solidFill>
                  <a:srgbClr val="000000"/>
                </a:solidFill>
                <a:cs typeface="Times New Roman" charset="0"/>
              </a:rPr>
              <a:t>, </a:t>
            </a:r>
            <a:r>
              <a:rPr lang="en-US" altLang="ja-JP" sz="6600" dirty="0">
                <a:solidFill>
                  <a:srgbClr val="000000"/>
                </a:solidFill>
                <a:cs typeface="Times New Roman" charset="0"/>
              </a:rPr>
              <a:t>1883</a:t>
            </a:r>
            <a:endParaRPr lang="en-US" sz="6600" b="1" dirty="0">
              <a:solidFill>
                <a:srgbClr val="000000"/>
              </a:solidFill>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192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696913" y="69850"/>
            <a:ext cx="7780337"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fr-FR"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194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696913" y="911225"/>
            <a:ext cx="7780337" cy="2289175"/>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fr-FR"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6/6</a:t>
            </a:r>
          </a:p>
        </p:txBody>
      </p:sp>
      <p:pic>
        <p:nvPicPr>
          <p:cNvPr id="1966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696913" y="73025"/>
            <a:ext cx="7780337" cy="2289175"/>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fr-FR"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xmlns:p14="http://schemas.microsoft.com/office/powerpoint/2010/main" spd="slow">
    <p:strips dir="l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Та </a:t>
            </a:r>
            <a:r>
              <a:rPr lang="mn-MN" sz="3600" dirty="0" smtClean="0"/>
              <a:t>нарыг бүдрэхээс хамгаалж, Өөрийнхөө алдрын оршихуйд үлэмжийн баяр хөөртэйгөөр, гэм зэмгүйгээр зогсоож чадах Түүнд,25бидний Аврагч болох цорын ганц Бурханд, бидний Эзэн Есүс Христээр алдар суу, сүр жавхлан, ноёрхол, эрх мэдэл нь бүх цагаас өмнө, эдүгээ болоод мөнхөд байх болтугай. Амен</a:t>
            </a:r>
            <a:r>
              <a:rPr lang="mn-MN" sz="3600" dirty="0" smtClean="0"/>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24-25).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1910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NT Survey link </a:t>
            </a:r>
            <a:r>
              <a:rPr lang="en-US" sz="3200" b="1" dirty="0">
                <a:solidFill>
                  <a:srgbClr val="FFFFFF"/>
                </a:solidFill>
                <a:latin typeface="Arial" charset="0"/>
                <a:ea typeface="ＭＳ Ｐゴシック" charset="0"/>
              </a:rPr>
              <a:t>at </a:t>
            </a:r>
            <a:r>
              <a:rPr lang="en-US" sz="3200" b="1" dirty="0"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05011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12776"/>
          </a:xfrm>
          <a:effectLst>
            <a:outerShdw blurRad="63500" dist="35921" dir="2700000" algn="ctr" rotWithShape="0">
              <a:schemeClr val="tx2">
                <a:alpha val="74998"/>
              </a:schemeClr>
            </a:outerShdw>
          </a:effectLst>
          <a:extLst/>
        </p:spPr>
        <p:txBody>
          <a:bodyPr anchor="t"/>
          <a:lstStyle/>
          <a:p>
            <a:pPr>
              <a:defRPr/>
            </a:pPr>
            <a:r>
              <a:rPr lang="mn-MN" b="1" dirty="0" smtClean="0">
                <a:effectLst>
                  <a:glow rad="127000">
                    <a:schemeClr val="tx1"/>
                  </a:glow>
                </a:effectLst>
                <a:latin typeface="Arial" charset="0"/>
                <a:ea typeface="ＭＳ Ｐゴシック" charset="0"/>
                <a:cs typeface="ＭＳ Ｐゴシック" charset="0"/>
              </a:rPr>
              <a:t>Дүр эсгэгч нарын эсрэг итгэлээ хэрхэн хамгаалах вэ</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277574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40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ChangeArrowheads="1"/>
          </p:cNvSpPr>
          <p:nvPr>
            <p:ph type="title" idx="4294967295"/>
          </p:nvPr>
        </p:nvSpPr>
        <p:spPr>
          <a:xfrm>
            <a:off x="6011863" y="476250"/>
            <a:ext cx="3168650" cy="1512888"/>
          </a:xfrm>
          <a:solidFill>
            <a:srgbClr val="0000FF"/>
          </a:solidFill>
        </p:spPr>
        <p:txBody>
          <a:bodyPr/>
          <a:lstStyle/>
          <a:p>
            <a:pPr eaLnBrk="1" hangingPunct="1"/>
            <a:r>
              <a:rPr lang="mn-MN" sz="6000" b="1" dirty="0" smtClean="0">
                <a:solidFill>
                  <a:srgbClr val="FFFFFF"/>
                </a:solidFill>
                <a:latin typeface="Arial" charset="0"/>
                <a:cs typeface="Arial" charset="0"/>
              </a:rPr>
              <a:t>ИУДА</a:t>
            </a:r>
            <a:endParaRPr lang="en-US" sz="6000" b="1" dirty="0">
              <a:solidFill>
                <a:srgbClr val="FFFFFF"/>
              </a:solidFill>
              <a:latin typeface="Arial" charset="0"/>
              <a:cs typeface="Arial" charset="0"/>
            </a:endParaRPr>
          </a:p>
        </p:txBody>
      </p:sp>
      <p:sp>
        <p:nvSpPr>
          <p:cNvPr id="124931" name="Text Box 6"/>
          <p:cNvSpPr txBox="1">
            <a:spLocks noChangeArrowheads="1"/>
          </p:cNvSpPr>
          <p:nvPr/>
        </p:nvSpPr>
        <p:spPr bwMode="auto">
          <a:xfrm rot="-1376699">
            <a:off x="3713163" y="3644900"/>
            <a:ext cx="5715000" cy="2667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mn-MN" b="1" i="1" dirty="0" smtClean="0">
                <a:solidFill>
                  <a:srgbClr val="FFFFFF"/>
                </a:solidFill>
                <a:latin typeface="Arail" charset="0"/>
                <a:cs typeface="Arail" charset="0"/>
              </a:rPr>
              <a:t>Ишлэлүүд</a:t>
            </a:r>
            <a:endParaRPr lang="en-US" b="1" i="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1-4	</a:t>
            </a:r>
            <a:r>
              <a:rPr lang="ru-RU" b="1" dirty="0" smtClean="0">
                <a:solidFill>
                  <a:srgbClr val="FFFF00"/>
                </a:solidFill>
                <a:latin typeface="Arail" charset="0"/>
                <a:cs typeface="Arail" charset="0"/>
              </a:rPr>
              <a:t>И</a:t>
            </a:r>
            <a:r>
              <a:rPr lang="ru-RU" b="1" dirty="0" smtClean="0">
                <a:solidFill>
                  <a:srgbClr val="FFFFFF"/>
                </a:solidFill>
                <a:latin typeface="Arail" charset="0"/>
                <a:cs typeface="Arail" charset="0"/>
              </a:rPr>
              <a:t>уда</a:t>
            </a:r>
            <a:r>
              <a:rPr lang="en-US" b="1" dirty="0" smtClean="0">
                <a:solidFill>
                  <a:srgbClr val="FFFFFF"/>
                </a:solidFill>
                <a:latin typeface="Arail" charset="0"/>
                <a:cs typeface="Arail" charset="0"/>
              </a:rPr>
              <a:t> </a:t>
            </a:r>
            <a:r>
              <a:rPr lang="mn-MN" b="1" dirty="0" smtClean="0">
                <a:solidFill>
                  <a:srgbClr val="FFFFFF"/>
                </a:solidFill>
                <a:latin typeface="Arail" charset="0"/>
                <a:cs typeface="Arail" charset="0"/>
              </a:rPr>
              <a:t>тэрс үзлээс сэргийлсэн</a:t>
            </a:r>
            <a:endParaRPr lang="en-US" b="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5-7	</a:t>
            </a:r>
            <a:r>
              <a:rPr lang="mn-MN" b="1" dirty="0" smtClean="0">
                <a:solidFill>
                  <a:srgbClr val="FFFF00"/>
                </a:solidFill>
                <a:latin typeface="Arail" charset="0"/>
                <a:cs typeface="Arail" charset="0"/>
              </a:rPr>
              <a:t>И</a:t>
            </a:r>
            <a:r>
              <a:rPr lang="mn-MN" b="1" dirty="0" smtClean="0">
                <a:solidFill>
                  <a:srgbClr val="FFFFFF"/>
                </a:solidFill>
                <a:latin typeface="Arail" charset="0"/>
                <a:cs typeface="Arail" charset="0"/>
              </a:rPr>
              <a:t>тгэлгүй байх нь түүхийн турш байсан</a:t>
            </a:r>
            <a:endParaRPr lang="en-US" b="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8-19	</a:t>
            </a:r>
            <a:r>
              <a:rPr lang="mn-MN" b="1" dirty="0" smtClean="0">
                <a:solidFill>
                  <a:srgbClr val="FFFF00"/>
                </a:solidFill>
                <a:latin typeface="Arail" charset="0"/>
                <a:cs typeface="Arail" charset="0"/>
              </a:rPr>
              <a:t>Х</a:t>
            </a:r>
            <a:r>
              <a:rPr lang="mn-MN" b="1" dirty="0" smtClean="0">
                <a:solidFill>
                  <a:srgbClr val="FFFFFF"/>
                </a:solidFill>
                <a:latin typeface="Arail" charset="0"/>
                <a:cs typeface="Arail" charset="0"/>
              </a:rPr>
              <a:t>уурамч багш нарын мөн чанар</a:t>
            </a:r>
            <a:endParaRPr lang="en-US" altLang="ja-JP" b="1" dirty="0" smtClean="0">
              <a:solidFill>
                <a:srgbClr val="FFFFFF"/>
              </a:solidFill>
              <a:latin typeface="Arail" charset="0"/>
              <a:cs typeface="Arail" charset="0"/>
            </a:endParaRPr>
          </a:p>
          <a:p>
            <a:pPr eaLnBrk="1" hangingPunct="1"/>
            <a:r>
              <a:rPr lang="en-US" b="1" dirty="0" smtClean="0">
                <a:solidFill>
                  <a:srgbClr val="FFFFFF"/>
                </a:solidFill>
                <a:latin typeface="Arail" charset="0"/>
                <a:cs typeface="Arail" charset="0"/>
              </a:rPr>
              <a:t>20-25	</a:t>
            </a:r>
            <a:r>
              <a:rPr lang="mn-MN" b="1" dirty="0" smtClean="0">
                <a:solidFill>
                  <a:srgbClr val="FFFF00"/>
                </a:solidFill>
                <a:latin typeface="Arail" charset="0"/>
                <a:cs typeface="Arail" charset="0"/>
              </a:rPr>
              <a:t>Ү</a:t>
            </a:r>
            <a:r>
              <a:rPr lang="mn-MN" b="1" dirty="0" smtClean="0">
                <a:solidFill>
                  <a:srgbClr val="FFFFFF"/>
                </a:solidFill>
                <a:latin typeface="Arail" charset="0"/>
                <a:cs typeface="Arail" charset="0"/>
              </a:rPr>
              <a:t>нэнч итгэлдээ үлдэх уриалга</a:t>
            </a:r>
            <a:endParaRPr lang="en-US" b="1" dirty="0">
              <a:solidFill>
                <a:srgbClr val="FFFFFF"/>
              </a:solidFill>
              <a:latin typeface="Arail" charset="0"/>
              <a:cs typeface="Arail" charset="0"/>
            </a:endParaRPr>
          </a:p>
        </p:txBody>
      </p:sp>
      <p:sp>
        <p:nvSpPr>
          <p:cNvPr id="124932" name="Rectangle 7"/>
          <p:cNvSpPr txBox="1">
            <a:spLocks noChangeArrowheads="1"/>
          </p:cNvSpPr>
          <p:nvPr/>
        </p:nvSpPr>
        <p:spPr bwMode="auto">
          <a:xfrm>
            <a:off x="5791200" y="65532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latin typeface="Arial" charset="0"/>
                <a:cs typeface="Arial" charset="0"/>
              </a:rPr>
              <a:t>Huddleston, </a:t>
            </a:r>
            <a:r>
              <a:rPr lang="en-US" sz="1600" i="1">
                <a:latin typeface="Arial" charset="0"/>
                <a:cs typeface="Arial" charset="0"/>
              </a:rPr>
              <a:t>The Acrostic Bible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6" name="Group 89"/>
          <p:cNvGrpSpPr>
            <a:grpSpLocks/>
          </p:cNvGrpSpPr>
          <p:nvPr/>
        </p:nvGrpSpPr>
        <p:grpSpPr bwMode="auto">
          <a:xfrm>
            <a:off x="152400" y="609600"/>
            <a:ext cx="8839200" cy="6172200"/>
            <a:chOff x="144" y="451"/>
            <a:chExt cx="3888" cy="3149"/>
          </a:xfrm>
        </p:grpSpPr>
        <p:grpSp>
          <p:nvGrpSpPr>
            <p:cNvPr id="297" name="Group 39"/>
            <p:cNvGrpSpPr>
              <a:grpSpLocks/>
            </p:cNvGrpSpPr>
            <p:nvPr/>
          </p:nvGrpSpPr>
          <p:grpSpPr bwMode="auto">
            <a:xfrm>
              <a:off x="144" y="451"/>
              <a:ext cx="3871" cy="418"/>
              <a:chOff x="0" y="0"/>
              <a:chExt cx="4625" cy="653"/>
            </a:xfrm>
          </p:grpSpPr>
          <p:sp>
            <p:nvSpPr>
              <p:cNvPr id="367" name="Rectangle 9"/>
              <p:cNvSpPr>
                <a:spLocks noChangeArrowheads="1"/>
              </p:cNvSpPr>
              <p:nvPr/>
            </p:nvSpPr>
            <p:spPr bwMode="auto">
              <a:xfrm>
                <a:off x="32" y="0"/>
                <a:ext cx="4561" cy="653"/>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Contending Against Pretenders</a:t>
                </a:r>
                <a:endParaRPr lang="en-US" altLang="zh-CN">
                  <a:solidFill>
                    <a:schemeClr val="bg1"/>
                  </a:solidFill>
                  <a:latin typeface="Arial" charset="0"/>
                  <a:ea typeface="宋体" charset="-122"/>
                </a:endParaRPr>
              </a:p>
            </p:txBody>
          </p:sp>
          <p:sp>
            <p:nvSpPr>
              <p:cNvPr id="368" name="Rectangle 38"/>
              <p:cNvSpPr>
                <a:spLocks noChangeArrowheads="1"/>
              </p:cNvSpPr>
              <p:nvPr/>
            </p:nvSpPr>
            <p:spPr bwMode="auto">
              <a:xfrm>
                <a:off x="0" y="0"/>
                <a:ext cx="4625" cy="653"/>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298" name="Group 41"/>
            <p:cNvGrpSpPr>
              <a:grpSpLocks/>
            </p:cNvGrpSpPr>
            <p:nvPr/>
          </p:nvGrpSpPr>
          <p:grpSpPr bwMode="auto">
            <a:xfrm>
              <a:off x="144" y="869"/>
              <a:ext cx="2066" cy="393"/>
              <a:chOff x="0" y="653"/>
              <a:chExt cx="2469" cy="615"/>
            </a:xfrm>
          </p:grpSpPr>
          <p:sp>
            <p:nvSpPr>
              <p:cNvPr id="365" name="Rectangle 11"/>
              <p:cNvSpPr>
                <a:spLocks noChangeArrowheads="1"/>
              </p:cNvSpPr>
              <p:nvPr/>
            </p:nvSpPr>
            <p:spPr bwMode="auto">
              <a:xfrm>
                <a:off x="32" y="653"/>
                <a:ext cx="2405"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Why to Contend</a:t>
                </a:r>
                <a:endParaRPr lang="en-US" altLang="zh-CN">
                  <a:solidFill>
                    <a:schemeClr val="bg1"/>
                  </a:solidFill>
                  <a:latin typeface="Arial" charset="0"/>
                  <a:ea typeface="宋体" charset="-122"/>
                </a:endParaRPr>
              </a:p>
            </p:txBody>
          </p:sp>
          <p:sp>
            <p:nvSpPr>
              <p:cNvPr id="366" name="Rectangle 40"/>
              <p:cNvSpPr>
                <a:spLocks noChangeArrowheads="1"/>
              </p:cNvSpPr>
              <p:nvPr/>
            </p:nvSpPr>
            <p:spPr bwMode="auto">
              <a:xfrm>
                <a:off x="0" y="653"/>
                <a:ext cx="2469"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299" name="Group 43"/>
            <p:cNvGrpSpPr>
              <a:grpSpLocks/>
            </p:cNvGrpSpPr>
            <p:nvPr/>
          </p:nvGrpSpPr>
          <p:grpSpPr bwMode="auto">
            <a:xfrm>
              <a:off x="2210" y="869"/>
              <a:ext cx="1805" cy="393"/>
              <a:chOff x="2469" y="653"/>
              <a:chExt cx="2156" cy="615"/>
            </a:xfrm>
          </p:grpSpPr>
          <p:sp>
            <p:nvSpPr>
              <p:cNvPr id="363" name="Rectangle 12"/>
              <p:cNvSpPr>
                <a:spLocks noChangeArrowheads="1"/>
              </p:cNvSpPr>
              <p:nvPr/>
            </p:nvSpPr>
            <p:spPr bwMode="auto">
              <a:xfrm>
                <a:off x="2501" y="653"/>
                <a:ext cx="2092"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How to Contend</a:t>
                </a:r>
                <a:endParaRPr lang="en-US" altLang="zh-CN">
                  <a:solidFill>
                    <a:schemeClr val="bg1"/>
                  </a:solidFill>
                  <a:latin typeface="Arial" charset="0"/>
                  <a:ea typeface="宋体" charset="-122"/>
                </a:endParaRPr>
              </a:p>
            </p:txBody>
          </p:sp>
          <p:sp>
            <p:nvSpPr>
              <p:cNvPr id="364" name="Rectangle 42"/>
              <p:cNvSpPr>
                <a:spLocks noChangeArrowheads="1"/>
              </p:cNvSpPr>
              <p:nvPr/>
            </p:nvSpPr>
            <p:spPr bwMode="auto">
              <a:xfrm>
                <a:off x="2469" y="653"/>
                <a:ext cx="2156"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0" name="Group 45"/>
            <p:cNvGrpSpPr>
              <a:grpSpLocks/>
            </p:cNvGrpSpPr>
            <p:nvPr/>
          </p:nvGrpSpPr>
          <p:grpSpPr bwMode="auto">
            <a:xfrm>
              <a:off x="144" y="1262"/>
              <a:ext cx="586" cy="461"/>
              <a:chOff x="0" y="1268"/>
              <a:chExt cx="700" cy="721"/>
            </a:xfrm>
          </p:grpSpPr>
          <p:sp>
            <p:nvSpPr>
              <p:cNvPr id="361" name="Rectangle 14"/>
              <p:cNvSpPr>
                <a:spLocks noChangeArrowheads="1"/>
              </p:cNvSpPr>
              <p:nvPr/>
            </p:nvSpPr>
            <p:spPr bwMode="auto">
              <a:xfrm>
                <a:off x="32" y="1268"/>
                <a:ext cx="636" cy="72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Intro</a:t>
                </a:r>
                <a:endParaRPr lang="en-US" altLang="zh-CN">
                  <a:solidFill>
                    <a:schemeClr val="bg1"/>
                  </a:solidFill>
                  <a:latin typeface="Arial" charset="0"/>
                  <a:ea typeface="宋体" charset="-122"/>
                </a:endParaRPr>
              </a:p>
            </p:txBody>
          </p:sp>
          <p:sp>
            <p:nvSpPr>
              <p:cNvPr id="362" name="Rectangle 44"/>
              <p:cNvSpPr>
                <a:spLocks noChangeArrowheads="1"/>
              </p:cNvSpPr>
              <p:nvPr/>
            </p:nvSpPr>
            <p:spPr bwMode="auto">
              <a:xfrm>
                <a:off x="0" y="1268"/>
                <a:ext cx="700" cy="72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1" name="Group 47"/>
            <p:cNvGrpSpPr>
              <a:grpSpLocks/>
            </p:cNvGrpSpPr>
            <p:nvPr/>
          </p:nvGrpSpPr>
          <p:grpSpPr bwMode="auto">
            <a:xfrm>
              <a:off x="730" y="1262"/>
              <a:ext cx="1480" cy="461"/>
              <a:chOff x="700" y="1268"/>
              <a:chExt cx="1769" cy="721"/>
            </a:xfrm>
          </p:grpSpPr>
          <p:sp>
            <p:nvSpPr>
              <p:cNvPr id="359" name="Rectangle 15"/>
              <p:cNvSpPr>
                <a:spLocks noChangeArrowheads="1"/>
              </p:cNvSpPr>
              <p:nvPr/>
            </p:nvSpPr>
            <p:spPr bwMode="auto">
              <a:xfrm>
                <a:off x="732" y="1268"/>
                <a:ext cx="1705" cy="72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Pretenders’ </a:t>
                </a:r>
                <a:endParaRPr lang="en-US" altLang="zh-CN">
                  <a:solidFill>
                    <a:schemeClr val="bg1"/>
                  </a:solidFill>
                  <a:latin typeface="Arial" charset="0"/>
                  <a:ea typeface="宋体" charset="-122"/>
                </a:endParaRPr>
              </a:p>
              <a:p>
                <a:pPr algn="ctr" eaLnBrk="0" hangingPunct="0">
                  <a:tabLst>
                    <a:tab pos="5829300" algn="l"/>
                  </a:tabLst>
                </a:pPr>
                <a:r>
                  <a:rPr lang="en-US" altLang="zh-CN" b="1">
                    <a:solidFill>
                      <a:schemeClr val="bg1"/>
                    </a:solidFill>
                    <a:latin typeface="Arial" charset="0"/>
                    <a:ea typeface="宋体" charset="-122"/>
                  </a:rPr>
                  <a:t>Practices</a:t>
                </a:r>
                <a:endParaRPr lang="en-US" altLang="zh-CN">
                  <a:solidFill>
                    <a:schemeClr val="bg1"/>
                  </a:solidFill>
                  <a:latin typeface="Arial" charset="0"/>
                  <a:ea typeface="宋体" charset="-122"/>
                </a:endParaRPr>
              </a:p>
            </p:txBody>
          </p:sp>
          <p:sp>
            <p:nvSpPr>
              <p:cNvPr id="360" name="Rectangle 46"/>
              <p:cNvSpPr>
                <a:spLocks noChangeArrowheads="1"/>
              </p:cNvSpPr>
              <p:nvPr/>
            </p:nvSpPr>
            <p:spPr bwMode="auto">
              <a:xfrm>
                <a:off x="700" y="1268"/>
                <a:ext cx="1769" cy="72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2" name="Group 49"/>
            <p:cNvGrpSpPr>
              <a:grpSpLocks/>
            </p:cNvGrpSpPr>
            <p:nvPr/>
          </p:nvGrpSpPr>
          <p:grpSpPr bwMode="auto">
            <a:xfrm>
              <a:off x="2210" y="1262"/>
              <a:ext cx="1125" cy="461"/>
              <a:chOff x="2469" y="1268"/>
              <a:chExt cx="1344" cy="721"/>
            </a:xfrm>
          </p:grpSpPr>
          <p:sp>
            <p:nvSpPr>
              <p:cNvPr id="357" name="Rectangle 16"/>
              <p:cNvSpPr>
                <a:spLocks noChangeArrowheads="1"/>
              </p:cNvSpPr>
              <p:nvPr/>
            </p:nvSpPr>
            <p:spPr bwMode="auto">
              <a:xfrm>
                <a:off x="2501" y="1268"/>
                <a:ext cx="1280" cy="72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Narrow" charset="0"/>
                    <a:ea typeface="宋体" charset="-122"/>
                  </a:rPr>
                  <a:t>How to Avoid </a:t>
                </a:r>
                <a:endParaRPr lang="en-US" altLang="zh-CN">
                  <a:solidFill>
                    <a:schemeClr val="bg1"/>
                  </a:solidFill>
                  <a:latin typeface="Arial Narrow" charset="0"/>
                  <a:ea typeface="宋体" charset="-122"/>
                </a:endParaRPr>
              </a:p>
              <a:p>
                <a:pPr algn="ctr" eaLnBrk="0" hangingPunct="0">
                  <a:tabLst>
                    <a:tab pos="5829300" algn="l"/>
                  </a:tabLst>
                </a:pPr>
                <a:r>
                  <a:rPr lang="en-US" altLang="zh-CN" b="1">
                    <a:solidFill>
                      <a:schemeClr val="bg1"/>
                    </a:solidFill>
                    <a:latin typeface="Arial Narrow" charset="0"/>
                    <a:ea typeface="宋体" charset="-122"/>
                  </a:rPr>
                  <a:t>Pretenders’ Snares</a:t>
                </a:r>
                <a:endParaRPr lang="en-US" altLang="zh-CN">
                  <a:solidFill>
                    <a:schemeClr val="bg1"/>
                  </a:solidFill>
                  <a:latin typeface="Arial Narrow" charset="0"/>
                  <a:ea typeface="宋体" charset="-122"/>
                </a:endParaRPr>
              </a:p>
            </p:txBody>
          </p:sp>
          <p:sp>
            <p:nvSpPr>
              <p:cNvPr id="358" name="Rectangle 48"/>
              <p:cNvSpPr>
                <a:spLocks noChangeArrowheads="1"/>
              </p:cNvSpPr>
              <p:nvPr/>
            </p:nvSpPr>
            <p:spPr bwMode="auto">
              <a:xfrm>
                <a:off x="2469" y="1268"/>
                <a:ext cx="1344" cy="72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3" name="Group 51"/>
            <p:cNvGrpSpPr>
              <a:grpSpLocks/>
            </p:cNvGrpSpPr>
            <p:nvPr/>
          </p:nvGrpSpPr>
          <p:grpSpPr bwMode="auto">
            <a:xfrm>
              <a:off x="3335" y="1262"/>
              <a:ext cx="680" cy="461"/>
              <a:chOff x="3813" y="1268"/>
              <a:chExt cx="812" cy="721"/>
            </a:xfrm>
          </p:grpSpPr>
          <p:sp>
            <p:nvSpPr>
              <p:cNvPr id="355" name="Rectangle 17"/>
              <p:cNvSpPr>
                <a:spLocks noChangeArrowheads="1"/>
              </p:cNvSpPr>
              <p:nvPr/>
            </p:nvSpPr>
            <p:spPr bwMode="auto">
              <a:xfrm>
                <a:off x="3845" y="1268"/>
                <a:ext cx="748" cy="72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a:t>
                </a:r>
                <a:r>
                  <a:rPr lang="en-US" altLang="zh-CN" sz="2200" b="1">
                    <a:solidFill>
                      <a:schemeClr val="bg1"/>
                    </a:solidFill>
                    <a:latin typeface="Arial Narrow" charset="0"/>
                    <a:ea typeface="宋体" charset="-122"/>
                  </a:rPr>
                  <a:t>Praise for Preservation</a:t>
                </a:r>
                <a:endParaRPr lang="en-US" altLang="zh-CN" sz="2200">
                  <a:solidFill>
                    <a:schemeClr val="bg1"/>
                  </a:solidFill>
                  <a:latin typeface="Arial Narrow" charset="0"/>
                  <a:ea typeface="宋体" charset="-122"/>
                </a:endParaRPr>
              </a:p>
            </p:txBody>
          </p:sp>
          <p:sp>
            <p:nvSpPr>
              <p:cNvPr id="356" name="Rectangle 50"/>
              <p:cNvSpPr>
                <a:spLocks noChangeArrowheads="1"/>
              </p:cNvSpPr>
              <p:nvPr/>
            </p:nvSpPr>
            <p:spPr bwMode="auto">
              <a:xfrm>
                <a:off x="3813" y="1268"/>
                <a:ext cx="812" cy="72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4" name="Group 53"/>
            <p:cNvGrpSpPr>
              <a:grpSpLocks/>
            </p:cNvGrpSpPr>
            <p:nvPr/>
          </p:nvGrpSpPr>
          <p:grpSpPr bwMode="auto">
            <a:xfrm>
              <a:off x="144" y="1723"/>
              <a:ext cx="586" cy="393"/>
              <a:chOff x="0" y="1989"/>
              <a:chExt cx="700" cy="615"/>
            </a:xfrm>
          </p:grpSpPr>
          <p:sp>
            <p:nvSpPr>
              <p:cNvPr id="353" name="Rectangle 19"/>
              <p:cNvSpPr>
                <a:spLocks noChangeArrowheads="1"/>
              </p:cNvSpPr>
              <p:nvPr/>
            </p:nvSpPr>
            <p:spPr bwMode="auto">
              <a:xfrm>
                <a:off x="32" y="1989"/>
                <a:ext cx="636"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Verses 1-2</a:t>
                </a:r>
                <a:endParaRPr lang="en-US" altLang="zh-CN">
                  <a:solidFill>
                    <a:schemeClr val="bg1"/>
                  </a:solidFill>
                  <a:latin typeface="Arial" charset="0"/>
                  <a:ea typeface="宋体" charset="-122"/>
                </a:endParaRPr>
              </a:p>
            </p:txBody>
          </p:sp>
          <p:sp>
            <p:nvSpPr>
              <p:cNvPr id="354" name="Rectangle 52"/>
              <p:cNvSpPr>
                <a:spLocks noChangeArrowheads="1"/>
              </p:cNvSpPr>
              <p:nvPr/>
            </p:nvSpPr>
            <p:spPr bwMode="auto">
              <a:xfrm>
                <a:off x="0" y="1989"/>
                <a:ext cx="700"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5" name="Group 55"/>
            <p:cNvGrpSpPr>
              <a:grpSpLocks/>
            </p:cNvGrpSpPr>
            <p:nvPr/>
          </p:nvGrpSpPr>
          <p:grpSpPr bwMode="auto">
            <a:xfrm>
              <a:off x="730" y="1723"/>
              <a:ext cx="1480" cy="393"/>
              <a:chOff x="700" y="1989"/>
              <a:chExt cx="1769" cy="615"/>
            </a:xfrm>
          </p:grpSpPr>
          <p:sp>
            <p:nvSpPr>
              <p:cNvPr id="351" name="Rectangle 20"/>
              <p:cNvSpPr>
                <a:spLocks noChangeArrowheads="1"/>
              </p:cNvSpPr>
              <p:nvPr/>
            </p:nvSpPr>
            <p:spPr bwMode="auto">
              <a:xfrm>
                <a:off x="732" y="1989"/>
                <a:ext cx="1705"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Verses 3-16</a:t>
                </a:r>
                <a:endParaRPr lang="en-US" altLang="zh-CN">
                  <a:solidFill>
                    <a:schemeClr val="bg1"/>
                  </a:solidFill>
                  <a:latin typeface="Arial" charset="0"/>
                  <a:ea typeface="宋体" charset="-122"/>
                </a:endParaRPr>
              </a:p>
            </p:txBody>
          </p:sp>
          <p:sp>
            <p:nvSpPr>
              <p:cNvPr id="352" name="Rectangle 54"/>
              <p:cNvSpPr>
                <a:spLocks noChangeArrowheads="1"/>
              </p:cNvSpPr>
              <p:nvPr/>
            </p:nvSpPr>
            <p:spPr bwMode="auto">
              <a:xfrm>
                <a:off x="700" y="1989"/>
                <a:ext cx="1769"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6" name="Group 57"/>
            <p:cNvGrpSpPr>
              <a:grpSpLocks/>
            </p:cNvGrpSpPr>
            <p:nvPr/>
          </p:nvGrpSpPr>
          <p:grpSpPr bwMode="auto">
            <a:xfrm>
              <a:off x="2210" y="1723"/>
              <a:ext cx="1125" cy="393"/>
              <a:chOff x="2469" y="1989"/>
              <a:chExt cx="1344" cy="615"/>
            </a:xfrm>
          </p:grpSpPr>
          <p:sp>
            <p:nvSpPr>
              <p:cNvPr id="349" name="Rectangle 21"/>
              <p:cNvSpPr>
                <a:spLocks noChangeArrowheads="1"/>
              </p:cNvSpPr>
              <p:nvPr/>
            </p:nvSpPr>
            <p:spPr bwMode="auto">
              <a:xfrm>
                <a:off x="2501" y="1989"/>
                <a:ext cx="1280"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Verses 17-23</a:t>
                </a:r>
                <a:endParaRPr lang="en-US" altLang="zh-CN">
                  <a:solidFill>
                    <a:schemeClr val="bg1"/>
                  </a:solidFill>
                  <a:latin typeface="Arial" charset="0"/>
                  <a:ea typeface="宋体" charset="-122"/>
                </a:endParaRPr>
              </a:p>
            </p:txBody>
          </p:sp>
          <p:sp>
            <p:nvSpPr>
              <p:cNvPr id="350" name="Rectangle 56"/>
              <p:cNvSpPr>
                <a:spLocks noChangeArrowheads="1"/>
              </p:cNvSpPr>
              <p:nvPr/>
            </p:nvSpPr>
            <p:spPr bwMode="auto">
              <a:xfrm>
                <a:off x="2469" y="1989"/>
                <a:ext cx="1344"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7" name="Group 59"/>
            <p:cNvGrpSpPr>
              <a:grpSpLocks/>
            </p:cNvGrpSpPr>
            <p:nvPr/>
          </p:nvGrpSpPr>
          <p:grpSpPr bwMode="auto">
            <a:xfrm>
              <a:off x="3335" y="1723"/>
              <a:ext cx="680" cy="393"/>
              <a:chOff x="3813" y="1989"/>
              <a:chExt cx="812" cy="615"/>
            </a:xfrm>
          </p:grpSpPr>
          <p:sp>
            <p:nvSpPr>
              <p:cNvPr id="347" name="Rectangle 22"/>
              <p:cNvSpPr>
                <a:spLocks noChangeArrowheads="1"/>
              </p:cNvSpPr>
              <p:nvPr/>
            </p:nvSpPr>
            <p:spPr bwMode="auto">
              <a:xfrm>
                <a:off x="3845" y="1989"/>
                <a:ext cx="748"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b="1">
                    <a:solidFill>
                      <a:schemeClr val="bg1"/>
                    </a:solidFill>
                    <a:latin typeface="Arial" charset="0"/>
                    <a:ea typeface="宋体" charset="-122"/>
                  </a:rPr>
                  <a:t> Verses 24-25</a:t>
                </a:r>
                <a:endParaRPr lang="en-US" altLang="zh-CN">
                  <a:solidFill>
                    <a:schemeClr val="bg1"/>
                  </a:solidFill>
                  <a:latin typeface="Arial" charset="0"/>
                  <a:ea typeface="宋体" charset="-122"/>
                </a:endParaRPr>
              </a:p>
            </p:txBody>
          </p:sp>
          <p:sp>
            <p:nvSpPr>
              <p:cNvPr id="348" name="Rectangle 58"/>
              <p:cNvSpPr>
                <a:spLocks noChangeArrowheads="1"/>
              </p:cNvSpPr>
              <p:nvPr/>
            </p:nvSpPr>
            <p:spPr bwMode="auto">
              <a:xfrm>
                <a:off x="3813" y="1989"/>
                <a:ext cx="812"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8" name="Group 61"/>
            <p:cNvGrpSpPr>
              <a:grpSpLocks/>
            </p:cNvGrpSpPr>
            <p:nvPr/>
          </p:nvGrpSpPr>
          <p:grpSpPr bwMode="auto">
            <a:xfrm>
              <a:off x="144" y="2116"/>
              <a:ext cx="290" cy="698"/>
              <a:chOff x="0" y="2604"/>
              <a:chExt cx="348" cy="1091"/>
            </a:xfrm>
          </p:grpSpPr>
          <p:sp>
            <p:nvSpPr>
              <p:cNvPr id="345" name="Rectangle 24"/>
              <p:cNvSpPr>
                <a:spLocks noChangeArrowheads="1"/>
              </p:cNvSpPr>
              <p:nvPr/>
            </p:nvSpPr>
            <p:spPr bwMode="auto">
              <a:xfrm>
                <a:off x="32" y="2604"/>
                <a:ext cx="284"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800">
                    <a:solidFill>
                      <a:schemeClr val="bg1"/>
                    </a:solidFill>
                    <a:latin typeface="Arial Narrow" charset="0"/>
                    <a:ea typeface="宋体" charset="-122"/>
                  </a:rPr>
                  <a:t>Greet-ing</a:t>
                </a:r>
              </a:p>
              <a:p>
                <a:pPr algn="ctr" eaLnBrk="0" hangingPunct="0">
                  <a:tabLst>
                    <a:tab pos="5829300" algn="l"/>
                  </a:tabLst>
                </a:pPr>
                <a:r>
                  <a:rPr lang="en-US" altLang="zh-CN" sz="1800">
                    <a:solidFill>
                      <a:schemeClr val="bg1"/>
                    </a:solidFill>
                    <a:latin typeface="Arial Narrow" charset="0"/>
                    <a:ea typeface="宋体" charset="-122"/>
                  </a:rPr>
                  <a:t>1</a:t>
                </a:r>
              </a:p>
            </p:txBody>
          </p:sp>
          <p:sp>
            <p:nvSpPr>
              <p:cNvPr id="346" name="Rectangle 60"/>
              <p:cNvSpPr>
                <a:spLocks noChangeArrowheads="1"/>
              </p:cNvSpPr>
              <p:nvPr/>
            </p:nvSpPr>
            <p:spPr bwMode="auto">
              <a:xfrm>
                <a:off x="0" y="2604"/>
                <a:ext cx="348"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09" name="Group 63"/>
            <p:cNvGrpSpPr>
              <a:grpSpLocks/>
            </p:cNvGrpSpPr>
            <p:nvPr/>
          </p:nvGrpSpPr>
          <p:grpSpPr bwMode="auto">
            <a:xfrm>
              <a:off x="435" y="2116"/>
              <a:ext cx="295" cy="698"/>
              <a:chOff x="348" y="2604"/>
              <a:chExt cx="352" cy="1091"/>
            </a:xfrm>
          </p:grpSpPr>
          <p:sp>
            <p:nvSpPr>
              <p:cNvPr id="343" name="Rectangle 25"/>
              <p:cNvSpPr>
                <a:spLocks noChangeArrowheads="1"/>
              </p:cNvSpPr>
              <p:nvPr/>
            </p:nvSpPr>
            <p:spPr bwMode="auto">
              <a:xfrm>
                <a:off x="380" y="2604"/>
                <a:ext cx="288"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800">
                    <a:solidFill>
                      <a:schemeClr val="bg1"/>
                    </a:solidFill>
                    <a:latin typeface="Arial Narrow" charset="0"/>
                    <a:ea typeface="宋体" charset="-122"/>
                  </a:rPr>
                  <a:t> Bless-ing</a:t>
                </a:r>
              </a:p>
              <a:p>
                <a:pPr algn="ctr" eaLnBrk="0" hangingPunct="0">
                  <a:tabLst>
                    <a:tab pos="5829300" algn="l"/>
                  </a:tabLst>
                </a:pPr>
                <a:r>
                  <a:rPr lang="en-US" altLang="zh-CN" sz="1800">
                    <a:solidFill>
                      <a:schemeClr val="bg1"/>
                    </a:solidFill>
                    <a:latin typeface="Arial Narrow" charset="0"/>
                    <a:ea typeface="宋体" charset="-122"/>
                  </a:rPr>
                  <a:t>2</a:t>
                </a:r>
              </a:p>
            </p:txBody>
          </p:sp>
          <p:sp>
            <p:nvSpPr>
              <p:cNvPr id="344" name="Rectangle 62"/>
              <p:cNvSpPr>
                <a:spLocks noChangeArrowheads="1"/>
              </p:cNvSpPr>
              <p:nvPr/>
            </p:nvSpPr>
            <p:spPr bwMode="auto">
              <a:xfrm>
                <a:off x="348" y="2604"/>
                <a:ext cx="352"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0" name="Group 65"/>
            <p:cNvGrpSpPr>
              <a:grpSpLocks/>
            </p:cNvGrpSpPr>
            <p:nvPr/>
          </p:nvGrpSpPr>
          <p:grpSpPr bwMode="auto">
            <a:xfrm>
              <a:off x="732" y="2116"/>
              <a:ext cx="388" cy="698"/>
              <a:chOff x="700" y="2604"/>
              <a:chExt cx="463" cy="1091"/>
            </a:xfrm>
          </p:grpSpPr>
          <p:sp>
            <p:nvSpPr>
              <p:cNvPr id="341" name="Rectangle 26"/>
              <p:cNvSpPr>
                <a:spLocks noChangeArrowheads="1"/>
              </p:cNvSpPr>
              <p:nvPr/>
            </p:nvSpPr>
            <p:spPr bwMode="auto">
              <a:xfrm>
                <a:off x="732" y="2604"/>
                <a:ext cx="399"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a:solidFill>
                      <a:schemeClr val="bg1"/>
                    </a:solidFill>
                    <a:latin typeface="Arial" charset="0"/>
                    <a:ea typeface="宋体" charset="-122"/>
                  </a:rPr>
                  <a:t> </a:t>
                </a:r>
                <a:r>
                  <a:rPr lang="en-US" altLang="zh-CN" sz="1700">
                    <a:solidFill>
                      <a:schemeClr val="bg1"/>
                    </a:solidFill>
                    <a:latin typeface="Arial Narrow" charset="0"/>
                    <a:ea typeface="宋体" charset="-122"/>
                  </a:rPr>
                  <a:t>Purpose of Epistle: Defend the faith</a:t>
                </a:r>
              </a:p>
              <a:p>
                <a:pPr algn="ctr" eaLnBrk="0" hangingPunct="0">
                  <a:tabLst>
                    <a:tab pos="5829300" algn="l"/>
                  </a:tabLst>
                </a:pPr>
                <a:r>
                  <a:rPr lang="en-US" altLang="zh-CN" sz="1700">
                    <a:solidFill>
                      <a:schemeClr val="bg1"/>
                    </a:solidFill>
                    <a:latin typeface="Arial Narrow" charset="0"/>
                    <a:ea typeface="宋体" charset="-122"/>
                  </a:rPr>
                  <a:t>3-4</a:t>
                </a:r>
              </a:p>
            </p:txBody>
          </p:sp>
          <p:sp>
            <p:nvSpPr>
              <p:cNvPr id="342" name="Rectangle 64"/>
              <p:cNvSpPr>
                <a:spLocks noChangeArrowheads="1"/>
              </p:cNvSpPr>
              <p:nvPr/>
            </p:nvSpPr>
            <p:spPr bwMode="auto">
              <a:xfrm>
                <a:off x="700" y="2604"/>
                <a:ext cx="463"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1" name="Group 67"/>
            <p:cNvGrpSpPr>
              <a:grpSpLocks/>
            </p:cNvGrpSpPr>
            <p:nvPr/>
          </p:nvGrpSpPr>
          <p:grpSpPr bwMode="auto">
            <a:xfrm>
              <a:off x="1117" y="2116"/>
              <a:ext cx="388" cy="698"/>
              <a:chOff x="1163" y="2604"/>
              <a:chExt cx="463" cy="1091"/>
            </a:xfrm>
          </p:grpSpPr>
          <p:sp>
            <p:nvSpPr>
              <p:cNvPr id="339" name="Rectangle 27"/>
              <p:cNvSpPr>
                <a:spLocks noChangeArrowheads="1"/>
              </p:cNvSpPr>
              <p:nvPr/>
            </p:nvSpPr>
            <p:spPr bwMode="auto">
              <a:xfrm>
                <a:off x="1195" y="2604"/>
                <a:ext cx="399"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400">
                    <a:solidFill>
                      <a:schemeClr val="bg1"/>
                    </a:solidFill>
                    <a:latin typeface="Arial Narrow" charset="0"/>
                    <a:ea typeface="宋体" charset="-122"/>
                  </a:rPr>
                  <a:t> OT Pretenders</a:t>
                </a:r>
              </a:p>
              <a:p>
                <a:pPr algn="ctr" eaLnBrk="0" hangingPunct="0">
                  <a:tabLst>
                    <a:tab pos="5829300" algn="l"/>
                  </a:tabLst>
                </a:pPr>
                <a:r>
                  <a:rPr lang="en-US" altLang="zh-CN" sz="1400">
                    <a:solidFill>
                      <a:schemeClr val="bg1"/>
                    </a:solidFill>
                    <a:latin typeface="Arial Narrow" charset="0"/>
                    <a:ea typeface="宋体" charset="-122"/>
                  </a:rPr>
                  <a:t>5-7</a:t>
                </a:r>
              </a:p>
              <a:p>
                <a:pPr algn="ctr" eaLnBrk="0" hangingPunct="0">
                  <a:tabLst>
                    <a:tab pos="5829300" algn="l"/>
                  </a:tabLst>
                </a:pPr>
                <a:r>
                  <a:rPr lang="en-US" altLang="zh-CN" sz="1400">
                    <a:solidFill>
                      <a:schemeClr val="bg1"/>
                    </a:solidFill>
                    <a:latin typeface="Arial Narrow" charset="0"/>
                    <a:ea typeface="宋体" charset="-122"/>
                  </a:rPr>
                  <a:t> </a:t>
                </a:r>
              </a:p>
              <a:p>
                <a:pPr algn="ctr" eaLnBrk="0" hangingPunct="0">
                  <a:tabLst>
                    <a:tab pos="5829300" algn="l"/>
                  </a:tabLst>
                </a:pPr>
                <a:r>
                  <a:rPr lang="en-US" altLang="zh-CN" sz="1400">
                    <a:solidFill>
                      <a:schemeClr val="bg1"/>
                    </a:solidFill>
                    <a:latin typeface="Arial Narrow" charset="0"/>
                    <a:ea typeface="宋体" charset="-122"/>
                  </a:rPr>
                  <a:t>(Past)</a:t>
                </a:r>
              </a:p>
            </p:txBody>
          </p:sp>
          <p:sp>
            <p:nvSpPr>
              <p:cNvPr id="340" name="Rectangle 66"/>
              <p:cNvSpPr>
                <a:spLocks noChangeArrowheads="1"/>
              </p:cNvSpPr>
              <p:nvPr/>
            </p:nvSpPr>
            <p:spPr bwMode="auto">
              <a:xfrm>
                <a:off x="1163" y="2604"/>
                <a:ext cx="463"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2" name="Group 69"/>
            <p:cNvGrpSpPr>
              <a:grpSpLocks/>
            </p:cNvGrpSpPr>
            <p:nvPr/>
          </p:nvGrpSpPr>
          <p:grpSpPr bwMode="auto">
            <a:xfrm>
              <a:off x="1505" y="2116"/>
              <a:ext cx="340" cy="698"/>
              <a:chOff x="1626" y="2604"/>
              <a:chExt cx="406" cy="1091"/>
            </a:xfrm>
          </p:grpSpPr>
          <p:sp>
            <p:nvSpPr>
              <p:cNvPr id="337" name="Rectangle 28"/>
              <p:cNvSpPr>
                <a:spLocks noChangeArrowheads="1"/>
              </p:cNvSpPr>
              <p:nvPr/>
            </p:nvSpPr>
            <p:spPr bwMode="auto">
              <a:xfrm>
                <a:off x="1658" y="2604"/>
                <a:ext cx="342"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600">
                    <a:solidFill>
                      <a:schemeClr val="bg1"/>
                    </a:solidFill>
                    <a:latin typeface="Arial Narrow" charset="0"/>
                    <a:ea typeface="宋体" charset="-122"/>
                  </a:rPr>
                  <a:t>Charac-teristics</a:t>
                </a:r>
              </a:p>
              <a:p>
                <a:pPr algn="ctr" eaLnBrk="0" hangingPunct="0">
                  <a:tabLst>
                    <a:tab pos="5829300" algn="l"/>
                  </a:tabLst>
                </a:pPr>
                <a:r>
                  <a:rPr lang="en-US" altLang="zh-CN" sz="1600">
                    <a:solidFill>
                      <a:schemeClr val="bg1"/>
                    </a:solidFill>
                    <a:latin typeface="Arial Narrow" charset="0"/>
                    <a:ea typeface="宋体" charset="-122"/>
                  </a:rPr>
                  <a:t>8-13</a:t>
                </a:r>
              </a:p>
              <a:p>
                <a:pPr algn="ctr" eaLnBrk="0" hangingPunct="0">
                  <a:tabLst>
                    <a:tab pos="5829300" algn="l"/>
                  </a:tabLst>
                </a:pPr>
                <a:r>
                  <a:rPr lang="en-US" altLang="zh-CN" sz="1600">
                    <a:solidFill>
                      <a:schemeClr val="bg1"/>
                    </a:solidFill>
                    <a:latin typeface="Arial Narrow" charset="0"/>
                    <a:ea typeface="宋体" charset="-122"/>
                  </a:rPr>
                  <a:t> </a:t>
                </a:r>
              </a:p>
              <a:p>
                <a:pPr algn="ctr" eaLnBrk="0" hangingPunct="0">
                  <a:tabLst>
                    <a:tab pos="5829300" algn="l"/>
                  </a:tabLst>
                </a:pPr>
                <a:r>
                  <a:rPr lang="en-US" altLang="zh-CN" sz="1500">
                    <a:solidFill>
                      <a:schemeClr val="bg1"/>
                    </a:solidFill>
                    <a:latin typeface="Arial Narrow" charset="0"/>
                    <a:ea typeface="宋体" charset="-122"/>
                  </a:rPr>
                  <a:t>(Present)</a:t>
                </a:r>
              </a:p>
            </p:txBody>
          </p:sp>
          <p:sp>
            <p:nvSpPr>
              <p:cNvPr id="338" name="Rectangle 68"/>
              <p:cNvSpPr>
                <a:spLocks noChangeArrowheads="1"/>
              </p:cNvSpPr>
              <p:nvPr/>
            </p:nvSpPr>
            <p:spPr bwMode="auto">
              <a:xfrm>
                <a:off x="1626" y="2604"/>
                <a:ext cx="406"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3" name="Group 71"/>
            <p:cNvGrpSpPr>
              <a:grpSpLocks/>
            </p:cNvGrpSpPr>
            <p:nvPr/>
          </p:nvGrpSpPr>
          <p:grpSpPr bwMode="auto">
            <a:xfrm>
              <a:off x="1849" y="2116"/>
              <a:ext cx="366" cy="698"/>
              <a:chOff x="2032" y="2604"/>
              <a:chExt cx="437" cy="1091"/>
            </a:xfrm>
          </p:grpSpPr>
          <p:sp>
            <p:nvSpPr>
              <p:cNvPr id="335" name="Rectangle 29"/>
              <p:cNvSpPr>
                <a:spLocks noChangeArrowheads="1"/>
              </p:cNvSpPr>
              <p:nvPr/>
            </p:nvSpPr>
            <p:spPr bwMode="auto">
              <a:xfrm>
                <a:off x="2064" y="2604"/>
                <a:ext cx="373"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a:solidFill>
                      <a:schemeClr val="bg1"/>
                    </a:solidFill>
                    <a:latin typeface="Arial" charset="0"/>
                    <a:ea typeface="宋体" charset="-122"/>
                  </a:rPr>
                  <a:t> </a:t>
                </a:r>
                <a:r>
                  <a:rPr lang="en-US" altLang="zh-CN" sz="1300">
                    <a:solidFill>
                      <a:schemeClr val="bg1"/>
                    </a:solidFill>
                    <a:latin typeface="Arial Narrow" charset="0"/>
                    <a:ea typeface="宋体" charset="-122"/>
                  </a:rPr>
                  <a:t>Judgment</a:t>
                </a:r>
              </a:p>
              <a:p>
                <a:pPr algn="ctr" eaLnBrk="0" hangingPunct="0">
                  <a:tabLst>
                    <a:tab pos="5829300" algn="l"/>
                  </a:tabLst>
                </a:pPr>
                <a:r>
                  <a:rPr lang="en-US" altLang="zh-CN" sz="1600">
                    <a:solidFill>
                      <a:schemeClr val="bg1"/>
                    </a:solidFill>
                    <a:latin typeface="Arial Narrow" charset="0"/>
                    <a:ea typeface="宋体" charset="-122"/>
                  </a:rPr>
                  <a:t>14-16</a:t>
                </a:r>
              </a:p>
              <a:p>
                <a:pPr algn="ctr" eaLnBrk="0" hangingPunct="0">
                  <a:tabLst>
                    <a:tab pos="5829300" algn="l"/>
                  </a:tabLst>
                </a:pPr>
                <a:r>
                  <a:rPr lang="en-US" altLang="zh-CN" sz="1600">
                    <a:solidFill>
                      <a:schemeClr val="bg1"/>
                    </a:solidFill>
                    <a:latin typeface="Arial Narrow" charset="0"/>
                    <a:ea typeface="宋体" charset="-122"/>
                  </a:rPr>
                  <a:t>  </a:t>
                </a:r>
              </a:p>
              <a:p>
                <a:pPr algn="ctr" eaLnBrk="0" hangingPunct="0">
                  <a:tabLst>
                    <a:tab pos="5829300" algn="l"/>
                  </a:tabLst>
                </a:pPr>
                <a:r>
                  <a:rPr lang="en-US" altLang="zh-CN" sz="1600">
                    <a:solidFill>
                      <a:schemeClr val="bg1"/>
                    </a:solidFill>
                    <a:latin typeface="Arial Narrow" charset="0"/>
                    <a:ea typeface="宋体" charset="-122"/>
                  </a:rPr>
                  <a:t>(Future)</a:t>
                </a:r>
              </a:p>
            </p:txBody>
          </p:sp>
          <p:sp>
            <p:nvSpPr>
              <p:cNvPr id="336" name="Rectangle 70"/>
              <p:cNvSpPr>
                <a:spLocks noChangeArrowheads="1"/>
              </p:cNvSpPr>
              <p:nvPr/>
            </p:nvSpPr>
            <p:spPr bwMode="auto">
              <a:xfrm>
                <a:off x="2032" y="2604"/>
                <a:ext cx="437"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4" name="Group 73"/>
            <p:cNvGrpSpPr>
              <a:grpSpLocks/>
            </p:cNvGrpSpPr>
            <p:nvPr/>
          </p:nvGrpSpPr>
          <p:grpSpPr bwMode="auto">
            <a:xfrm>
              <a:off x="2205" y="2116"/>
              <a:ext cx="399" cy="698"/>
              <a:chOff x="2469" y="2604"/>
              <a:chExt cx="478" cy="1091"/>
            </a:xfrm>
          </p:grpSpPr>
          <p:sp>
            <p:nvSpPr>
              <p:cNvPr id="333" name="Rectangle 30"/>
              <p:cNvSpPr>
                <a:spLocks noChangeArrowheads="1"/>
              </p:cNvSpPr>
              <p:nvPr/>
            </p:nvSpPr>
            <p:spPr bwMode="auto">
              <a:xfrm>
                <a:off x="2501" y="2604"/>
                <a:ext cx="414"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500">
                    <a:solidFill>
                      <a:schemeClr val="bg1"/>
                    </a:solidFill>
                    <a:latin typeface="Arial Narrow" charset="0"/>
                    <a:ea typeface="宋体" charset="-122"/>
                  </a:rPr>
                  <a:t>Remember Apostles’ Predictions</a:t>
                </a:r>
              </a:p>
              <a:p>
                <a:pPr algn="ctr" eaLnBrk="0" hangingPunct="0">
                  <a:tabLst>
                    <a:tab pos="5829300" algn="l"/>
                  </a:tabLst>
                </a:pPr>
                <a:r>
                  <a:rPr lang="en-US" altLang="zh-CN" sz="1500">
                    <a:solidFill>
                      <a:schemeClr val="bg1"/>
                    </a:solidFill>
                    <a:latin typeface="Arial Narrow" charset="0"/>
                    <a:ea typeface="宋体" charset="-122"/>
                  </a:rPr>
                  <a:t>17-19</a:t>
                </a:r>
              </a:p>
            </p:txBody>
          </p:sp>
          <p:sp>
            <p:nvSpPr>
              <p:cNvPr id="334" name="Rectangle 72"/>
              <p:cNvSpPr>
                <a:spLocks noChangeArrowheads="1"/>
              </p:cNvSpPr>
              <p:nvPr/>
            </p:nvSpPr>
            <p:spPr bwMode="auto">
              <a:xfrm>
                <a:off x="2469" y="2604"/>
                <a:ext cx="478"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5" name="Group 75"/>
            <p:cNvGrpSpPr>
              <a:grpSpLocks/>
            </p:cNvGrpSpPr>
            <p:nvPr/>
          </p:nvGrpSpPr>
          <p:grpSpPr bwMode="auto">
            <a:xfrm>
              <a:off x="2610" y="2116"/>
              <a:ext cx="340" cy="698"/>
              <a:chOff x="2947" y="2604"/>
              <a:chExt cx="406" cy="1091"/>
            </a:xfrm>
          </p:grpSpPr>
          <p:sp>
            <p:nvSpPr>
              <p:cNvPr id="331" name="Rectangle 31"/>
              <p:cNvSpPr>
                <a:spLocks noChangeArrowheads="1"/>
              </p:cNvSpPr>
              <p:nvPr/>
            </p:nvSpPr>
            <p:spPr bwMode="auto">
              <a:xfrm>
                <a:off x="2979" y="2604"/>
                <a:ext cx="342"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a:solidFill>
                      <a:schemeClr val="bg1"/>
                    </a:solidFill>
                    <a:latin typeface="Arial" charset="0"/>
                    <a:ea typeface="宋体" charset="-122"/>
                  </a:rPr>
                  <a:t> </a:t>
                </a:r>
                <a:r>
                  <a:rPr lang="en-US" altLang="zh-CN" sz="1600">
                    <a:solidFill>
                      <a:schemeClr val="bg1"/>
                    </a:solidFill>
                    <a:latin typeface="Arial Narrow" charset="0"/>
                    <a:ea typeface="宋体" charset="-122"/>
                  </a:rPr>
                  <a:t>Nurture Oneself in God’s Love</a:t>
                </a:r>
              </a:p>
              <a:p>
                <a:pPr algn="ctr" eaLnBrk="0" hangingPunct="0">
                  <a:tabLst>
                    <a:tab pos="5829300" algn="l"/>
                  </a:tabLst>
                </a:pPr>
                <a:r>
                  <a:rPr lang="en-US" altLang="zh-CN" sz="1600">
                    <a:solidFill>
                      <a:schemeClr val="bg1"/>
                    </a:solidFill>
                    <a:latin typeface="Arial Narrow" charset="0"/>
                    <a:ea typeface="宋体" charset="-122"/>
                  </a:rPr>
                  <a:t>20-21</a:t>
                </a:r>
              </a:p>
            </p:txBody>
          </p:sp>
          <p:sp>
            <p:nvSpPr>
              <p:cNvPr id="332" name="Rectangle 74"/>
              <p:cNvSpPr>
                <a:spLocks noChangeArrowheads="1"/>
              </p:cNvSpPr>
              <p:nvPr/>
            </p:nvSpPr>
            <p:spPr bwMode="auto">
              <a:xfrm>
                <a:off x="2947" y="2604"/>
                <a:ext cx="406"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6" name="Group 77"/>
            <p:cNvGrpSpPr>
              <a:grpSpLocks/>
            </p:cNvGrpSpPr>
            <p:nvPr/>
          </p:nvGrpSpPr>
          <p:grpSpPr bwMode="auto">
            <a:xfrm>
              <a:off x="2943" y="2116"/>
              <a:ext cx="384" cy="698"/>
              <a:chOff x="3353" y="2604"/>
              <a:chExt cx="460" cy="1091"/>
            </a:xfrm>
          </p:grpSpPr>
          <p:sp>
            <p:nvSpPr>
              <p:cNvPr id="329" name="Rectangle 32"/>
              <p:cNvSpPr>
                <a:spLocks noChangeArrowheads="1"/>
              </p:cNvSpPr>
              <p:nvPr/>
            </p:nvSpPr>
            <p:spPr bwMode="auto">
              <a:xfrm>
                <a:off x="3385" y="2604"/>
                <a:ext cx="396"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a:solidFill>
                      <a:schemeClr val="bg1"/>
                    </a:solidFill>
                    <a:latin typeface="Arial" charset="0"/>
                    <a:ea typeface="宋体" charset="-122"/>
                  </a:rPr>
                  <a:t> </a:t>
                </a:r>
                <a:r>
                  <a:rPr lang="en-US" altLang="zh-CN" sz="1400">
                    <a:solidFill>
                      <a:schemeClr val="bg1"/>
                    </a:solidFill>
                    <a:latin typeface="Arial Narrow" charset="0"/>
                    <a:ea typeface="宋体" charset="-122"/>
                  </a:rPr>
                  <a:t>Show Mercy to Pretenders’ Followers </a:t>
                </a:r>
              </a:p>
              <a:p>
                <a:pPr algn="ctr" eaLnBrk="0" hangingPunct="0">
                  <a:tabLst>
                    <a:tab pos="5829300" algn="l"/>
                  </a:tabLst>
                </a:pPr>
                <a:r>
                  <a:rPr lang="en-US" altLang="zh-CN" sz="1400">
                    <a:solidFill>
                      <a:schemeClr val="bg1"/>
                    </a:solidFill>
                    <a:latin typeface="Arial Narrow" charset="0"/>
                    <a:ea typeface="宋体" charset="-122"/>
                  </a:rPr>
                  <a:t>22-23</a:t>
                </a:r>
              </a:p>
            </p:txBody>
          </p:sp>
          <p:sp>
            <p:nvSpPr>
              <p:cNvPr id="330" name="Rectangle 76"/>
              <p:cNvSpPr>
                <a:spLocks noChangeArrowheads="1"/>
              </p:cNvSpPr>
              <p:nvPr/>
            </p:nvSpPr>
            <p:spPr bwMode="auto">
              <a:xfrm>
                <a:off x="3353" y="2604"/>
                <a:ext cx="460"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7" name="Group 79"/>
            <p:cNvGrpSpPr>
              <a:grpSpLocks/>
            </p:cNvGrpSpPr>
            <p:nvPr/>
          </p:nvGrpSpPr>
          <p:grpSpPr bwMode="auto">
            <a:xfrm>
              <a:off x="3335" y="2116"/>
              <a:ext cx="295" cy="698"/>
              <a:chOff x="3813" y="2604"/>
              <a:chExt cx="352" cy="1091"/>
            </a:xfrm>
          </p:grpSpPr>
          <p:sp>
            <p:nvSpPr>
              <p:cNvPr id="327" name="Rectangle 33"/>
              <p:cNvSpPr>
                <a:spLocks noChangeArrowheads="1"/>
              </p:cNvSpPr>
              <p:nvPr/>
            </p:nvSpPr>
            <p:spPr bwMode="auto">
              <a:xfrm>
                <a:off x="3845" y="2604"/>
                <a:ext cx="288"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800">
                    <a:solidFill>
                      <a:schemeClr val="bg1"/>
                    </a:solidFill>
                    <a:latin typeface="Arial" charset="0"/>
                    <a:ea typeface="宋体" charset="-122"/>
                  </a:rPr>
                  <a:t> </a:t>
                </a:r>
                <a:r>
                  <a:rPr lang="en-US" altLang="zh-CN" sz="1400">
                    <a:solidFill>
                      <a:schemeClr val="bg1"/>
                    </a:solidFill>
                    <a:latin typeface="Arial Narrow" charset="0"/>
                    <a:ea typeface="宋体" charset="-122"/>
                  </a:rPr>
                  <a:t>Source of Victory</a:t>
                </a:r>
              </a:p>
              <a:p>
                <a:pPr algn="ctr" eaLnBrk="0" hangingPunct="0">
                  <a:tabLst>
                    <a:tab pos="5829300" algn="l"/>
                  </a:tabLst>
                </a:pPr>
                <a:r>
                  <a:rPr lang="en-US" altLang="zh-CN" sz="1400">
                    <a:solidFill>
                      <a:schemeClr val="bg1"/>
                    </a:solidFill>
                    <a:latin typeface="Arial Narrow" charset="0"/>
                    <a:ea typeface="宋体" charset="-122"/>
                  </a:rPr>
                  <a:t>24</a:t>
                </a:r>
              </a:p>
            </p:txBody>
          </p:sp>
          <p:sp>
            <p:nvSpPr>
              <p:cNvPr id="328" name="Rectangle 78"/>
              <p:cNvSpPr>
                <a:spLocks noChangeArrowheads="1"/>
              </p:cNvSpPr>
              <p:nvPr/>
            </p:nvSpPr>
            <p:spPr bwMode="auto">
              <a:xfrm>
                <a:off x="3813" y="2604"/>
                <a:ext cx="352"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8" name="Group 81"/>
            <p:cNvGrpSpPr>
              <a:grpSpLocks/>
            </p:cNvGrpSpPr>
            <p:nvPr/>
          </p:nvGrpSpPr>
          <p:grpSpPr bwMode="auto">
            <a:xfrm>
              <a:off x="3621" y="2116"/>
              <a:ext cx="384" cy="698"/>
              <a:chOff x="4165" y="2604"/>
              <a:chExt cx="460" cy="1091"/>
            </a:xfrm>
          </p:grpSpPr>
          <p:sp>
            <p:nvSpPr>
              <p:cNvPr id="325" name="Rectangle 34"/>
              <p:cNvSpPr>
                <a:spLocks noChangeArrowheads="1"/>
              </p:cNvSpPr>
              <p:nvPr/>
            </p:nvSpPr>
            <p:spPr bwMode="auto">
              <a:xfrm>
                <a:off x="4197" y="2604"/>
                <a:ext cx="396" cy="1091"/>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tabLst>
                    <a:tab pos="5829300" algn="l"/>
                  </a:tabLst>
                </a:pPr>
                <a:r>
                  <a:rPr lang="en-US" altLang="zh-CN" sz="1800">
                    <a:solidFill>
                      <a:schemeClr val="bg1"/>
                    </a:solidFill>
                    <a:latin typeface="Arial" charset="0"/>
                    <a:ea typeface="宋体" charset="-122"/>
                  </a:rPr>
                  <a:t>Only Savior</a:t>
                </a:r>
              </a:p>
              <a:p>
                <a:pPr algn="ctr" eaLnBrk="0" hangingPunct="0">
                  <a:tabLst>
                    <a:tab pos="5829300" algn="l"/>
                  </a:tabLst>
                </a:pPr>
                <a:r>
                  <a:rPr lang="en-US" altLang="zh-CN" sz="1800">
                    <a:solidFill>
                      <a:schemeClr val="bg1"/>
                    </a:solidFill>
                    <a:latin typeface="Arial" charset="0"/>
                    <a:ea typeface="宋体" charset="-122"/>
                  </a:rPr>
                  <a:t>25</a:t>
                </a:r>
              </a:p>
            </p:txBody>
          </p:sp>
          <p:sp>
            <p:nvSpPr>
              <p:cNvPr id="326" name="Rectangle 80"/>
              <p:cNvSpPr>
                <a:spLocks noChangeArrowheads="1"/>
              </p:cNvSpPr>
              <p:nvPr/>
            </p:nvSpPr>
            <p:spPr bwMode="auto">
              <a:xfrm>
                <a:off x="4165" y="2604"/>
                <a:ext cx="460" cy="1091"/>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19" name="Group 85"/>
            <p:cNvGrpSpPr>
              <a:grpSpLocks/>
            </p:cNvGrpSpPr>
            <p:nvPr/>
          </p:nvGrpSpPr>
          <p:grpSpPr bwMode="auto">
            <a:xfrm>
              <a:off x="144" y="2814"/>
              <a:ext cx="3888" cy="393"/>
              <a:chOff x="0" y="3695"/>
              <a:chExt cx="6137" cy="615"/>
            </a:xfrm>
          </p:grpSpPr>
          <p:sp>
            <p:nvSpPr>
              <p:cNvPr id="323" name="Rectangle 36"/>
              <p:cNvSpPr>
                <a:spLocks noChangeArrowheads="1"/>
              </p:cNvSpPr>
              <p:nvPr/>
            </p:nvSpPr>
            <p:spPr bwMode="auto">
              <a:xfrm>
                <a:off x="32" y="3695"/>
                <a:ext cx="6073"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r>
                  <a:rPr lang="en-US" altLang="zh-CN" b="1">
                    <a:solidFill>
                      <a:schemeClr val="bg1"/>
                    </a:solidFill>
                    <a:latin typeface="Arial" charset="0"/>
                    <a:ea typeface="宋体" charset="-122"/>
                  </a:rPr>
                  <a:t> Unknown Origin to Probably Palestine</a:t>
                </a:r>
                <a:endParaRPr lang="en-US" altLang="zh-CN">
                  <a:solidFill>
                    <a:schemeClr val="bg1"/>
                  </a:solidFill>
                  <a:latin typeface="Arial" charset="0"/>
                  <a:ea typeface="宋体" charset="-122"/>
                </a:endParaRPr>
              </a:p>
            </p:txBody>
          </p:sp>
          <p:sp>
            <p:nvSpPr>
              <p:cNvPr id="324" name="Rectangle 84"/>
              <p:cNvSpPr>
                <a:spLocks noChangeArrowheads="1"/>
              </p:cNvSpPr>
              <p:nvPr/>
            </p:nvSpPr>
            <p:spPr bwMode="auto">
              <a:xfrm>
                <a:off x="0" y="3695"/>
                <a:ext cx="6137"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20" name="Group 87"/>
            <p:cNvGrpSpPr>
              <a:grpSpLocks/>
            </p:cNvGrpSpPr>
            <p:nvPr/>
          </p:nvGrpSpPr>
          <p:grpSpPr bwMode="auto">
            <a:xfrm>
              <a:off x="144" y="3207"/>
              <a:ext cx="3888" cy="393"/>
              <a:chOff x="0" y="4310"/>
              <a:chExt cx="6137" cy="615"/>
            </a:xfrm>
          </p:grpSpPr>
          <p:sp>
            <p:nvSpPr>
              <p:cNvPr id="321" name="Rectangle 37"/>
              <p:cNvSpPr>
                <a:spLocks noChangeArrowheads="1"/>
              </p:cNvSpPr>
              <p:nvPr/>
            </p:nvSpPr>
            <p:spPr bwMode="auto">
              <a:xfrm>
                <a:off x="32" y="4310"/>
                <a:ext cx="6073" cy="615"/>
              </a:xfrm>
              <a:prstGeom prst="rect">
                <a:avLst/>
              </a:prstGeom>
              <a:solidFill>
                <a:schemeClr val="hlink"/>
              </a:solidFill>
              <a:ln w="12700" cap="sq">
                <a:noFill/>
                <a:miter lim="800000"/>
                <a:headEnd type="none" w="sm" len="sm"/>
                <a:tailEnd type="none" w="sm" len="sm"/>
              </a:ln>
              <a:effectLst/>
            </p:spPr>
            <p:txBody>
              <a:bodyPr lIns="0" tIns="0" rIns="0" bIns="0" anchor="ctr"/>
              <a:lstStyle/>
              <a:p>
                <a:pPr algn="ctr"/>
                <a:r>
                  <a:rPr lang="en-US" altLang="zh-CN" b="1">
                    <a:solidFill>
                      <a:schemeClr val="bg1"/>
                    </a:solidFill>
                    <a:latin typeface="Arial" charset="0"/>
                    <a:ea typeface="宋体" charset="-122"/>
                  </a:rPr>
                  <a:t> c. AD 75</a:t>
                </a:r>
                <a:endParaRPr lang="en-US" altLang="zh-CN">
                  <a:solidFill>
                    <a:schemeClr val="bg1"/>
                  </a:solidFill>
                  <a:latin typeface="Arial" charset="0"/>
                  <a:ea typeface="宋体" charset="-122"/>
                </a:endParaRPr>
              </a:p>
            </p:txBody>
          </p:sp>
          <p:sp>
            <p:nvSpPr>
              <p:cNvPr id="322" name="Rectangle 86"/>
              <p:cNvSpPr>
                <a:spLocks noChangeArrowheads="1"/>
              </p:cNvSpPr>
              <p:nvPr/>
            </p:nvSpPr>
            <p:spPr bwMode="auto">
              <a:xfrm>
                <a:off x="0" y="4310"/>
                <a:ext cx="6137" cy="615"/>
              </a:xfrm>
              <a:prstGeom prst="rect">
                <a:avLst/>
              </a:prstGeom>
              <a:solidFill>
                <a:schemeClr val="hlink"/>
              </a:solidFill>
              <a:ln w="7" cap="sq">
                <a:solidFill>
                  <a:srgbClr val="A0A0A0"/>
                </a:solidFill>
                <a:miter lim="800000"/>
                <a:headEnd type="none" w="sm" len="sm"/>
                <a:tailEnd type="none" w="sm" len="sm"/>
              </a:ln>
              <a:effectLst/>
            </p:spPr>
            <p:txBody>
              <a:bodyPr wrap="none" lIns="0" tIns="0" rIns="0" bIns="0" anchor="ctr"/>
              <a:lstStyle/>
              <a:p>
                <a:endParaRPr lang="en-US"/>
              </a:p>
            </p:txBody>
          </p:sp>
        </p:grpSp>
      </p:grpSp>
      <p:sp>
        <p:nvSpPr>
          <p:cNvPr id="369" name="Rectangle 7"/>
          <p:cNvSpPr txBox="1">
            <a:spLocks noChangeArrowheads="1"/>
          </p:cNvSpPr>
          <p:nvPr/>
        </p:nvSpPr>
        <p:spPr bwMode="auto">
          <a:xfrm>
            <a:off x="0" y="0"/>
            <a:ext cx="9144000" cy="38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2800" b="1" i="0" u="none" strike="noStrike" kern="0" cap="none" spc="0" normalizeH="0" baseline="0" noProof="0" smtClean="0">
                <a:ln>
                  <a:noFill/>
                </a:ln>
                <a:solidFill>
                  <a:srgbClr val="FFFFFF"/>
                </a:solidFill>
                <a:effectLst/>
                <a:uLnTx/>
                <a:uFillTx/>
                <a:latin typeface="Arial" charset="0"/>
                <a:ea typeface="ＭＳ Ｐゴシック" charset="0"/>
                <a:cs typeface="ＭＳ Ｐゴシック" charset="0"/>
              </a:rPr>
              <a:t>И У Д А</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nvGrpSpPr>
          <p:cNvPr id="370" name="Group 90"/>
          <p:cNvGrpSpPr>
            <a:grpSpLocks/>
          </p:cNvGrpSpPr>
          <p:nvPr/>
        </p:nvGrpSpPr>
        <p:grpSpPr bwMode="auto">
          <a:xfrm>
            <a:off x="152400" y="609600"/>
            <a:ext cx="8839199" cy="6172200"/>
            <a:chOff x="144" y="451"/>
            <a:chExt cx="3888" cy="3149"/>
          </a:xfrm>
        </p:grpSpPr>
        <p:grpSp>
          <p:nvGrpSpPr>
            <p:cNvPr id="371" name="Group 91"/>
            <p:cNvGrpSpPr>
              <a:grpSpLocks/>
            </p:cNvGrpSpPr>
            <p:nvPr/>
          </p:nvGrpSpPr>
          <p:grpSpPr bwMode="auto">
            <a:xfrm>
              <a:off x="144" y="451"/>
              <a:ext cx="3871" cy="418"/>
              <a:chOff x="0" y="0"/>
              <a:chExt cx="4625" cy="653"/>
            </a:xfrm>
          </p:grpSpPr>
          <p:sp>
            <p:nvSpPr>
              <p:cNvPr id="441" name="Rectangle 92"/>
              <p:cNvSpPr>
                <a:spLocks noChangeArrowheads="1"/>
              </p:cNvSpPr>
              <p:nvPr/>
            </p:nvSpPr>
            <p:spPr bwMode="auto">
              <a:xfrm>
                <a:off x="32" y="0"/>
                <a:ext cx="4561" cy="653"/>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b="1" dirty="0" smtClean="0">
                    <a:solidFill>
                      <a:schemeClr val="bg1"/>
                    </a:solidFill>
                    <a:latin typeface="Arial" charset="0"/>
                    <a:ea typeface="宋体" charset="-122"/>
                  </a:rPr>
                  <a:t>Дүр эсгэгч нартай тэмцэлд</a:t>
                </a:r>
                <a:endParaRPr lang="en-US" altLang="zh-CN" dirty="0">
                  <a:solidFill>
                    <a:schemeClr val="bg1"/>
                  </a:solidFill>
                  <a:latin typeface="Arial" charset="0"/>
                  <a:ea typeface="宋体" charset="-122"/>
                </a:endParaRPr>
              </a:p>
            </p:txBody>
          </p:sp>
          <p:sp>
            <p:nvSpPr>
              <p:cNvPr id="442" name="Rectangle 93"/>
              <p:cNvSpPr>
                <a:spLocks noChangeArrowheads="1"/>
              </p:cNvSpPr>
              <p:nvPr/>
            </p:nvSpPr>
            <p:spPr bwMode="auto">
              <a:xfrm>
                <a:off x="0" y="0"/>
                <a:ext cx="4625" cy="653"/>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2" name="Group 94"/>
            <p:cNvGrpSpPr>
              <a:grpSpLocks/>
            </p:cNvGrpSpPr>
            <p:nvPr/>
          </p:nvGrpSpPr>
          <p:grpSpPr bwMode="auto">
            <a:xfrm>
              <a:off x="144" y="869"/>
              <a:ext cx="2066" cy="393"/>
              <a:chOff x="0" y="653"/>
              <a:chExt cx="2469" cy="615"/>
            </a:xfrm>
          </p:grpSpPr>
          <p:sp>
            <p:nvSpPr>
              <p:cNvPr id="439" name="Rectangle 95"/>
              <p:cNvSpPr>
                <a:spLocks noChangeArrowheads="1"/>
              </p:cNvSpPr>
              <p:nvPr/>
            </p:nvSpPr>
            <p:spPr bwMode="auto">
              <a:xfrm>
                <a:off x="32" y="653"/>
                <a:ext cx="2405" cy="615"/>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b="1" dirty="0">
                    <a:solidFill>
                      <a:schemeClr val="bg1"/>
                    </a:solidFill>
                    <a:latin typeface="Arial" charset="0"/>
                    <a:ea typeface="宋体" charset="-122"/>
                  </a:rPr>
                  <a:t> </a:t>
                </a:r>
                <a:r>
                  <a:rPr lang="mn-MN" altLang="zh-CN" b="1" dirty="0" smtClean="0">
                    <a:solidFill>
                      <a:schemeClr val="bg1"/>
                    </a:solidFill>
                    <a:latin typeface="Arial" charset="0"/>
                    <a:ea typeface="宋体" charset="-122"/>
                  </a:rPr>
                  <a:t>Яагаад тэмцэлдэх ёстой вэ?</a:t>
                </a:r>
                <a:endParaRPr lang="en-US" altLang="zh-CN" dirty="0">
                  <a:solidFill>
                    <a:schemeClr val="bg1"/>
                  </a:solidFill>
                  <a:latin typeface="Arial" charset="0"/>
                  <a:ea typeface="宋体" charset="-122"/>
                </a:endParaRPr>
              </a:p>
            </p:txBody>
          </p:sp>
          <p:sp>
            <p:nvSpPr>
              <p:cNvPr id="440" name="Rectangle 96"/>
              <p:cNvSpPr>
                <a:spLocks noChangeArrowheads="1"/>
              </p:cNvSpPr>
              <p:nvPr/>
            </p:nvSpPr>
            <p:spPr bwMode="auto">
              <a:xfrm>
                <a:off x="0" y="653"/>
                <a:ext cx="2469"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3" name="Group 97"/>
            <p:cNvGrpSpPr>
              <a:grpSpLocks/>
            </p:cNvGrpSpPr>
            <p:nvPr/>
          </p:nvGrpSpPr>
          <p:grpSpPr bwMode="auto">
            <a:xfrm>
              <a:off x="2210" y="869"/>
              <a:ext cx="1805" cy="393"/>
              <a:chOff x="2469" y="653"/>
              <a:chExt cx="2156" cy="615"/>
            </a:xfrm>
          </p:grpSpPr>
          <p:sp>
            <p:nvSpPr>
              <p:cNvPr id="437" name="Rectangle 98"/>
              <p:cNvSpPr>
                <a:spLocks noChangeArrowheads="1"/>
              </p:cNvSpPr>
              <p:nvPr/>
            </p:nvSpPr>
            <p:spPr bwMode="auto">
              <a:xfrm>
                <a:off x="2501" y="653"/>
                <a:ext cx="2092" cy="615"/>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b="1" dirty="0">
                    <a:solidFill>
                      <a:schemeClr val="bg1"/>
                    </a:solidFill>
                    <a:latin typeface="Arial" charset="0"/>
                    <a:ea typeface="宋体" charset="-122"/>
                  </a:rPr>
                  <a:t> </a:t>
                </a:r>
                <a:r>
                  <a:rPr lang="mn-MN" altLang="zh-CN" b="1" dirty="0" smtClean="0">
                    <a:solidFill>
                      <a:schemeClr val="bg1"/>
                    </a:solidFill>
                    <a:latin typeface="Arial" charset="0"/>
                    <a:ea typeface="宋体" charset="-122"/>
                  </a:rPr>
                  <a:t>Яаж тэмцэлдэх вэ?</a:t>
                </a:r>
                <a:endParaRPr lang="en-US" altLang="zh-CN" dirty="0">
                  <a:solidFill>
                    <a:schemeClr val="bg1"/>
                  </a:solidFill>
                  <a:latin typeface="Arial" charset="0"/>
                  <a:ea typeface="宋体" charset="-122"/>
                </a:endParaRPr>
              </a:p>
            </p:txBody>
          </p:sp>
          <p:sp>
            <p:nvSpPr>
              <p:cNvPr id="438" name="Rectangle 99"/>
              <p:cNvSpPr>
                <a:spLocks noChangeArrowheads="1"/>
              </p:cNvSpPr>
              <p:nvPr/>
            </p:nvSpPr>
            <p:spPr bwMode="auto">
              <a:xfrm>
                <a:off x="2469" y="653"/>
                <a:ext cx="2156"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4" name="Group 100"/>
            <p:cNvGrpSpPr>
              <a:grpSpLocks/>
            </p:cNvGrpSpPr>
            <p:nvPr/>
          </p:nvGrpSpPr>
          <p:grpSpPr bwMode="auto">
            <a:xfrm>
              <a:off x="144" y="1262"/>
              <a:ext cx="586" cy="461"/>
              <a:chOff x="0" y="1268"/>
              <a:chExt cx="700" cy="721"/>
            </a:xfrm>
          </p:grpSpPr>
          <p:sp>
            <p:nvSpPr>
              <p:cNvPr id="435" name="Rectangle 101"/>
              <p:cNvSpPr>
                <a:spLocks noChangeArrowheads="1"/>
              </p:cNvSpPr>
              <p:nvPr/>
            </p:nvSpPr>
            <p:spPr bwMode="auto">
              <a:xfrm>
                <a:off x="32" y="1268"/>
                <a:ext cx="636" cy="72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b="1" dirty="0" smtClean="0">
                    <a:solidFill>
                      <a:schemeClr val="bg1"/>
                    </a:solidFill>
                    <a:latin typeface="Arial" charset="0"/>
                    <a:ea typeface="宋体" charset="-122"/>
                  </a:rPr>
                  <a:t>Оршил</a:t>
                </a:r>
                <a:endParaRPr lang="en-US" altLang="zh-CN" dirty="0">
                  <a:solidFill>
                    <a:schemeClr val="bg1"/>
                  </a:solidFill>
                  <a:latin typeface="Arial" charset="0"/>
                  <a:ea typeface="宋体" charset="-122"/>
                </a:endParaRPr>
              </a:p>
            </p:txBody>
          </p:sp>
          <p:sp>
            <p:nvSpPr>
              <p:cNvPr id="436" name="Rectangle 102"/>
              <p:cNvSpPr>
                <a:spLocks noChangeArrowheads="1"/>
              </p:cNvSpPr>
              <p:nvPr/>
            </p:nvSpPr>
            <p:spPr bwMode="auto">
              <a:xfrm>
                <a:off x="0" y="1268"/>
                <a:ext cx="700" cy="72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5" name="Group 103"/>
            <p:cNvGrpSpPr>
              <a:grpSpLocks/>
            </p:cNvGrpSpPr>
            <p:nvPr/>
          </p:nvGrpSpPr>
          <p:grpSpPr bwMode="auto">
            <a:xfrm>
              <a:off x="730" y="1262"/>
              <a:ext cx="1480" cy="461"/>
              <a:chOff x="700" y="1268"/>
              <a:chExt cx="1769" cy="721"/>
            </a:xfrm>
          </p:grpSpPr>
          <p:sp>
            <p:nvSpPr>
              <p:cNvPr id="433" name="Rectangle 104"/>
              <p:cNvSpPr>
                <a:spLocks noChangeArrowheads="1"/>
              </p:cNvSpPr>
              <p:nvPr/>
            </p:nvSpPr>
            <p:spPr bwMode="auto">
              <a:xfrm>
                <a:off x="732" y="1268"/>
                <a:ext cx="1705" cy="72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b="1" dirty="0">
                    <a:solidFill>
                      <a:schemeClr val="bg1"/>
                    </a:solidFill>
                    <a:latin typeface="Arial" charset="0"/>
                    <a:ea typeface="宋体" charset="-122"/>
                  </a:rPr>
                  <a:t> </a:t>
                </a:r>
                <a:r>
                  <a:rPr lang="mn-MN" altLang="zh-CN" b="1" dirty="0" smtClean="0">
                    <a:solidFill>
                      <a:schemeClr val="bg1"/>
                    </a:solidFill>
                    <a:latin typeface="Arial" charset="0"/>
                    <a:ea typeface="宋体" charset="-122"/>
                  </a:rPr>
                  <a:t>Дүр эсгэгч нарын үйл хэрэг</a:t>
                </a:r>
                <a:endParaRPr lang="en-US" altLang="zh-CN" dirty="0">
                  <a:solidFill>
                    <a:schemeClr val="bg1"/>
                  </a:solidFill>
                  <a:latin typeface="Arial" charset="0"/>
                  <a:ea typeface="宋体" charset="-122"/>
                </a:endParaRPr>
              </a:p>
            </p:txBody>
          </p:sp>
          <p:sp>
            <p:nvSpPr>
              <p:cNvPr id="434" name="Rectangle 105"/>
              <p:cNvSpPr>
                <a:spLocks noChangeArrowheads="1"/>
              </p:cNvSpPr>
              <p:nvPr/>
            </p:nvSpPr>
            <p:spPr bwMode="auto">
              <a:xfrm>
                <a:off x="700" y="1268"/>
                <a:ext cx="1769" cy="72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6" name="Group 106"/>
            <p:cNvGrpSpPr>
              <a:grpSpLocks/>
            </p:cNvGrpSpPr>
            <p:nvPr/>
          </p:nvGrpSpPr>
          <p:grpSpPr bwMode="auto">
            <a:xfrm>
              <a:off x="2210" y="1262"/>
              <a:ext cx="1125" cy="461"/>
              <a:chOff x="2469" y="1268"/>
              <a:chExt cx="1344" cy="721"/>
            </a:xfrm>
          </p:grpSpPr>
          <p:sp>
            <p:nvSpPr>
              <p:cNvPr id="431" name="Rectangle 107"/>
              <p:cNvSpPr>
                <a:spLocks noChangeArrowheads="1"/>
              </p:cNvSpPr>
              <p:nvPr/>
            </p:nvSpPr>
            <p:spPr bwMode="auto">
              <a:xfrm>
                <a:off x="2501" y="1268"/>
                <a:ext cx="1280" cy="72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b="1" dirty="0" smtClean="0">
                    <a:solidFill>
                      <a:schemeClr val="bg1"/>
                    </a:solidFill>
                    <a:latin typeface="Arial Narrow" charset="0"/>
                    <a:ea typeface="宋体" charset="-122"/>
                  </a:rPr>
                  <a:t>Дүр эсгэгчдийн урхинаас зайлсхий</a:t>
                </a:r>
                <a:endParaRPr lang="en-US" altLang="zh-CN" dirty="0">
                  <a:solidFill>
                    <a:schemeClr val="bg1"/>
                  </a:solidFill>
                  <a:latin typeface="Arial Narrow" charset="0"/>
                  <a:ea typeface="宋体" charset="-122"/>
                </a:endParaRPr>
              </a:p>
            </p:txBody>
          </p:sp>
          <p:sp>
            <p:nvSpPr>
              <p:cNvPr id="432" name="Rectangle 108"/>
              <p:cNvSpPr>
                <a:spLocks noChangeArrowheads="1"/>
              </p:cNvSpPr>
              <p:nvPr/>
            </p:nvSpPr>
            <p:spPr bwMode="auto">
              <a:xfrm>
                <a:off x="2469" y="1268"/>
                <a:ext cx="1344" cy="72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7" name="Group 109"/>
            <p:cNvGrpSpPr>
              <a:grpSpLocks/>
            </p:cNvGrpSpPr>
            <p:nvPr/>
          </p:nvGrpSpPr>
          <p:grpSpPr bwMode="auto">
            <a:xfrm>
              <a:off x="3335" y="1262"/>
              <a:ext cx="680" cy="461"/>
              <a:chOff x="3813" y="1268"/>
              <a:chExt cx="812" cy="721"/>
            </a:xfrm>
          </p:grpSpPr>
          <p:sp>
            <p:nvSpPr>
              <p:cNvPr id="429" name="Rectangle 110"/>
              <p:cNvSpPr>
                <a:spLocks noChangeArrowheads="1"/>
              </p:cNvSpPr>
              <p:nvPr/>
            </p:nvSpPr>
            <p:spPr bwMode="auto">
              <a:xfrm>
                <a:off x="3845" y="1268"/>
                <a:ext cx="748" cy="72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800" b="1" dirty="0" smtClean="0">
                    <a:solidFill>
                      <a:schemeClr val="bg1"/>
                    </a:solidFill>
                    <a:latin typeface="Arial" charset="0"/>
                    <a:ea typeface="宋体" charset="-122"/>
                  </a:rPr>
                  <a:t>Тэвчээрийг нь сайшаав</a:t>
                </a:r>
                <a:endParaRPr lang="en-US" altLang="zh-CN" sz="1800" dirty="0">
                  <a:solidFill>
                    <a:schemeClr val="bg1"/>
                  </a:solidFill>
                  <a:latin typeface="Arial Narrow" charset="0"/>
                  <a:ea typeface="宋体" charset="-122"/>
                </a:endParaRPr>
              </a:p>
            </p:txBody>
          </p:sp>
          <p:sp>
            <p:nvSpPr>
              <p:cNvPr id="430" name="Rectangle 111"/>
              <p:cNvSpPr>
                <a:spLocks noChangeArrowheads="1"/>
              </p:cNvSpPr>
              <p:nvPr/>
            </p:nvSpPr>
            <p:spPr bwMode="auto">
              <a:xfrm>
                <a:off x="3813" y="1268"/>
                <a:ext cx="812" cy="72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8" name="Group 112"/>
            <p:cNvGrpSpPr>
              <a:grpSpLocks/>
            </p:cNvGrpSpPr>
            <p:nvPr/>
          </p:nvGrpSpPr>
          <p:grpSpPr bwMode="auto">
            <a:xfrm>
              <a:off x="144" y="1723"/>
              <a:ext cx="586" cy="393"/>
              <a:chOff x="0" y="1989"/>
              <a:chExt cx="700" cy="615"/>
            </a:xfrm>
          </p:grpSpPr>
          <p:sp>
            <p:nvSpPr>
              <p:cNvPr id="427" name="Rectangle 113"/>
              <p:cNvSpPr>
                <a:spLocks noChangeArrowheads="1"/>
              </p:cNvSpPr>
              <p:nvPr/>
            </p:nvSpPr>
            <p:spPr bwMode="auto">
              <a:xfrm>
                <a:off x="32" y="1989"/>
                <a:ext cx="636" cy="615"/>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b="1" dirty="0" smtClean="0">
                    <a:solidFill>
                      <a:schemeClr val="bg1"/>
                    </a:solidFill>
                    <a:latin typeface="Arial" charset="0"/>
                    <a:ea typeface="宋体" charset="-122"/>
                  </a:rPr>
                  <a:t>иш. </a:t>
                </a:r>
                <a:r>
                  <a:rPr lang="en-US" altLang="zh-CN" b="1" dirty="0" smtClean="0">
                    <a:solidFill>
                      <a:schemeClr val="bg1"/>
                    </a:solidFill>
                    <a:latin typeface="Arial" charset="0"/>
                    <a:ea typeface="宋体" charset="-122"/>
                  </a:rPr>
                  <a:t>1-2</a:t>
                </a:r>
                <a:endParaRPr lang="en-US" altLang="zh-CN" dirty="0">
                  <a:solidFill>
                    <a:schemeClr val="bg1"/>
                  </a:solidFill>
                  <a:latin typeface="Arial" charset="0"/>
                  <a:ea typeface="宋体" charset="-122"/>
                </a:endParaRPr>
              </a:p>
            </p:txBody>
          </p:sp>
          <p:sp>
            <p:nvSpPr>
              <p:cNvPr id="428" name="Rectangle 114"/>
              <p:cNvSpPr>
                <a:spLocks noChangeArrowheads="1"/>
              </p:cNvSpPr>
              <p:nvPr/>
            </p:nvSpPr>
            <p:spPr bwMode="auto">
              <a:xfrm>
                <a:off x="0" y="1989"/>
                <a:ext cx="700"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79" name="Group 115"/>
            <p:cNvGrpSpPr>
              <a:grpSpLocks/>
            </p:cNvGrpSpPr>
            <p:nvPr/>
          </p:nvGrpSpPr>
          <p:grpSpPr bwMode="auto">
            <a:xfrm>
              <a:off x="730" y="1723"/>
              <a:ext cx="1480" cy="393"/>
              <a:chOff x="700" y="1989"/>
              <a:chExt cx="1769" cy="615"/>
            </a:xfrm>
          </p:grpSpPr>
          <p:sp>
            <p:nvSpPr>
              <p:cNvPr id="425" name="Rectangle 116"/>
              <p:cNvSpPr>
                <a:spLocks noChangeArrowheads="1"/>
              </p:cNvSpPr>
              <p:nvPr/>
            </p:nvSpPr>
            <p:spPr bwMode="auto">
              <a:xfrm>
                <a:off x="732" y="1989"/>
                <a:ext cx="1705" cy="615"/>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b="1" dirty="0" smtClean="0">
                    <a:solidFill>
                      <a:schemeClr val="bg1"/>
                    </a:solidFill>
                    <a:latin typeface="Arial" charset="0"/>
                    <a:ea typeface="宋体" charset="-122"/>
                  </a:rPr>
                  <a:t>иш. </a:t>
                </a:r>
                <a:r>
                  <a:rPr lang="en-US" altLang="zh-CN" b="1" dirty="0" smtClean="0">
                    <a:solidFill>
                      <a:schemeClr val="bg1"/>
                    </a:solidFill>
                    <a:latin typeface="Arial" charset="0"/>
                    <a:ea typeface="宋体" charset="-122"/>
                  </a:rPr>
                  <a:t>3-16</a:t>
                </a:r>
                <a:endParaRPr lang="en-US" altLang="zh-CN" dirty="0">
                  <a:solidFill>
                    <a:schemeClr val="bg1"/>
                  </a:solidFill>
                  <a:latin typeface="Arial" charset="0"/>
                  <a:ea typeface="宋体" charset="-122"/>
                </a:endParaRPr>
              </a:p>
            </p:txBody>
          </p:sp>
          <p:sp>
            <p:nvSpPr>
              <p:cNvPr id="426" name="Rectangle 117"/>
              <p:cNvSpPr>
                <a:spLocks noChangeArrowheads="1"/>
              </p:cNvSpPr>
              <p:nvPr/>
            </p:nvSpPr>
            <p:spPr bwMode="auto">
              <a:xfrm>
                <a:off x="700" y="1989"/>
                <a:ext cx="1769"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0" name="Group 118"/>
            <p:cNvGrpSpPr>
              <a:grpSpLocks/>
            </p:cNvGrpSpPr>
            <p:nvPr/>
          </p:nvGrpSpPr>
          <p:grpSpPr bwMode="auto">
            <a:xfrm>
              <a:off x="2210" y="1723"/>
              <a:ext cx="1125" cy="393"/>
              <a:chOff x="2469" y="1989"/>
              <a:chExt cx="1344" cy="615"/>
            </a:xfrm>
          </p:grpSpPr>
          <p:sp>
            <p:nvSpPr>
              <p:cNvPr id="423" name="Rectangle 119"/>
              <p:cNvSpPr>
                <a:spLocks noChangeArrowheads="1"/>
              </p:cNvSpPr>
              <p:nvPr/>
            </p:nvSpPr>
            <p:spPr bwMode="auto">
              <a:xfrm>
                <a:off x="2501" y="1989"/>
                <a:ext cx="1280" cy="615"/>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b="1" dirty="0" smtClean="0">
                    <a:solidFill>
                      <a:schemeClr val="bg1"/>
                    </a:solidFill>
                    <a:latin typeface="Arial" charset="0"/>
                    <a:ea typeface="宋体" charset="-122"/>
                  </a:rPr>
                  <a:t>иш. </a:t>
                </a:r>
                <a:r>
                  <a:rPr lang="en-US" altLang="zh-CN" b="1" dirty="0" smtClean="0">
                    <a:solidFill>
                      <a:schemeClr val="bg1"/>
                    </a:solidFill>
                    <a:latin typeface="Arial" charset="0"/>
                    <a:ea typeface="宋体" charset="-122"/>
                  </a:rPr>
                  <a:t>17-23</a:t>
                </a:r>
                <a:endParaRPr lang="en-US" altLang="zh-CN" dirty="0">
                  <a:solidFill>
                    <a:schemeClr val="bg1"/>
                  </a:solidFill>
                  <a:latin typeface="Arial" charset="0"/>
                  <a:ea typeface="宋体" charset="-122"/>
                </a:endParaRPr>
              </a:p>
            </p:txBody>
          </p:sp>
          <p:sp>
            <p:nvSpPr>
              <p:cNvPr id="424" name="Rectangle 120"/>
              <p:cNvSpPr>
                <a:spLocks noChangeArrowheads="1"/>
              </p:cNvSpPr>
              <p:nvPr/>
            </p:nvSpPr>
            <p:spPr bwMode="auto">
              <a:xfrm>
                <a:off x="2469" y="1989"/>
                <a:ext cx="1344"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1" name="Group 121"/>
            <p:cNvGrpSpPr>
              <a:grpSpLocks/>
            </p:cNvGrpSpPr>
            <p:nvPr/>
          </p:nvGrpSpPr>
          <p:grpSpPr bwMode="auto">
            <a:xfrm>
              <a:off x="3304" y="1723"/>
              <a:ext cx="727" cy="393"/>
              <a:chOff x="3771" y="1989"/>
              <a:chExt cx="867" cy="615"/>
            </a:xfrm>
          </p:grpSpPr>
          <p:sp>
            <p:nvSpPr>
              <p:cNvPr id="421" name="Rectangle 122"/>
              <p:cNvSpPr>
                <a:spLocks noChangeArrowheads="1"/>
              </p:cNvSpPr>
              <p:nvPr/>
            </p:nvSpPr>
            <p:spPr bwMode="auto">
              <a:xfrm>
                <a:off x="3771" y="1989"/>
                <a:ext cx="867" cy="615"/>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b="1" dirty="0">
                    <a:solidFill>
                      <a:schemeClr val="bg1"/>
                    </a:solidFill>
                    <a:latin typeface="Arial" charset="0"/>
                    <a:ea typeface="宋体" charset="-122"/>
                  </a:rPr>
                  <a:t> </a:t>
                </a:r>
                <a:r>
                  <a:rPr lang="mn-MN" altLang="zh-CN" b="1" dirty="0" smtClean="0">
                    <a:solidFill>
                      <a:schemeClr val="bg1"/>
                    </a:solidFill>
                    <a:latin typeface="Arial" charset="0"/>
                    <a:ea typeface="宋体" charset="-122"/>
                  </a:rPr>
                  <a:t>иш.</a:t>
                </a:r>
                <a:r>
                  <a:rPr lang="en-US" altLang="zh-CN" b="1" dirty="0" smtClean="0">
                    <a:solidFill>
                      <a:schemeClr val="bg1"/>
                    </a:solidFill>
                    <a:latin typeface="Arial" charset="0"/>
                    <a:ea typeface="宋体" charset="-122"/>
                  </a:rPr>
                  <a:t> </a:t>
                </a:r>
                <a:r>
                  <a:rPr lang="en-US" altLang="zh-CN" b="1" dirty="0">
                    <a:solidFill>
                      <a:schemeClr val="bg1"/>
                    </a:solidFill>
                    <a:latin typeface="Arial" charset="0"/>
                    <a:ea typeface="宋体" charset="-122"/>
                  </a:rPr>
                  <a:t>24-25</a:t>
                </a:r>
                <a:endParaRPr lang="en-US" altLang="zh-CN" dirty="0">
                  <a:solidFill>
                    <a:schemeClr val="bg1"/>
                  </a:solidFill>
                  <a:latin typeface="Arial" charset="0"/>
                  <a:ea typeface="宋体" charset="-122"/>
                </a:endParaRPr>
              </a:p>
            </p:txBody>
          </p:sp>
          <p:sp>
            <p:nvSpPr>
              <p:cNvPr id="422" name="Rectangle 123"/>
              <p:cNvSpPr>
                <a:spLocks noChangeArrowheads="1"/>
              </p:cNvSpPr>
              <p:nvPr/>
            </p:nvSpPr>
            <p:spPr bwMode="auto">
              <a:xfrm>
                <a:off x="3813" y="1989"/>
                <a:ext cx="812"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2" name="Group 124"/>
            <p:cNvGrpSpPr>
              <a:grpSpLocks/>
            </p:cNvGrpSpPr>
            <p:nvPr/>
          </p:nvGrpSpPr>
          <p:grpSpPr bwMode="auto">
            <a:xfrm>
              <a:off x="144" y="2116"/>
              <a:ext cx="290" cy="698"/>
              <a:chOff x="0" y="2604"/>
              <a:chExt cx="348" cy="1091"/>
            </a:xfrm>
          </p:grpSpPr>
          <p:sp>
            <p:nvSpPr>
              <p:cNvPr id="419" name="Rectangle 125"/>
              <p:cNvSpPr>
                <a:spLocks noChangeArrowheads="1"/>
              </p:cNvSpPr>
              <p:nvPr/>
            </p:nvSpPr>
            <p:spPr bwMode="auto">
              <a:xfrm>
                <a:off x="32" y="2604"/>
                <a:ext cx="284"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800" dirty="0" smtClean="0">
                    <a:solidFill>
                      <a:schemeClr val="bg1"/>
                    </a:solidFill>
                    <a:latin typeface="Arial Narrow" charset="0"/>
                    <a:ea typeface="宋体" charset="-122"/>
                  </a:rPr>
                  <a:t>Мэнд-чил-гээ</a:t>
                </a:r>
                <a:endParaRPr lang="en-US" altLang="zh-CN" sz="1800" dirty="0">
                  <a:solidFill>
                    <a:schemeClr val="bg1"/>
                  </a:solidFill>
                  <a:latin typeface="Arial Narrow" charset="0"/>
                  <a:ea typeface="宋体" charset="-122"/>
                </a:endParaRPr>
              </a:p>
              <a:p>
                <a:pPr algn="ctr" eaLnBrk="0" hangingPunct="0">
                  <a:tabLst>
                    <a:tab pos="5829300" algn="l"/>
                  </a:tabLst>
                </a:pPr>
                <a:r>
                  <a:rPr lang="en-US" altLang="zh-CN" sz="1800" dirty="0">
                    <a:solidFill>
                      <a:schemeClr val="bg1"/>
                    </a:solidFill>
                    <a:latin typeface="Arial Narrow" charset="0"/>
                    <a:ea typeface="宋体" charset="-122"/>
                  </a:rPr>
                  <a:t>1</a:t>
                </a:r>
              </a:p>
            </p:txBody>
          </p:sp>
          <p:sp>
            <p:nvSpPr>
              <p:cNvPr id="420" name="Rectangle 126"/>
              <p:cNvSpPr>
                <a:spLocks noChangeArrowheads="1"/>
              </p:cNvSpPr>
              <p:nvPr/>
            </p:nvSpPr>
            <p:spPr bwMode="auto">
              <a:xfrm>
                <a:off x="0" y="2604"/>
                <a:ext cx="348"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3" name="Group 127"/>
            <p:cNvGrpSpPr>
              <a:grpSpLocks/>
            </p:cNvGrpSpPr>
            <p:nvPr/>
          </p:nvGrpSpPr>
          <p:grpSpPr bwMode="auto">
            <a:xfrm>
              <a:off x="434" y="2116"/>
              <a:ext cx="302" cy="698"/>
              <a:chOff x="347" y="2604"/>
              <a:chExt cx="360" cy="1091"/>
            </a:xfrm>
          </p:grpSpPr>
          <p:sp>
            <p:nvSpPr>
              <p:cNvPr id="417" name="Rectangle 128"/>
              <p:cNvSpPr>
                <a:spLocks noChangeArrowheads="1"/>
              </p:cNvSpPr>
              <p:nvPr/>
            </p:nvSpPr>
            <p:spPr bwMode="auto">
              <a:xfrm>
                <a:off x="347" y="2604"/>
                <a:ext cx="360"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800" dirty="0" smtClean="0">
                    <a:solidFill>
                      <a:schemeClr val="bg1"/>
                    </a:solidFill>
                    <a:latin typeface="Arial Narrow" charset="0"/>
                    <a:ea typeface="宋体" charset="-122"/>
                  </a:rPr>
                  <a:t>Ерөөл</a:t>
                </a:r>
                <a:endParaRPr lang="en-US" altLang="zh-CN" sz="1800" dirty="0">
                  <a:solidFill>
                    <a:schemeClr val="bg1"/>
                  </a:solidFill>
                  <a:latin typeface="Arial Narrow" charset="0"/>
                  <a:ea typeface="宋体" charset="-122"/>
                </a:endParaRPr>
              </a:p>
              <a:p>
                <a:pPr algn="ctr" eaLnBrk="0" hangingPunct="0">
                  <a:tabLst>
                    <a:tab pos="5829300" algn="l"/>
                  </a:tabLst>
                </a:pPr>
                <a:r>
                  <a:rPr lang="en-US" altLang="zh-CN" sz="1800" dirty="0">
                    <a:solidFill>
                      <a:schemeClr val="bg1"/>
                    </a:solidFill>
                    <a:latin typeface="Arial Narrow" charset="0"/>
                    <a:ea typeface="宋体" charset="-122"/>
                  </a:rPr>
                  <a:t>2</a:t>
                </a:r>
              </a:p>
            </p:txBody>
          </p:sp>
          <p:sp>
            <p:nvSpPr>
              <p:cNvPr id="418" name="Rectangle 129"/>
              <p:cNvSpPr>
                <a:spLocks noChangeArrowheads="1"/>
              </p:cNvSpPr>
              <p:nvPr/>
            </p:nvSpPr>
            <p:spPr bwMode="auto">
              <a:xfrm>
                <a:off x="348" y="2604"/>
                <a:ext cx="352"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4" name="Group 130"/>
            <p:cNvGrpSpPr>
              <a:grpSpLocks/>
            </p:cNvGrpSpPr>
            <p:nvPr/>
          </p:nvGrpSpPr>
          <p:grpSpPr bwMode="auto">
            <a:xfrm>
              <a:off x="732" y="2116"/>
              <a:ext cx="388" cy="698"/>
              <a:chOff x="700" y="2604"/>
              <a:chExt cx="463" cy="1091"/>
            </a:xfrm>
          </p:grpSpPr>
          <p:sp>
            <p:nvSpPr>
              <p:cNvPr id="415" name="Rectangle 131"/>
              <p:cNvSpPr>
                <a:spLocks noChangeArrowheads="1"/>
              </p:cNvSpPr>
              <p:nvPr/>
            </p:nvSpPr>
            <p:spPr bwMode="auto">
              <a:xfrm>
                <a:off x="732" y="2604"/>
                <a:ext cx="399"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dirty="0">
                    <a:solidFill>
                      <a:schemeClr val="bg1"/>
                    </a:solidFill>
                    <a:latin typeface="Arial" charset="0"/>
                    <a:ea typeface="宋体" charset="-122"/>
                  </a:rPr>
                  <a:t> </a:t>
                </a:r>
                <a:r>
                  <a:rPr lang="mn-MN" altLang="zh-CN" sz="1700" dirty="0" smtClean="0">
                    <a:solidFill>
                      <a:schemeClr val="bg1"/>
                    </a:solidFill>
                    <a:latin typeface="Arial Narrow" charset="0"/>
                    <a:ea typeface="宋体" charset="-122"/>
                  </a:rPr>
                  <a:t>Зорилго</a:t>
                </a:r>
                <a:r>
                  <a:rPr lang="en-US" altLang="zh-CN" sz="1700" dirty="0" smtClean="0">
                    <a:solidFill>
                      <a:schemeClr val="bg1"/>
                    </a:solidFill>
                    <a:latin typeface="Arial Narrow" charset="0"/>
                    <a:ea typeface="宋体" charset="-122"/>
                  </a:rPr>
                  <a:t>: </a:t>
                </a:r>
                <a:r>
                  <a:rPr lang="mn-MN" altLang="zh-CN" sz="1700" dirty="0" smtClean="0">
                    <a:solidFill>
                      <a:schemeClr val="bg1"/>
                    </a:solidFill>
                    <a:latin typeface="Arial Narrow" charset="0"/>
                    <a:ea typeface="宋体" charset="-122"/>
                  </a:rPr>
                  <a:t>Итгэлээ хамгаал</a:t>
                </a:r>
                <a:endParaRPr lang="en-US" altLang="zh-CN" sz="1700" dirty="0">
                  <a:solidFill>
                    <a:schemeClr val="bg1"/>
                  </a:solidFill>
                  <a:latin typeface="Arial Narrow" charset="0"/>
                  <a:ea typeface="宋体" charset="-122"/>
                </a:endParaRPr>
              </a:p>
              <a:p>
                <a:pPr algn="ctr" eaLnBrk="0" hangingPunct="0">
                  <a:tabLst>
                    <a:tab pos="5829300" algn="l"/>
                  </a:tabLst>
                </a:pPr>
                <a:r>
                  <a:rPr lang="en-US" altLang="zh-CN" sz="1700" dirty="0">
                    <a:solidFill>
                      <a:schemeClr val="bg1"/>
                    </a:solidFill>
                    <a:latin typeface="Arial Narrow" charset="0"/>
                    <a:ea typeface="宋体" charset="-122"/>
                  </a:rPr>
                  <a:t>3-4</a:t>
                </a:r>
              </a:p>
            </p:txBody>
          </p:sp>
          <p:sp>
            <p:nvSpPr>
              <p:cNvPr id="416" name="Rectangle 132"/>
              <p:cNvSpPr>
                <a:spLocks noChangeArrowheads="1"/>
              </p:cNvSpPr>
              <p:nvPr/>
            </p:nvSpPr>
            <p:spPr bwMode="auto">
              <a:xfrm>
                <a:off x="700" y="2604"/>
                <a:ext cx="463"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5" name="Group 133"/>
            <p:cNvGrpSpPr>
              <a:grpSpLocks/>
            </p:cNvGrpSpPr>
            <p:nvPr/>
          </p:nvGrpSpPr>
          <p:grpSpPr bwMode="auto">
            <a:xfrm>
              <a:off x="1117" y="2116"/>
              <a:ext cx="388" cy="698"/>
              <a:chOff x="1163" y="2604"/>
              <a:chExt cx="463" cy="1091"/>
            </a:xfrm>
          </p:grpSpPr>
          <p:sp>
            <p:nvSpPr>
              <p:cNvPr id="413" name="Rectangle 134"/>
              <p:cNvSpPr>
                <a:spLocks noChangeArrowheads="1"/>
              </p:cNvSpPr>
              <p:nvPr/>
            </p:nvSpPr>
            <p:spPr bwMode="auto">
              <a:xfrm>
                <a:off x="1195" y="2604"/>
                <a:ext cx="399"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400" dirty="0" smtClean="0">
                    <a:solidFill>
                      <a:schemeClr val="bg1"/>
                    </a:solidFill>
                    <a:latin typeface="Arial Narrow" charset="0"/>
                    <a:ea typeface="宋体" charset="-122"/>
                  </a:rPr>
                  <a:t>ХГ-ний  дүр эсгэгч  нар</a:t>
                </a:r>
                <a:endParaRPr lang="en-US" altLang="zh-CN" sz="1400" dirty="0">
                  <a:solidFill>
                    <a:schemeClr val="bg1"/>
                  </a:solidFill>
                  <a:latin typeface="Arial Narrow" charset="0"/>
                  <a:ea typeface="宋体" charset="-122"/>
                </a:endParaRPr>
              </a:p>
              <a:p>
                <a:pPr algn="ctr" eaLnBrk="0" hangingPunct="0">
                  <a:tabLst>
                    <a:tab pos="5829300" algn="l"/>
                  </a:tabLst>
                </a:pPr>
                <a:r>
                  <a:rPr lang="en-US" altLang="zh-CN" sz="1400" dirty="0">
                    <a:solidFill>
                      <a:schemeClr val="bg1"/>
                    </a:solidFill>
                    <a:latin typeface="Arial Narrow" charset="0"/>
                    <a:ea typeface="宋体" charset="-122"/>
                  </a:rPr>
                  <a:t>5-7</a:t>
                </a:r>
              </a:p>
              <a:p>
                <a:pPr algn="ctr" eaLnBrk="0" hangingPunct="0">
                  <a:tabLst>
                    <a:tab pos="5829300" algn="l"/>
                  </a:tabLst>
                </a:pPr>
                <a:r>
                  <a:rPr lang="en-US" altLang="zh-CN" sz="1400" dirty="0">
                    <a:solidFill>
                      <a:schemeClr val="bg1"/>
                    </a:solidFill>
                    <a:latin typeface="Arial Narrow" charset="0"/>
                    <a:ea typeface="宋体" charset="-122"/>
                  </a:rPr>
                  <a:t> </a:t>
                </a:r>
                <a:r>
                  <a:rPr lang="en-US" altLang="zh-CN" sz="1400" dirty="0" smtClean="0">
                    <a:solidFill>
                      <a:schemeClr val="bg1"/>
                    </a:solidFill>
                    <a:latin typeface="Arial Narrow" charset="0"/>
                    <a:ea typeface="宋体" charset="-122"/>
                  </a:rPr>
                  <a:t>(</a:t>
                </a:r>
                <a:r>
                  <a:rPr lang="mn-MN" altLang="zh-CN" sz="1400" dirty="0" smtClean="0">
                    <a:solidFill>
                      <a:schemeClr val="bg1"/>
                    </a:solidFill>
                    <a:latin typeface="Arial Narrow" charset="0"/>
                    <a:ea typeface="宋体" charset="-122"/>
                  </a:rPr>
                  <a:t>өнгөрсөнцаг үед</a:t>
                </a:r>
                <a:r>
                  <a:rPr lang="en-US" altLang="zh-CN" sz="1400" dirty="0" smtClean="0">
                    <a:solidFill>
                      <a:schemeClr val="bg1"/>
                    </a:solidFill>
                    <a:latin typeface="Arial Narrow" charset="0"/>
                    <a:ea typeface="宋体" charset="-122"/>
                  </a:rPr>
                  <a:t>)</a:t>
                </a:r>
                <a:endParaRPr lang="en-US" altLang="zh-CN" sz="1400" dirty="0">
                  <a:solidFill>
                    <a:schemeClr val="bg1"/>
                  </a:solidFill>
                  <a:latin typeface="Arial Narrow" charset="0"/>
                  <a:ea typeface="宋体" charset="-122"/>
                </a:endParaRPr>
              </a:p>
            </p:txBody>
          </p:sp>
          <p:sp>
            <p:nvSpPr>
              <p:cNvPr id="414" name="Rectangle 135"/>
              <p:cNvSpPr>
                <a:spLocks noChangeArrowheads="1"/>
              </p:cNvSpPr>
              <p:nvPr/>
            </p:nvSpPr>
            <p:spPr bwMode="auto">
              <a:xfrm>
                <a:off x="1163" y="2604"/>
                <a:ext cx="463"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6" name="Group 136"/>
            <p:cNvGrpSpPr>
              <a:grpSpLocks/>
            </p:cNvGrpSpPr>
            <p:nvPr/>
          </p:nvGrpSpPr>
          <p:grpSpPr bwMode="auto">
            <a:xfrm>
              <a:off x="1505" y="2116"/>
              <a:ext cx="340" cy="698"/>
              <a:chOff x="1626" y="2604"/>
              <a:chExt cx="406" cy="1091"/>
            </a:xfrm>
          </p:grpSpPr>
          <p:sp>
            <p:nvSpPr>
              <p:cNvPr id="411" name="Rectangle 137"/>
              <p:cNvSpPr>
                <a:spLocks noChangeArrowheads="1"/>
              </p:cNvSpPr>
              <p:nvPr/>
            </p:nvSpPr>
            <p:spPr bwMode="auto">
              <a:xfrm>
                <a:off x="1658" y="2604"/>
                <a:ext cx="342"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600" dirty="0" smtClean="0">
                    <a:solidFill>
                      <a:schemeClr val="bg1"/>
                    </a:solidFill>
                    <a:latin typeface="Arial Narrow" charset="0"/>
                    <a:ea typeface="宋体" charset="-122"/>
                  </a:rPr>
                  <a:t>Шинж чанар</a:t>
                </a:r>
                <a:endParaRPr lang="en-US" altLang="zh-CN" sz="1600" dirty="0">
                  <a:solidFill>
                    <a:schemeClr val="bg1"/>
                  </a:solidFill>
                  <a:latin typeface="Arial Narrow" charset="0"/>
                  <a:ea typeface="宋体" charset="-122"/>
                </a:endParaRPr>
              </a:p>
              <a:p>
                <a:pPr algn="ctr" eaLnBrk="0" hangingPunct="0">
                  <a:tabLst>
                    <a:tab pos="5829300" algn="l"/>
                  </a:tabLst>
                </a:pPr>
                <a:r>
                  <a:rPr lang="en-US" altLang="zh-CN" sz="1600" dirty="0">
                    <a:solidFill>
                      <a:schemeClr val="bg1"/>
                    </a:solidFill>
                    <a:latin typeface="Arial Narrow" charset="0"/>
                    <a:ea typeface="宋体" charset="-122"/>
                  </a:rPr>
                  <a:t>8-13</a:t>
                </a:r>
              </a:p>
              <a:p>
                <a:pPr algn="ctr" eaLnBrk="0" hangingPunct="0">
                  <a:tabLst>
                    <a:tab pos="5829300" algn="l"/>
                  </a:tabLst>
                </a:pPr>
                <a:r>
                  <a:rPr lang="en-US" altLang="zh-CN" sz="1600" dirty="0">
                    <a:solidFill>
                      <a:schemeClr val="bg1"/>
                    </a:solidFill>
                    <a:latin typeface="Arial Narrow" charset="0"/>
                    <a:ea typeface="宋体" charset="-122"/>
                  </a:rPr>
                  <a:t> </a:t>
                </a:r>
                <a:r>
                  <a:rPr lang="en-US" altLang="zh-CN" sz="1500" dirty="0" smtClean="0">
                    <a:solidFill>
                      <a:schemeClr val="bg1"/>
                    </a:solidFill>
                    <a:latin typeface="Arial Narrow" charset="0"/>
                    <a:ea typeface="宋体" charset="-122"/>
                  </a:rPr>
                  <a:t>(</a:t>
                </a:r>
                <a:r>
                  <a:rPr lang="mn-MN" altLang="zh-CN" sz="1500" dirty="0" smtClean="0">
                    <a:solidFill>
                      <a:schemeClr val="bg1"/>
                    </a:solidFill>
                    <a:latin typeface="Arial Narrow" charset="0"/>
                    <a:ea typeface="宋体" charset="-122"/>
                  </a:rPr>
                  <a:t>Одоо үед</a:t>
                </a:r>
                <a:r>
                  <a:rPr lang="en-US" altLang="zh-CN" sz="1500" dirty="0" smtClean="0">
                    <a:solidFill>
                      <a:schemeClr val="bg1"/>
                    </a:solidFill>
                    <a:latin typeface="Arial Narrow" charset="0"/>
                    <a:ea typeface="宋体" charset="-122"/>
                  </a:rPr>
                  <a:t>)</a:t>
                </a:r>
                <a:endParaRPr lang="en-US" altLang="zh-CN" sz="1500" dirty="0">
                  <a:solidFill>
                    <a:schemeClr val="bg1"/>
                  </a:solidFill>
                  <a:latin typeface="Arial Narrow" charset="0"/>
                  <a:ea typeface="宋体" charset="-122"/>
                </a:endParaRPr>
              </a:p>
            </p:txBody>
          </p:sp>
          <p:sp>
            <p:nvSpPr>
              <p:cNvPr id="412" name="Rectangle 138"/>
              <p:cNvSpPr>
                <a:spLocks noChangeArrowheads="1"/>
              </p:cNvSpPr>
              <p:nvPr/>
            </p:nvSpPr>
            <p:spPr bwMode="auto">
              <a:xfrm>
                <a:off x="1626" y="2604"/>
                <a:ext cx="406"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7" name="Group 139"/>
            <p:cNvGrpSpPr>
              <a:grpSpLocks/>
            </p:cNvGrpSpPr>
            <p:nvPr/>
          </p:nvGrpSpPr>
          <p:grpSpPr bwMode="auto">
            <a:xfrm>
              <a:off x="1849" y="2116"/>
              <a:ext cx="366" cy="698"/>
              <a:chOff x="2032" y="2604"/>
              <a:chExt cx="437" cy="1091"/>
            </a:xfrm>
          </p:grpSpPr>
          <p:sp>
            <p:nvSpPr>
              <p:cNvPr id="409" name="Rectangle 140"/>
              <p:cNvSpPr>
                <a:spLocks noChangeArrowheads="1"/>
              </p:cNvSpPr>
              <p:nvPr/>
            </p:nvSpPr>
            <p:spPr bwMode="auto">
              <a:xfrm>
                <a:off x="2064" y="2604"/>
                <a:ext cx="373"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300" dirty="0" smtClean="0">
                    <a:solidFill>
                      <a:schemeClr val="bg1"/>
                    </a:solidFill>
                    <a:latin typeface="Arial Narrow" charset="0"/>
                    <a:ea typeface="宋体" charset="-122"/>
                  </a:rPr>
                  <a:t>Шүүлт</a:t>
                </a:r>
                <a:endParaRPr lang="en-US" altLang="zh-CN" sz="1300" dirty="0">
                  <a:solidFill>
                    <a:schemeClr val="bg1"/>
                  </a:solidFill>
                  <a:latin typeface="Arial Narrow" charset="0"/>
                  <a:ea typeface="宋体" charset="-122"/>
                </a:endParaRPr>
              </a:p>
              <a:p>
                <a:pPr algn="ctr" eaLnBrk="0" hangingPunct="0">
                  <a:tabLst>
                    <a:tab pos="5829300" algn="l"/>
                  </a:tabLst>
                </a:pPr>
                <a:r>
                  <a:rPr lang="en-US" altLang="zh-CN" sz="1600" dirty="0">
                    <a:solidFill>
                      <a:schemeClr val="bg1"/>
                    </a:solidFill>
                    <a:latin typeface="Arial Narrow" charset="0"/>
                    <a:ea typeface="宋体" charset="-122"/>
                  </a:rPr>
                  <a:t>14-16</a:t>
                </a:r>
              </a:p>
              <a:p>
                <a:pPr algn="ctr" eaLnBrk="0" hangingPunct="0">
                  <a:tabLst>
                    <a:tab pos="5829300" algn="l"/>
                  </a:tabLst>
                </a:pPr>
                <a:r>
                  <a:rPr lang="en-US" altLang="zh-CN" sz="1600" dirty="0">
                    <a:solidFill>
                      <a:schemeClr val="bg1"/>
                    </a:solidFill>
                    <a:latin typeface="Arial Narrow" charset="0"/>
                    <a:ea typeface="宋体" charset="-122"/>
                  </a:rPr>
                  <a:t>  </a:t>
                </a:r>
                <a:r>
                  <a:rPr lang="en-US" altLang="zh-CN" sz="1600" dirty="0" smtClean="0">
                    <a:solidFill>
                      <a:schemeClr val="bg1"/>
                    </a:solidFill>
                    <a:latin typeface="Arial Narrow" charset="0"/>
                    <a:ea typeface="宋体" charset="-122"/>
                  </a:rPr>
                  <a:t>(</a:t>
                </a:r>
                <a:r>
                  <a:rPr lang="mn-MN" altLang="zh-CN" sz="1600" dirty="0" smtClean="0">
                    <a:solidFill>
                      <a:schemeClr val="bg1"/>
                    </a:solidFill>
                    <a:latin typeface="Arial Narrow" charset="0"/>
                    <a:ea typeface="宋体" charset="-122"/>
                  </a:rPr>
                  <a:t>Ирээ-дүйд</a:t>
                </a:r>
                <a:r>
                  <a:rPr lang="en-US" altLang="zh-CN" sz="1600" dirty="0" smtClean="0">
                    <a:solidFill>
                      <a:schemeClr val="bg1"/>
                    </a:solidFill>
                    <a:latin typeface="Arial Narrow" charset="0"/>
                    <a:ea typeface="宋体" charset="-122"/>
                  </a:rPr>
                  <a:t>)</a:t>
                </a:r>
                <a:endParaRPr lang="en-US" altLang="zh-CN" sz="1600" dirty="0">
                  <a:solidFill>
                    <a:schemeClr val="bg1"/>
                  </a:solidFill>
                  <a:latin typeface="Arial Narrow" charset="0"/>
                  <a:ea typeface="宋体" charset="-122"/>
                </a:endParaRPr>
              </a:p>
            </p:txBody>
          </p:sp>
          <p:sp>
            <p:nvSpPr>
              <p:cNvPr id="410" name="Rectangle 141"/>
              <p:cNvSpPr>
                <a:spLocks noChangeArrowheads="1"/>
              </p:cNvSpPr>
              <p:nvPr/>
            </p:nvSpPr>
            <p:spPr bwMode="auto">
              <a:xfrm>
                <a:off x="2032" y="2604"/>
                <a:ext cx="437"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8" name="Group 142"/>
            <p:cNvGrpSpPr>
              <a:grpSpLocks/>
            </p:cNvGrpSpPr>
            <p:nvPr/>
          </p:nvGrpSpPr>
          <p:grpSpPr bwMode="auto">
            <a:xfrm>
              <a:off x="2205" y="2116"/>
              <a:ext cx="399" cy="698"/>
              <a:chOff x="2469" y="2604"/>
              <a:chExt cx="478" cy="1091"/>
            </a:xfrm>
          </p:grpSpPr>
          <p:sp>
            <p:nvSpPr>
              <p:cNvPr id="407" name="Rectangle 143"/>
              <p:cNvSpPr>
                <a:spLocks noChangeArrowheads="1"/>
              </p:cNvSpPr>
              <p:nvPr/>
            </p:nvSpPr>
            <p:spPr bwMode="auto">
              <a:xfrm>
                <a:off x="2501" y="2604"/>
                <a:ext cx="414"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500" dirty="0" smtClean="0">
                    <a:solidFill>
                      <a:schemeClr val="bg1"/>
                    </a:solidFill>
                    <a:latin typeface="Arial Narrow" charset="0"/>
                    <a:ea typeface="宋体" charset="-122"/>
                  </a:rPr>
                  <a:t>Элч нарын хэлснийг сана</a:t>
                </a:r>
                <a:endParaRPr lang="en-US" altLang="zh-CN" sz="1500" dirty="0">
                  <a:solidFill>
                    <a:schemeClr val="bg1"/>
                  </a:solidFill>
                  <a:latin typeface="Arial Narrow" charset="0"/>
                  <a:ea typeface="宋体" charset="-122"/>
                </a:endParaRPr>
              </a:p>
              <a:p>
                <a:pPr algn="ctr" eaLnBrk="0" hangingPunct="0">
                  <a:tabLst>
                    <a:tab pos="5829300" algn="l"/>
                  </a:tabLst>
                </a:pPr>
                <a:r>
                  <a:rPr lang="en-US" altLang="zh-CN" sz="1500" dirty="0">
                    <a:solidFill>
                      <a:schemeClr val="bg1"/>
                    </a:solidFill>
                    <a:latin typeface="Arial Narrow" charset="0"/>
                    <a:ea typeface="宋体" charset="-122"/>
                  </a:rPr>
                  <a:t>17-19</a:t>
                </a:r>
              </a:p>
            </p:txBody>
          </p:sp>
          <p:sp>
            <p:nvSpPr>
              <p:cNvPr id="408" name="Rectangle 144"/>
              <p:cNvSpPr>
                <a:spLocks noChangeArrowheads="1"/>
              </p:cNvSpPr>
              <p:nvPr/>
            </p:nvSpPr>
            <p:spPr bwMode="auto">
              <a:xfrm>
                <a:off x="2469" y="2604"/>
                <a:ext cx="478"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89" name="Group 145"/>
            <p:cNvGrpSpPr>
              <a:grpSpLocks/>
            </p:cNvGrpSpPr>
            <p:nvPr/>
          </p:nvGrpSpPr>
          <p:grpSpPr bwMode="auto">
            <a:xfrm>
              <a:off x="2592" y="2116"/>
              <a:ext cx="366" cy="698"/>
              <a:chOff x="2925" y="2604"/>
              <a:chExt cx="437" cy="1091"/>
            </a:xfrm>
          </p:grpSpPr>
          <p:sp>
            <p:nvSpPr>
              <p:cNvPr id="405" name="Rectangle 146"/>
              <p:cNvSpPr>
                <a:spLocks noChangeArrowheads="1"/>
              </p:cNvSpPr>
              <p:nvPr/>
            </p:nvSpPr>
            <p:spPr bwMode="auto">
              <a:xfrm>
                <a:off x="2925" y="2604"/>
                <a:ext cx="437"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dirty="0" smtClean="0">
                    <a:solidFill>
                      <a:schemeClr val="bg1"/>
                    </a:solidFill>
                    <a:latin typeface="Arial" charset="0"/>
                    <a:ea typeface="宋体" charset="-122"/>
                  </a:rPr>
                  <a:t> </a:t>
                </a:r>
                <a:r>
                  <a:rPr lang="mn-MN" altLang="zh-CN" sz="1600" dirty="0" smtClean="0">
                    <a:solidFill>
                      <a:schemeClr val="bg1"/>
                    </a:solidFill>
                    <a:latin typeface="Arial Narrow" charset="0"/>
                    <a:ea typeface="宋体" charset="-122"/>
                  </a:rPr>
                  <a:t>Бурханы хайранд өсөн бойж</a:t>
                </a:r>
                <a:endParaRPr lang="en-US" altLang="zh-CN" sz="1600" dirty="0">
                  <a:solidFill>
                    <a:schemeClr val="bg1"/>
                  </a:solidFill>
                  <a:latin typeface="Arial Narrow" charset="0"/>
                  <a:ea typeface="宋体" charset="-122"/>
                </a:endParaRPr>
              </a:p>
              <a:p>
                <a:pPr algn="ctr" eaLnBrk="0" hangingPunct="0">
                  <a:tabLst>
                    <a:tab pos="5829300" algn="l"/>
                  </a:tabLst>
                </a:pPr>
                <a:r>
                  <a:rPr lang="en-US" altLang="zh-CN" sz="1600" dirty="0">
                    <a:solidFill>
                      <a:schemeClr val="bg1"/>
                    </a:solidFill>
                    <a:latin typeface="Arial Narrow" charset="0"/>
                    <a:ea typeface="宋体" charset="-122"/>
                  </a:rPr>
                  <a:t>20-21</a:t>
                </a:r>
              </a:p>
            </p:txBody>
          </p:sp>
          <p:sp>
            <p:nvSpPr>
              <p:cNvPr id="406" name="Rectangle 147"/>
              <p:cNvSpPr>
                <a:spLocks noChangeArrowheads="1"/>
              </p:cNvSpPr>
              <p:nvPr/>
            </p:nvSpPr>
            <p:spPr bwMode="auto">
              <a:xfrm>
                <a:off x="2947" y="2604"/>
                <a:ext cx="406"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90" name="Group 148"/>
            <p:cNvGrpSpPr>
              <a:grpSpLocks/>
            </p:cNvGrpSpPr>
            <p:nvPr/>
          </p:nvGrpSpPr>
          <p:grpSpPr bwMode="auto">
            <a:xfrm>
              <a:off x="2950" y="2116"/>
              <a:ext cx="385" cy="698"/>
              <a:chOff x="3353" y="2604"/>
              <a:chExt cx="460" cy="1091"/>
            </a:xfrm>
          </p:grpSpPr>
          <p:sp>
            <p:nvSpPr>
              <p:cNvPr id="403" name="Rectangle 149"/>
              <p:cNvSpPr>
                <a:spLocks noChangeArrowheads="1"/>
              </p:cNvSpPr>
              <p:nvPr/>
            </p:nvSpPr>
            <p:spPr bwMode="auto">
              <a:xfrm>
                <a:off x="3364" y="2604"/>
                <a:ext cx="417"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dirty="0">
                    <a:solidFill>
                      <a:schemeClr val="bg1"/>
                    </a:solidFill>
                    <a:latin typeface="Arial" charset="0"/>
                    <a:ea typeface="宋体" charset="-122"/>
                  </a:rPr>
                  <a:t> </a:t>
                </a:r>
                <a:r>
                  <a:rPr lang="mn-MN" altLang="zh-CN" sz="1400" dirty="0" smtClean="0">
                    <a:solidFill>
                      <a:schemeClr val="bg1"/>
                    </a:solidFill>
                    <a:latin typeface="Arial Narrow" charset="0"/>
                    <a:ea typeface="宋体" charset="-122"/>
                  </a:rPr>
                  <a:t>Эргэлзэгч-дэд энэрэнгүй ханд</a:t>
                </a:r>
                <a:endParaRPr lang="en-US" altLang="zh-CN" sz="1400" dirty="0">
                  <a:solidFill>
                    <a:schemeClr val="bg1"/>
                  </a:solidFill>
                  <a:latin typeface="Arial Narrow" charset="0"/>
                  <a:ea typeface="宋体" charset="-122"/>
                </a:endParaRPr>
              </a:p>
              <a:p>
                <a:pPr algn="ctr" eaLnBrk="0" hangingPunct="0">
                  <a:tabLst>
                    <a:tab pos="5829300" algn="l"/>
                  </a:tabLst>
                </a:pPr>
                <a:r>
                  <a:rPr lang="en-US" altLang="zh-CN" sz="1400" dirty="0">
                    <a:solidFill>
                      <a:schemeClr val="bg1"/>
                    </a:solidFill>
                    <a:latin typeface="Arial Narrow" charset="0"/>
                    <a:ea typeface="宋体" charset="-122"/>
                  </a:rPr>
                  <a:t>22-23</a:t>
                </a:r>
              </a:p>
            </p:txBody>
          </p:sp>
          <p:sp>
            <p:nvSpPr>
              <p:cNvPr id="404" name="Rectangle 150"/>
              <p:cNvSpPr>
                <a:spLocks noChangeArrowheads="1"/>
              </p:cNvSpPr>
              <p:nvPr/>
            </p:nvSpPr>
            <p:spPr bwMode="auto">
              <a:xfrm>
                <a:off x="3353" y="2604"/>
                <a:ext cx="460"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91" name="Group 151"/>
            <p:cNvGrpSpPr>
              <a:grpSpLocks/>
            </p:cNvGrpSpPr>
            <p:nvPr/>
          </p:nvGrpSpPr>
          <p:grpSpPr bwMode="auto">
            <a:xfrm>
              <a:off x="3334" y="2116"/>
              <a:ext cx="305" cy="698"/>
              <a:chOff x="3802" y="2604"/>
              <a:chExt cx="363" cy="1091"/>
            </a:xfrm>
          </p:grpSpPr>
          <p:sp>
            <p:nvSpPr>
              <p:cNvPr id="401" name="Rectangle 152"/>
              <p:cNvSpPr>
                <a:spLocks noChangeArrowheads="1"/>
              </p:cNvSpPr>
              <p:nvPr/>
            </p:nvSpPr>
            <p:spPr bwMode="auto">
              <a:xfrm>
                <a:off x="3802" y="2604"/>
                <a:ext cx="360"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en-US" altLang="zh-CN" sz="1800" dirty="0" smtClean="0">
                    <a:solidFill>
                      <a:schemeClr val="bg1"/>
                    </a:solidFill>
                    <a:latin typeface="Arial" charset="0"/>
                    <a:ea typeface="宋体" charset="-122"/>
                  </a:rPr>
                  <a:t> </a:t>
                </a:r>
                <a:r>
                  <a:rPr lang="mn-MN" altLang="zh-CN" sz="1400" dirty="0" smtClean="0">
                    <a:solidFill>
                      <a:schemeClr val="bg1"/>
                    </a:solidFill>
                    <a:latin typeface="Arial Narrow" charset="0"/>
                    <a:ea typeface="宋体" charset="-122"/>
                  </a:rPr>
                  <a:t>Ялалтын эх сурвалж</a:t>
                </a:r>
                <a:endParaRPr lang="en-US" altLang="zh-CN" sz="1400" dirty="0">
                  <a:solidFill>
                    <a:schemeClr val="bg1"/>
                  </a:solidFill>
                  <a:latin typeface="Arial Narrow" charset="0"/>
                  <a:ea typeface="宋体" charset="-122"/>
                </a:endParaRPr>
              </a:p>
              <a:p>
                <a:pPr algn="ctr" eaLnBrk="0" hangingPunct="0">
                  <a:tabLst>
                    <a:tab pos="5829300" algn="l"/>
                  </a:tabLst>
                </a:pPr>
                <a:r>
                  <a:rPr lang="en-US" altLang="zh-CN" sz="1400" dirty="0">
                    <a:solidFill>
                      <a:schemeClr val="bg1"/>
                    </a:solidFill>
                    <a:latin typeface="Arial Narrow" charset="0"/>
                    <a:ea typeface="宋体" charset="-122"/>
                  </a:rPr>
                  <a:t>24</a:t>
                </a:r>
              </a:p>
            </p:txBody>
          </p:sp>
          <p:sp>
            <p:nvSpPr>
              <p:cNvPr id="402" name="Rectangle 153"/>
              <p:cNvSpPr>
                <a:spLocks noChangeArrowheads="1"/>
              </p:cNvSpPr>
              <p:nvPr/>
            </p:nvSpPr>
            <p:spPr bwMode="auto">
              <a:xfrm>
                <a:off x="3813" y="2604"/>
                <a:ext cx="352"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92" name="Group 154"/>
            <p:cNvGrpSpPr>
              <a:grpSpLocks/>
            </p:cNvGrpSpPr>
            <p:nvPr/>
          </p:nvGrpSpPr>
          <p:grpSpPr bwMode="auto">
            <a:xfrm>
              <a:off x="3630" y="2116"/>
              <a:ext cx="385" cy="698"/>
              <a:chOff x="4165" y="2604"/>
              <a:chExt cx="460" cy="1091"/>
            </a:xfrm>
          </p:grpSpPr>
          <p:sp>
            <p:nvSpPr>
              <p:cNvPr id="399" name="Rectangle 155"/>
              <p:cNvSpPr>
                <a:spLocks noChangeArrowheads="1"/>
              </p:cNvSpPr>
              <p:nvPr/>
            </p:nvSpPr>
            <p:spPr bwMode="auto">
              <a:xfrm>
                <a:off x="4177" y="2604"/>
                <a:ext cx="428" cy="1091"/>
              </a:xfrm>
              <a:prstGeom prst="rect">
                <a:avLst/>
              </a:prstGeom>
              <a:noFill/>
              <a:ln w="12700" cap="sq">
                <a:noFill/>
                <a:miter lim="800000"/>
                <a:headEnd type="none" w="sm" len="sm"/>
                <a:tailEnd type="none" w="sm" len="sm"/>
              </a:ln>
              <a:effectLst/>
            </p:spPr>
            <p:txBody>
              <a:bodyPr lIns="0" tIns="0" rIns="0" bIns="0" anchor="ctr"/>
              <a:lstStyle/>
              <a:p>
                <a:pPr algn="ctr">
                  <a:tabLst>
                    <a:tab pos="5829300" algn="l"/>
                  </a:tabLst>
                </a:pPr>
                <a:r>
                  <a:rPr lang="mn-MN" altLang="zh-CN" sz="1800" dirty="0" smtClean="0">
                    <a:solidFill>
                      <a:schemeClr val="bg1"/>
                    </a:solidFill>
                    <a:latin typeface="Arial" charset="0"/>
                    <a:ea typeface="宋体" charset="-122"/>
                  </a:rPr>
                  <a:t>Зөвхөн Аврагч</a:t>
                </a:r>
                <a:endParaRPr lang="en-US" altLang="zh-CN" sz="1800" dirty="0">
                  <a:solidFill>
                    <a:schemeClr val="bg1"/>
                  </a:solidFill>
                  <a:latin typeface="Arial" charset="0"/>
                  <a:ea typeface="宋体" charset="-122"/>
                </a:endParaRPr>
              </a:p>
              <a:p>
                <a:pPr algn="ctr" eaLnBrk="0" hangingPunct="0">
                  <a:tabLst>
                    <a:tab pos="5829300" algn="l"/>
                  </a:tabLst>
                </a:pPr>
                <a:r>
                  <a:rPr lang="en-US" altLang="zh-CN" sz="1800" dirty="0">
                    <a:solidFill>
                      <a:schemeClr val="bg1"/>
                    </a:solidFill>
                    <a:latin typeface="Arial" charset="0"/>
                    <a:ea typeface="宋体" charset="-122"/>
                  </a:rPr>
                  <a:t>25</a:t>
                </a:r>
              </a:p>
            </p:txBody>
          </p:sp>
          <p:sp>
            <p:nvSpPr>
              <p:cNvPr id="400" name="Rectangle 156"/>
              <p:cNvSpPr>
                <a:spLocks noChangeArrowheads="1"/>
              </p:cNvSpPr>
              <p:nvPr/>
            </p:nvSpPr>
            <p:spPr bwMode="auto">
              <a:xfrm>
                <a:off x="4165" y="2604"/>
                <a:ext cx="460" cy="1091"/>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93" name="Group 157"/>
            <p:cNvGrpSpPr>
              <a:grpSpLocks/>
            </p:cNvGrpSpPr>
            <p:nvPr/>
          </p:nvGrpSpPr>
          <p:grpSpPr bwMode="auto">
            <a:xfrm>
              <a:off x="144" y="2814"/>
              <a:ext cx="3888" cy="393"/>
              <a:chOff x="0" y="3695"/>
              <a:chExt cx="6137" cy="615"/>
            </a:xfrm>
          </p:grpSpPr>
          <p:sp>
            <p:nvSpPr>
              <p:cNvPr id="397" name="Rectangle 158"/>
              <p:cNvSpPr>
                <a:spLocks noChangeArrowheads="1"/>
              </p:cNvSpPr>
              <p:nvPr/>
            </p:nvSpPr>
            <p:spPr bwMode="auto">
              <a:xfrm>
                <a:off x="32" y="3695"/>
                <a:ext cx="6073" cy="615"/>
              </a:xfrm>
              <a:prstGeom prst="rect">
                <a:avLst/>
              </a:prstGeom>
              <a:noFill/>
              <a:ln w="12700" cap="sq">
                <a:noFill/>
                <a:miter lim="800000"/>
                <a:headEnd type="none" w="sm" len="sm"/>
                <a:tailEnd type="none" w="sm" len="sm"/>
              </a:ln>
              <a:effectLst/>
            </p:spPr>
            <p:txBody>
              <a:bodyPr lIns="0" tIns="0" rIns="0" bIns="0" anchor="ctr"/>
              <a:lstStyle/>
              <a:p>
                <a:pPr algn="ctr"/>
                <a:r>
                  <a:rPr lang="en-US" altLang="zh-CN" b="1" dirty="0">
                    <a:solidFill>
                      <a:schemeClr val="bg1"/>
                    </a:solidFill>
                    <a:latin typeface="Arial" charset="0"/>
                    <a:ea typeface="宋体" charset="-122"/>
                  </a:rPr>
                  <a:t> </a:t>
                </a:r>
                <a:r>
                  <a:rPr lang="mn-MN" altLang="zh-CN" b="1" dirty="0" smtClean="0">
                    <a:solidFill>
                      <a:schemeClr val="bg1"/>
                    </a:solidFill>
                    <a:latin typeface="Arial" charset="0"/>
                    <a:ea typeface="宋体" charset="-122"/>
                  </a:rPr>
                  <a:t>Хаанаас гэдэг нь тодорхойгүй </a:t>
                </a:r>
              </a:p>
              <a:p>
                <a:pPr algn="ctr"/>
                <a:r>
                  <a:rPr lang="en-US" altLang="zh-CN" b="1" dirty="0" smtClean="0">
                    <a:solidFill>
                      <a:schemeClr val="bg1"/>
                    </a:solidFill>
                    <a:latin typeface="Arial" charset="0"/>
                    <a:ea typeface="宋体" charset="-122"/>
                  </a:rPr>
                  <a:t>(</a:t>
                </a:r>
                <a:r>
                  <a:rPr lang="mn-MN" altLang="zh-CN" b="1" dirty="0" smtClean="0">
                    <a:solidFill>
                      <a:schemeClr val="bg1"/>
                    </a:solidFill>
                    <a:latin typeface="Arial" charset="0"/>
                    <a:ea typeface="宋体" charset="-122"/>
                  </a:rPr>
                  <a:t>Палестинаас болов уу</a:t>
                </a:r>
                <a:r>
                  <a:rPr lang="en-US" altLang="zh-CN" b="1" dirty="0" smtClean="0">
                    <a:solidFill>
                      <a:schemeClr val="bg1"/>
                    </a:solidFill>
                    <a:latin typeface="Arial" charset="0"/>
                    <a:ea typeface="宋体" charset="-122"/>
                  </a:rPr>
                  <a:t>)</a:t>
                </a:r>
                <a:endParaRPr lang="en-US" altLang="zh-CN" dirty="0">
                  <a:solidFill>
                    <a:schemeClr val="bg1"/>
                  </a:solidFill>
                  <a:latin typeface="Arial" charset="0"/>
                  <a:ea typeface="宋体" charset="-122"/>
                </a:endParaRPr>
              </a:p>
            </p:txBody>
          </p:sp>
          <p:sp>
            <p:nvSpPr>
              <p:cNvPr id="398" name="Rectangle 159"/>
              <p:cNvSpPr>
                <a:spLocks noChangeArrowheads="1"/>
              </p:cNvSpPr>
              <p:nvPr/>
            </p:nvSpPr>
            <p:spPr bwMode="auto">
              <a:xfrm>
                <a:off x="0" y="3695"/>
                <a:ext cx="6137"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nvGrpSpPr>
            <p:cNvPr id="394" name="Group 160"/>
            <p:cNvGrpSpPr>
              <a:grpSpLocks/>
            </p:cNvGrpSpPr>
            <p:nvPr/>
          </p:nvGrpSpPr>
          <p:grpSpPr bwMode="auto">
            <a:xfrm>
              <a:off x="144" y="3207"/>
              <a:ext cx="3888" cy="393"/>
              <a:chOff x="0" y="4310"/>
              <a:chExt cx="6137" cy="615"/>
            </a:xfrm>
          </p:grpSpPr>
          <p:sp>
            <p:nvSpPr>
              <p:cNvPr id="395" name="Rectangle 161"/>
              <p:cNvSpPr>
                <a:spLocks noChangeArrowheads="1"/>
              </p:cNvSpPr>
              <p:nvPr/>
            </p:nvSpPr>
            <p:spPr bwMode="auto">
              <a:xfrm>
                <a:off x="32" y="4310"/>
                <a:ext cx="6073" cy="615"/>
              </a:xfrm>
              <a:prstGeom prst="rect">
                <a:avLst/>
              </a:prstGeom>
              <a:noFill/>
              <a:ln w="12700" cap="sq">
                <a:noFill/>
                <a:miter lim="800000"/>
                <a:headEnd type="none" w="sm" len="sm"/>
                <a:tailEnd type="none" w="sm" len="sm"/>
              </a:ln>
              <a:effectLst/>
            </p:spPr>
            <p:txBody>
              <a:bodyPr lIns="0" tIns="0" rIns="0" bIns="0" anchor="ctr"/>
              <a:lstStyle/>
              <a:p>
                <a:pPr algn="ctr"/>
                <a:r>
                  <a:rPr lang="mn-MN" altLang="zh-CN" b="1" dirty="0" smtClean="0">
                    <a:solidFill>
                      <a:schemeClr val="bg1"/>
                    </a:solidFill>
                    <a:latin typeface="Arial" charset="0"/>
                    <a:ea typeface="宋体" charset="-122"/>
                  </a:rPr>
                  <a:t>МЭ</a:t>
                </a:r>
                <a:r>
                  <a:rPr lang="en-US" altLang="zh-CN" b="1" dirty="0" smtClean="0">
                    <a:solidFill>
                      <a:schemeClr val="bg1"/>
                    </a:solidFill>
                    <a:latin typeface="Arial" charset="0"/>
                    <a:ea typeface="宋体" charset="-122"/>
                  </a:rPr>
                  <a:t>75</a:t>
                </a:r>
                <a:r>
                  <a:rPr lang="mn-MN" altLang="zh-CN" b="1" dirty="0" smtClean="0">
                    <a:solidFill>
                      <a:schemeClr val="bg1"/>
                    </a:solidFill>
                    <a:latin typeface="Arial" charset="0"/>
                    <a:ea typeface="宋体" charset="-122"/>
                  </a:rPr>
                  <a:t> оны үед</a:t>
                </a:r>
                <a:endParaRPr lang="en-US" altLang="zh-CN" dirty="0">
                  <a:solidFill>
                    <a:schemeClr val="bg1"/>
                  </a:solidFill>
                  <a:latin typeface="Arial" charset="0"/>
                  <a:ea typeface="宋体" charset="-122"/>
                </a:endParaRPr>
              </a:p>
            </p:txBody>
          </p:sp>
          <p:sp>
            <p:nvSpPr>
              <p:cNvPr id="396" name="Rectangle 162"/>
              <p:cNvSpPr>
                <a:spLocks noChangeArrowheads="1"/>
              </p:cNvSpPr>
              <p:nvPr/>
            </p:nvSpPr>
            <p:spPr bwMode="auto">
              <a:xfrm>
                <a:off x="0" y="4310"/>
                <a:ext cx="6137" cy="615"/>
              </a:xfrm>
              <a:prstGeom prst="rect">
                <a:avLst/>
              </a:prstGeom>
              <a:noFill/>
              <a:ln w="7" cap="sq">
                <a:solidFill>
                  <a:srgbClr val="A0A0A0"/>
                </a:solidFill>
                <a:miter lim="800000"/>
                <a:headEnd type="none" w="sm" len="sm"/>
                <a:tailEnd type="none" w="sm" len="sm"/>
              </a:ln>
              <a:effectLst/>
            </p:spPr>
            <p:txBody>
              <a:bodyPr wrap="none" lIns="0" tIns="0" rIns="0" bIns="0" anchor="ctr"/>
              <a:lstStyle/>
              <a:p>
                <a:endParaRPr lang="en-US"/>
              </a:p>
            </p:txBody>
          </p:sp>
        </p:grpSp>
      </p:grpSp>
      <p:pic>
        <p:nvPicPr>
          <p:cNvPr id="443" name="Picture 163" descr="j0345729"/>
          <p:cNvPicPr>
            <a:picLocks noChangeAspect="1" noChangeArrowheads="1"/>
          </p:cNvPicPr>
          <p:nvPr/>
        </p:nvPicPr>
        <p:blipFill>
          <a:blip r:embed="rId3" cstate="print"/>
          <a:srcRect/>
          <a:stretch>
            <a:fillRect/>
          </a:stretch>
        </p:blipFill>
        <p:spPr bwMode="auto">
          <a:xfrm>
            <a:off x="-76200" y="0"/>
            <a:ext cx="2438400" cy="17621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 to="" calcmode="lin" valueType="num">
                                      <p:cBhvr>
                                        <p:cTn id="7" dur="1" fill="hold"/>
                                        <p:tgtEl>
                                          <p:spTgt spid="4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txBox="1">
            <a:spLocks noChangeArrowheads="1"/>
          </p:cNvSpPr>
          <p:nvPr/>
        </p:nvSpPr>
        <p:spPr bwMode="auto">
          <a:xfrm>
            <a:off x="2438400" y="152400"/>
            <a:ext cx="41910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0" cap="none" spc="0" normalizeH="0" baseline="0" noProof="0" smtClean="0">
                <a:ln>
                  <a:noFill/>
                </a:ln>
                <a:solidFill>
                  <a:srgbClr val="FFFFFF"/>
                </a:solidFill>
                <a:effectLst/>
                <a:uLnTx/>
                <a:uFillTx/>
                <a:latin typeface="Arial" charset="0"/>
                <a:ea typeface="ＭＳ Ｐゴシック" charset="0"/>
                <a:cs typeface="ＭＳ Ｐゴシック" charset="0"/>
              </a:rPr>
              <a:t>Түлхүүр үг / Ишлэл </a:t>
            </a:r>
            <a:endParaRPr kumimoji="0" lang="ru-RU"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9"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310</a:t>
            </a:r>
          </a:p>
        </p:txBody>
      </p:sp>
      <p:sp>
        <p:nvSpPr>
          <p:cNvPr id="10" name="Text Box 79"/>
          <p:cNvSpPr txBox="1">
            <a:spLocks noChangeArrowheads="1"/>
          </p:cNvSpPr>
          <p:nvPr/>
        </p:nvSpPr>
        <p:spPr bwMode="auto">
          <a:xfrm>
            <a:off x="3498816" y="1406525"/>
            <a:ext cx="2108269" cy="954107"/>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zh-CN" sz="2800" b="1" u="sng" dirty="0" err="1">
                <a:solidFill>
                  <a:srgbClr val="FFFFFF"/>
                </a:solidFill>
                <a:latin typeface="Arial" charset="0"/>
                <a:ea typeface="宋体" charset="0"/>
                <a:cs typeface="宋体" charset="0"/>
              </a:rPr>
              <a:t>Түлхүүр</a:t>
            </a:r>
            <a:r>
              <a:rPr lang="ru-RU" altLang="zh-CN" sz="2800" b="1" u="sng" dirty="0">
                <a:solidFill>
                  <a:srgbClr val="FFFFFF"/>
                </a:solidFill>
                <a:latin typeface="Arial" charset="0"/>
                <a:ea typeface="宋体" charset="0"/>
                <a:cs typeface="宋体" charset="0"/>
              </a:rPr>
              <a:t> </a:t>
            </a:r>
            <a:r>
              <a:rPr lang="ru-RU" altLang="zh-CN" sz="2800" b="1" u="sng" dirty="0" err="1">
                <a:solidFill>
                  <a:srgbClr val="FFFFFF"/>
                </a:solidFill>
                <a:latin typeface="Arial" charset="0"/>
                <a:ea typeface="宋体" charset="0"/>
                <a:cs typeface="宋体" charset="0"/>
              </a:rPr>
              <a:t>үг</a:t>
            </a:r>
            <a:endParaRPr lang="ru-RU" altLang="zh-CN" sz="2800" b="1" u="sng" dirty="0">
              <a:solidFill>
                <a:srgbClr val="FFFFFF"/>
              </a:solidFill>
              <a:latin typeface="Arial" charset="0"/>
              <a:ea typeface="宋体" charset="0"/>
              <a:cs typeface="宋体" charset="0"/>
            </a:endParaRPr>
          </a:p>
          <a:p>
            <a:pPr algn="ctr" eaLnBrk="1" hangingPunct="1"/>
            <a:r>
              <a:rPr lang="ru-RU" altLang="zh-CN" sz="2800" b="1" dirty="0" err="1">
                <a:solidFill>
                  <a:srgbClr val="FFFFFF"/>
                </a:solidFill>
                <a:latin typeface="Arial" charset="0"/>
                <a:ea typeface="宋体" charset="0"/>
                <a:cs typeface="宋体" charset="0"/>
              </a:rPr>
              <a:t>Дүр</a:t>
            </a:r>
            <a:r>
              <a:rPr lang="ru-RU" altLang="zh-CN" sz="2800" b="1" dirty="0">
                <a:solidFill>
                  <a:srgbClr val="FFFFFF"/>
                </a:solidFill>
                <a:latin typeface="Arial" charset="0"/>
                <a:ea typeface="宋体" charset="0"/>
                <a:cs typeface="宋体" charset="0"/>
              </a:rPr>
              <a:t> </a:t>
            </a:r>
            <a:r>
              <a:rPr lang="ru-RU" altLang="zh-CN" sz="2800" b="1" dirty="0" err="1">
                <a:solidFill>
                  <a:srgbClr val="FFFFFF"/>
                </a:solidFill>
                <a:latin typeface="Arial" charset="0"/>
                <a:ea typeface="宋体" charset="0"/>
                <a:cs typeface="宋体" charset="0"/>
              </a:rPr>
              <a:t>эсгэгч</a:t>
            </a:r>
            <a:endParaRPr lang="ru-RU" altLang="zh-CN" sz="2800" b="1" dirty="0">
              <a:solidFill>
                <a:srgbClr val="FFFFFF"/>
              </a:solidFill>
              <a:latin typeface="Arial" charset="0"/>
              <a:ea typeface="宋体" charset="0"/>
              <a:cs typeface="宋体" charset="0"/>
            </a:endParaRPr>
          </a:p>
        </p:txBody>
      </p:sp>
      <p:sp>
        <p:nvSpPr>
          <p:cNvPr id="11" name="Text Box 80"/>
          <p:cNvSpPr txBox="1">
            <a:spLocks noChangeArrowheads="1"/>
          </p:cNvSpPr>
          <p:nvPr/>
        </p:nvSpPr>
        <p:spPr bwMode="auto">
          <a:xfrm>
            <a:off x="304800" y="2895600"/>
            <a:ext cx="8534400" cy="3970318"/>
          </a:xfrm>
          <a:prstGeom prst="rect">
            <a:avLst/>
          </a:prstGeom>
          <a:gradFill flip="none" rotWithShape="1">
            <a:gsLst>
              <a:gs pos="0">
                <a:srgbClr val="FF0000"/>
              </a:gs>
              <a:gs pos="100000">
                <a:schemeClr val="tx1"/>
              </a:gs>
            </a:gsLst>
            <a:path path="rect">
              <a:fillToRect l="100000" t="100000"/>
            </a:path>
            <a:tileRect r="-100000" b="-100000"/>
          </a:gra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zh-CN" sz="2800" b="1" u="sng" dirty="0" err="1">
                <a:solidFill>
                  <a:srgbClr val="FFFFFF"/>
                </a:solidFill>
                <a:effectLst>
                  <a:outerShdw blurRad="38100" dist="38100" dir="2700000" algn="tl">
                    <a:srgbClr val="000000"/>
                  </a:outerShdw>
                </a:effectLst>
                <a:latin typeface="Arial" charset="0"/>
                <a:ea typeface="宋体" charset="0"/>
                <a:cs typeface="宋体" charset="0"/>
              </a:rPr>
              <a:t>Түлхүүр</a:t>
            </a:r>
            <a:r>
              <a:rPr lang="ru-RU" altLang="zh-CN" sz="2800" b="1" u="sng"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u="sng" dirty="0" err="1">
                <a:solidFill>
                  <a:srgbClr val="FFFFFF"/>
                </a:solidFill>
                <a:effectLst>
                  <a:outerShdw blurRad="38100" dist="38100" dir="2700000" algn="tl">
                    <a:srgbClr val="000000"/>
                  </a:outerShdw>
                </a:effectLst>
                <a:latin typeface="Arial" charset="0"/>
                <a:ea typeface="宋体" charset="0"/>
                <a:cs typeface="宋体" charset="0"/>
              </a:rPr>
              <a:t>ишлэл</a:t>
            </a:r>
            <a:endParaRPr lang="ru-RU"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defRPr/>
            </a:pP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ариун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хүмүүст</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нэгэнт</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бүрмөсөн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тушаагдсан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итгэлийн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төлөө</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тэмцэхийг</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ятган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бичих</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нь</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шаардлагатай</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гэж</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үзлээ</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Учир</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нь</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урьдаас</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ял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шийтгэлийх</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нь</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тухай</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бичигдсэн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хэсэг</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хүмүүс</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сэм</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шургалан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орж</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ирсэн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бөгөөд</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тэд</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бидний</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Бурханы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нигүүлслийг</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садар</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самуун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болгон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гажуудуулж</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бидний</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цорын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ганц</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Эзэгнэгч</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ба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Эзэн</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Есүс</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Христийг</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r>
              <a:rPr lang="ru-RU" altLang="zh-CN" sz="2800" b="1" dirty="0" err="1">
                <a:solidFill>
                  <a:srgbClr val="FFFFFF"/>
                </a:solidFill>
                <a:effectLst>
                  <a:outerShdw blurRad="38100" dist="38100" dir="2700000" algn="tl">
                    <a:srgbClr val="000000"/>
                  </a:outerShdw>
                </a:effectLst>
                <a:latin typeface="Arial" charset="0"/>
                <a:ea typeface="宋体" charset="0"/>
                <a:cs typeface="宋体" charset="0"/>
              </a:rPr>
              <a:t>үгүйсгэдэг</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(Иуда </a:t>
            </a:r>
            <a:r>
              <a:rPr lang="ru-RU" altLang="zh-CN" sz="2800" b="1" dirty="0" smtClean="0">
                <a:solidFill>
                  <a:srgbClr val="FFFFFF"/>
                </a:solidFill>
                <a:effectLst>
                  <a:outerShdw blurRad="38100" dist="38100" dir="2700000" algn="tl">
                    <a:srgbClr val="000000"/>
                  </a:outerShdw>
                </a:effectLst>
                <a:latin typeface="Arial" charset="0"/>
                <a:ea typeface="宋体" charset="0"/>
                <a:cs typeface="宋体" charset="0"/>
              </a:rPr>
              <a:t>3</a:t>
            </a:r>
            <a:r>
              <a:rPr lang="mn-MN" altLang="zh-CN" sz="2800" b="1" dirty="0" smtClean="0">
                <a:solidFill>
                  <a:srgbClr val="FFFFFF"/>
                </a:solidFill>
                <a:effectLst>
                  <a:outerShdw blurRad="38100" dist="38100" dir="2700000" algn="tl">
                    <a:srgbClr val="000000"/>
                  </a:outerShdw>
                </a:effectLst>
                <a:latin typeface="Arial" charset="0"/>
                <a:ea typeface="宋体" charset="0"/>
                <a:cs typeface="宋体" charset="0"/>
              </a:rPr>
              <a:t>б</a:t>
            </a:r>
            <a:r>
              <a:rPr lang="ru-RU" altLang="zh-CN" sz="2800" b="1" dirty="0" smtClean="0">
                <a:solidFill>
                  <a:srgbClr val="FFFFFF"/>
                </a:solidFill>
                <a:effectLst>
                  <a:outerShdw blurRad="38100" dist="38100" dir="2700000" algn="tl">
                    <a:srgbClr val="000000"/>
                  </a:outerShdw>
                </a:effectLst>
                <a:latin typeface="Arial" charset="0"/>
                <a:ea typeface="宋体" charset="0"/>
                <a:cs typeface="宋体" charset="0"/>
              </a:rPr>
              <a:t>-4</a:t>
            </a:r>
            <a:r>
              <a:rPr lang="ru-RU" altLang="zh-CN" sz="2800" b="1" dirty="0">
                <a:solidFill>
                  <a:srgbClr val="FFFFFF"/>
                </a:solidFill>
                <a:effectLst>
                  <a:outerShdw blurRad="38100" dist="38100" dir="2700000" algn="tl">
                    <a:srgbClr val="000000"/>
                  </a:outerShdw>
                </a:effectLst>
                <a:latin typeface="Arial" charset="0"/>
                <a:ea typeface="宋体" charset="0"/>
                <a:cs typeface="宋体" charset="0"/>
              </a:rPr>
              <a:t>). </a:t>
            </a:r>
          </a:p>
        </p:txBody>
      </p:sp>
      <p:pic>
        <p:nvPicPr>
          <p:cNvPr id="12" name="Picture 81" descr="j02370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19685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2438400" y="152400"/>
            <a:ext cx="4191000" cy="533400"/>
          </a:xfrm>
          <a:prstGeom prst="rect">
            <a:avLst/>
          </a:prstGeom>
          <a:solidFill>
            <a:schemeClr val="tx1"/>
          </a:solidFill>
          <a:ln>
            <a:noFill/>
          </a:ln>
        </p:spPr>
        <p:txBody>
          <a:bodyPr vert="horz" wrap="square" lIns="92075" tIns="46038" rIns="92075" bIns="46038" numCol="1" anchor="ctr" anchorCtr="0" compatLnSpc="1">
            <a:prstTxWarp prst="textNoShape">
              <a:avLst/>
            </a:prstTxWarp>
          </a:bodyPr>
          <a:lstStyle>
            <a:lvl1pPr algn="ctr" eaLnBrk="1" hangingPunct="1">
              <a:defRPr sz="2800" b="1">
                <a:solidFill>
                  <a:srgbClr val="FFFFFF"/>
                </a:solidFill>
                <a:latin typeface="Arial" charset="0"/>
                <a:cs typeface="ＭＳ Ｐゴシック" charset="0"/>
              </a:defRPr>
            </a:lvl1pPr>
            <a:lvl2pPr algn="ctr" eaLnBrk="0" hangingPunct="0">
              <a:defRPr sz="4400">
                <a:solidFill>
                  <a:schemeClr val="tx2"/>
                </a:solidFill>
                <a:cs typeface="ＭＳ Ｐゴシック" charset="0"/>
              </a:defRPr>
            </a:lvl2pPr>
            <a:lvl3pPr algn="ctr" eaLnBrk="0" hangingPunct="0">
              <a:defRPr sz="4400">
                <a:solidFill>
                  <a:schemeClr val="tx2"/>
                </a:solidFill>
                <a:cs typeface="ＭＳ Ｐゴシック" charset="0"/>
              </a:defRPr>
            </a:lvl3pPr>
            <a:lvl4pPr algn="ctr" eaLnBrk="0" hangingPunct="0">
              <a:defRPr sz="4400">
                <a:solidFill>
                  <a:schemeClr val="tx2"/>
                </a:solidFill>
                <a:cs typeface="ＭＳ Ｐゴシック" charset="0"/>
              </a:defRPr>
            </a:lvl4pPr>
            <a:lvl5pPr algn="ctr" eaLnBrk="0" hangingPunct="0">
              <a:defRPr sz="4400">
                <a:solidFill>
                  <a:schemeClr val="tx2"/>
                </a:solidFill>
                <a:cs typeface="ＭＳ Ｐゴシック" charset="0"/>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457200">
              <a:buClr>
                <a:srgbClr val="000000"/>
              </a:buClr>
              <a:buSzPct val="100000"/>
              <a:buFont typeface="Times New Roman" charset="0"/>
              <a:buNone/>
            </a:pPr>
            <a:r>
              <a:rPr lang="mn-MN"/>
              <a:t>Зохиогч </a:t>
            </a:r>
          </a:p>
        </p:txBody>
      </p:sp>
      <p:sp>
        <p:nvSpPr>
          <p:cNvPr id="7" name="Text Box 2"/>
          <p:cNvSpPr txBox="1">
            <a:spLocks noChangeArrowheads="1"/>
          </p:cNvSpPr>
          <p:nvPr/>
        </p:nvSpPr>
        <p:spPr bwMode="auto">
          <a:xfrm>
            <a:off x="76200" y="914400"/>
            <a:ext cx="4113213" cy="5029200"/>
          </a:xfrm>
          <a:prstGeom prst="rect">
            <a:avLst/>
          </a:prstGeom>
          <a:gradFill rotWithShape="1">
            <a:gsLst>
              <a:gs pos="0">
                <a:srgbClr val="003399"/>
              </a:gs>
              <a:gs pos="100000">
                <a:srgbClr val="003399">
                  <a:gamma/>
                  <a:shade val="46275"/>
                  <a:invGamma/>
                </a:srgbClr>
              </a:gs>
            </a:gsLst>
            <a:lin ang="5400000" scaled="1"/>
          </a:gradFill>
          <a:ln w="9525">
            <a:solidFill>
              <a:srgbClr val="000000"/>
            </a:solidFill>
            <a:miter lim="800000"/>
            <a:headEnd/>
            <a:tailEnd/>
          </a:ln>
          <a:effectLst/>
          <a:extLst/>
        </p:spPr>
        <p:txBody>
          <a:bodyPr/>
          <a:lstStyle>
            <a:defPPr>
              <a:defRPr lang="en-US"/>
            </a:defPPr>
            <a:lvl1pPr algn="ctr" eaLnBrk="1" hangingPunct="1">
              <a:buFont typeface="Wingdings" charset="0"/>
              <a:buNone/>
              <a:defRPr b="1" u="sng">
                <a:solidFill>
                  <a:srgbClr val="FFFFFF"/>
                </a:solidFill>
                <a:effectLst>
                  <a:outerShdw blurRad="38100" dist="38100" dir="2700000" algn="tl">
                    <a:srgbClr val="000000"/>
                  </a:outerShdw>
                </a:effectLst>
                <a:latin typeface="Arial" charset="0"/>
                <a:ea typeface="宋体" charset="0"/>
                <a:cs typeface="宋体" charset="0"/>
              </a:defRPr>
            </a:lvl1pPr>
            <a:lvl2pPr marL="37931725" indent="-37474525" eaLnBrk="0" hangingPunct="0">
              <a:defRPr>
                <a:solidFill>
                  <a:schemeClr val="tx1"/>
                </a:solidFill>
                <a:cs typeface="ＭＳ Ｐゴシック" charset="0"/>
              </a:defRPr>
            </a:lvl2pPr>
            <a:lvl3pPr marL="914400" eaLnBrk="0" hangingPunct="0">
              <a:defRPr>
                <a:solidFill>
                  <a:schemeClr val="tx1"/>
                </a:solidFill>
                <a:cs typeface="ＭＳ Ｐゴシック" charset="0"/>
              </a:defRPr>
            </a:lvl3pPr>
            <a:lvl4pPr marL="1371600" eaLnBrk="0" hangingPunct="0">
              <a:defRPr>
                <a:solidFill>
                  <a:schemeClr val="tx1"/>
                </a:solidFill>
                <a:cs typeface="ＭＳ Ｐゴシック" charset="0"/>
              </a:defRPr>
            </a:lvl4pPr>
            <a:lvl5pPr marL="1828800" eaLnBrk="0" hangingPunct="0">
              <a:defRPr>
                <a:solidFill>
                  <a:schemeClr val="tx1"/>
                </a:solidFill>
                <a:cs typeface="ＭＳ Ｐゴシック" charset="0"/>
              </a:defRPr>
            </a:lvl5pPr>
            <a:lvl6pPr marL="457200" eaLnBrk="0" fontAlgn="base" hangingPunct="0">
              <a:spcBef>
                <a:spcPct val="0"/>
              </a:spcBef>
              <a:spcAft>
                <a:spcPct val="0"/>
              </a:spcAft>
              <a:defRPr>
                <a:solidFill>
                  <a:schemeClr val="tx1"/>
                </a:solidFill>
                <a:cs typeface="ＭＳ Ｐゴシック" charset="0"/>
              </a:defRPr>
            </a:lvl6pPr>
            <a:lvl7pPr marL="914400" eaLnBrk="0" fontAlgn="base" hangingPunct="0">
              <a:spcBef>
                <a:spcPct val="0"/>
              </a:spcBef>
              <a:spcAft>
                <a:spcPct val="0"/>
              </a:spcAft>
              <a:defRPr>
                <a:solidFill>
                  <a:schemeClr val="tx1"/>
                </a:solidFill>
                <a:cs typeface="ＭＳ Ｐゴシック" charset="0"/>
              </a:defRPr>
            </a:lvl7pPr>
            <a:lvl8pPr marL="1371600" eaLnBrk="0" fontAlgn="base" hangingPunct="0">
              <a:spcBef>
                <a:spcPct val="0"/>
              </a:spcBef>
              <a:spcAft>
                <a:spcPct val="0"/>
              </a:spcAft>
              <a:defRPr>
                <a:solidFill>
                  <a:schemeClr val="tx1"/>
                </a:solidFill>
                <a:cs typeface="ＭＳ Ｐゴシック" charset="0"/>
              </a:defRPr>
            </a:lvl8pPr>
            <a:lvl9pPr marL="1828800" eaLnBrk="0" fontAlgn="base" hangingPunct="0">
              <a:spcBef>
                <a:spcPct val="0"/>
              </a:spcBef>
              <a:spcAft>
                <a:spcPct val="0"/>
              </a:spcAft>
              <a:defRPr>
                <a:solidFill>
                  <a:schemeClr val="tx1"/>
                </a:solidFill>
                <a:cs typeface="ＭＳ Ｐゴシック" charset="0"/>
              </a:defRPr>
            </a:lvl9pPr>
          </a:lstStyle>
          <a:p>
            <a:pPr defTabSz="457200">
              <a:buClr>
                <a:srgbClr val="000000"/>
              </a:buClr>
              <a:buSzPct val="100000"/>
            </a:pPr>
            <a:r>
              <a:rPr lang="mn-MN" dirty="0"/>
              <a:t>Гадаад нотолгоо</a:t>
            </a:r>
          </a:p>
          <a:p>
            <a:pPr defTabSz="457200">
              <a:buClr>
                <a:srgbClr val="000000"/>
              </a:buClr>
              <a:buSzPct val="100000"/>
            </a:pPr>
            <a:r>
              <a:rPr lang="mn-MN" u="none" dirty="0"/>
              <a:t>Хэдий Иуда ном бага хэмжээтэй, цөөн сэдвийн хувьд хязгаарлагдмал хэдий ч Иуда нь мөн гэдгийг Тертулиан, Орижен гэх мэт эртний Сүмийн Эцгүүд хүлээн зөвшөөрсөн.  Мөн энэ ном Муратонийн бүтээлд орсон байдаг.</a:t>
            </a:r>
            <a:r>
              <a:rPr lang="en-US" u="none" dirty="0"/>
              <a:t>(</a:t>
            </a:r>
            <a:r>
              <a:rPr lang="mn-MN" u="none" dirty="0"/>
              <a:t>МЭ</a:t>
            </a:r>
            <a:r>
              <a:rPr lang="en-US" u="none" dirty="0"/>
              <a:t> 170). </a:t>
            </a:r>
          </a:p>
        </p:txBody>
      </p:sp>
      <p:sp>
        <p:nvSpPr>
          <p:cNvPr id="8" name="Text Box 3"/>
          <p:cNvSpPr txBox="1">
            <a:spLocks noChangeArrowheads="1"/>
          </p:cNvSpPr>
          <p:nvPr/>
        </p:nvSpPr>
        <p:spPr bwMode="auto">
          <a:xfrm>
            <a:off x="4267200" y="914400"/>
            <a:ext cx="4648200" cy="5791200"/>
          </a:xfrm>
          <a:prstGeom prst="rect">
            <a:avLst/>
          </a:prstGeom>
          <a:gradFill rotWithShape="1">
            <a:gsLst>
              <a:gs pos="0">
                <a:schemeClr val="folHlink">
                  <a:gamma/>
                  <a:shade val="46275"/>
                  <a:invGamma/>
                </a:schemeClr>
              </a:gs>
              <a:gs pos="100000">
                <a:schemeClr val="tx1"/>
              </a:gs>
            </a:gsLst>
            <a:lin ang="5400000" scaled="1"/>
          </a:gradFill>
          <a:ln w="9525">
            <a:solidFill>
              <a:srgbClr val="000000"/>
            </a:solidFill>
            <a:miter lim="800000"/>
            <a:headEnd/>
            <a:tailEnd/>
          </a:ln>
          <a:effectLst>
            <a:outerShdw blurRad="63500" dist="35921" dir="2700000" algn="ctr" rotWithShape="0">
              <a:schemeClr val="tx1">
                <a:alpha val="74998"/>
              </a:schemeClr>
            </a:outerShdw>
          </a:effectLst>
          <a:extLst/>
        </p:spPr>
        <p:txBody>
          <a:bodyPr/>
          <a:lstStyle>
            <a:defPPr>
              <a:defRPr lang="en-US"/>
            </a:defPPr>
            <a:lvl1pPr algn="ctr" eaLnBrk="1" hangingPunct="1">
              <a:buFont typeface="Wingdings" charset="0"/>
              <a:buNone/>
              <a:defRPr sz="2200" b="1" u="sng">
                <a:solidFill>
                  <a:srgbClr val="FFFFFF"/>
                </a:solidFill>
                <a:effectLst>
                  <a:outerShdw blurRad="38100" dist="38100" dir="2700000" algn="tl">
                    <a:srgbClr val="000000"/>
                  </a:outerShdw>
                </a:effectLst>
                <a:latin typeface="Arial" charset="0"/>
                <a:ea typeface="宋体" charset="0"/>
                <a:cs typeface="宋体" charset="0"/>
              </a:defRPr>
            </a:lvl1pPr>
            <a:lvl2pPr marL="37931725" indent="-37474525" eaLnBrk="0" hangingPunct="0">
              <a:defRPr>
                <a:solidFill>
                  <a:schemeClr val="tx1"/>
                </a:solidFill>
                <a:cs typeface="ＭＳ Ｐゴシック" charset="0"/>
              </a:defRPr>
            </a:lvl2pPr>
            <a:lvl3pPr marL="914400" eaLnBrk="0" hangingPunct="0">
              <a:defRPr>
                <a:solidFill>
                  <a:schemeClr val="tx1"/>
                </a:solidFill>
                <a:cs typeface="ＭＳ Ｐゴシック" charset="0"/>
              </a:defRPr>
            </a:lvl3pPr>
            <a:lvl4pPr marL="1371600" eaLnBrk="0" hangingPunct="0">
              <a:defRPr>
                <a:solidFill>
                  <a:schemeClr val="tx1"/>
                </a:solidFill>
                <a:cs typeface="ＭＳ Ｐゴシック" charset="0"/>
              </a:defRPr>
            </a:lvl4pPr>
            <a:lvl5pPr marL="1828800" eaLnBrk="0" hangingPunct="0">
              <a:defRPr>
                <a:solidFill>
                  <a:schemeClr val="tx1"/>
                </a:solidFill>
                <a:cs typeface="ＭＳ Ｐゴシック" charset="0"/>
              </a:defRPr>
            </a:lvl5pPr>
            <a:lvl6pPr marL="457200" eaLnBrk="0" fontAlgn="base" hangingPunct="0">
              <a:spcBef>
                <a:spcPct val="0"/>
              </a:spcBef>
              <a:spcAft>
                <a:spcPct val="0"/>
              </a:spcAft>
              <a:defRPr>
                <a:solidFill>
                  <a:schemeClr val="tx1"/>
                </a:solidFill>
                <a:cs typeface="ＭＳ Ｐゴシック" charset="0"/>
              </a:defRPr>
            </a:lvl6pPr>
            <a:lvl7pPr marL="914400" eaLnBrk="0" fontAlgn="base" hangingPunct="0">
              <a:spcBef>
                <a:spcPct val="0"/>
              </a:spcBef>
              <a:spcAft>
                <a:spcPct val="0"/>
              </a:spcAft>
              <a:defRPr>
                <a:solidFill>
                  <a:schemeClr val="tx1"/>
                </a:solidFill>
                <a:cs typeface="ＭＳ Ｐゴシック" charset="0"/>
              </a:defRPr>
            </a:lvl7pPr>
            <a:lvl8pPr marL="1371600" eaLnBrk="0" fontAlgn="base" hangingPunct="0">
              <a:spcBef>
                <a:spcPct val="0"/>
              </a:spcBef>
              <a:spcAft>
                <a:spcPct val="0"/>
              </a:spcAft>
              <a:defRPr>
                <a:solidFill>
                  <a:schemeClr val="tx1"/>
                </a:solidFill>
                <a:cs typeface="ＭＳ Ｐゴシック" charset="0"/>
              </a:defRPr>
            </a:lvl8pPr>
            <a:lvl9pPr marL="1828800" eaLnBrk="0" fontAlgn="base" hangingPunct="0">
              <a:spcBef>
                <a:spcPct val="0"/>
              </a:spcBef>
              <a:spcAft>
                <a:spcPct val="0"/>
              </a:spcAft>
              <a:defRPr>
                <a:solidFill>
                  <a:schemeClr val="tx1"/>
                </a:solidFill>
                <a:cs typeface="ＭＳ Ｐゴシック" charset="0"/>
              </a:defRPr>
            </a:lvl9pPr>
          </a:lstStyle>
          <a:p>
            <a:pPr defTabSz="457200">
              <a:buClr>
                <a:srgbClr val="000000"/>
              </a:buClr>
              <a:buSzPct val="100000"/>
            </a:pPr>
            <a:r>
              <a:rPr lang="mn-MN" dirty="0"/>
              <a:t>Дотоод нотолгоо</a:t>
            </a:r>
          </a:p>
          <a:p>
            <a:pPr defTabSz="457200">
              <a:buClr>
                <a:srgbClr val="000000"/>
              </a:buClr>
              <a:buSzPct val="100000"/>
            </a:pPr>
            <a:endParaRPr lang="en-US" u="none" dirty="0" smtClean="0"/>
          </a:p>
          <a:p>
            <a:pPr defTabSz="457200">
              <a:buClr>
                <a:srgbClr val="000000"/>
              </a:buClr>
              <a:buSzPct val="100000"/>
            </a:pPr>
            <a:r>
              <a:rPr lang="en-US" u="none" dirty="0" smtClean="0"/>
              <a:t> </a:t>
            </a:r>
            <a:r>
              <a:rPr lang="mn-MN" u="none" dirty="0"/>
              <a:t>Энэ ном бол Есүсийн эцэг нэгт ах, Иосеф Мари нарын хүүгийн бичсэн ШГ-ний цорын ганц ном юм.</a:t>
            </a:r>
            <a:r>
              <a:rPr lang="en-US" u="none" dirty="0"/>
              <a:t>  </a:t>
            </a:r>
            <a:endParaRPr lang="en-US" u="none" dirty="0" smtClean="0"/>
          </a:p>
          <a:p>
            <a:pPr defTabSz="457200">
              <a:buClr>
                <a:srgbClr val="000000"/>
              </a:buClr>
              <a:buSzPct val="100000"/>
            </a:pPr>
            <a:endParaRPr lang="en-US" u="none" dirty="0"/>
          </a:p>
          <a:p>
            <a:pPr defTabSz="457200">
              <a:buClr>
                <a:srgbClr val="000000"/>
              </a:buClr>
              <a:buSzPct val="100000"/>
            </a:pPr>
            <a:r>
              <a:rPr lang="en-US" u="none" dirty="0" err="1"/>
              <a:t>Иуда</a:t>
            </a:r>
            <a:r>
              <a:rPr lang="en-US" u="none" dirty="0"/>
              <a:t> </a:t>
            </a:r>
            <a:r>
              <a:rPr lang="en-US" u="none" dirty="0" err="1"/>
              <a:t>Иаковын</a:t>
            </a:r>
            <a:r>
              <a:rPr lang="en-US" u="none" dirty="0"/>
              <a:t> </a:t>
            </a:r>
            <a:r>
              <a:rPr lang="en-US" u="none" dirty="0" err="1"/>
              <a:t>ах</a:t>
            </a:r>
            <a:r>
              <a:rPr lang="en-US" u="none" dirty="0"/>
              <a:t> </a:t>
            </a:r>
            <a:r>
              <a:rPr lang="en-US" u="none" dirty="0" err="1"/>
              <a:t>байсан</a:t>
            </a:r>
            <a:r>
              <a:rPr lang="en-US" u="none" dirty="0"/>
              <a:t>(v. 1a), </a:t>
            </a:r>
            <a:r>
              <a:rPr lang="en-US" u="none" dirty="0" err="1"/>
              <a:t>Есүсийн</a:t>
            </a:r>
            <a:r>
              <a:rPr lang="en-US" u="none" dirty="0"/>
              <a:t> </a:t>
            </a:r>
            <a:r>
              <a:rPr lang="en-US" u="none" dirty="0" err="1"/>
              <a:t>ах</a:t>
            </a:r>
            <a:r>
              <a:rPr lang="en-US" u="none" dirty="0"/>
              <a:t> (Matt. 13:55; Mark 6:3), </a:t>
            </a:r>
            <a:r>
              <a:rPr lang="en-US" u="none" dirty="0" err="1"/>
              <a:t>Иерусалимыг</a:t>
            </a:r>
            <a:r>
              <a:rPr lang="en-US" u="none" dirty="0"/>
              <a:t> </a:t>
            </a:r>
            <a:r>
              <a:rPr lang="en-US" u="none" dirty="0" err="1"/>
              <a:t>сүмийн</a:t>
            </a:r>
            <a:r>
              <a:rPr lang="en-US" u="none" dirty="0"/>
              <a:t> </a:t>
            </a:r>
            <a:r>
              <a:rPr lang="en-US" u="none" dirty="0" err="1"/>
              <a:t>ахлагч</a:t>
            </a:r>
            <a:r>
              <a:rPr lang="en-US" u="none" dirty="0"/>
              <a:t> (Acts 15:13) </a:t>
            </a:r>
            <a:r>
              <a:rPr lang="en-US" u="none" dirty="0" err="1"/>
              <a:t>захианы</a:t>
            </a:r>
            <a:r>
              <a:rPr lang="en-US" u="none" dirty="0"/>
              <a:t> </a:t>
            </a:r>
            <a:r>
              <a:rPr lang="en-US" u="none" dirty="0" err="1"/>
              <a:t>нэр</a:t>
            </a:r>
            <a:r>
              <a:rPr lang="en-US" u="none" dirty="0"/>
              <a:t> </a:t>
            </a:r>
            <a:r>
              <a:rPr lang="en-US" u="none" dirty="0" err="1"/>
              <a:t>нь</a:t>
            </a:r>
            <a:r>
              <a:rPr lang="en-US" u="none" dirty="0"/>
              <a:t> </a:t>
            </a:r>
            <a:r>
              <a:rPr lang="en-US" u="none" dirty="0" err="1"/>
              <a:t>түүний</a:t>
            </a:r>
            <a:r>
              <a:rPr lang="en-US" u="none" dirty="0"/>
              <a:t> </a:t>
            </a:r>
            <a:r>
              <a:rPr lang="en-US" u="none" dirty="0" err="1"/>
              <a:t>нэг</a:t>
            </a:r>
            <a:r>
              <a:rPr lang="en-US" u="none" dirty="0"/>
              <a:t> (James 1:1).  </a:t>
            </a:r>
            <a:endParaRPr lang="en-US" u="none" dirty="0" smtClean="0"/>
          </a:p>
          <a:p>
            <a:pPr defTabSz="457200">
              <a:buClr>
                <a:srgbClr val="000000"/>
              </a:buClr>
              <a:buSzPct val="100000"/>
            </a:pPr>
            <a:endParaRPr lang="en-US" u="none" dirty="0"/>
          </a:p>
          <a:p>
            <a:pPr defTabSz="457200">
              <a:buClr>
                <a:srgbClr val="000000"/>
              </a:buClr>
              <a:buSzPct val="100000"/>
            </a:pPr>
            <a:r>
              <a:rPr lang="en-US" u="none" dirty="0" err="1"/>
              <a:t>Иуда</a:t>
            </a:r>
            <a:r>
              <a:rPr lang="en-US" u="none" dirty="0"/>
              <a:t> </a:t>
            </a:r>
            <a:r>
              <a:rPr lang="en-US" u="none" dirty="0" err="1"/>
              <a:t>нэр</a:t>
            </a:r>
            <a:r>
              <a:rPr lang="en-US" u="none" dirty="0"/>
              <a:t> </a:t>
            </a:r>
            <a:r>
              <a:rPr lang="en-US" u="none" dirty="0" err="1"/>
              <a:t>нь</a:t>
            </a:r>
            <a:r>
              <a:rPr lang="en-US" u="none" dirty="0"/>
              <a:t> Judah </a:t>
            </a:r>
            <a:r>
              <a:rPr lang="en-US" u="none" dirty="0" err="1"/>
              <a:t>эсвэл</a:t>
            </a:r>
            <a:r>
              <a:rPr lang="en-US" u="none" dirty="0"/>
              <a:t> Judas </a:t>
            </a:r>
            <a:r>
              <a:rPr lang="en-US" u="none" dirty="0" err="1"/>
              <a:t>нэртэй</a:t>
            </a:r>
            <a:r>
              <a:rPr lang="en-US" u="none" dirty="0"/>
              <a:t> </a:t>
            </a:r>
            <a:r>
              <a:rPr lang="en-US" u="none" dirty="0" err="1"/>
              <a:t>адил</a:t>
            </a:r>
            <a:r>
              <a:rPr lang="en-US" u="none" dirty="0"/>
              <a:t> </a:t>
            </a:r>
            <a:r>
              <a:rPr lang="en-US" u="none" dirty="0" err="1"/>
              <a:t>дуудагдах</a:t>
            </a:r>
            <a:r>
              <a:rPr lang="en-US" u="none" dirty="0"/>
              <a:t> </a:t>
            </a:r>
            <a:r>
              <a:rPr lang="en-US" u="none" dirty="0" err="1"/>
              <a:t>ч</a:t>
            </a:r>
            <a:r>
              <a:rPr lang="en-US" u="none" dirty="0"/>
              <a:t> </a:t>
            </a:r>
            <a:r>
              <a:rPr lang="en-US" u="none" dirty="0" err="1"/>
              <a:t>утга</a:t>
            </a:r>
            <a:r>
              <a:rPr lang="en-US" u="none" dirty="0"/>
              <a:t> </a:t>
            </a:r>
            <a:r>
              <a:rPr lang="en-US" u="none" dirty="0" err="1"/>
              <a:t>нь</a:t>
            </a:r>
            <a:r>
              <a:rPr lang="en-US" u="none" dirty="0"/>
              <a:t> </a:t>
            </a:r>
            <a:r>
              <a:rPr lang="ru-RU" u="none" dirty="0" smtClean="0"/>
              <a:t>"</a:t>
            </a:r>
            <a:r>
              <a:rPr lang="en-US" u="none" dirty="0" err="1" smtClean="0"/>
              <a:t>магтаал</a:t>
            </a:r>
            <a:r>
              <a:rPr lang="ru-RU" u="none" dirty="0" smtClean="0"/>
              <a:t>"</a:t>
            </a:r>
            <a:r>
              <a:rPr lang="en-US" u="none" dirty="0" smtClean="0"/>
              <a:t> </a:t>
            </a:r>
            <a:r>
              <a:rPr lang="en-US" u="none" dirty="0"/>
              <a:t>(cf. Rom. 2:29).</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defRPr/>
            </a:pPr>
            <a:endParaRPr lang="en-US">
              <a:latin typeface="Times" pitchFamily="-108" charset="0"/>
            </a:endParaRPr>
          </a:p>
        </p:txBody>
      </p:sp>
      <p:sp>
        <p:nvSpPr>
          <p:cNvPr id="14" name="Oval 13"/>
          <p:cNvSpPr>
            <a:spLocks noChangeArrowheads="1"/>
          </p:cNvSpPr>
          <p:nvPr/>
        </p:nvSpPr>
        <p:spPr bwMode="auto">
          <a:xfrm>
            <a:off x="3563938" y="3573463"/>
            <a:ext cx="1944687" cy="792162"/>
          </a:xfrm>
          <a:prstGeom prst="ellipse">
            <a:avLst/>
          </a:prstGeom>
          <a:solidFill>
            <a:srgbClr val="FF0000"/>
          </a:solidFill>
          <a:ln w="9525">
            <a:solidFill>
              <a:schemeClr val="tx1"/>
            </a:solidFill>
            <a:round/>
            <a:headEnd/>
            <a:tailEnd/>
          </a:ln>
        </p:spPr>
        <p:txBody>
          <a:bodyPr/>
          <a:lstStyle/>
          <a:p>
            <a:pPr eaLnBrk="0" hangingPunct="0"/>
            <a:endParaRPr lang="en-US">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mn-MN" dirty="0" smtClean="0">
                <a:solidFill>
                  <a:schemeClr val="tx1"/>
                </a:solidFill>
                <a:cs typeface="Arial"/>
              </a:rPr>
              <a:t>Есүсийн Гэр Бүл</a:t>
            </a:r>
            <a:endParaRPr kumimoji="1" lang="en-US" dirty="0">
              <a:solidFill>
                <a:schemeClr val="tx1"/>
              </a:solidFill>
              <a:cs typeface="Arial"/>
            </a:endParaRPr>
          </a:p>
        </p:txBody>
      </p:sp>
      <p:sp>
        <p:nvSpPr>
          <p:cNvPr id="507922" name="Text Box 18"/>
          <p:cNvSpPr txBox="1">
            <a:spLocks noChangeArrowheads="1"/>
          </p:cNvSpPr>
          <p:nvPr/>
        </p:nvSpPr>
        <p:spPr bwMode="auto">
          <a:xfrm>
            <a:off x="71438" y="4941888"/>
            <a:ext cx="9037637"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ru-RU" b="1" dirty="0" smtClean="0">
                <a:solidFill>
                  <a:srgbClr val="FFFFFF"/>
                </a:solidFill>
                <a:latin typeface="Arial" charset="0"/>
                <a:cs typeface="Arial" charset="0"/>
              </a:rPr>
              <a:t>"</a:t>
            </a:r>
            <a:r>
              <a:rPr lang="mn-MN" dirty="0" smtClean="0"/>
              <a:t> </a:t>
            </a:r>
            <a:r>
              <a:rPr lang="mn-MN" dirty="0" smtClean="0"/>
              <a:t>Энэ хүн чинь Мариагийн хүү мужаан биш бил үү? Иаков, Иосеф, Иуда, Симон нарын ах биш үү? Охин дүү нар нь бидний хамт энд байгаа биз дээ? гэж Есүсийг янз янзаар гоочлов. </a:t>
            </a:r>
            <a:r>
              <a:rPr lang="ru-RU" b="1" dirty="0" smtClean="0">
                <a:solidFill>
                  <a:srgbClr val="FFFFFF"/>
                </a:solidFill>
                <a:latin typeface="Arial" charset="0"/>
                <a:cs typeface="Arial" charset="0"/>
              </a:rPr>
              <a:t>"</a:t>
            </a:r>
            <a:r>
              <a:rPr lang="en-US" b="1" dirty="0" smtClean="0">
                <a:solidFill>
                  <a:srgbClr val="FFFFFF"/>
                </a:solidFill>
                <a:latin typeface="Arial" charset="0"/>
                <a:cs typeface="Arial" charset="0"/>
              </a:rPr>
              <a:t> </a:t>
            </a:r>
            <a:r>
              <a:rPr lang="en-US" b="1" dirty="0" smtClean="0">
                <a:solidFill>
                  <a:srgbClr val="FFFFFF"/>
                </a:solidFill>
                <a:latin typeface="Arial" charset="0"/>
                <a:cs typeface="Arial" charset="0"/>
              </a:rPr>
              <a:t>(M</a:t>
            </a:r>
            <a:r>
              <a:rPr lang="mn-MN" b="1" dirty="0" smtClean="0">
                <a:solidFill>
                  <a:srgbClr val="FFFFFF"/>
                </a:solidFill>
                <a:latin typeface="Arial" charset="0"/>
                <a:cs typeface="Arial" charset="0"/>
              </a:rPr>
              <a:t>арк </a:t>
            </a:r>
            <a:r>
              <a:rPr lang="en-US" b="1" dirty="0" smtClean="0">
                <a:solidFill>
                  <a:srgbClr val="FFFFFF"/>
                </a:solidFill>
                <a:latin typeface="Arial" charset="0"/>
                <a:cs typeface="Arial" charset="0"/>
              </a:rPr>
              <a:t>6:3).</a:t>
            </a:r>
            <a:endParaRPr lang="en-US" sz="1800" dirty="0" smtClean="0">
              <a:solidFill>
                <a:srgbClr val="FFFFFF"/>
              </a:solidFill>
              <a:latin typeface="Arial" charset="0"/>
              <a:cs typeface="Arial" charset="0"/>
            </a:endParaRPr>
          </a:p>
        </p:txBody>
      </p:sp>
      <p:sp>
        <p:nvSpPr>
          <p:cNvPr id="507931" name="Text Box 27"/>
          <p:cNvSpPr txBox="1">
            <a:spLocks noChangeArrowheads="1"/>
          </p:cNvSpPr>
          <p:nvPr/>
        </p:nvSpPr>
        <p:spPr bwMode="auto">
          <a:xfrm>
            <a:off x="5508625" y="1125538"/>
            <a:ext cx="3398944"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mn-MN" sz="2800" b="1" dirty="0" smtClean="0">
                <a:solidFill>
                  <a:srgbClr val="FFFFFF"/>
                </a:solidFill>
                <a:latin typeface="Arial" charset="0"/>
                <a:cs typeface="Arial" charset="0"/>
              </a:rPr>
              <a:t>Эрчүүд цагаанаар</a:t>
            </a:r>
            <a:endParaRPr lang="en-US" sz="2000" dirty="0" smtClean="0">
              <a:solidFill>
                <a:srgbClr val="FFFFFF"/>
              </a:solidFill>
              <a:latin typeface="Arial" charset="0"/>
              <a:cs typeface="Arial" charset="0"/>
            </a:endParaRPr>
          </a:p>
        </p:txBody>
      </p:sp>
      <p:sp>
        <p:nvSpPr>
          <p:cNvPr id="507932" name="Text Box 28"/>
          <p:cNvSpPr txBox="1">
            <a:spLocks noChangeArrowheads="1"/>
          </p:cNvSpPr>
          <p:nvPr/>
        </p:nvSpPr>
        <p:spPr bwMode="auto">
          <a:xfrm>
            <a:off x="5508625" y="1557338"/>
            <a:ext cx="3921330"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0" hangingPunct="0">
              <a:defRPr/>
            </a:pPr>
            <a:r>
              <a:rPr lang="mn-MN" sz="2800" b="1" dirty="0" smtClean="0">
                <a:solidFill>
                  <a:srgbClr val="FFFF00"/>
                </a:solidFill>
                <a:latin typeface="Arial" charset="0"/>
                <a:cs typeface="Arial" charset="0"/>
              </a:rPr>
              <a:t>Эмэгтэйчүүд шараар</a:t>
            </a:r>
            <a:endParaRPr lang="en-US" sz="2000" dirty="0" smtClean="0">
              <a:solidFill>
                <a:srgbClr val="FFFF00"/>
              </a:solidFill>
              <a:latin typeface="Arial" charset="0"/>
              <a:cs typeface="Arial" charset="0"/>
            </a:endParaRPr>
          </a:p>
        </p:txBody>
      </p:sp>
      <p:grpSp>
        <p:nvGrpSpPr>
          <p:cNvPr id="10" name="Group 9"/>
          <p:cNvGrpSpPr>
            <a:grpSpLocks/>
          </p:cNvGrpSpPr>
          <p:nvPr/>
        </p:nvGrpSpPr>
        <p:grpSpPr bwMode="auto">
          <a:xfrm>
            <a:off x="1054100" y="2565400"/>
            <a:ext cx="8270875" cy="2085996"/>
            <a:chOff x="909936" y="2564904"/>
            <a:chExt cx="8270576" cy="2086526"/>
          </a:xfrm>
        </p:grpSpPr>
        <p:sp>
          <p:nvSpPr>
            <p:cNvPr id="507912" name="Text Box 8"/>
            <p:cNvSpPr txBox="1">
              <a:spLocks noChangeArrowheads="1"/>
            </p:cNvSpPr>
            <p:nvPr/>
          </p:nvSpPr>
          <p:spPr bwMode="auto">
            <a:xfrm>
              <a:off x="2195765" y="3284225"/>
              <a:ext cx="1944618" cy="52335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n-MN" sz="2800" b="1" dirty="0" smtClean="0">
                  <a:solidFill>
                    <a:srgbClr val="FFFFFF"/>
                  </a:solidFill>
                  <a:effectLst>
                    <a:outerShdw blurRad="38100" dist="38100" dir="2700000" algn="tl">
                      <a:srgbClr val="000000"/>
                    </a:outerShdw>
                  </a:effectLst>
                  <a:latin typeface="Arial" charset="0"/>
                  <a:cs typeface="Arial" charset="0"/>
                </a:rPr>
                <a:t>Иосеф</a:t>
              </a:r>
              <a:endParaRPr lang="en-US" sz="2000" b="1" dirty="0" smtClean="0">
                <a:solidFill>
                  <a:srgbClr val="FFFFFF"/>
                </a:solidFill>
                <a:effectLst>
                  <a:outerShdw blurRad="38100" dist="38100" dir="2700000" algn="tl">
                    <a:srgbClr val="000000"/>
                  </a:outerShdw>
                </a:effectLst>
                <a:latin typeface="Arial" charset="0"/>
                <a:cs typeface="Arial" charset="0"/>
              </a:endParaRPr>
            </a:p>
          </p:txBody>
        </p:sp>
        <p:sp>
          <p:nvSpPr>
            <p:cNvPr id="507914" name="Text Box 10"/>
            <p:cNvSpPr txBox="1">
              <a:spLocks noChangeArrowheads="1"/>
            </p:cNvSpPr>
            <p:nvPr/>
          </p:nvSpPr>
          <p:spPr bwMode="auto">
            <a:xfrm>
              <a:off x="3419683" y="3697080"/>
              <a:ext cx="1873182" cy="52335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n-MN" sz="2800" b="1" dirty="0" smtClean="0">
                  <a:solidFill>
                    <a:srgbClr val="FFFFFF"/>
                  </a:solidFill>
                  <a:effectLst>
                    <a:outerShdw blurRad="38100" dist="38100" dir="2700000" algn="tl">
                      <a:srgbClr val="000000"/>
                    </a:outerShdw>
                  </a:effectLst>
                  <a:latin typeface="Arial" charset="0"/>
                  <a:cs typeface="Arial" charset="0"/>
                </a:rPr>
                <a:t>Иудас</a:t>
              </a:r>
              <a:endParaRPr lang="en-US" sz="2000" b="1" dirty="0" smtClean="0">
                <a:solidFill>
                  <a:srgbClr val="FFFFFF"/>
                </a:solidFill>
                <a:effectLst>
                  <a:outerShdw blurRad="38100" dist="38100" dir="2700000" algn="tl">
                    <a:srgbClr val="000000"/>
                  </a:outerShdw>
                </a:effectLst>
                <a:latin typeface="Arial" charset="0"/>
                <a:cs typeface="Arial" charset="0"/>
              </a:endParaRPr>
            </a:p>
          </p:txBody>
        </p:sp>
        <p:sp>
          <p:nvSpPr>
            <p:cNvPr id="507924" name="Text Box 20"/>
            <p:cNvSpPr txBox="1">
              <a:spLocks noChangeArrowheads="1"/>
            </p:cNvSpPr>
            <p:nvPr/>
          </p:nvSpPr>
          <p:spPr bwMode="auto">
            <a:xfrm>
              <a:off x="909936" y="3697080"/>
              <a:ext cx="2057326"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n-MN" sz="2800" b="1" dirty="0" smtClean="0">
                  <a:solidFill>
                    <a:srgbClr val="FFFFFF"/>
                  </a:solidFill>
                  <a:effectLst>
                    <a:outerShdw blurRad="38100" dist="38100" dir="2700000" algn="tl">
                      <a:srgbClr val="000000"/>
                    </a:outerShdw>
                  </a:effectLst>
                  <a:latin typeface="Arial" charset="0"/>
                  <a:cs typeface="Arial" charset="0"/>
                </a:rPr>
                <a:t>Яаков</a:t>
              </a:r>
              <a:endParaRPr lang="en-US" sz="2800" b="1" dirty="0" smtClean="0">
                <a:solidFill>
                  <a:srgbClr val="FFFFFF"/>
                </a:solidFill>
                <a:effectLst>
                  <a:outerShdw blurRad="38100" dist="38100" dir="2700000" algn="tl">
                    <a:srgbClr val="000000"/>
                  </a:outerShdw>
                </a:effectLst>
                <a:latin typeface="Arial" charset="0"/>
                <a:cs typeface="Arial"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38" name="Text Box 8"/>
            <p:cNvSpPr txBox="1">
              <a:spLocks noChangeArrowheads="1"/>
            </p:cNvSpPr>
            <p:nvPr/>
          </p:nvSpPr>
          <p:spPr bwMode="auto">
            <a:xfrm>
              <a:off x="5796084" y="3697080"/>
              <a:ext cx="2016052" cy="9543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mn-MN" sz="2800" dirty="0" smtClean="0">
                  <a:solidFill>
                    <a:srgbClr val="FFFF00"/>
                  </a:solidFill>
                </a:rPr>
                <a:t>Эмэгтэй дүү</a:t>
              </a:r>
              <a:r>
                <a:rPr lang="en-US" sz="2800" dirty="0" smtClean="0">
                  <a:solidFill>
                    <a:srgbClr val="FFFF00"/>
                  </a:solidFill>
                </a:rPr>
                <a:t> 1</a:t>
              </a:r>
            </a:p>
          </p:txBody>
        </p:sp>
        <p:sp>
          <p:nvSpPr>
            <p:cNvPr id="39" name="Text Box 10"/>
            <p:cNvSpPr txBox="1">
              <a:spLocks noChangeArrowheads="1"/>
            </p:cNvSpPr>
            <p:nvPr/>
          </p:nvSpPr>
          <p:spPr bwMode="auto">
            <a:xfrm>
              <a:off x="7164460" y="3284225"/>
              <a:ext cx="2016052" cy="95434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mn-MN" sz="2800" dirty="0" smtClean="0">
                  <a:solidFill>
                    <a:srgbClr val="FFFF00"/>
                  </a:solidFill>
                </a:rPr>
                <a:t>Эмэгтэй дүү</a:t>
              </a:r>
              <a:r>
                <a:rPr lang="en-US" sz="2800" dirty="0" smtClean="0">
                  <a:solidFill>
                    <a:srgbClr val="FFFF00"/>
                  </a:solidFill>
                </a:rPr>
                <a:t> 2</a:t>
              </a:r>
            </a:p>
          </p:txBody>
        </p:sp>
        <p:sp>
          <p:nvSpPr>
            <p:cNvPr id="40" name="Text Box 20"/>
            <p:cNvSpPr txBox="1">
              <a:spLocks noChangeArrowheads="1"/>
            </p:cNvSpPr>
            <p:nvPr/>
          </p:nvSpPr>
          <p:spPr bwMode="auto">
            <a:xfrm>
              <a:off x="4581691" y="3284225"/>
              <a:ext cx="2057326" cy="5240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n-MN" sz="2800" b="1" dirty="0" smtClean="0">
                  <a:solidFill>
                    <a:srgbClr val="FFFFFF"/>
                  </a:solidFill>
                  <a:effectLst>
                    <a:outerShdw blurRad="38100" dist="38100" dir="2700000" algn="tl">
                      <a:srgbClr val="000000"/>
                    </a:outerShdw>
                  </a:effectLst>
                  <a:latin typeface="Arial" charset="0"/>
                  <a:cs typeface="Arial" charset="0"/>
                </a:rPr>
                <a:t>Симон</a:t>
              </a:r>
              <a:endParaRPr lang="en-US" sz="2800" b="1" dirty="0" smtClean="0">
                <a:solidFill>
                  <a:srgbClr val="FFFFFF"/>
                </a:solidFill>
                <a:effectLst>
                  <a:outerShdw blurRad="38100" dist="38100" dir="2700000" algn="tl">
                    <a:srgbClr val="000000"/>
                  </a:outerShdw>
                </a:effectLst>
                <a:latin typeface="Arial" charset="0"/>
                <a:cs typeface="Arial"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sp>
        <p:nvSpPr>
          <p:cNvPr id="44" name="Text Box 8"/>
          <p:cNvSpPr txBox="1">
            <a:spLocks noChangeArrowheads="1"/>
          </p:cNvSpPr>
          <p:nvPr/>
        </p:nvSpPr>
        <p:spPr bwMode="auto">
          <a:xfrm>
            <a:off x="1676400" y="1524000"/>
            <a:ext cx="13303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mn-MN" sz="2800" b="1" dirty="0" smtClean="0">
                <a:solidFill>
                  <a:srgbClr val="FFFF00"/>
                </a:solidFill>
                <a:latin typeface="Arial" charset="0"/>
                <a:cs typeface="Arial" charset="0"/>
              </a:rPr>
              <a:t>Мариа</a:t>
            </a:r>
            <a:endParaRPr lang="en-US" sz="2800" b="1" dirty="0">
              <a:solidFill>
                <a:srgbClr val="FFFF00"/>
              </a:solidFill>
              <a:latin typeface="Arial" charset="0"/>
              <a:cs typeface="Arial" charset="0"/>
            </a:endParaRPr>
          </a:p>
        </p:txBody>
      </p:sp>
      <p:sp>
        <p:nvSpPr>
          <p:cNvPr id="45" name="Text Box 20"/>
          <p:cNvSpPr txBox="1">
            <a:spLocks noChangeArrowheads="1"/>
          </p:cNvSpPr>
          <p:nvPr/>
        </p:nvSpPr>
        <p:spPr bwMode="auto">
          <a:xfrm>
            <a:off x="3203575" y="1557338"/>
            <a:ext cx="2057400" cy="5238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n-MN" sz="2800" b="1" dirty="0" smtClean="0">
                <a:solidFill>
                  <a:srgbClr val="FFFFFF"/>
                </a:solidFill>
                <a:effectLst>
                  <a:outerShdw blurRad="38100" dist="38100" dir="2700000" algn="tl">
                    <a:srgbClr val="000000"/>
                  </a:outerShdw>
                </a:effectLst>
                <a:latin typeface="Arial" charset="0"/>
                <a:cs typeface="Arial" charset="0"/>
              </a:rPr>
              <a:t>Иосеф</a:t>
            </a:r>
            <a:endParaRPr lang="en-US" sz="2800" b="1" dirty="0" smtClean="0">
              <a:solidFill>
                <a:srgbClr val="FFFFFF"/>
              </a:solidFill>
              <a:effectLst>
                <a:outerShdw blurRad="38100" dist="38100" dir="2700000" algn="tl">
                  <a:srgbClr val="000000"/>
                </a:outerShdw>
              </a:effectLst>
              <a:latin typeface="Arial" charset="0"/>
              <a:cs typeface="Arial" charset="0"/>
            </a:endParaRPr>
          </a:p>
        </p:txBody>
      </p:sp>
      <p:grpSp>
        <p:nvGrpSpPr>
          <p:cNvPr id="133132" name="Group 12"/>
          <p:cNvGrpSpPr>
            <a:grpSpLocks/>
          </p:cNvGrpSpPr>
          <p:nvPr/>
        </p:nvGrpSpPr>
        <p:grpSpPr bwMode="auto">
          <a:xfrm>
            <a:off x="0" y="838200"/>
            <a:ext cx="1692275" cy="1366838"/>
            <a:chOff x="-356217" y="837833"/>
            <a:chExt cx="1838135" cy="1367031"/>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latin typeface="Times" pitchFamily="-108" charset="0"/>
              </a:endParaRPr>
            </a:p>
          </p:txBody>
        </p:sp>
        <p:sp>
          <p:nvSpPr>
            <p:cNvPr id="133145" name="Text Box 8"/>
            <p:cNvSpPr txBox="1">
              <a:spLocks noChangeArrowheads="1"/>
            </p:cNvSpPr>
            <p:nvPr/>
          </p:nvSpPr>
          <p:spPr bwMode="auto">
            <a:xfrm>
              <a:off x="-356217" y="837833"/>
              <a:ext cx="1655356" cy="9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mn-MN" sz="2800" b="1" i="1" dirty="0" smtClean="0">
                  <a:solidFill>
                    <a:schemeClr val="accent1"/>
                  </a:solidFill>
                  <a:latin typeface="Arial" charset="0"/>
                  <a:cs typeface="Arial" charset="0"/>
                </a:rPr>
                <a:t>Ариун Сүнс</a:t>
              </a:r>
              <a:endParaRPr lang="en-US" sz="2000" b="1" i="1" dirty="0">
                <a:solidFill>
                  <a:schemeClr val="accent1"/>
                </a:solidFill>
                <a:latin typeface="Arial" charset="0"/>
                <a:cs typeface="Arial" charset="0"/>
              </a:endParaRPr>
            </a:p>
          </p:txBody>
        </p:sp>
      </p:grpSp>
      <p:grpSp>
        <p:nvGrpSpPr>
          <p:cNvPr id="9"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grpSp>
        <p:nvGrpSpPr>
          <p:cNvPr id="11" name="Group 10"/>
          <p:cNvGrpSpPr>
            <a:grpSpLocks/>
          </p:cNvGrpSpPr>
          <p:nvPr/>
        </p:nvGrpSpPr>
        <p:grpSpPr bwMode="auto">
          <a:xfrm>
            <a:off x="144463" y="2108200"/>
            <a:ext cx="2124075" cy="1699557"/>
            <a:chOff x="0" y="2107704"/>
            <a:chExt cx="2123728" cy="1699844"/>
          </a:xfrm>
        </p:grpSpPr>
        <p:sp>
          <p:nvSpPr>
            <p:cNvPr id="507925" name="Text Box 21"/>
            <p:cNvSpPr txBox="1">
              <a:spLocks noChangeArrowheads="1"/>
            </p:cNvSpPr>
            <p:nvPr/>
          </p:nvSpPr>
          <p:spPr bwMode="auto">
            <a:xfrm>
              <a:off x="0" y="3284240"/>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0" hangingPunct="0">
                <a:defRPr/>
              </a:pPr>
              <a:r>
                <a:rPr lang="mn-MN" sz="2800" b="1" dirty="0" smtClean="0">
                  <a:effectLst>
                    <a:outerShdw blurRad="38100" dist="38100" dir="2700000" algn="tl">
                      <a:srgbClr val="000000"/>
                    </a:outerShdw>
                  </a:effectLst>
                  <a:latin typeface="Arial" charset="0"/>
                  <a:cs typeface="Arial" charset="0"/>
                </a:rPr>
                <a:t>Есүс</a:t>
              </a:r>
              <a:endParaRPr lang="en-US" sz="2000" dirty="0" smtClean="0">
                <a:effectLst>
                  <a:outerShdw blurRad="38100" dist="38100" dir="2700000" algn="tl">
                    <a:srgbClr val="000000"/>
                  </a:outerShdw>
                </a:effectLst>
                <a:latin typeface="Arial" charset="0"/>
                <a:cs typeface="Arial" charset="0"/>
              </a:endParaRPr>
            </a:p>
          </p:txBody>
        </p:sp>
        <p:grpSp>
          <p:nvGrpSpPr>
            <p:cNvPr id="133136"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FF"/>
                  </a:solidFill>
                  <a:latin typeface="Arial"/>
                  <a:cs typeface="Arial"/>
                </a:endParaRPr>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07922" grpId="0"/>
      <p:bldP spid="507931" grpId="0"/>
      <p:bldP spid="44" grpId="0" build="p" autoUpdateAnimBg="0"/>
      <p:bldP spid="4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12776"/>
          </a:xfrm>
          <a:effectLst>
            <a:outerShdw blurRad="63500" dist="35921" dir="2700000" algn="ctr" rotWithShape="0">
              <a:schemeClr val="tx2">
                <a:alpha val="74998"/>
              </a:schemeClr>
            </a:outerShdw>
          </a:effectLst>
          <a:extLst/>
        </p:spPr>
        <p:txBody>
          <a:bodyPr anchor="ctr"/>
          <a:lstStyle/>
          <a:p>
            <a:pPr>
              <a:defRPr/>
            </a:pPr>
            <a:r>
              <a:rPr lang="mn-MN" b="1" dirty="0" smtClean="0">
                <a:effectLst>
                  <a:glow rad="127000">
                    <a:schemeClr val="tx1"/>
                  </a:glow>
                </a:effectLst>
                <a:latin typeface="Arial" charset="0"/>
                <a:ea typeface="ＭＳ Ｐゴシック" charset="0"/>
                <a:cs typeface="ＭＳ Ｐゴシック" charset="0"/>
              </a:rPr>
              <a:t>Дүр эсгэгч нарын эсрэг итгэлээ хэрхэн хамгаалах вэ</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40236048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p:spPr>
        <p:txBody>
          <a:bodyPr/>
          <a:lstStyle/>
          <a:p>
            <a:pPr>
              <a:defRPr/>
            </a:pPr>
            <a:r>
              <a:rPr lang="mn-MN" sz="4800" b="1" dirty="0" smtClean="0">
                <a:solidFill>
                  <a:srgbClr val="FFFFFF"/>
                </a:solidFill>
                <a:effectLst>
                  <a:glow rad="165100">
                    <a:schemeClr val="tx1">
                      <a:alpha val="99000"/>
                    </a:schemeClr>
                  </a:glow>
                </a:effectLst>
              </a:rPr>
              <a:t>ШГ Номнууд дах Бүлгүүд</a:t>
            </a:r>
            <a:endParaRPr lang="en-US" sz="4800" b="1" dirty="0">
              <a:solidFill>
                <a:srgbClr val="FFFFFF"/>
              </a:solidFill>
              <a:effectLst>
                <a:glow rad="165100">
                  <a:schemeClr val="tx1">
                    <a:alpha val="99000"/>
                  </a:schemeClr>
                </a:glow>
              </a:effectLst>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11620" name="Group 7"/>
            <p:cNvGrpSpPr>
              <a:grpSpLocks/>
            </p:cNvGrpSpPr>
            <p:nvPr/>
          </p:nvGrpSpPr>
          <p:grpSpPr bwMode="auto">
            <a:xfrm>
              <a:off x="4283968" y="1844824"/>
              <a:ext cx="4680520" cy="1296144"/>
              <a:chOff x="4283968" y="1844824"/>
              <a:chExt cx="4680520" cy="1296144"/>
            </a:xfrm>
          </p:grpSpPr>
          <p:sp>
            <p:nvSpPr>
              <p:cNvPr id="1116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sp>
            <p:nvSpPr>
              <p:cNvPr id="1116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mn-MN" sz="3200" b="1" dirty="0" smtClean="0">
                  <a:solidFill>
                    <a:srgbClr val="FFFFFF"/>
                  </a:solidFill>
                  <a:effectLst>
                    <a:glow rad="165100">
                      <a:schemeClr val="tx1">
                        <a:alpha val="99000"/>
                      </a:schemeClr>
                    </a:glow>
                  </a:effectLst>
                </a:rPr>
                <a:t>ШГ-ний </a:t>
              </a:r>
              <a:r>
                <a:rPr lang="ru-RU" sz="3200" b="1" dirty="0" smtClean="0">
                  <a:solidFill>
                    <a:srgbClr val="FFFFFF"/>
                  </a:solidFill>
                  <a:effectLst>
                    <a:glow rad="165100">
                      <a:schemeClr val="tx1">
                        <a:alpha val="99000"/>
                      </a:schemeClr>
                    </a:glow>
                  </a:effectLst>
                </a:rPr>
                <a:t>"</a:t>
              </a:r>
              <a:r>
                <a:rPr lang="mn-MN" sz="3200" b="1" dirty="0" smtClean="0">
                  <a:solidFill>
                    <a:srgbClr val="FFFFFF"/>
                  </a:solidFill>
                  <a:effectLst>
                    <a:glow rad="165100">
                      <a:schemeClr val="tx1">
                        <a:alpha val="99000"/>
                      </a:schemeClr>
                    </a:glow>
                  </a:effectLst>
                </a:rPr>
                <a:t>Дөрвөн</a:t>
              </a:r>
              <a:r>
                <a:rPr lang="ru-RU" sz="3200" b="1" dirty="0" smtClean="0">
                  <a:solidFill>
                    <a:srgbClr val="FFFFFF"/>
                  </a:solidFill>
                  <a:effectLst>
                    <a:glow rad="165100">
                      <a:schemeClr val="tx1">
                        <a:alpha val="99000"/>
                      </a:schemeClr>
                    </a:glow>
                  </a:effectLst>
                </a:rPr>
                <a:t>"</a:t>
              </a:r>
              <a:r>
                <a:rPr lang="mn-MN" sz="3200" b="1" dirty="0" smtClean="0">
                  <a:solidFill>
                    <a:srgbClr val="FFFFFF"/>
                  </a:solidFill>
                  <a:effectLst>
                    <a:glow rad="165100">
                      <a:schemeClr val="tx1">
                        <a:alpha val="99000"/>
                      </a:schemeClr>
                    </a:glow>
                  </a:effectLst>
                </a:rPr>
                <a:t> </a:t>
              </a:r>
              <a:r>
                <a:rPr lang="mn-MN" sz="3200" b="1" dirty="0" smtClean="0">
                  <a:solidFill>
                    <a:srgbClr val="FFFFFF"/>
                  </a:solidFill>
                  <a:effectLst>
                    <a:glow rad="165100">
                      <a:schemeClr val="tx1">
                        <a:alpha val="99000"/>
                      </a:schemeClr>
                    </a:glow>
                  </a:effectLst>
                </a:rPr>
                <a:t>ном нь 1 бүлэгтэй</a:t>
              </a:r>
              <a:endParaRPr lang="en-US" sz="3200" b="1" dirty="0" smtClean="0">
                <a:solidFill>
                  <a:srgbClr val="FFFFFF"/>
                </a:solidFill>
                <a:effectLst>
                  <a:glow rad="165100">
                    <a:schemeClr val="tx1">
                      <a:alpha val="99000"/>
                    </a:schemeClr>
                  </a:glow>
                </a:effectLst>
              </a:endParaRPr>
            </a:p>
            <a:p>
              <a:pPr>
                <a:defRPr/>
              </a:pPr>
              <a:endParaRPr lang="en-US" sz="3200" b="1" dirty="0">
                <a:solidFill>
                  <a:srgbClr val="FFFFFF"/>
                </a:solidFill>
                <a:effectLst>
                  <a:glow rad="165100">
                    <a:schemeClr val="tx1">
                      <a:alpha val="99000"/>
                    </a:schemeClr>
                  </a:glow>
                </a:effectLs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mn-MN" sz="4800" b="1" dirty="0" smtClean="0">
                <a:effectLst>
                  <a:glow rad="127000">
                    <a:schemeClr val="tx1"/>
                  </a:glow>
                </a:effectLst>
                <a:latin typeface="Arial" charset="0"/>
                <a:ea typeface="ＭＳ Ｐゴシック" charset="0"/>
                <a:cs typeface="ＭＳ Ｐゴシック" charset="0"/>
              </a:rPr>
              <a:t>Ариун хүмүүсийг </a:t>
            </a:r>
            <a:r>
              <a:rPr lang="mn-MN" sz="4800" b="1" dirty="0" smtClean="0">
                <a:solidFill>
                  <a:srgbClr val="FFFF00"/>
                </a:solidFill>
                <a:effectLst>
                  <a:glow rad="127000">
                    <a:schemeClr val="tx1"/>
                  </a:glow>
                </a:effectLst>
                <a:latin typeface="Arial" charset="0"/>
                <a:ea typeface="ＭＳ Ｐゴシック" charset="0"/>
                <a:cs typeface="ＭＳ Ｐゴシック" charset="0"/>
              </a:rPr>
              <a:t>Батал</a:t>
            </a:r>
            <a:r>
              <a:rPr lang="en-US" sz="4800" b="1" dirty="0" smtClean="0">
                <a:effectLst>
                  <a:glow rad="127000">
                    <a:schemeClr val="tx1"/>
                  </a:glow>
                </a:effectLst>
                <a:latin typeface="Arial" charset="0"/>
                <a:ea typeface="ＭＳ Ｐゴシック" charset="0"/>
                <a:cs typeface="ＭＳ Ｐゴシック" charset="0"/>
              </a:rPr>
              <a:t> </a:t>
            </a:r>
            <a:r>
              <a:rPr lang="mn-MN" sz="4800" b="1" dirty="0" smtClean="0">
                <a:effectLst>
                  <a:glow rad="127000">
                    <a:schemeClr val="tx1"/>
                  </a:glow>
                </a:effectLst>
                <a:latin typeface="Arial" charset="0"/>
                <a:ea typeface="ＭＳ Ｐゴシック" charset="0"/>
                <a:cs typeface="ＭＳ Ｐゴシック" charset="0"/>
              </a:rPr>
              <a:t/>
            </a:r>
            <a:br>
              <a:rPr lang="mn-MN"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1-2)</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115616" y="1600200"/>
            <a:ext cx="7056784" cy="5285184"/>
          </a:xfrm>
          <a:prstGeom prst="rect">
            <a:avLst/>
          </a:prstGeom>
        </p:spPr>
      </p:pic>
    </p:spTree>
    <p:extLst>
      <p:ext uri="{BB962C8B-B14F-4D97-AF65-F5344CB8AC3E}">
        <p14:creationId xmlns:p14="http://schemas.microsoft.com/office/powerpoint/2010/main" val="686505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Есүс </a:t>
            </a:r>
            <a:r>
              <a:rPr lang="mn-MN" sz="3600" dirty="0"/>
              <a:t>Христийн боол, Иаковын дүү Иуда би дуудагдсан хүмүүс буюу Эцэг Бурханд хайрлагдан, Есүс Христэд хамгаалагдсан та бүгдэд илгээв. 2 Өршөөл, амар тайван, хайр нь та нарт улам арвин болохыг ерөөе</a:t>
            </a:r>
            <a:r>
              <a:rPr lang="mn-MN" sz="3600" dirty="0" smtClean="0"/>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t>
            </a:r>
            <a:r>
              <a:rPr lang="mn-MN" sz="3600" b="1" dirty="0">
                <a:effectLst>
                  <a:glow rad="127000">
                    <a:schemeClr val="tx1"/>
                  </a:glow>
                </a:effectLst>
                <a:latin typeface="Arial" charset="0"/>
                <a:ea typeface="ＭＳ Ｐゴシック" charset="0"/>
                <a:cs typeface="ＭＳ Ｐゴシック" charset="0"/>
              </a:rPr>
              <a:t>Иуда</a:t>
            </a:r>
            <a:r>
              <a:rPr lang="en-US" sz="3600" b="1" dirty="0">
                <a:effectLst>
                  <a:glow rad="127000">
                    <a:schemeClr val="tx1"/>
                  </a:glow>
                </a:effectLst>
                <a:latin typeface="Arial" charset="0"/>
                <a:ea typeface="ＭＳ Ｐゴシック" charset="0"/>
                <a:cs typeface="ＭＳ Ｐゴシック" charset="0"/>
              </a:rPr>
              <a:t> 1-2).</a:t>
            </a:r>
          </a:p>
        </p:txBody>
      </p:sp>
    </p:spTree>
    <p:extLst>
      <p:ext uri="{BB962C8B-B14F-4D97-AF65-F5344CB8AC3E}">
        <p14:creationId xmlns:p14="http://schemas.microsoft.com/office/powerpoint/2010/main" val="589154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12776"/>
          </a:xfrm>
          <a:effectLst>
            <a:outerShdw blurRad="63500" dist="35921" dir="2700000" algn="ctr" rotWithShape="0">
              <a:schemeClr val="tx2">
                <a:alpha val="74998"/>
              </a:schemeClr>
            </a:outerShdw>
          </a:effectLst>
          <a:extLst/>
        </p:spPr>
        <p:txBody>
          <a:bodyPr anchor="ctr"/>
          <a:lstStyle/>
          <a:p>
            <a:pPr>
              <a:defRPr/>
            </a:pPr>
            <a:r>
              <a:rPr lang="mn-MN" b="1" dirty="0" smtClean="0">
                <a:effectLst>
                  <a:glow rad="127000">
                    <a:schemeClr val="tx1"/>
                  </a:glow>
                </a:effectLst>
                <a:latin typeface="Arial" charset="0"/>
                <a:ea typeface="ＭＳ Ｐゴシック" charset="0"/>
                <a:cs typeface="ＭＳ Ｐゴシック" charset="0"/>
              </a:rPr>
              <a:t>Дүр эсгэгч нарын эсрэг итгэлээ хэрхэн хамгаалах вэ</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9837965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504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mn-MN" sz="4800" b="1" dirty="0" smtClean="0">
                <a:effectLst>
                  <a:glow rad="127000">
                    <a:schemeClr val="tx1"/>
                  </a:glow>
                </a:effectLst>
                <a:latin typeface="Arial" charset="0"/>
                <a:ea typeface="ＭＳ Ｐゴシック" charset="0"/>
                <a:cs typeface="ＭＳ Ｐゴシック" charset="0"/>
              </a:rPr>
              <a:t>Дайснаа </a:t>
            </a:r>
            <a:r>
              <a:rPr lang="mn-MN" sz="4800" b="1" dirty="0" smtClean="0">
                <a:solidFill>
                  <a:srgbClr val="FFFF00"/>
                </a:solidFill>
                <a:effectLst>
                  <a:glow rad="127000">
                    <a:schemeClr val="tx1"/>
                  </a:glow>
                </a:effectLst>
                <a:latin typeface="Arial" charset="0"/>
                <a:ea typeface="ＭＳ Ｐゴシック" charset="0"/>
                <a:cs typeface="ＭＳ Ｐゴシック" charset="0"/>
              </a:rPr>
              <a:t>Ялгаж Тань</a:t>
            </a:r>
            <a:r>
              <a:rPr lang="en-US" sz="4800" b="1" dirty="0" smtClean="0">
                <a:effectLst>
                  <a:glow rad="127000">
                    <a:schemeClr val="tx1"/>
                  </a:glow>
                </a:effectLst>
                <a:latin typeface="Arial" charset="0"/>
                <a:ea typeface="ＭＳ Ｐゴシック" charset="0"/>
                <a:cs typeface="ＭＳ Ｐゴシック" charset="0"/>
              </a:rPr>
              <a:t> </a:t>
            </a:r>
            <a:r>
              <a:rPr lang="mn-MN" sz="4800" b="1" dirty="0" smtClean="0">
                <a:effectLst>
                  <a:glow rad="127000">
                    <a:schemeClr val="tx1"/>
                  </a:glow>
                </a:effectLst>
                <a:latin typeface="Arial" charset="0"/>
                <a:ea typeface="ＭＳ Ｐゴシック" charset="0"/>
                <a:cs typeface="ＭＳ Ｐゴシック" charset="0"/>
              </a:rPr>
              <a:t/>
            </a:r>
            <a:br>
              <a:rPr lang="mn-MN"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3-16)</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828800"/>
            <a:ext cx="4963368" cy="3886200"/>
          </a:xfrm>
          <a:prstGeom prst="rect">
            <a:avLst/>
          </a:prstGeom>
        </p:spPr>
      </p:pic>
    </p:spTree>
    <p:extLst>
      <p:ext uri="{BB962C8B-B14F-4D97-AF65-F5344CB8AC3E}">
        <p14:creationId xmlns:p14="http://schemas.microsoft.com/office/powerpoint/2010/main" val="3218898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Хайртууд </a:t>
            </a:r>
            <a:r>
              <a:rPr lang="mn-MN" sz="3600" dirty="0" smtClean="0"/>
              <a:t>аа, би та нарт бидний хамтын нийтлэг авралын тухай бичье хэмээн бүхий л хичээл зүтгэл гаргаж байхдаа, ариун хүмүүст нэгэнт бүрмөсөн тушаагдсан итгэлийн төлөө тэмцэхийг ятган бичих нь шаардлагатай юм хэмээн </a:t>
            </a:r>
            <a:r>
              <a:rPr lang="mn-MN" sz="3600" dirty="0" smtClean="0"/>
              <a:t>бодлоо</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3).</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3113977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a:extLst>
              <a:ext uri="{28A0092B-C50C-407E-A947-70E740481C1C}">
                <a14:useLocalDpi xmlns:a14="http://schemas.microsoft.com/office/drawing/2010/main" val="0"/>
              </a:ext>
            </a:extLst>
          </a:blip>
          <a:srcRect r="5978"/>
          <a:stretch>
            <a:fillRect/>
          </a:stretch>
        </p:blipFill>
        <p:spPr bwMode="auto">
          <a:xfrm>
            <a:off x="0" y="-26988"/>
            <a:ext cx="924242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26988"/>
            <a:ext cx="55419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ru-RU" sz="2400" b="1" kern="0" dirty="0" smtClean="0">
                <a:solidFill>
                  <a:srgbClr val="000000"/>
                </a:solidFill>
                <a:latin typeface="Arial"/>
                <a:cs typeface="Arial"/>
              </a:rPr>
              <a:t>"</a:t>
            </a:r>
            <a:r>
              <a:rPr lang="en-US" sz="2400" b="1" kern="0" dirty="0" smtClean="0">
                <a:solidFill>
                  <a:srgbClr val="000000"/>
                </a:solidFill>
                <a:latin typeface="Arial"/>
                <a:cs typeface="Arial"/>
              </a:rPr>
              <a:t>…</a:t>
            </a:r>
            <a:r>
              <a:rPr lang="mn-MN" sz="2400" b="1" dirty="0" smtClean="0">
                <a:solidFill>
                  <a:srgbClr val="000000"/>
                </a:solidFill>
                <a:latin typeface="Times New Roman"/>
              </a:rPr>
              <a:t>Учир нь урьдаас ял шийтгэлийнх нь тухай бичигдсэн хэсэг хүмүүс сэм шургалан орж ирсэн бөгөөд тэд бидний Бурханы нигүүлслийг садар самуун болгон гажуудуулж, бидний цорын ганц Эзэгнэгч ба Эзэн Есүс Христийг үгүйсгэдэг</a:t>
            </a:r>
            <a:r>
              <a:rPr lang="mn-MN" sz="2400" b="1" dirty="0" smtClean="0">
                <a:solidFill>
                  <a:srgbClr val="000000"/>
                </a:solidFill>
                <a:latin typeface="Times New Roman"/>
              </a:rPr>
              <a:t>.</a:t>
            </a:r>
            <a:r>
              <a:rPr lang="ru-RU" sz="2400" b="1" kern="0" dirty="0" smtClean="0">
                <a:solidFill>
                  <a:srgbClr val="000000"/>
                </a:solidFill>
                <a:latin typeface="Arial"/>
                <a:cs typeface="Arial"/>
              </a:rPr>
              <a:t>"</a:t>
            </a:r>
            <a:r>
              <a:rPr lang="en-US" sz="2400" b="1" kern="0" dirty="0" smtClean="0">
                <a:solidFill>
                  <a:srgbClr val="000000"/>
                </a:solidFill>
                <a:latin typeface="Arial"/>
                <a:cs typeface="Arial"/>
              </a:rPr>
              <a:t> </a:t>
            </a:r>
            <a:r>
              <a:rPr lang="en-US" sz="2400" b="1" kern="0" dirty="0" smtClean="0">
                <a:solidFill>
                  <a:srgbClr val="000000"/>
                </a:solidFill>
                <a:latin typeface="Arial"/>
                <a:cs typeface="Arial"/>
              </a:rPr>
              <a:t>(</a:t>
            </a:r>
            <a:r>
              <a:rPr lang="mn-MN" sz="2400" b="1" kern="0" dirty="0" smtClean="0">
                <a:solidFill>
                  <a:srgbClr val="000000"/>
                </a:solidFill>
                <a:latin typeface="Arial"/>
                <a:cs typeface="Arial"/>
              </a:rPr>
              <a:t>Иуда</a:t>
            </a:r>
            <a:r>
              <a:rPr lang="en-US" sz="2400" b="1" kern="0" dirty="0" smtClean="0">
                <a:solidFill>
                  <a:srgbClr val="000000"/>
                </a:solidFill>
                <a:latin typeface="Arial"/>
                <a:cs typeface="Arial"/>
              </a:rPr>
              <a:t> 4).</a:t>
            </a:r>
            <a:endParaRPr lang="en-US" sz="2400" b="1" i="1" kern="0" dirty="0">
              <a:solidFill>
                <a:srgbClr val="000000"/>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36513" y="6021388"/>
            <a:ext cx="9288463" cy="863600"/>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mn-MN" dirty="0" smtClean="0">
                <a:solidFill>
                  <a:srgbClr val="FFFFFF"/>
                </a:solidFill>
                <a:latin typeface="Arial" charset="0"/>
                <a:cs typeface="Arial" charset="0"/>
              </a:rPr>
              <a:t>Өнөөгийн Дүр Эсгэгчид Хэн бэ</a:t>
            </a:r>
            <a:r>
              <a:rPr lang="en-US" dirty="0" smtClean="0">
                <a:solidFill>
                  <a:srgbClr val="FFFFFF"/>
                </a:solidFill>
                <a:latin typeface="Arial" charset="0"/>
                <a:cs typeface="Arial" charset="0"/>
              </a:rPr>
              <a:t>?</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361713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a:extLst>
              <a:ext uri="{28A0092B-C50C-407E-A947-70E740481C1C}">
                <a14:useLocalDpi xmlns:a14="http://schemas.microsoft.com/office/drawing/2010/main" val="0"/>
              </a:ext>
            </a:extLst>
          </a:blip>
          <a:srcRect l="2719" r="2615"/>
          <a:stretch>
            <a:fillRect/>
          </a:stretch>
        </p:blipFill>
        <p:spPr bwMode="auto">
          <a:xfrm>
            <a:off x="0" y="444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mn-MN" sz="4800" dirty="0" smtClean="0">
                <a:effectLst>
                  <a:glow rad="228600">
                    <a:schemeClr val="bg2"/>
                  </a:glow>
                </a:effectLst>
                <a:latin typeface="Arial" charset="0"/>
                <a:cs typeface="Arial" charset="0"/>
              </a:rPr>
              <a:t>Өнөөгийн Дүр Эсгэгчид</a:t>
            </a:r>
            <a:endParaRPr lang="en-US" sz="4800" dirty="0">
              <a:effectLst>
                <a:glow rad="228600">
                  <a:schemeClr val="bg2"/>
                </a:glow>
              </a:effectLst>
              <a:latin typeface="Arial" charset="0"/>
              <a:cs typeface="Arial" charset="0"/>
            </a:endParaRP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chemeClr val="bg2"/>
                  </a:glow>
                </a:effectLst>
                <a:latin typeface="Arial" charset="0"/>
                <a:cs typeface="Arial" charset="0"/>
              </a:rPr>
              <a:t>http://</a:t>
            </a:r>
            <a:r>
              <a:rPr lang="en-US" sz="2400" dirty="0" err="1">
                <a:solidFill>
                  <a:srgbClr val="E5E5FF"/>
                </a:solidFill>
                <a:effectLst>
                  <a:glow rad="228600">
                    <a:schemeClr val="bg2"/>
                  </a:glow>
                </a:effectLst>
                <a:latin typeface="Arial" charset="0"/>
                <a:cs typeface="Arial" charset="0"/>
              </a:rPr>
              <a:t>deliveredbygrace.com</a:t>
            </a:r>
            <a:r>
              <a:rPr lang="en-US" sz="2400" dirty="0">
                <a:solidFill>
                  <a:srgbClr val="E5E5FF"/>
                </a:solidFill>
                <a:effectLst>
                  <a:glow rad="228600">
                    <a:schemeClr val="bg2"/>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mn-MN" sz="4000" dirty="0" smtClean="0">
                <a:solidFill>
                  <a:srgbClr val="E5E5FF"/>
                </a:solidFill>
                <a:effectLst>
                  <a:glow rad="228600">
                    <a:schemeClr val="bg2"/>
                  </a:glow>
                </a:effectLst>
                <a:latin typeface="Arial" charset="0"/>
                <a:cs typeface="Arial" charset="0"/>
              </a:rPr>
              <a:t>Бенни Хийн</a:t>
            </a:r>
            <a:endParaRPr lang="en-US" sz="4000" dirty="0">
              <a:solidFill>
                <a:srgbClr val="E5E5FF"/>
              </a:solidFill>
              <a:effectLst>
                <a:glow rad="228600">
                  <a:schemeClr val="bg2"/>
                </a:glow>
              </a:effectLst>
              <a:latin typeface="Arial" charset="0"/>
              <a:cs typeface="Arial" charset="0"/>
            </a:endParaRP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ru-RU" sz="2800" dirty="0" smtClean="0">
                <a:solidFill>
                  <a:srgbClr val="E5E5FF"/>
                </a:solidFill>
                <a:effectLst>
                  <a:glow rad="228600">
                    <a:schemeClr val="bg2"/>
                  </a:glow>
                </a:effectLst>
                <a:latin typeface="Arial" charset="0"/>
                <a:cs typeface="Arial" charset="0"/>
              </a:rPr>
              <a:t>"</a:t>
            </a:r>
            <a:r>
              <a:rPr lang="mn-MN" sz="2800" dirty="0" smtClean="0">
                <a:solidFill>
                  <a:srgbClr val="E5E5FF"/>
                </a:solidFill>
                <a:effectLst>
                  <a:glow rad="228600">
                    <a:schemeClr val="bg2"/>
                  </a:glow>
                </a:effectLst>
                <a:latin typeface="Arial" charset="0"/>
                <a:cs typeface="Arial" charset="0"/>
              </a:rPr>
              <a:t>Тэр </a:t>
            </a:r>
            <a:r>
              <a:rPr lang="mn-MN" sz="2800" dirty="0" smtClean="0">
                <a:solidFill>
                  <a:srgbClr val="E5E5FF"/>
                </a:solidFill>
                <a:effectLst>
                  <a:glow rad="228600">
                    <a:schemeClr val="bg2"/>
                  </a:glow>
                </a:effectLst>
                <a:latin typeface="Arial" charset="0"/>
                <a:cs typeface="Arial" charset="0"/>
              </a:rPr>
              <a:t>бүгдийг эдгээнэ гэдэг</a:t>
            </a:r>
            <a:r>
              <a:rPr lang="en-US" sz="2800" dirty="0" smtClean="0">
                <a:solidFill>
                  <a:srgbClr val="E5E5FF"/>
                </a:solidFill>
                <a:effectLst>
                  <a:glow rad="228600">
                    <a:schemeClr val="bg2"/>
                  </a:glow>
                </a:effectLst>
                <a:latin typeface="Arial" charset="0"/>
                <a:cs typeface="Arial" charset="0"/>
              </a:rPr>
              <a:t> </a:t>
            </a:r>
            <a:r>
              <a:rPr lang="en-US" sz="2800" dirty="0">
                <a:solidFill>
                  <a:srgbClr val="E5E5FF"/>
                </a:solidFill>
                <a:effectLst>
                  <a:glow rad="228600">
                    <a:schemeClr val="bg2"/>
                  </a:glow>
                </a:effectLst>
                <a:latin typeface="Arial" charset="0"/>
                <a:cs typeface="Arial" charset="0"/>
              </a:rPr>
              <a:t>– </a:t>
            </a:r>
            <a:r>
              <a:rPr lang="mn-MN" sz="2800" dirty="0" smtClean="0">
                <a:solidFill>
                  <a:srgbClr val="E5E5FF"/>
                </a:solidFill>
                <a:effectLst>
                  <a:glow rad="228600">
                    <a:schemeClr val="bg2"/>
                  </a:glow>
                </a:effectLst>
                <a:latin typeface="Arial" charset="0"/>
                <a:cs typeface="Arial" charset="0"/>
              </a:rPr>
              <a:t>хүн бүр</a:t>
            </a:r>
            <a:r>
              <a:rPr lang="en-US" sz="2800" dirty="0" smtClean="0">
                <a:solidFill>
                  <a:srgbClr val="E5E5FF"/>
                </a:solidFill>
                <a:effectLst>
                  <a:glow rad="228600">
                    <a:schemeClr val="bg2"/>
                  </a:glow>
                </a:effectLst>
                <a:latin typeface="Arial" charset="0"/>
                <a:cs typeface="Arial" charset="0"/>
              </a:rPr>
              <a:t>, </a:t>
            </a:r>
            <a:r>
              <a:rPr lang="mn-MN" sz="2800" dirty="0" smtClean="0">
                <a:solidFill>
                  <a:srgbClr val="E5E5FF"/>
                </a:solidFill>
                <a:effectLst>
                  <a:glow rad="228600">
                    <a:schemeClr val="bg2"/>
                  </a:glow>
                </a:effectLst>
                <a:latin typeface="Arial" charset="0"/>
                <a:cs typeface="Arial" charset="0"/>
              </a:rPr>
              <a:t>хэн ч бай</a:t>
            </a:r>
            <a:r>
              <a:rPr lang="en-US" sz="2800" dirty="0" smtClean="0">
                <a:solidFill>
                  <a:srgbClr val="E5E5FF"/>
                </a:solidFill>
                <a:effectLst>
                  <a:glow rad="228600">
                    <a:schemeClr val="bg2"/>
                  </a:glow>
                </a:effectLst>
                <a:latin typeface="Arial" charset="0"/>
                <a:cs typeface="Arial" charset="0"/>
              </a:rPr>
              <a:t>, </a:t>
            </a:r>
            <a:r>
              <a:rPr lang="mn-MN" sz="2800" dirty="0" smtClean="0">
                <a:solidFill>
                  <a:srgbClr val="E5E5FF"/>
                </a:solidFill>
                <a:effectLst>
                  <a:glow rad="228600">
                    <a:schemeClr val="bg2"/>
                  </a:glow>
                </a:effectLst>
                <a:latin typeface="Arial" charset="0"/>
                <a:cs typeface="Arial" charset="0"/>
              </a:rPr>
              <a:t>ямар ч байсан</a:t>
            </a:r>
            <a:r>
              <a:rPr lang="en-US" sz="2800" dirty="0" smtClean="0">
                <a:solidFill>
                  <a:srgbClr val="E5E5FF"/>
                </a:solidFill>
                <a:effectLst>
                  <a:glow rad="228600">
                    <a:schemeClr val="bg2"/>
                  </a:glow>
                </a:effectLst>
                <a:latin typeface="Arial" charset="0"/>
                <a:cs typeface="Arial" charset="0"/>
              </a:rPr>
              <a:t>, </a:t>
            </a:r>
            <a:r>
              <a:rPr lang="mn-MN" sz="2800" dirty="0" smtClean="0">
                <a:solidFill>
                  <a:srgbClr val="E5E5FF"/>
                </a:solidFill>
                <a:effectLst>
                  <a:glow rad="228600">
                    <a:schemeClr val="bg2"/>
                  </a:glow>
                </a:effectLst>
                <a:latin typeface="Arial" charset="0"/>
                <a:cs typeface="Arial" charset="0"/>
              </a:rPr>
              <a:t>бүх</a:t>
            </a:r>
            <a:r>
              <a:rPr lang="en-US" sz="2800" dirty="0" smtClean="0">
                <a:solidFill>
                  <a:srgbClr val="E5E5FF"/>
                </a:solidFill>
                <a:effectLst>
                  <a:glow rad="228600">
                    <a:schemeClr val="bg2"/>
                  </a:glow>
                </a:effectLst>
                <a:latin typeface="Arial" charset="0"/>
                <a:cs typeface="Arial" charset="0"/>
              </a:rPr>
              <a:t> </a:t>
            </a:r>
            <a:r>
              <a:rPr lang="mn-MN" sz="2800" dirty="0" smtClean="0">
                <a:solidFill>
                  <a:srgbClr val="E5E5FF"/>
                </a:solidFill>
                <a:effectLst>
                  <a:glow rad="228600">
                    <a:schemeClr val="bg2"/>
                  </a:glow>
                </a:effectLst>
                <a:latin typeface="Arial" charset="0"/>
                <a:cs typeface="Arial" charset="0"/>
              </a:rPr>
              <a:t>өвчнийг эдгээнэ</a:t>
            </a:r>
            <a:r>
              <a:rPr lang="en-US" sz="2800" dirty="0" smtClean="0">
                <a:solidFill>
                  <a:srgbClr val="E5E5FF"/>
                </a:solidFill>
                <a:effectLst>
                  <a:glow rad="228600">
                    <a:schemeClr val="bg2"/>
                  </a:glow>
                </a:effectLst>
                <a:latin typeface="Arial" charset="0"/>
                <a:cs typeface="Arial" charset="0"/>
              </a:rPr>
              <a:t>!</a:t>
            </a:r>
            <a:r>
              <a:rPr lang="mn-MN" sz="2800" dirty="0" smtClean="0">
                <a:solidFill>
                  <a:srgbClr val="E5E5FF"/>
                </a:solidFill>
                <a:effectLst>
                  <a:glow rad="228600">
                    <a:schemeClr val="bg2"/>
                  </a:glow>
                </a:effectLst>
                <a:latin typeface="Arial" charset="0"/>
                <a:cs typeface="Arial" charset="0"/>
              </a:rPr>
              <a:t> Энэ нь толгой, хөндийн, бүр шүдний өвчин ч тэр эдгэрэлд багтана гэсэн үг. Таны амьдралд өвчин ирэх ёсгүй. Бурхан бүх өвчнийг эдгээнэ.</a:t>
            </a:r>
            <a:r>
              <a:rPr lang="en-US" sz="2800" dirty="0" smtClean="0">
                <a:solidFill>
                  <a:srgbClr val="E5E5FF"/>
                </a:solidFill>
                <a:effectLst>
                  <a:glow rad="228600">
                    <a:schemeClr val="bg2"/>
                  </a:glow>
                </a:effectLst>
                <a:latin typeface="Arial" charset="0"/>
                <a:cs typeface="Arial" charset="0"/>
              </a:rPr>
              <a:t>.</a:t>
            </a:r>
            <a:r>
              <a:rPr lang="ru-RU" sz="2800" dirty="0" smtClean="0">
                <a:solidFill>
                  <a:srgbClr val="E5E5FF"/>
                </a:solidFill>
                <a:effectLst>
                  <a:glow rad="228600">
                    <a:schemeClr val="bg2"/>
                  </a:glow>
                </a:effectLst>
                <a:latin typeface="Arial" charset="0"/>
                <a:cs typeface="Arial" charset="0"/>
              </a:rPr>
              <a:t>"</a:t>
            </a:r>
            <a:r>
              <a:rPr lang="en-US" sz="2800" dirty="0" smtClean="0">
                <a:solidFill>
                  <a:srgbClr val="E5E5FF"/>
                </a:solidFill>
                <a:effectLst>
                  <a:glow rad="228600">
                    <a:schemeClr val="bg2"/>
                  </a:glow>
                </a:effectLst>
                <a:latin typeface="Arial" charset="0"/>
                <a:cs typeface="Arial" charset="0"/>
              </a:rPr>
              <a:t> </a:t>
            </a:r>
            <a:endParaRPr lang="en-US" sz="2800" dirty="0">
              <a:solidFill>
                <a:srgbClr val="E5E5FF"/>
              </a:solidFill>
              <a:effectLst>
                <a:glow rad="228600">
                  <a:schemeClr val="bg2"/>
                </a:glow>
              </a:effectLst>
              <a:latin typeface="Arial" charset="0"/>
              <a:cs typeface="Arial" charset="0"/>
            </a:endParaRP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200" i="1" dirty="0" smtClean="0">
                <a:solidFill>
                  <a:srgbClr val="E5E5FF"/>
                </a:solidFill>
                <a:effectLst>
                  <a:glow rad="228600">
                    <a:schemeClr val="bg2"/>
                  </a:glow>
                </a:effectLst>
                <a:latin typeface="Arial" charset="0"/>
                <a:cs typeface="Arial" charset="0"/>
              </a:rPr>
              <a:t>Rise and Be Healed</a:t>
            </a:r>
            <a:r>
              <a:rPr lang="en-US" sz="3200" dirty="0" smtClean="0">
                <a:solidFill>
                  <a:srgbClr val="E5E5FF"/>
                </a:solidFill>
                <a:effectLst>
                  <a:glow rad="228600">
                    <a:schemeClr val="bg2"/>
                  </a:glow>
                </a:effectLst>
                <a:latin typeface="Arial" charset="0"/>
                <a:cs typeface="Arial" charset="0"/>
              </a:rPr>
              <a:t>, 32</a:t>
            </a:r>
            <a:endParaRPr lang="en-US" sz="3200" i="1" dirty="0">
              <a:solidFill>
                <a:srgbClr val="E5E5FF"/>
              </a:solidFill>
              <a:effectLst>
                <a:glow rad="228600">
                  <a:schemeClr val="bg2"/>
                </a:glow>
              </a:effectLst>
              <a:latin typeface="Arial" charset="0"/>
              <a:cs typeface="Arial" charset="0"/>
            </a:endParaRPr>
          </a:p>
        </p:txBody>
      </p:sp>
    </p:spTree>
    <p:extLst>
      <p:ext uri="{BB962C8B-B14F-4D97-AF65-F5344CB8AC3E}">
        <p14:creationId xmlns:p14="http://schemas.microsoft.com/office/powerpoint/2010/main" val="162913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Хэдийгээр </a:t>
            </a:r>
            <a:r>
              <a:rPr lang="mn-MN" sz="3600" dirty="0" smtClean="0"/>
              <a:t>та нар энэ бүхнийг нэгэнт мэддэг ч гэсэн би одоо та нарт дахин сануулахыг хүсэж байна. Юу гэвэл, Эзэн Египетийн нутгаас ард түмнийг аварсны дараа итгээгүй хүмүүсийг устгасан юм</a:t>
            </a:r>
            <a:r>
              <a:rPr lang="mn-MN" sz="3600" dirty="0" smtClean="0"/>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5).</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3881434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2">
            <a:extLst>
              <a:ext uri="{28A0092B-C50C-407E-A947-70E740481C1C}">
                <a14:useLocalDpi xmlns:a14="http://schemas.microsoft.com/office/drawing/2010/main" val="0"/>
              </a:ext>
            </a:extLst>
          </a:blip>
          <a:srcRect b="3394"/>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mn-MN" dirty="0" smtClean="0">
                <a:solidFill>
                  <a:srgbClr val="FFFFFF"/>
                </a:solidFill>
                <a:latin typeface="Arial" charset="0"/>
                <a:ea typeface="ＭＳ Ｐゴシック" charset="0"/>
                <a:cs typeface="ＭＳ Ｐゴシック" charset="0"/>
              </a:rPr>
              <a:t>Тэнгэр элч нар</a:t>
            </a:r>
            <a:endParaRPr lang="en-US" dirty="0">
              <a:solidFill>
                <a:srgbClr val="FFFFFF"/>
              </a:solidFill>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mn-MN" b="1" dirty="0" smtClean="0">
                <a:solidFill>
                  <a:srgbClr val="FFFFFF"/>
                </a:solidFill>
                <a:latin typeface="Arial"/>
              </a:rPr>
              <a:t>Эрх мэдэл бүхий байр сууриа сахилгүй, харин ч орон байраа орхин одсон тэнгэр элч нарыг Тэрээр агуу их өдрийн шүүлт болтол мөнхөд хүлээстэй нь харанхуйд хорьжээ.</a:t>
            </a:r>
            <a:r>
              <a:rPr lang="en-US" b="1" dirty="0" smtClean="0">
                <a:solidFill>
                  <a:srgbClr val="FFFFFF"/>
                </a:solidFill>
                <a:effectLst>
                  <a:outerShdw blurRad="38100" dist="38100" dir="2700000" algn="tl">
                    <a:srgbClr val="000000">
                      <a:alpha val="43137"/>
                    </a:srgbClr>
                  </a:outerShdw>
                </a:effectLst>
                <a:latin typeface="Arial"/>
              </a:rPr>
              <a:t>(</a:t>
            </a:r>
            <a:r>
              <a:rPr lang="mn-MN" b="1" dirty="0" smtClean="0">
                <a:solidFill>
                  <a:srgbClr val="FFFFFF"/>
                </a:solidFill>
                <a:effectLst>
                  <a:outerShdw blurRad="38100" dist="38100" dir="2700000" algn="tl">
                    <a:srgbClr val="000000">
                      <a:alpha val="43137"/>
                    </a:srgbClr>
                  </a:outerShdw>
                </a:effectLst>
                <a:latin typeface="Arial"/>
              </a:rPr>
              <a:t>Иуда</a:t>
            </a:r>
            <a:r>
              <a:rPr lang="en-US" b="1" dirty="0" smtClean="0">
                <a:solidFill>
                  <a:srgbClr val="FFFFFF"/>
                </a:solidFill>
                <a:effectLst>
                  <a:outerShdw blurRad="38100" dist="38100" dir="2700000" algn="tl">
                    <a:srgbClr val="000000">
                      <a:alpha val="43137"/>
                    </a:srgbClr>
                  </a:outerShdw>
                </a:effectLst>
                <a:latin typeface="Arial"/>
              </a:rPr>
              <a:t> 6).</a:t>
            </a:r>
            <a:endParaRPr lang="en-US" b="1" dirty="0">
              <a:solidFill>
                <a:srgbClr val="FFFFFF"/>
              </a:solidFill>
              <a:effectLst>
                <a:outerShdw blurRad="38100" dist="38100" dir="2700000" algn="tl">
                  <a:srgbClr val="000000">
                    <a:alpha val="43137"/>
                  </a:srgbClr>
                </a:outerShdw>
              </a:effectLst>
              <a:latin typeface="Arial"/>
            </a:endParaRPr>
          </a:p>
        </p:txBody>
      </p:sp>
      <p:pic>
        <p:nvPicPr>
          <p:cNvPr id="198660" name="Picture 1" descr="Jude 6 Demon Chain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8661" name="Rectangle 2"/>
          <p:cNvSpPr txBox="1">
            <a:spLocks noRot="1" noChangeArrowheads="1"/>
          </p:cNvSpPr>
          <p:nvPr/>
        </p:nvSpPr>
        <p:spPr bwMode="auto">
          <a:xfrm>
            <a:off x="5364163" y="-26988"/>
            <a:ext cx="3779837" cy="9413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n-MN" sz="3200" i="1" dirty="0" smtClean="0">
                <a:solidFill>
                  <a:srgbClr val="FFFFFF"/>
                </a:solidFill>
                <a:latin typeface="Arial" charset="0"/>
              </a:rPr>
              <a:t>Иуда номон дах асуудлууд</a:t>
            </a:r>
            <a:endParaRPr lang="en-US" sz="3200" i="1" dirty="0">
              <a:solidFill>
                <a:srgbClr val="FFFFFF"/>
              </a:solidFill>
              <a:latin typeface="Arial" charset="0"/>
            </a:endParaRPr>
          </a:p>
        </p:txBody>
      </p:sp>
    </p:spTree>
    <p:extLst>
      <p:ext uri="{BB962C8B-B14F-4D97-AF65-F5344CB8AC3E}">
        <p14:creationId xmlns:p14="http://schemas.microsoft.com/office/powerpoint/2010/main" val="2635344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a:extLst/>
        </p:spPr>
        <p:txBody>
          <a:bodyPr anchor="t"/>
          <a:lstStyle/>
          <a:p>
            <a:pPr algn="r">
              <a:defRPr/>
            </a:pPr>
            <a:r>
              <a:rPr lang="ru-RU" sz="3600" b="1" dirty="0" smtClean="0">
                <a:effectLst>
                  <a:glow rad="127000">
                    <a:schemeClr val="tx1"/>
                  </a:glow>
                </a:effectLst>
                <a:latin typeface="Arial" charset="0"/>
                <a:ea typeface="ＭＳ Ｐゴシック" charset="0"/>
                <a:cs typeface="ＭＳ Ｐゴシック" charset="0"/>
              </a:rPr>
              <a:t>"</a:t>
            </a:r>
            <a:r>
              <a:rPr lang="ru-RU" sz="3600" b="1" dirty="0" err="1" smtClean="0">
                <a:effectLst>
                  <a:glow rad="127000">
                    <a:schemeClr val="tx1"/>
                  </a:glow>
                </a:effectLst>
                <a:latin typeface="Arial" charset="0"/>
                <a:ea typeface="ＭＳ Ｐゴシック" charset="0"/>
                <a:cs typeface="ＭＳ Ｐゴシック" charset="0"/>
              </a:rPr>
              <a:t>Үүнчлэн</a:t>
            </a:r>
            <a:r>
              <a:rPr lang="ru-RU" sz="3600" b="1" dirty="0" smtClean="0">
                <a:effectLst>
                  <a:glow rad="127000">
                    <a:schemeClr val="tx1"/>
                  </a:glow>
                </a:effectLst>
                <a:latin typeface="Arial" charset="0"/>
                <a:ea typeface="ＭＳ Ｐゴシック" charset="0"/>
                <a:cs typeface="ＭＳ Ｐゴシック" charset="0"/>
              </a:rPr>
              <a:t> </a:t>
            </a:r>
            <a:r>
              <a:rPr lang="ru-RU" sz="3600" b="1" dirty="0">
                <a:effectLst>
                  <a:glow rad="127000">
                    <a:schemeClr val="tx1"/>
                  </a:glow>
                </a:effectLst>
                <a:latin typeface="Arial" charset="0"/>
                <a:ea typeface="ＭＳ Ｐゴシック" charset="0"/>
                <a:cs typeface="ＭＳ Ｐゴシック" charset="0"/>
              </a:rPr>
              <a:t>Содом, Гоморра </a:t>
            </a:r>
            <a:r>
              <a:rPr lang="ru-RU" sz="3600" b="1" dirty="0" err="1">
                <a:effectLst>
                  <a:glow rad="127000">
                    <a:schemeClr val="tx1"/>
                  </a:glow>
                </a:effectLst>
                <a:latin typeface="Arial" charset="0"/>
                <a:ea typeface="ＭＳ Ｐゴシック" charset="0"/>
                <a:cs typeface="ＭＳ Ｐゴシック" charset="0"/>
              </a:rPr>
              <a:t>болоод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эргэн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тойрных</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нь</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хотууд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эдгээрийн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нэгэн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адил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завхайралд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автагдан</a:t>
            </a:r>
            <a:endParaRPr lang="en-US" sz="3600" b="1" dirty="0">
              <a:effectLst>
                <a:glow rad="127000">
                  <a:schemeClr val="tx1"/>
                </a:glow>
              </a:effectLst>
              <a:latin typeface="Arial" charset="0"/>
              <a:ea typeface="ＭＳ Ｐゴシック" charset="0"/>
              <a:cs typeface="ＭＳ Ｐゴシック" charset="0"/>
            </a:endParaRP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3600" b="1" dirty="0" err="1">
                <a:effectLst>
                  <a:glow rad="127000">
                    <a:schemeClr val="tx1"/>
                  </a:glow>
                </a:effectLst>
                <a:latin typeface="Arial" charset="0"/>
                <a:ea typeface="ＭＳ Ｐゴシック" charset="0"/>
                <a:cs typeface="ＭＳ Ｐゴシック" charset="0"/>
              </a:rPr>
              <a:t>өөр</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гаж</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махан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биеийн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араас</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явсан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тул</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мөнхийн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галын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шийтгэлд</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өртөхийн</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жишээ</a:t>
            </a:r>
            <a:r>
              <a:rPr lang="ru-RU" sz="3600" b="1" dirty="0">
                <a:effectLst>
                  <a:glow rad="127000">
                    <a:schemeClr val="tx1"/>
                  </a:glow>
                </a:effectLst>
                <a:latin typeface="Arial" charset="0"/>
                <a:ea typeface="ＭＳ Ｐゴシック" charset="0"/>
                <a:cs typeface="ＭＳ Ｐゴシック" charset="0"/>
              </a:rPr>
              <a:t> </a:t>
            </a:r>
            <a:r>
              <a:rPr lang="ru-RU" sz="3600" b="1" dirty="0" err="1">
                <a:effectLst>
                  <a:glow rad="127000">
                    <a:schemeClr val="tx1"/>
                  </a:glow>
                </a:effectLst>
                <a:latin typeface="Arial" charset="0"/>
                <a:ea typeface="ＭＳ Ｐゴシック" charset="0"/>
                <a:cs typeface="ＭＳ Ｐゴシック" charset="0"/>
              </a:rPr>
              <a:t>болдог</a:t>
            </a:r>
            <a:r>
              <a:rPr lang="ru-RU" sz="3600" b="1" dirty="0">
                <a:effectLst>
                  <a:glow rad="127000">
                    <a:schemeClr val="tx1"/>
                  </a:glow>
                </a:effectLst>
                <a:latin typeface="Arial" charset="0"/>
                <a:ea typeface="ＭＳ Ｐゴシック" charset="0"/>
                <a:cs typeface="ＭＳ Ｐゴシック" charset="0"/>
              </a:rPr>
              <a:t> </a:t>
            </a:r>
            <a:r>
              <a:rPr lang="ru-RU" sz="3600" b="1" dirty="0" err="1" smtClean="0">
                <a:effectLst>
                  <a:glow rad="127000">
                    <a:schemeClr val="tx1"/>
                  </a:glow>
                </a:effectLst>
                <a:latin typeface="Arial" charset="0"/>
                <a:ea typeface="ＭＳ Ｐゴシック" charset="0"/>
                <a:cs typeface="ＭＳ Ｐゴシック" charset="0"/>
              </a:rPr>
              <a:t>юм</a:t>
            </a:r>
            <a:r>
              <a:rPr lang="ru-RU" sz="3600" b="1" dirty="0" smtClean="0">
                <a:effectLst>
                  <a:glow rad="127000">
                    <a:schemeClr val="tx1"/>
                  </a:glow>
                </a:effectLst>
                <a:latin typeface="Arial" charset="0"/>
                <a:ea typeface="ＭＳ Ｐゴシック" charset="0"/>
                <a:cs typeface="ＭＳ Ｐゴシック" charset="0"/>
              </a:rPr>
              <a:t>" </a:t>
            </a:r>
            <a:r>
              <a:rPr lang="ru-RU" sz="3600" b="1" dirty="0" smtClean="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Иуда 7).</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174954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a:extLst/>
        </p:spPr>
        <p:txBody>
          <a:bodyPr/>
          <a:lstStyle/>
          <a:p>
            <a:pPr>
              <a:defRPr/>
            </a:pPr>
            <a:r>
              <a:rPr lang="mn-MN" sz="4800" b="1" dirty="0" smtClean="0">
                <a:solidFill>
                  <a:srgbClr val="FFFFFF"/>
                </a:solidFill>
                <a:effectLst>
                  <a:glow rad="165100">
                    <a:schemeClr val="tx1">
                      <a:alpha val="99000"/>
                    </a:schemeClr>
                  </a:glow>
                </a:effectLst>
              </a:rPr>
              <a:t>ШГ-ний Ил Захидлууд дах Ишлэлүүд</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2471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Гэсэн </a:t>
            </a:r>
            <a:r>
              <a:rPr lang="mn-MN" sz="3600" dirty="0" smtClean="0"/>
              <a:t>хэдий ч ийм замаар тэдгээр хүмүүс зүүд мөрөөдлөөрөө махан биеийг бузарлаж, эрх мэдлийг эсэргүүцэн, тэнгэрлэг сүр жавхланг доромжилдог </a:t>
            </a:r>
            <a:r>
              <a:rPr lang="mn-MN" sz="3600" dirty="0" smtClean="0"/>
              <a:t>аж</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8).</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a:srcRect t="19775"/>
          <a:stretch/>
        </p:blipFill>
        <p:spPr>
          <a:xfrm>
            <a:off x="1033264" y="3060386"/>
            <a:ext cx="7043936" cy="3808872"/>
          </a:xfrm>
          <a:prstGeom prst="rect">
            <a:avLst/>
          </a:prstGeom>
        </p:spPr>
      </p:pic>
    </p:spTree>
    <p:extLst>
      <p:ext uri="{BB962C8B-B14F-4D97-AF65-F5344CB8AC3E}">
        <p14:creationId xmlns:p14="http://schemas.microsoft.com/office/powerpoint/2010/main" val="1382020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2">
            <a:extLst>
              <a:ext uri="{28A0092B-C50C-407E-A947-70E740481C1C}">
                <a14:useLocalDpi xmlns:a14="http://schemas.microsoft.com/office/drawing/2010/main" val="0"/>
              </a:ext>
            </a:extLst>
          </a:blip>
          <a:srcRect b="6396"/>
          <a:stretch>
            <a:fillRect/>
          </a:stretch>
        </p:blipFill>
        <p:spPr bwMode="auto">
          <a:xfrm>
            <a:off x="-36513"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en-US" b="1" dirty="0" smtClean="0">
                <a:solidFill>
                  <a:srgbClr val="3B2713"/>
                </a:solidFill>
                <a:latin typeface="Arial" charset="0"/>
                <a:ea typeface="ＭＳ Ｐゴシック" charset="0"/>
                <a:cs typeface="ＭＳ Ｐゴシック" charset="0"/>
              </a:rPr>
              <a:t>Mo</a:t>
            </a:r>
            <a:r>
              <a:rPr lang="mn-MN" b="1" dirty="0" smtClean="0">
                <a:solidFill>
                  <a:srgbClr val="3B2713"/>
                </a:solidFill>
                <a:latin typeface="Arial" charset="0"/>
                <a:ea typeface="ＭＳ Ｐゴシック" charset="0"/>
                <a:cs typeface="ＭＳ Ｐゴシック" charset="0"/>
              </a:rPr>
              <a:t>сегийн бие</a:t>
            </a:r>
            <a:endParaRPr lang="en-US" b="1" dirty="0">
              <a:solidFill>
                <a:srgbClr val="3B2713"/>
              </a:solidFill>
              <a:latin typeface="Arial" charset="0"/>
              <a:ea typeface="ＭＳ Ｐゴシック" charset="0"/>
              <a:cs typeface="ＭＳ Ｐゴシック" charset="0"/>
            </a:endParaRPr>
          </a:p>
        </p:txBody>
      </p:sp>
      <p:sp>
        <p:nvSpPr>
          <p:cNvPr id="199683" name="Rectangle 2"/>
          <p:cNvSpPr txBox="1">
            <a:spLocks noRot="1" noChangeArrowheads="1"/>
          </p:cNvSpPr>
          <p:nvPr/>
        </p:nvSpPr>
        <p:spPr bwMode="auto">
          <a:xfrm>
            <a:off x="5364163" y="-26988"/>
            <a:ext cx="3779837" cy="9413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mn-MN" sz="3200" i="1" dirty="0" smtClean="0">
              <a:solidFill>
                <a:srgbClr val="FFFFFF"/>
              </a:solidFill>
              <a:latin typeface="Arial" charset="0"/>
            </a:endParaRPr>
          </a:p>
          <a:p>
            <a:pPr algn="ctr"/>
            <a:r>
              <a:rPr lang="mn-MN" sz="3200" i="1" dirty="0" smtClean="0">
                <a:solidFill>
                  <a:srgbClr val="FFFFFF"/>
                </a:solidFill>
                <a:latin typeface="Arial" charset="0"/>
              </a:rPr>
              <a:t>Иуда номон дах асуудлууд</a:t>
            </a:r>
            <a:endParaRPr lang="en-US" sz="3200" i="1" dirty="0" smtClean="0">
              <a:solidFill>
                <a:srgbClr val="FFFFFF"/>
              </a:solidFill>
              <a:latin typeface="Arial" charset="0"/>
            </a:endParaRPr>
          </a:p>
          <a:p>
            <a:pPr algn="ctr"/>
            <a:endParaRPr lang="en-US" sz="3200" i="1" dirty="0">
              <a:solidFill>
                <a:srgbClr val="FFFFFF"/>
              </a:solidFill>
              <a:latin typeface="Arial" charset="0"/>
            </a:endParaRP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mn-MN" dirty="0" smtClean="0">
                <a:solidFill>
                  <a:srgbClr val="FFFFFF"/>
                </a:solidFill>
                <a:latin typeface="Arial"/>
              </a:rPr>
              <a:t>Харин тэргүүн тэнгэр элч Михаел диаволтай сөргөлдөж Мосегийн биеийн талаар маргалдахдаа түүний эсрэг доромжлолын шүүлт явуулахыг үл зүрхлэн харин </a:t>
            </a:r>
            <a:r>
              <a:rPr lang="ru-RU" dirty="0" smtClean="0">
                <a:solidFill>
                  <a:srgbClr val="FFFFFF"/>
                </a:solidFill>
                <a:latin typeface="Arial"/>
              </a:rPr>
              <a:t>"</a:t>
            </a:r>
            <a:r>
              <a:rPr lang="mn-MN" dirty="0" smtClean="0">
                <a:solidFill>
                  <a:srgbClr val="FFFFFF"/>
                </a:solidFill>
                <a:latin typeface="Arial"/>
              </a:rPr>
              <a:t>Эзэн </a:t>
            </a:r>
            <a:r>
              <a:rPr lang="mn-MN" dirty="0" smtClean="0">
                <a:solidFill>
                  <a:srgbClr val="FFFFFF"/>
                </a:solidFill>
                <a:latin typeface="Arial"/>
              </a:rPr>
              <a:t>чамайг </a:t>
            </a:r>
            <a:r>
              <a:rPr lang="mn-MN" dirty="0" smtClean="0">
                <a:solidFill>
                  <a:srgbClr val="FFFFFF"/>
                </a:solidFill>
                <a:latin typeface="Arial"/>
              </a:rPr>
              <a:t>буруушааг</a:t>
            </a:r>
            <a:r>
              <a:rPr lang="ru-RU" dirty="0" smtClean="0">
                <a:solidFill>
                  <a:srgbClr val="FFFFFF"/>
                </a:solidFill>
                <a:latin typeface="Arial"/>
              </a:rPr>
              <a:t>"</a:t>
            </a:r>
            <a:r>
              <a:rPr lang="mn-MN" dirty="0" smtClean="0">
                <a:solidFill>
                  <a:srgbClr val="FFFFFF"/>
                </a:solidFill>
                <a:latin typeface="Arial"/>
              </a:rPr>
              <a:t> </a:t>
            </a:r>
            <a:r>
              <a:rPr lang="mn-MN" dirty="0" smtClean="0">
                <a:solidFill>
                  <a:srgbClr val="FFFFFF"/>
                </a:solidFill>
                <a:latin typeface="Arial"/>
              </a:rPr>
              <a:t>гэж хэлжээ.</a:t>
            </a:r>
            <a:r>
              <a:rPr lang="en-US" dirty="0" smtClean="0">
                <a:solidFill>
                  <a:srgbClr val="FFFFFF"/>
                </a:solidFill>
                <a:effectLst>
                  <a:outerShdw blurRad="50800" dist="76200" dir="2700000" algn="tl" rotWithShape="0">
                    <a:srgbClr val="000000">
                      <a:alpha val="74000"/>
                    </a:srgbClr>
                  </a:outerShdw>
                </a:effectLst>
                <a:latin typeface="Arial"/>
              </a:rPr>
              <a:t>(</a:t>
            </a:r>
            <a:r>
              <a:rPr lang="mn-MN" dirty="0" smtClean="0">
                <a:solidFill>
                  <a:srgbClr val="FFFFFF"/>
                </a:solidFill>
                <a:effectLst>
                  <a:outerShdw blurRad="50800" dist="76200" dir="2700000" algn="tl" rotWithShape="0">
                    <a:srgbClr val="000000">
                      <a:alpha val="74000"/>
                    </a:srgbClr>
                  </a:outerShdw>
                </a:effectLst>
                <a:latin typeface="Arial"/>
              </a:rPr>
              <a:t>Иуда</a:t>
            </a:r>
            <a:r>
              <a:rPr lang="en-US" dirty="0" smtClean="0">
                <a:solidFill>
                  <a:srgbClr val="FFFFFF"/>
                </a:solidFill>
                <a:effectLst>
                  <a:outerShdw blurRad="50800" dist="76200" dir="2700000" algn="tl" rotWithShape="0">
                    <a:srgbClr val="000000">
                      <a:alpha val="74000"/>
                    </a:srgbClr>
                  </a:outerShdw>
                </a:effectLst>
                <a:latin typeface="Arial"/>
              </a:rPr>
              <a:t> 9).</a:t>
            </a:r>
            <a:endParaRPr lang="en-US" dirty="0">
              <a:solidFill>
                <a:srgbClr val="FFFFFF"/>
              </a:solidFill>
              <a:effectLst>
                <a:outerShdw blurRad="50800" dist="76200" dir="2700000" algn="tl" rotWithShape="0">
                  <a:srgbClr val="000000">
                    <a:alpha val="74000"/>
                  </a:srgbClr>
                </a:outerShdw>
              </a:effectLst>
              <a:latin typeface="Arial"/>
            </a:endParaRPr>
          </a:p>
        </p:txBody>
      </p:sp>
      <p:pic>
        <p:nvPicPr>
          <p:cNvPr id="199685" name="Picture 7" descr="Jude 9 Mo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068638"/>
            <a:ext cx="2774950"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719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Харин </a:t>
            </a:r>
            <a:r>
              <a:rPr lang="mn-MN" sz="3600" dirty="0" smtClean="0"/>
              <a:t>эдгээр хүмүүс нь өөрсдийн ойлгодоггүй зүйлсийг доромжлон гутаадаг бөгөөд харин ухаангүй адгуус шиг төрөлх зөнгөөр мэдэж авдаг юмсаар өөрсдийгөө ялзруулдаг ажээ. 11Тэд золгүй еэ! Учир нь тэд Каины замаар замнаж, шан харамжийн төлөө Балаамын алдаа төөрөгдөлд өөрсдийгөө тушаасан бөгөөд Корегийн тэрслэлтийн дотор мөхсөн. </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10-11).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0670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39267" name="Picture 3"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mn-MN" sz="3200" b="1" dirty="0" smtClean="0">
                <a:solidFill>
                  <a:srgbClr val="FFFFFF"/>
                </a:solidFill>
                <a:latin typeface="Arial"/>
                <a:ea typeface="Times New Roman" pitchFamily="-111" charset="0"/>
                <a:cs typeface="Arial"/>
              </a:rPr>
              <a:t>Балаам</a:t>
            </a:r>
            <a:r>
              <a:rPr lang="en-US" sz="3200" b="1" dirty="0" smtClean="0">
                <a:solidFill>
                  <a:srgbClr val="FFFFFF"/>
                </a:solidFill>
                <a:latin typeface="Arial"/>
                <a:ea typeface="Times New Roman" pitchFamily="-111" charset="0"/>
                <a:cs typeface="Arial"/>
              </a:rPr>
              <a:t>                          </a:t>
            </a:r>
            <a:r>
              <a:rPr lang="mn-MN" sz="3200" b="1" dirty="0" smtClean="0">
                <a:solidFill>
                  <a:srgbClr val="FFFFFF"/>
                </a:solidFill>
                <a:latin typeface="Arial"/>
                <a:ea typeface="Times New Roman" pitchFamily="-111" charset="0"/>
                <a:cs typeface="Arial"/>
              </a:rPr>
              <a:t>Тооллого </a:t>
            </a:r>
            <a:r>
              <a:rPr lang="en-US" sz="3200" b="1" dirty="0" smtClean="0">
                <a:solidFill>
                  <a:srgbClr val="FFFFFF"/>
                </a:solidFill>
                <a:latin typeface="Arial"/>
                <a:ea typeface="Times New Roman" pitchFamily="-111" charset="0"/>
                <a:cs typeface="Arial"/>
              </a:rPr>
              <a:t>22–24</a:t>
            </a:r>
            <a:endParaRPr lang="en-US" sz="3200" b="1" dirty="0">
              <a:solidFill>
                <a:srgbClr val="FFFFFF"/>
              </a:solidFill>
              <a:latin typeface="Arial"/>
              <a:ea typeface="Times New Roman" pitchFamily="-111" charset="0"/>
              <a:cs typeface="Arial"/>
            </a:endParaRPr>
          </a:p>
        </p:txBody>
      </p:sp>
    </p:spTree>
    <p:extLst>
      <p:ext uri="{BB962C8B-B14F-4D97-AF65-F5344CB8AC3E}">
        <p14:creationId xmlns:p14="http://schemas.microsoft.com/office/powerpoint/2010/main" val="202181080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mn-MN" dirty="0" smtClean="0">
                <a:solidFill>
                  <a:srgbClr val="FFFFFF"/>
                </a:solidFill>
                <a:latin typeface="Arial" charset="0"/>
              </a:rPr>
              <a:t>Балаамын хүүрнэл</a:t>
            </a:r>
            <a:endParaRPr kumimoji="1" lang="en-US" dirty="0">
              <a:solidFill>
                <a:srgbClr val="FFFFFF"/>
              </a:solidFill>
              <a:latin typeface="Arial" charset="0"/>
            </a:endParaRP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mn-MN" sz="3200" b="1" dirty="0" smtClean="0">
                <a:solidFill>
                  <a:srgbClr val="FFFFFF"/>
                </a:solidFill>
                <a:latin typeface="Arial" charset="0"/>
                <a:cs typeface="Arial" charset="0"/>
              </a:rPr>
              <a:t>Балак Бурханаар Израилийн эсрэг хараалгах гэсэн нь бүтэлгүйтсэн</a:t>
            </a:r>
            <a:r>
              <a:rPr kumimoji="1" lang="en-US" sz="3200" b="1" dirty="0" smtClean="0">
                <a:solidFill>
                  <a:srgbClr val="FFFFFF"/>
                </a:solidFill>
                <a:latin typeface="Arial" charset="0"/>
                <a:cs typeface="Arial" charset="0"/>
              </a:rPr>
              <a:t>–</a:t>
            </a:r>
            <a:r>
              <a:rPr kumimoji="1" lang="mn-MN" sz="3200" b="1" dirty="0" smtClean="0">
                <a:solidFill>
                  <a:srgbClr val="FFFFFF"/>
                </a:solidFill>
                <a:latin typeface="Arial" charset="0"/>
                <a:cs typeface="Arial" charset="0"/>
              </a:rPr>
              <a:t>Балаамын ерөөл</a:t>
            </a:r>
            <a:r>
              <a:rPr kumimoji="1" lang="en-US" sz="3200" b="1" dirty="0" smtClean="0">
                <a:solidFill>
                  <a:srgbClr val="FFFFFF"/>
                </a:solidFill>
                <a:latin typeface="Arial" charset="0"/>
                <a:cs typeface="Arial" charset="0"/>
              </a:rPr>
              <a:t> (</a:t>
            </a:r>
            <a:r>
              <a:rPr kumimoji="1" lang="mn-MN" sz="3200" b="1" dirty="0" smtClean="0">
                <a:solidFill>
                  <a:srgbClr val="FFFFFF"/>
                </a:solidFill>
                <a:latin typeface="Arial" charset="0"/>
                <a:cs typeface="Arial" charset="0"/>
              </a:rPr>
              <a:t>Тооллого</a:t>
            </a:r>
            <a:r>
              <a:rPr kumimoji="1" lang="en-US" sz="3200" b="1" dirty="0" smtClean="0">
                <a:solidFill>
                  <a:srgbClr val="FFFFFF"/>
                </a:solidFill>
                <a:latin typeface="Arial" charset="0"/>
                <a:cs typeface="Arial" charset="0"/>
              </a:rPr>
              <a:t> </a:t>
            </a:r>
            <a:r>
              <a:rPr kumimoji="1" lang="en-US" sz="3200" b="1" dirty="0">
                <a:solidFill>
                  <a:srgbClr val="FFFFFF"/>
                </a:solidFill>
                <a:latin typeface="Arial" charset="0"/>
                <a:cs typeface="Arial" charset="0"/>
              </a:rPr>
              <a:t>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70423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3362"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mn-MN" sz="3600" dirty="0" smtClean="0">
                <a:solidFill>
                  <a:srgbClr val="FFFFFF"/>
                </a:solidFill>
              </a:rPr>
              <a:t>Тэд зөв шулуун замыг умартан, зөвт бус байдлын хөлсийг хайрлагч Беорын хүү Балаамын замыг даган төөрөлджээ. 16 Гэвч Балаам үйлдсэн гэм нүгэлдээ зэмлэл хүртсэн билээ. Хэлгүй илжиг хүний дуугаар ярьж, тэр эш үзүүлэгчийн солиорлыг номхтгосон аж.</a:t>
            </a:r>
            <a:endParaRPr lang="en-US" sz="3600" b="1" i="1" dirty="0">
              <a:solidFill>
                <a:srgbClr val="FFFFFF"/>
              </a:solidFill>
              <a:latin typeface="Arial"/>
              <a:ea typeface="Times New Roman" charset="0"/>
              <a:cs typeface="Arial"/>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Tree>
    <p:extLst>
      <p:ext uri="{BB962C8B-B14F-4D97-AF65-F5344CB8AC3E}">
        <p14:creationId xmlns:p14="http://schemas.microsoft.com/office/powerpoint/2010/main" val="73023983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p:cNvPicPr>
            <a:picLocks noChangeAspect="1" noChangeArrowheads="1"/>
          </p:cNvPicPr>
          <p:nvPr/>
        </p:nvPicPr>
        <p:blipFill>
          <a:blip r:embed="rId3">
            <a:extLst>
              <a:ext uri="{28A0092B-C50C-407E-A947-70E740481C1C}">
                <a14:useLocalDpi xmlns:a14="http://schemas.microsoft.com/office/drawing/2010/main" val="0"/>
              </a:ext>
            </a:extLst>
          </a:blip>
          <a:srcRect t="23529"/>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145410"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mn-MN" sz="3200" b="1" dirty="0" smtClean="0">
                <a:solidFill>
                  <a:srgbClr val="FFFFFF"/>
                </a:solidFill>
                <a:latin typeface="Arial" charset="0"/>
                <a:cs typeface="Arial" charset="0"/>
              </a:rPr>
              <a:t>Сихон ба Огийг ялсан нь</a:t>
            </a:r>
            <a:r>
              <a:rPr kumimoji="1" lang="en-US" sz="3200" b="1" dirty="0" smtClean="0">
                <a:solidFill>
                  <a:srgbClr val="FFFFFF"/>
                </a:solidFill>
                <a:latin typeface="Arial" charset="0"/>
                <a:cs typeface="Arial" charset="0"/>
              </a:rPr>
              <a:t> (</a:t>
            </a:r>
            <a:r>
              <a:rPr kumimoji="1" lang="mn-MN" sz="3200" b="1" dirty="0" smtClean="0">
                <a:solidFill>
                  <a:srgbClr val="FFFFFF"/>
                </a:solidFill>
                <a:latin typeface="Arial" charset="0"/>
                <a:cs typeface="Arial" charset="0"/>
              </a:rPr>
              <a:t>Тооллого</a:t>
            </a:r>
            <a:r>
              <a:rPr kumimoji="1" lang="en-US" sz="3200" b="1" dirty="0" smtClean="0">
                <a:solidFill>
                  <a:srgbClr val="FFFFFF"/>
                </a:solidFill>
                <a:latin typeface="Arial" charset="0"/>
                <a:cs typeface="Arial" charset="0"/>
              </a:rPr>
              <a:t> </a:t>
            </a:r>
            <a:r>
              <a:rPr kumimoji="1" lang="en-US" sz="3200" b="1" dirty="0">
                <a:solidFill>
                  <a:srgbClr val="FFFFFF"/>
                </a:solidFill>
                <a:latin typeface="Arial" charset="0"/>
                <a:cs typeface="Arial" charset="0"/>
              </a:rPr>
              <a:t>21)</a:t>
            </a:r>
          </a:p>
          <a:p>
            <a:pPr marL="342900" indent="-342900">
              <a:lnSpc>
                <a:spcPct val="90000"/>
              </a:lnSpc>
              <a:spcBef>
                <a:spcPct val="20000"/>
              </a:spcBef>
              <a:buFontTx/>
              <a:buChar char="•"/>
            </a:pPr>
            <a:r>
              <a:rPr kumimoji="1" lang="mn-MN" sz="3200" b="1" dirty="0" smtClean="0">
                <a:solidFill>
                  <a:srgbClr val="FFFFFF"/>
                </a:solidFill>
                <a:latin typeface="Arial" charset="0"/>
                <a:cs typeface="Arial" charset="0"/>
              </a:rPr>
              <a:t>Балак Бурханаар Израилийн эсрэг хараалгах гэсэн нь бүтэлгүйтсэн </a:t>
            </a:r>
            <a:r>
              <a:rPr kumimoji="1" lang="en-US" sz="3200" b="1" dirty="0" smtClean="0">
                <a:solidFill>
                  <a:srgbClr val="FFFFFF"/>
                </a:solidFill>
                <a:latin typeface="Arial" charset="0"/>
                <a:cs typeface="Arial" charset="0"/>
              </a:rPr>
              <a:t>(</a:t>
            </a:r>
            <a:r>
              <a:rPr kumimoji="1" lang="mn-MN" sz="3200" b="1" dirty="0" smtClean="0">
                <a:solidFill>
                  <a:srgbClr val="FFFFFF"/>
                </a:solidFill>
                <a:latin typeface="Arial" charset="0"/>
                <a:cs typeface="Arial" charset="0"/>
              </a:rPr>
              <a:t>Тоол.</a:t>
            </a:r>
            <a:r>
              <a:rPr kumimoji="1" lang="en-US" sz="3200" b="1" dirty="0" smtClean="0">
                <a:solidFill>
                  <a:srgbClr val="FFFFFF"/>
                </a:solidFill>
                <a:latin typeface="Arial" charset="0"/>
                <a:cs typeface="Arial" charset="0"/>
              </a:rPr>
              <a:t> </a:t>
            </a:r>
            <a:r>
              <a:rPr kumimoji="1" lang="en-US" sz="3200" b="1" dirty="0">
                <a:solidFill>
                  <a:srgbClr val="FFFFFF"/>
                </a:solidFill>
                <a:latin typeface="Arial" charset="0"/>
                <a:cs typeface="Arial" charset="0"/>
              </a:rPr>
              <a:t>22–24)</a:t>
            </a:r>
          </a:p>
          <a:p>
            <a:pPr marL="342900" indent="-342900">
              <a:lnSpc>
                <a:spcPct val="90000"/>
              </a:lnSpc>
              <a:spcBef>
                <a:spcPct val="20000"/>
              </a:spcBef>
              <a:buFontTx/>
              <a:buChar char="•"/>
            </a:pPr>
            <a:r>
              <a:rPr kumimoji="1" lang="mn-MN" sz="3200" b="1" dirty="0" smtClean="0">
                <a:solidFill>
                  <a:srgbClr val="FFFFFF"/>
                </a:solidFill>
                <a:latin typeface="Arial" charset="0"/>
                <a:cs typeface="Arial" charset="0"/>
              </a:rPr>
              <a:t>Бет-пеорт Израилийг Балак завхруулж чадсан </a:t>
            </a:r>
            <a:r>
              <a:rPr kumimoji="1" lang="en-US" sz="3200" b="1" dirty="0" smtClean="0">
                <a:solidFill>
                  <a:srgbClr val="FFFFFF"/>
                </a:solidFill>
                <a:latin typeface="Arial" charset="0"/>
                <a:cs typeface="Arial" charset="0"/>
              </a:rPr>
              <a:t>(</a:t>
            </a:r>
            <a:r>
              <a:rPr kumimoji="1" lang="mn-MN" sz="3200" b="1" dirty="0" smtClean="0">
                <a:solidFill>
                  <a:srgbClr val="FFFFFF"/>
                </a:solidFill>
                <a:latin typeface="Arial" charset="0"/>
                <a:cs typeface="Arial" charset="0"/>
              </a:rPr>
              <a:t>Тооллого</a:t>
            </a:r>
            <a:r>
              <a:rPr kumimoji="1" lang="en-US" sz="3200" b="1" dirty="0" smtClean="0">
                <a:solidFill>
                  <a:srgbClr val="FFFFFF"/>
                </a:solidFill>
                <a:latin typeface="Arial" charset="0"/>
                <a:cs typeface="Arial" charset="0"/>
              </a:rPr>
              <a:t> </a:t>
            </a:r>
            <a:r>
              <a:rPr kumimoji="1" lang="en-US" sz="3200" b="1" dirty="0">
                <a:solidFill>
                  <a:srgbClr val="FFFFFF"/>
                </a:solidFill>
                <a:latin typeface="Arial" charset="0"/>
                <a:cs typeface="Arial" charset="0"/>
              </a:rPr>
              <a:t>25)</a:t>
            </a:r>
          </a:p>
        </p:txBody>
      </p:sp>
      <p:sp>
        <p:nvSpPr>
          <p:cNvPr id="145412"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a:extLst/>
        </p:spPr>
        <p:txBody>
          <a:bodyPr/>
          <a:lstStyle/>
          <a:p>
            <a:pPr algn="r" eaLnBrk="1" hangingPunct="1">
              <a:defRPr/>
            </a:pPr>
            <a:r>
              <a:rPr lang="en-US" sz="5400" b="1" dirty="0" smtClean="0">
                <a:effectLst>
                  <a:glow rad="165100">
                    <a:schemeClr val="tx1">
                      <a:alpha val="96000"/>
                    </a:schemeClr>
                  </a:glow>
                </a:effectLst>
                <a:latin typeface="Arial" charset="0"/>
              </a:rPr>
              <a:t>T</a:t>
            </a:r>
            <a:r>
              <a:rPr lang="mn-MN" sz="5400" b="1" dirty="0" smtClean="0">
                <a:effectLst>
                  <a:glow rad="165100">
                    <a:schemeClr val="tx1">
                      <a:alpha val="96000"/>
                    </a:schemeClr>
                  </a:glow>
                </a:effectLst>
                <a:latin typeface="Arial" charset="0"/>
              </a:rPr>
              <a:t>ранс-Иорданы</a:t>
            </a:r>
            <a:r>
              <a:rPr lang="en-US" sz="5400" b="1" dirty="0" smtClean="0">
                <a:effectLst>
                  <a:glow rad="165100">
                    <a:schemeClr val="tx1">
                      <a:alpha val="96000"/>
                    </a:schemeClr>
                  </a:glow>
                </a:effectLst>
                <a:latin typeface="Arial" charset="0"/>
              </a:rPr>
              <a:t> </a:t>
            </a:r>
            <a:r>
              <a:rPr lang="mn-MN" sz="5400" b="1" dirty="0" smtClean="0">
                <a:effectLst>
                  <a:glow rad="165100">
                    <a:schemeClr val="tx1">
                      <a:alpha val="96000"/>
                    </a:schemeClr>
                  </a:glow>
                </a:effectLst>
                <a:latin typeface="Arial" charset="0"/>
              </a:rPr>
              <a:t>Үйл Явдлууд</a:t>
            </a:r>
            <a:endParaRPr lang="en-US" sz="5400" b="1" dirty="0">
              <a:effectLst>
                <a:glow rad="165100">
                  <a:schemeClr val="tx1">
                    <a:alpha val="96000"/>
                  </a:schemeClr>
                </a:glow>
              </a:effectLst>
              <a:latin typeface="Arial" charset="0"/>
            </a:endParaRPr>
          </a:p>
        </p:txBody>
      </p:sp>
    </p:spTree>
    <p:extLst>
      <p:ext uri="{BB962C8B-B14F-4D97-AF65-F5344CB8AC3E}">
        <p14:creationId xmlns:p14="http://schemas.microsoft.com/office/powerpoint/2010/main" val="2390760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7458" name="Picture 3" descr="OBALM006"/>
          <p:cNvPicPr>
            <a:picLocks noChangeAspect="1" noChangeArrowheads="1"/>
          </p:cNvPicPr>
          <p:nvPr/>
        </p:nvPicPr>
        <p:blipFill>
          <a:blip r:embed="rId3">
            <a:lum bright="-42000"/>
            <a:extLst>
              <a:ext uri="{28A0092B-C50C-407E-A947-70E740481C1C}">
                <a14:useLocalDpi xmlns:a14="http://schemas.microsoft.com/office/drawing/2010/main" val="0"/>
              </a:ext>
            </a:extLst>
          </a:blip>
          <a:srcRect r="1038"/>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69331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mn-MN" sz="3600" b="0" dirty="0" smtClean="0">
                <a:solidFill>
                  <a:srgbClr val="FFFFFF"/>
                </a:solidFill>
              </a:rPr>
              <a:t>Тэд золгүй еэ! Учир нь тэд Каины замаар замнаж, шан харамжийн төлөө Балаамын алдаа төөрөгдөлд өөрсдийгөө тушаасан бөгөөд Корегийн тэрслэлтийн дотор мөхсөн.</a:t>
            </a:r>
            <a:r>
              <a:rPr lang="en-US" sz="3600" i="1" dirty="0" smtClean="0">
                <a:solidFill>
                  <a:srgbClr val="FFFFFF"/>
                </a:solidFill>
                <a:latin typeface="Arial"/>
                <a:cs typeface="Arial"/>
              </a:rPr>
              <a:t> </a:t>
            </a:r>
          </a:p>
          <a:p>
            <a:pPr>
              <a:spcBef>
                <a:spcPct val="50000"/>
              </a:spcBef>
              <a:defRPr/>
            </a:pPr>
            <a:endParaRPr lang="en-US" sz="3600" i="1" dirty="0" smtClean="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mn-MN" sz="2800" b="1" dirty="0" smtClean="0">
                <a:ea typeface="+mj-ea"/>
              </a:rPr>
              <a:t>Иуда</a:t>
            </a:r>
            <a:r>
              <a:rPr lang="en-US" sz="2800" b="1" dirty="0" smtClean="0">
                <a:ea typeface="+mj-ea"/>
              </a:rPr>
              <a:t> </a:t>
            </a:r>
            <a:r>
              <a:rPr lang="en-US" sz="2800" b="1" dirty="0">
                <a:ea typeface="+mj-ea"/>
              </a:rPr>
              <a:t>11 </a:t>
            </a:r>
          </a:p>
        </p:txBody>
      </p:sp>
    </p:spTree>
    <p:extLst>
      <p:ext uri="{BB962C8B-B14F-4D97-AF65-F5344CB8AC3E}">
        <p14:creationId xmlns:p14="http://schemas.microsoft.com/office/powerpoint/2010/main" val="408751344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mn-MN" sz="3600" b="1" dirty="0" smtClean="0">
                <a:solidFill>
                  <a:srgbClr val="FFFFFF"/>
                </a:solidFill>
                <a:latin typeface="Arial" charset="0"/>
              </a:rPr>
              <a:t>Балаамын хүүрнэл түүх</a:t>
            </a:r>
            <a:r>
              <a:rPr kumimoji="1" lang="en-US" sz="3600" b="1" dirty="0" smtClean="0">
                <a:solidFill>
                  <a:srgbClr val="FFFFFF"/>
                </a:solidFill>
                <a:latin typeface="Arial" charset="0"/>
              </a:rPr>
              <a:t> (</a:t>
            </a:r>
            <a:r>
              <a:rPr kumimoji="1" lang="mn-MN" sz="3600" b="1" dirty="0" smtClean="0">
                <a:solidFill>
                  <a:srgbClr val="FFFFFF"/>
                </a:solidFill>
                <a:latin typeface="Arial" charset="0"/>
              </a:rPr>
              <a:t>Тоол</a:t>
            </a:r>
            <a:r>
              <a:rPr kumimoji="1" lang="en-US" sz="3600" b="1" dirty="0" smtClean="0">
                <a:solidFill>
                  <a:srgbClr val="FFFFFF"/>
                </a:solidFill>
                <a:latin typeface="Arial" charset="0"/>
              </a:rPr>
              <a:t>. </a:t>
            </a:r>
            <a:r>
              <a:rPr kumimoji="1" lang="en-US" sz="3600" b="1" dirty="0">
                <a:solidFill>
                  <a:srgbClr val="FFFFFF"/>
                </a:solidFill>
                <a:latin typeface="Arial" charset="0"/>
              </a:rPr>
              <a:t>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mn-MN" sz="3200" b="1" dirty="0" smtClean="0">
                <a:solidFill>
                  <a:srgbClr val="FFFFFF"/>
                </a:solidFill>
                <a:latin typeface="Arial" charset="0"/>
                <a:cs typeface="Arial" charset="0"/>
              </a:rPr>
              <a:t>Бет-пеорт Израилийг Балак завхруулсан. </a:t>
            </a:r>
            <a:r>
              <a:rPr kumimoji="1" lang="en-US" sz="3200" b="1" dirty="0" smtClean="0">
                <a:solidFill>
                  <a:srgbClr val="FFFFFF"/>
                </a:solidFill>
                <a:latin typeface="Arial" charset="0"/>
                <a:cs typeface="Arial" charset="0"/>
              </a:rPr>
              <a:t>(</a:t>
            </a:r>
            <a:r>
              <a:rPr kumimoji="1" lang="mn-MN" sz="3200" b="1" dirty="0" smtClean="0">
                <a:solidFill>
                  <a:srgbClr val="FFFFFF"/>
                </a:solidFill>
                <a:latin typeface="Arial" charset="0"/>
                <a:cs typeface="Arial" charset="0"/>
              </a:rPr>
              <a:t>Тооллого </a:t>
            </a:r>
            <a:r>
              <a:rPr kumimoji="1" lang="en-US" sz="3200" b="1" dirty="0" smtClean="0">
                <a:solidFill>
                  <a:srgbClr val="FFFFFF"/>
                </a:solidFill>
                <a:latin typeface="Arial" charset="0"/>
                <a:cs typeface="Arial" charset="0"/>
              </a:rPr>
              <a:t>25</a:t>
            </a:r>
            <a:r>
              <a:rPr kumimoji="1" lang="en-US" sz="3200" b="1" dirty="0">
                <a:solidFill>
                  <a:srgbClr val="FFFFFF"/>
                </a:solidFill>
                <a:latin typeface="Arial" charset="0"/>
                <a:cs typeface="Arial" charset="0"/>
              </a:rPr>
              <a:t>)</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2"/>
          <p:cNvPicPr>
            <a:picLocks noChangeAspect="1"/>
          </p:cNvPicPr>
          <p:nvPr/>
        </p:nvPicPr>
        <p:blipFill>
          <a:blip r:embed="rId4">
            <a:extLst>
              <a:ext uri="{28A0092B-C50C-407E-A947-70E740481C1C}">
                <a14:useLocalDpi xmlns:a14="http://schemas.microsoft.com/office/drawing/2010/main" val="0"/>
              </a:ext>
            </a:extLst>
          </a:blip>
          <a:srcRect t="10526" b="10001"/>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49543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a:lum bright="14000" contrast="32000"/>
            <a:extLst>
              <a:ext uri="{28A0092B-C50C-407E-A947-70E740481C1C}">
                <a14:useLocalDpi xmlns:a14="http://schemas.microsoft.com/office/drawing/2010/main" val="0"/>
              </a:ext>
            </a:extLst>
          </a:blip>
          <a:srcRect l="51256" b="58084"/>
          <a:stretch>
            <a:fillRect/>
          </a:stretch>
        </p:blipFill>
        <p:spPr bwMode="auto">
          <a:xfrm>
            <a:off x="-152400" y="0"/>
            <a:ext cx="633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3">
            <a:lum bright="14000" contrast="32000"/>
            <a:extLst>
              <a:ext uri="{28A0092B-C50C-407E-A947-70E740481C1C}">
                <a14:useLocalDpi xmlns:a14="http://schemas.microsoft.com/office/drawing/2010/main" val="0"/>
              </a:ext>
            </a:extLst>
          </a:blip>
          <a:srcRect l="1508" t="57484" r="56558"/>
          <a:stretch>
            <a:fillRect/>
          </a:stretch>
        </p:blipFill>
        <p:spPr bwMode="auto">
          <a:xfrm>
            <a:off x="3770313" y="0"/>
            <a:ext cx="5373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3352800"/>
            <a:ext cx="3505200" cy="3413125"/>
          </a:xfrm>
          <a:effectLst>
            <a:outerShdw blurRad="63500" dist="35921" dir="2700000" algn="ctr" rotWithShape="0">
              <a:schemeClr val="bg2">
                <a:alpha val="74998"/>
              </a:schemeClr>
            </a:outerShdw>
          </a:effectLst>
        </p:spPr>
        <p:txBody>
          <a:bodyPr/>
          <a:lstStyle/>
          <a:p>
            <a:pPr eaLnBrk="1" hangingPunct="1">
              <a:defRPr/>
            </a:pPr>
            <a:r>
              <a:rPr lang="mn-MN" sz="4800" dirty="0" smtClean="0"/>
              <a:t>Иудас</a:t>
            </a:r>
            <a:r>
              <a:rPr lang="en-US" sz="4800" dirty="0" smtClean="0"/>
              <a:t>: </a:t>
            </a:r>
            <a:r>
              <a:rPr lang="mn-MN" sz="4800" dirty="0" smtClean="0"/>
              <a:t>Сонгодог </a:t>
            </a:r>
            <a:r>
              <a:rPr lang="ru-RU" sz="4800" dirty="0" smtClean="0"/>
              <a:t>"</a:t>
            </a:r>
            <a:r>
              <a:rPr lang="mn-MN" sz="4800" dirty="0" smtClean="0"/>
              <a:t>дүр эсгэгч</a:t>
            </a:r>
            <a:r>
              <a:rPr lang="ru-RU" sz="4800" dirty="0" smtClean="0"/>
              <a:t>"</a:t>
            </a:r>
            <a:endParaRPr lang="en-US" sz="4800" dirty="0">
              <a:latin typeface="Arial" charset="0"/>
              <a:cs typeface="Arial" charset="0"/>
            </a:endParaRPr>
          </a:p>
        </p:txBody>
      </p:sp>
    </p:spTree>
    <p:extLst>
      <p:ext uri="{BB962C8B-B14F-4D97-AF65-F5344CB8AC3E}">
        <p14:creationId xmlns:p14="http://schemas.microsoft.com/office/powerpoint/2010/main" val="1044509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5"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smtClean="0">
                <a:solidFill>
                  <a:srgbClr val="000000"/>
                </a:solidFill>
                <a:latin typeface="Arial" charset="0"/>
                <a:ea typeface="+mn-ea"/>
                <a:cs typeface="+mn-cs"/>
              </a:rPr>
              <a:t>"</a:t>
            </a:r>
            <a:r>
              <a:rPr lang="mn-MN" sz="2000" b="1" dirty="0" smtClean="0">
                <a:solidFill>
                  <a:srgbClr val="000000"/>
                </a:solidFill>
                <a:latin typeface="Arial" charset="0"/>
                <a:ea typeface="+mn-ea"/>
                <a:cs typeface="+mn-cs"/>
              </a:rPr>
              <a:t>Дэлхийн </a:t>
            </a:r>
            <a:r>
              <a:rPr lang="mn-MN" sz="2000" b="1" dirty="0" smtClean="0">
                <a:solidFill>
                  <a:srgbClr val="000000"/>
                </a:solidFill>
                <a:latin typeface="Arial" charset="0"/>
                <a:ea typeface="+mn-ea"/>
                <a:cs typeface="+mn-cs"/>
              </a:rPr>
              <a:t>хязгаар </a:t>
            </a:r>
            <a:r>
              <a:rPr lang="mn-MN" sz="2000" b="1" dirty="0" smtClean="0">
                <a:solidFill>
                  <a:srgbClr val="000000"/>
                </a:solidFill>
                <a:latin typeface="Arial" charset="0"/>
                <a:ea typeface="+mn-ea"/>
                <a:cs typeface="+mn-cs"/>
              </a:rPr>
              <a:t>хүртэл</a:t>
            </a:r>
            <a:r>
              <a:rPr lang="ru-RU" sz="2000" b="1" dirty="0" smtClean="0">
                <a:solidFill>
                  <a:srgbClr val="000000"/>
                </a:solidFill>
                <a:latin typeface="Arial" charset="0"/>
                <a:ea typeface="+mn-ea"/>
                <a:cs typeface="+mn-cs"/>
              </a:rPr>
              <a:t>"</a:t>
            </a:r>
            <a:r>
              <a:rPr lang="en-US" sz="2000" b="1" dirty="0" smtClean="0">
                <a:solidFill>
                  <a:srgbClr val="000000"/>
                </a:solidFill>
                <a:latin typeface="Arial" charset="0"/>
                <a:ea typeface="+mn-ea"/>
                <a:cs typeface="+mn-cs"/>
              </a:rPr>
              <a:t> </a:t>
            </a:r>
            <a:r>
              <a:rPr lang="en-US" sz="2000" b="1" dirty="0" smtClean="0">
                <a:solidFill>
                  <a:srgbClr val="000000"/>
                </a:solidFill>
                <a:latin typeface="Arial" charset="0"/>
                <a:ea typeface="+mn-ea"/>
                <a:cs typeface="+mn-cs"/>
              </a:rPr>
              <a:t>(</a:t>
            </a:r>
            <a:r>
              <a:rPr lang="mn-MN" sz="2000" b="1" dirty="0" smtClean="0">
                <a:solidFill>
                  <a:srgbClr val="000000"/>
                </a:solidFill>
                <a:latin typeface="Arial" charset="0"/>
                <a:ea typeface="+mn-ea"/>
                <a:cs typeface="+mn-cs"/>
              </a:rPr>
              <a:t>Үйлс</a:t>
            </a:r>
            <a:r>
              <a:rPr lang="en-US" sz="2000" b="1" dirty="0" smtClean="0">
                <a:solidFill>
                  <a:srgbClr val="000000"/>
                </a:solidFill>
                <a:latin typeface="Arial" charset="0"/>
                <a:ea typeface="+mn-ea"/>
                <a:cs typeface="+mn-cs"/>
              </a:rPr>
              <a:t> </a:t>
            </a:r>
            <a:r>
              <a:rPr lang="en-US" sz="2000" b="1" dirty="0">
                <a:solidFill>
                  <a:srgbClr val="000000"/>
                </a:solidFill>
                <a:latin typeface="Arial" charset="0"/>
                <a:ea typeface="+mn-ea"/>
                <a:cs typeface="+mn-cs"/>
              </a:rPr>
              <a:t>1:8)</a:t>
            </a:r>
          </a:p>
          <a:p>
            <a:pPr>
              <a:defRPr/>
            </a:pPr>
            <a:r>
              <a:rPr lang="mn-MN" sz="1600" b="1" dirty="0" smtClean="0">
                <a:solidFill>
                  <a:srgbClr val="000000"/>
                </a:solidFill>
                <a:latin typeface="Arial" charset="0"/>
                <a:ea typeface="+mn-ea"/>
                <a:cs typeface="+mn-cs"/>
              </a:rPr>
              <a:t>Үйлс</a:t>
            </a:r>
            <a:r>
              <a:rPr lang="en-US" sz="1600" b="1" dirty="0" smtClean="0">
                <a:solidFill>
                  <a:srgbClr val="000000"/>
                </a:solidFill>
                <a:latin typeface="Arial" charset="0"/>
                <a:ea typeface="+mn-ea"/>
                <a:cs typeface="+mn-cs"/>
              </a:rPr>
              <a:t> </a:t>
            </a:r>
            <a:r>
              <a:rPr lang="en-US" sz="2000" b="1" dirty="0">
                <a:solidFill>
                  <a:srgbClr val="000000"/>
                </a:solidFill>
                <a:latin typeface="Arial" charset="0"/>
                <a:ea typeface="+mn-ea"/>
                <a:cs typeface="+mn-cs"/>
              </a:rPr>
              <a:t>9  13       14    15  16          18           21     27     28</a:t>
            </a:r>
          </a:p>
        </p:txBody>
      </p:sp>
      <p:sp>
        <p:nvSpPr>
          <p:cNvPr id="6"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7"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8"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20"/>
          <p:cNvSpPr txBox="1">
            <a:spLocks noChangeArrowheads="1"/>
          </p:cNvSpPr>
          <p:nvPr/>
        </p:nvSpPr>
        <p:spPr bwMode="auto">
          <a:xfrm>
            <a:off x="8296275" y="2324100"/>
            <a:ext cx="847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200" b="1" dirty="0" smtClean="0">
                <a:solidFill>
                  <a:srgbClr val="FFFFFF"/>
                </a:solidFill>
                <a:latin typeface="Arial Narrow" charset="0"/>
                <a:cs typeface="Times New Roman" charset="0"/>
              </a:rPr>
              <a:t>Хавар</a:t>
            </a:r>
            <a:r>
              <a:rPr lang="en-US" sz="1200" b="1" dirty="0" smtClean="0">
                <a:solidFill>
                  <a:srgbClr val="FFFFFF"/>
                </a:solidFill>
                <a:latin typeface="Arial Narrow" charset="0"/>
                <a:cs typeface="Times New Roman" charset="0"/>
              </a:rPr>
              <a:t> </a:t>
            </a:r>
            <a:r>
              <a:rPr lang="en-US" sz="1200" b="1" dirty="0">
                <a:solidFill>
                  <a:srgbClr val="FFFFFF"/>
                </a:solidFill>
                <a:latin typeface="Arial Narrow" charset="0"/>
                <a:cs typeface="Times New Roman" charset="0"/>
              </a:rPr>
              <a:t>68</a:t>
            </a:r>
          </a:p>
          <a:p>
            <a:pPr algn="ctr" eaLnBrk="1" hangingPunct="1">
              <a:spcBef>
                <a:spcPct val="50000"/>
              </a:spcBef>
            </a:pPr>
            <a:r>
              <a:rPr lang="mn-MN" sz="1600" b="1" dirty="0" smtClean="0">
                <a:solidFill>
                  <a:srgbClr val="FFFFFF"/>
                </a:solidFill>
                <a:latin typeface="Arial Narrow" charset="0"/>
                <a:cs typeface="Times New Roman" charset="0"/>
              </a:rPr>
              <a:t>Чуулганы</a:t>
            </a:r>
          </a:p>
          <a:p>
            <a:pPr algn="ctr" eaLnBrk="1" hangingPunct="1">
              <a:spcBef>
                <a:spcPct val="50000"/>
              </a:spcBef>
            </a:pPr>
            <a:r>
              <a:rPr lang="mn-MN" sz="1600" b="1" dirty="0" smtClean="0">
                <a:solidFill>
                  <a:srgbClr val="FFFFFF"/>
                </a:solidFill>
                <a:latin typeface="Arial Narrow" charset="0"/>
                <a:cs typeface="Times New Roman" charset="0"/>
              </a:rPr>
              <a:t>Тэлэлт</a:t>
            </a:r>
            <a:endParaRPr lang="en-US" sz="1600" b="1" dirty="0">
              <a:solidFill>
                <a:srgbClr val="FFFFFF"/>
              </a:solidFill>
              <a:latin typeface="Arial Narrow" charset="0"/>
              <a:cs typeface="Times New Roman" charset="0"/>
            </a:endParaRPr>
          </a:p>
        </p:txBody>
      </p:sp>
      <p:sp>
        <p:nvSpPr>
          <p:cNvPr id="10"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1"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200" b="1" dirty="0" smtClean="0">
                <a:solidFill>
                  <a:srgbClr val="000000"/>
                </a:solidFill>
                <a:latin typeface="Arial Narrow" charset="0"/>
                <a:cs typeface="Times New Roman" charset="0"/>
              </a:rPr>
              <a:t>4 сар </a:t>
            </a:r>
            <a:r>
              <a:rPr lang="en-US" sz="1200" b="1" dirty="0" smtClean="0">
                <a:solidFill>
                  <a:srgbClr val="000000"/>
                </a:solidFill>
                <a:latin typeface="Arial Narrow" charset="0"/>
                <a:cs typeface="Times New Roman" charset="0"/>
              </a:rPr>
              <a:t>48-</a:t>
            </a:r>
            <a:r>
              <a:rPr lang="mn-MN" sz="1200" b="1" dirty="0" smtClean="0">
                <a:solidFill>
                  <a:srgbClr val="000000"/>
                </a:solidFill>
                <a:latin typeface="Arial Narrow" charset="0"/>
                <a:cs typeface="Times New Roman" charset="0"/>
              </a:rPr>
              <a:t>он</a:t>
            </a:r>
            <a:r>
              <a:rPr lang="en-US" sz="1200" b="1" dirty="0">
                <a:solidFill>
                  <a:srgbClr val="000000"/>
                </a:solidFill>
                <a:latin typeface="Arial Narrow" charset="0"/>
                <a:cs typeface="Times New Roman" charset="0"/>
              </a:rPr>
              <a:t/>
            </a:r>
            <a:br>
              <a:rPr lang="en-US" sz="1200" b="1" dirty="0">
                <a:solidFill>
                  <a:srgbClr val="000000"/>
                </a:solidFill>
                <a:latin typeface="Arial Narrow" charset="0"/>
                <a:cs typeface="Times New Roman" charset="0"/>
              </a:rPr>
            </a:br>
            <a:r>
              <a:rPr lang="mn-MN" sz="1200" b="1" dirty="0" smtClean="0">
                <a:solidFill>
                  <a:srgbClr val="000000"/>
                </a:solidFill>
                <a:latin typeface="Arial Narrow" charset="0"/>
                <a:cs typeface="Times New Roman" charset="0"/>
              </a:rPr>
              <a:t>9 сар</a:t>
            </a:r>
            <a:r>
              <a:rPr lang="en-US" sz="1200" b="1" dirty="0" smtClean="0">
                <a:solidFill>
                  <a:srgbClr val="000000"/>
                </a:solidFill>
                <a:latin typeface="Arial Narrow" charset="0"/>
                <a:cs typeface="Times New Roman" charset="0"/>
              </a:rPr>
              <a:t> 49</a:t>
            </a:r>
            <a:r>
              <a:rPr lang="mn-MN" sz="1200" b="1" dirty="0" smtClean="0">
                <a:solidFill>
                  <a:srgbClr val="000000"/>
                </a:solidFill>
                <a:latin typeface="Arial Narrow" charset="0"/>
                <a:cs typeface="Times New Roman" charset="0"/>
              </a:rPr>
              <a:t> он</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mn-MN" b="1" dirty="0" smtClean="0">
                <a:solidFill>
                  <a:srgbClr val="000000"/>
                </a:solidFill>
                <a:latin typeface="Arial Narrow" charset="0"/>
                <a:cs typeface="Times New Roman" charset="0"/>
              </a:rPr>
              <a:t>Галат</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12"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200" b="1" dirty="0" smtClean="0">
                <a:solidFill>
                  <a:srgbClr val="000000"/>
                </a:solidFill>
                <a:latin typeface="Arial Narrow" charset="0"/>
                <a:cs typeface="Times New Roman" charset="0"/>
              </a:rPr>
              <a:t>Хавар </a:t>
            </a:r>
            <a:r>
              <a:rPr lang="en-US" sz="1200" b="1" dirty="0" smtClean="0">
                <a:solidFill>
                  <a:srgbClr val="000000"/>
                </a:solidFill>
                <a:latin typeface="Arial Narrow" charset="0"/>
                <a:cs typeface="Times New Roman" charset="0"/>
              </a:rPr>
              <a:t>53</a:t>
            </a:r>
            <a:r>
              <a:rPr lang="mn-MN" sz="1200" b="1" dirty="0" smtClean="0">
                <a:solidFill>
                  <a:srgbClr val="000000"/>
                </a:solidFill>
                <a:latin typeface="Arial Narrow" charset="0"/>
                <a:cs typeface="Times New Roman" charset="0"/>
              </a:rPr>
              <a:t> он</a:t>
            </a:r>
            <a:r>
              <a:rPr lang="en-US" sz="1200" b="1" dirty="0" smtClean="0">
                <a:solidFill>
                  <a:srgbClr val="000000"/>
                </a:solidFill>
                <a:latin typeface="Arial Narrow" charset="0"/>
                <a:cs typeface="Times New Roman" charset="0"/>
              </a:rPr>
              <a:t>-</a:t>
            </a:r>
            <a:r>
              <a:rPr lang="en-US" sz="1200" b="1" dirty="0">
                <a:solidFill>
                  <a:srgbClr val="000000"/>
                </a:solidFill>
                <a:latin typeface="Arial Narrow" charset="0"/>
                <a:cs typeface="Times New Roman" charset="0"/>
              </a:rPr>
              <a:t/>
            </a:r>
            <a:br>
              <a:rPr lang="en-US" sz="1200" b="1" dirty="0">
                <a:solidFill>
                  <a:srgbClr val="000000"/>
                </a:solidFill>
                <a:latin typeface="Arial Narrow" charset="0"/>
                <a:cs typeface="Times New Roman" charset="0"/>
              </a:rPr>
            </a:br>
            <a:r>
              <a:rPr lang="mn-MN" sz="1200" b="1" dirty="0" smtClean="0">
                <a:solidFill>
                  <a:srgbClr val="000000"/>
                </a:solidFill>
                <a:latin typeface="Arial Narrow" charset="0"/>
                <a:cs typeface="Times New Roman" charset="0"/>
              </a:rPr>
              <a:t>5 сар</a:t>
            </a:r>
            <a:r>
              <a:rPr lang="en-US" sz="1200" b="1" dirty="0" smtClean="0">
                <a:solidFill>
                  <a:srgbClr val="000000"/>
                </a:solidFill>
                <a:latin typeface="Arial Narrow" charset="0"/>
                <a:cs typeface="Times New Roman" charset="0"/>
              </a:rPr>
              <a:t> 57</a:t>
            </a:r>
            <a:r>
              <a:rPr lang="mn-MN" sz="1200" b="1" dirty="0" smtClean="0">
                <a:solidFill>
                  <a:srgbClr val="000000"/>
                </a:solidFill>
                <a:latin typeface="Arial Narrow" charset="0"/>
                <a:cs typeface="Times New Roman" charset="0"/>
              </a:rPr>
              <a:t> он</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en-US" b="1" dirty="0" smtClean="0">
                <a:solidFill>
                  <a:srgbClr val="000000"/>
                </a:solidFill>
                <a:latin typeface="Arial Narrow" charset="0"/>
                <a:cs typeface="Times New Roman" charset="0"/>
              </a:rPr>
              <a:t>A</a:t>
            </a:r>
            <a:r>
              <a:rPr lang="mn-MN" b="1" dirty="0" smtClean="0">
                <a:solidFill>
                  <a:srgbClr val="000000"/>
                </a:solidFill>
                <a:latin typeface="Arial Narrow" charset="0"/>
                <a:cs typeface="Times New Roman" charset="0"/>
              </a:rPr>
              <a:t>зи</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13"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200" b="1" dirty="0" smtClean="0">
                <a:solidFill>
                  <a:srgbClr val="FFFFFF"/>
                </a:solidFill>
                <a:latin typeface="Arial Narrow" charset="0"/>
                <a:cs typeface="Times New Roman" charset="0"/>
              </a:rPr>
              <a:t>2 сар</a:t>
            </a:r>
            <a:r>
              <a:rPr lang="en-US" sz="1200" b="1" dirty="0" smtClean="0">
                <a:solidFill>
                  <a:srgbClr val="FFFFFF"/>
                </a:solidFill>
                <a:latin typeface="Arial Narrow" charset="0"/>
                <a:cs typeface="Times New Roman" charset="0"/>
              </a:rPr>
              <a:t> 60-</a:t>
            </a:r>
            <a:r>
              <a:rPr lang="mn-MN" sz="1200" b="1" dirty="0" smtClean="0">
                <a:solidFill>
                  <a:srgbClr val="FFFFFF"/>
                </a:solidFill>
                <a:latin typeface="Arial Narrow" charset="0"/>
                <a:cs typeface="Times New Roman" charset="0"/>
              </a:rPr>
              <a:t>он</a:t>
            </a:r>
            <a:r>
              <a:rPr lang="en-US" sz="1200" b="1" dirty="0" smtClean="0">
                <a:solidFill>
                  <a:srgbClr val="FFFFFF"/>
                </a:solidFill>
                <a:latin typeface="Arial Narrow" charset="0"/>
                <a:cs typeface="Times New Roman" charset="0"/>
              </a:rPr>
              <a:t/>
            </a:r>
            <a:br>
              <a:rPr lang="en-US" sz="1200" b="1" dirty="0" smtClean="0">
                <a:solidFill>
                  <a:srgbClr val="FFFFFF"/>
                </a:solidFill>
                <a:latin typeface="Arial Narrow" charset="0"/>
                <a:cs typeface="Times New Roman" charset="0"/>
              </a:rPr>
            </a:br>
            <a:r>
              <a:rPr lang="mn-MN" sz="1200" b="1" dirty="0" smtClean="0">
                <a:solidFill>
                  <a:srgbClr val="FFFFFF"/>
                </a:solidFill>
                <a:latin typeface="Arial Narrow" charset="0"/>
                <a:cs typeface="Times New Roman" charset="0"/>
              </a:rPr>
              <a:t>3 сар </a:t>
            </a:r>
            <a:r>
              <a:rPr lang="en-US" sz="1200" b="1" dirty="0" smtClean="0">
                <a:solidFill>
                  <a:srgbClr val="FFFFFF"/>
                </a:solidFill>
                <a:latin typeface="Arial Narrow" charset="0"/>
                <a:cs typeface="Times New Roman" charset="0"/>
              </a:rPr>
              <a:t>62</a:t>
            </a:r>
            <a:r>
              <a:rPr lang="mn-MN" sz="1200" b="1" dirty="0" smtClean="0">
                <a:solidFill>
                  <a:srgbClr val="FFFFFF"/>
                </a:solidFill>
                <a:latin typeface="Arial Narrow" charset="0"/>
                <a:cs typeface="Times New Roman" charset="0"/>
              </a:rPr>
              <a:t> он</a:t>
            </a:r>
            <a:endParaRPr lang="en-US" sz="1200" b="1" dirty="0" smtClean="0">
              <a:solidFill>
                <a:srgbClr val="FFFFFF"/>
              </a:solidFill>
              <a:latin typeface="Arial Narrow" charset="0"/>
              <a:cs typeface="Times New Roman" charset="0"/>
            </a:endParaRPr>
          </a:p>
          <a:p>
            <a:pPr algn="ctr" eaLnBrk="1" hangingPunct="1">
              <a:defRPr/>
            </a:pPr>
            <a:r>
              <a:rPr lang="en-US" b="1" dirty="0" smtClean="0">
                <a:solidFill>
                  <a:srgbClr val="FFFFFF"/>
                </a:solidFill>
                <a:latin typeface="Arial Narrow" charset="0"/>
                <a:cs typeface="Times New Roman" charset="0"/>
              </a:rPr>
              <a:t>1</a:t>
            </a:r>
            <a:br>
              <a:rPr lang="en-US" b="1" dirty="0" smtClean="0">
                <a:solidFill>
                  <a:srgbClr val="FFFFFF"/>
                </a:solidFill>
                <a:latin typeface="Arial Narrow" charset="0"/>
                <a:cs typeface="Times New Roman" charset="0"/>
              </a:rPr>
            </a:br>
            <a:r>
              <a:rPr lang="mn-MN" b="1" dirty="0" smtClean="0">
                <a:solidFill>
                  <a:srgbClr val="FFFFFF"/>
                </a:solidFill>
                <a:latin typeface="Arial Narrow" charset="0"/>
                <a:cs typeface="Times New Roman" charset="0"/>
              </a:rPr>
              <a:t>Ром</a:t>
            </a:r>
            <a:endParaRPr lang="en-US" b="1" dirty="0" smtClean="0">
              <a:solidFill>
                <a:srgbClr val="FFFFFF"/>
              </a:solidFill>
              <a:latin typeface="Arial Narrow" charset="0"/>
              <a:cs typeface="Times New Roman" charset="0"/>
            </a:endParaRPr>
          </a:p>
          <a:p>
            <a:pPr algn="ctr" eaLnBrk="1" hangingPunct="1">
              <a:spcBef>
                <a:spcPct val="50000"/>
              </a:spcBef>
              <a:defRPr/>
            </a:pPr>
            <a:endParaRPr lang="en-US" sz="1000" b="1" dirty="0" smtClean="0">
              <a:solidFill>
                <a:srgbClr val="FFFFFF"/>
              </a:solidFill>
              <a:latin typeface="Arial Narrow" charset="0"/>
              <a:cs typeface="Times New Roman" charset="0"/>
            </a:endParaRPr>
          </a:p>
        </p:txBody>
      </p:sp>
      <p:sp>
        <p:nvSpPr>
          <p:cNvPr id="14"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200" b="1" dirty="0" smtClean="0">
                <a:solidFill>
                  <a:srgbClr val="FFFFFF"/>
                </a:solidFill>
                <a:latin typeface="Arial Narrow" charset="0"/>
                <a:cs typeface="Times New Roman" charset="0"/>
              </a:rPr>
              <a:t>Намар </a:t>
            </a:r>
            <a:r>
              <a:rPr lang="en-US" sz="1200" b="1" dirty="0" smtClean="0">
                <a:solidFill>
                  <a:srgbClr val="FFFFFF"/>
                </a:solidFill>
                <a:latin typeface="Arial Narrow" charset="0"/>
                <a:cs typeface="Times New Roman" charset="0"/>
              </a:rPr>
              <a:t>67-</a:t>
            </a:r>
            <a:br>
              <a:rPr lang="en-US" sz="1200" b="1" dirty="0" smtClean="0">
                <a:solidFill>
                  <a:srgbClr val="FFFFFF"/>
                </a:solidFill>
                <a:latin typeface="Arial Narrow" charset="0"/>
                <a:cs typeface="Times New Roman" charset="0"/>
              </a:rPr>
            </a:br>
            <a:r>
              <a:rPr lang="mn-MN" sz="1200" b="1" dirty="0" smtClean="0">
                <a:solidFill>
                  <a:srgbClr val="FFFFFF"/>
                </a:solidFill>
                <a:latin typeface="Arial Narrow" charset="0"/>
                <a:cs typeface="Times New Roman" charset="0"/>
              </a:rPr>
              <a:t>Хавар</a:t>
            </a:r>
            <a:r>
              <a:rPr lang="en-US" sz="1200" b="1" dirty="0" smtClean="0">
                <a:solidFill>
                  <a:srgbClr val="FFFFFF"/>
                </a:solidFill>
                <a:latin typeface="Arial Narrow" charset="0"/>
                <a:cs typeface="Times New Roman" charset="0"/>
              </a:rPr>
              <a:t> 68</a:t>
            </a:r>
          </a:p>
          <a:p>
            <a:pPr algn="ctr" eaLnBrk="1" hangingPunct="1">
              <a:defRPr/>
            </a:pPr>
            <a:r>
              <a:rPr lang="en-US" b="1" dirty="0" smtClean="0">
                <a:solidFill>
                  <a:srgbClr val="FFFFFF"/>
                </a:solidFill>
                <a:latin typeface="Arial Narrow" charset="0"/>
                <a:cs typeface="Times New Roman" charset="0"/>
              </a:rPr>
              <a:t>2</a:t>
            </a:r>
            <a:br>
              <a:rPr lang="en-US" b="1" dirty="0" smtClean="0">
                <a:solidFill>
                  <a:srgbClr val="FFFFFF"/>
                </a:solidFill>
                <a:latin typeface="Arial Narrow" charset="0"/>
                <a:cs typeface="Times New Roman" charset="0"/>
              </a:rPr>
            </a:br>
            <a:r>
              <a:rPr lang="mn-MN" b="1" dirty="0" smtClean="0">
                <a:solidFill>
                  <a:srgbClr val="FFFFFF"/>
                </a:solidFill>
                <a:latin typeface="Arial Narrow" charset="0"/>
                <a:cs typeface="Times New Roman" charset="0"/>
              </a:rPr>
              <a:t>Ром</a:t>
            </a:r>
            <a:endParaRPr lang="en-US" b="1" dirty="0" smtClean="0">
              <a:solidFill>
                <a:srgbClr val="FFFFFF"/>
              </a:solidFill>
              <a:latin typeface="Arial Narrow" charset="0"/>
              <a:cs typeface="Times New Roman" charset="0"/>
            </a:endParaRPr>
          </a:p>
          <a:p>
            <a:pPr algn="ctr" eaLnBrk="1" hangingPunct="1">
              <a:spcBef>
                <a:spcPct val="50000"/>
              </a:spcBef>
              <a:defRPr/>
            </a:pPr>
            <a:endParaRPr lang="en-US" sz="1000" b="1" dirty="0" smtClean="0">
              <a:solidFill>
                <a:srgbClr val="FFFFFF"/>
              </a:solidFill>
              <a:latin typeface="Arial Narrow" charset="0"/>
              <a:cs typeface="Times New Roman" charset="0"/>
            </a:endParaRPr>
          </a:p>
        </p:txBody>
      </p:sp>
      <p:sp>
        <p:nvSpPr>
          <p:cNvPr id="1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6"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200" b="1" dirty="0" smtClean="0">
                <a:solidFill>
                  <a:srgbClr val="000000"/>
                </a:solidFill>
                <a:latin typeface="Arial Narrow" charset="0"/>
                <a:cs typeface="Times New Roman" charset="0"/>
              </a:rPr>
              <a:t>Хавар </a:t>
            </a:r>
            <a:r>
              <a:rPr lang="en-US" sz="1200" b="1" dirty="0" smtClean="0">
                <a:solidFill>
                  <a:srgbClr val="000000"/>
                </a:solidFill>
                <a:latin typeface="Arial Narrow" charset="0"/>
                <a:cs typeface="Times New Roman" charset="0"/>
              </a:rPr>
              <a:t>62-</a:t>
            </a:r>
            <a:r>
              <a:rPr lang="en-US" sz="1200" b="1" dirty="0">
                <a:solidFill>
                  <a:srgbClr val="000000"/>
                </a:solidFill>
                <a:latin typeface="Arial Narrow" charset="0"/>
                <a:cs typeface="Times New Roman" charset="0"/>
              </a:rPr>
              <a:t/>
            </a:r>
            <a:br>
              <a:rPr lang="en-US" sz="1200" b="1" dirty="0">
                <a:solidFill>
                  <a:srgbClr val="000000"/>
                </a:solidFill>
                <a:latin typeface="Arial Narrow" charset="0"/>
                <a:cs typeface="Times New Roman" charset="0"/>
              </a:rPr>
            </a:br>
            <a:r>
              <a:rPr lang="mn-MN" sz="1200" b="1" dirty="0" smtClean="0">
                <a:solidFill>
                  <a:srgbClr val="000000"/>
                </a:solidFill>
                <a:latin typeface="Arial Narrow" charset="0"/>
                <a:cs typeface="Times New Roman" charset="0"/>
              </a:rPr>
              <a:t>Хавар </a:t>
            </a:r>
            <a:r>
              <a:rPr lang="en-US" sz="1200" b="1" dirty="0" smtClean="0">
                <a:solidFill>
                  <a:srgbClr val="000000"/>
                </a:solidFill>
                <a:latin typeface="Arial Narrow" charset="0"/>
                <a:cs typeface="Times New Roman" charset="0"/>
              </a:rPr>
              <a:t>67</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mn-MN" b="1" dirty="0" smtClean="0">
                <a:solidFill>
                  <a:srgbClr val="000000"/>
                </a:solidFill>
                <a:latin typeface="Arial Narrow" charset="0"/>
                <a:cs typeface="Times New Roman" charset="0"/>
              </a:rPr>
              <a:t>Испани</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17" name="Title 33"/>
          <p:cNvSpPr txBox="1">
            <a:spLocks/>
          </p:cNvSpPr>
          <p:nvPr/>
        </p:nvSpPr>
        <p:spPr bwMode="auto">
          <a:xfrm>
            <a:off x="0" y="268288"/>
            <a:ext cx="7772400" cy="584200"/>
          </a:xfrm>
          <a:prstGeom prst="rect">
            <a:avLst/>
          </a:prstGeom>
          <a:gradFill flip="none" rotWithShape="1">
            <a:gsLst>
              <a:gs pos="0">
                <a:srgbClr val="008000"/>
              </a:gs>
              <a:gs pos="100000">
                <a:srgbClr val="000000"/>
              </a:gs>
            </a:gsLst>
            <a:path path="shape">
              <a:fillToRect l="50000" t="50000" r="50000" b="50000"/>
            </a:path>
            <a:tileRect/>
          </a:gradFill>
          <a:ln>
            <a:noFill/>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vert="horz" wrap="square" lIns="92075" tIns="46038" rIns="92075" bIns="46038" numCol="1" anchor="ctr" anchorCtr="0" compatLnSpc="1">
            <a:prstTxWarp prst="textNoShape">
              <a:avLst/>
            </a:prstTxWarp>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n-MN"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ШГ</a:t>
            </a:r>
            <a:r>
              <a:rPr kumimoji="0" lang="en-US"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 </a:t>
            </a:r>
            <a:r>
              <a:rPr kumimoji="0" lang="mn-MN"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Тойм</a:t>
            </a:r>
            <a:r>
              <a:rPr kumimoji="0" lang="en-US"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 (</a:t>
            </a:r>
            <a:r>
              <a:rPr kumimoji="0" lang="mn-MN"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Ерөнхий</a:t>
            </a:r>
            <a:r>
              <a:rPr kumimoji="0" lang="en-US"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 + </a:t>
            </a:r>
            <a:r>
              <a:rPr kumimoji="0" lang="mn-MN"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Түлхүүх Үгс</a:t>
            </a:r>
            <a:r>
              <a:rPr kumimoji="0" lang="en-US" sz="3200" b="1"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18"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19"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200" b="1" dirty="0" smtClean="0">
                <a:solidFill>
                  <a:srgbClr val="000000"/>
                </a:solidFill>
                <a:latin typeface="Arial Narrow" charset="0"/>
                <a:cs typeface="Times New Roman" charset="0"/>
              </a:rPr>
              <a:t>4 сар </a:t>
            </a:r>
            <a:r>
              <a:rPr lang="en-US" sz="1200" b="1" dirty="0" smtClean="0">
                <a:solidFill>
                  <a:srgbClr val="000000"/>
                </a:solidFill>
                <a:latin typeface="Arial Narrow" charset="0"/>
                <a:cs typeface="Times New Roman" charset="0"/>
              </a:rPr>
              <a:t>50-</a:t>
            </a:r>
            <a:r>
              <a:rPr lang="mn-MN" sz="1200" b="1" dirty="0" smtClean="0">
                <a:solidFill>
                  <a:srgbClr val="000000"/>
                </a:solidFill>
                <a:latin typeface="Arial Narrow" charset="0"/>
                <a:cs typeface="Times New Roman" charset="0"/>
              </a:rPr>
              <a:t>он</a:t>
            </a:r>
            <a:r>
              <a:rPr lang="en-US" sz="1200" b="1" dirty="0">
                <a:solidFill>
                  <a:srgbClr val="000000"/>
                </a:solidFill>
                <a:latin typeface="Arial Narrow" charset="0"/>
                <a:cs typeface="Times New Roman" charset="0"/>
              </a:rPr>
              <a:t/>
            </a:r>
            <a:br>
              <a:rPr lang="en-US" sz="1200" b="1" dirty="0">
                <a:solidFill>
                  <a:srgbClr val="000000"/>
                </a:solidFill>
                <a:latin typeface="Arial Narrow" charset="0"/>
                <a:cs typeface="Times New Roman" charset="0"/>
              </a:rPr>
            </a:br>
            <a:r>
              <a:rPr lang="mn-MN" sz="1200" b="1" dirty="0" smtClean="0">
                <a:solidFill>
                  <a:srgbClr val="000000"/>
                </a:solidFill>
                <a:latin typeface="Arial Narrow" charset="0"/>
                <a:cs typeface="Times New Roman" charset="0"/>
              </a:rPr>
              <a:t>9 сар </a:t>
            </a:r>
            <a:r>
              <a:rPr lang="en-US" sz="1200" b="1" dirty="0" smtClean="0">
                <a:solidFill>
                  <a:srgbClr val="000000"/>
                </a:solidFill>
                <a:latin typeface="Arial Narrow" charset="0"/>
                <a:cs typeface="Times New Roman" charset="0"/>
              </a:rPr>
              <a:t>52</a:t>
            </a:r>
            <a:r>
              <a:rPr lang="mn-MN" sz="1200" b="1" dirty="0" smtClean="0">
                <a:solidFill>
                  <a:srgbClr val="000000"/>
                </a:solidFill>
                <a:latin typeface="Arial Narrow" charset="0"/>
                <a:cs typeface="Times New Roman" charset="0"/>
              </a:rPr>
              <a:t> он</a:t>
            </a:r>
            <a:endParaRPr lang="en-US" sz="1200" b="1" dirty="0">
              <a:solidFill>
                <a:srgbClr val="000000"/>
              </a:solidFill>
              <a:latin typeface="Arial Narrow" charset="0"/>
              <a:cs typeface="Times New Roman" charset="0"/>
            </a:endParaRPr>
          </a:p>
          <a:p>
            <a:pPr algn="ctr" eaLnBrk="1" hangingPunct="1"/>
            <a:r>
              <a:rPr lang="en-US"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mn-MN" b="1" dirty="0" smtClean="0">
                <a:solidFill>
                  <a:srgbClr val="000000"/>
                </a:solidFill>
                <a:latin typeface="Arial Narrow" charset="0"/>
                <a:cs typeface="Times New Roman" charset="0"/>
              </a:rPr>
              <a:t>Эгийн</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0"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Gal</a:t>
            </a:r>
            <a:endParaRPr lang="en-US" sz="1600" smtClean="0">
              <a:solidFill>
                <a:srgbClr val="000000"/>
              </a:solidFill>
              <a:latin typeface="Arial Narrow" charset="0"/>
              <a:cs typeface="Times New Roman" charset="0"/>
            </a:endParaRPr>
          </a:p>
        </p:txBody>
      </p:sp>
      <p:sp>
        <p:nvSpPr>
          <p:cNvPr id="21"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1 Thess</a:t>
            </a:r>
            <a:endParaRPr lang="en-US" sz="1600" smtClean="0">
              <a:solidFill>
                <a:srgbClr val="000000"/>
              </a:solidFill>
              <a:latin typeface="Arial Narrow" charset="0"/>
              <a:cs typeface="Times New Roman" charset="0"/>
            </a:endParaRPr>
          </a:p>
        </p:txBody>
      </p:sp>
      <p:sp>
        <p:nvSpPr>
          <p:cNvPr id="22"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2 Thess</a:t>
            </a:r>
            <a:endParaRPr lang="en-US" sz="1600" smtClean="0">
              <a:solidFill>
                <a:srgbClr val="000000"/>
              </a:solidFill>
              <a:latin typeface="Arial Narrow" charset="0"/>
              <a:cs typeface="Times New Roman" charset="0"/>
            </a:endParaRPr>
          </a:p>
        </p:txBody>
      </p:sp>
      <p:sp>
        <p:nvSpPr>
          <p:cNvPr id="23"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1 Cor</a:t>
            </a:r>
            <a:endParaRPr lang="en-US" sz="1600" smtClean="0">
              <a:solidFill>
                <a:srgbClr val="000000"/>
              </a:solidFill>
              <a:latin typeface="Arial Narrow" charset="0"/>
              <a:cs typeface="Times New Roman" charset="0"/>
            </a:endParaRPr>
          </a:p>
        </p:txBody>
      </p:sp>
      <p:sp>
        <p:nvSpPr>
          <p:cNvPr id="24"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2 Cor</a:t>
            </a:r>
            <a:endParaRPr lang="en-US" sz="1600" smtClean="0">
              <a:solidFill>
                <a:srgbClr val="000000"/>
              </a:solidFill>
              <a:latin typeface="Arial Narrow" charset="0"/>
              <a:cs typeface="Times New Roman" charset="0"/>
            </a:endParaRPr>
          </a:p>
        </p:txBody>
      </p:sp>
      <p:sp>
        <p:nvSpPr>
          <p:cNvPr id="25"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Romans</a:t>
            </a:r>
            <a:endParaRPr lang="en-US" sz="1600" smtClean="0">
              <a:solidFill>
                <a:srgbClr val="000000"/>
              </a:solidFill>
              <a:latin typeface="Arial Narrow" charset="0"/>
              <a:cs typeface="Times New Roman" charset="0"/>
            </a:endParaRPr>
          </a:p>
        </p:txBody>
      </p:sp>
      <p:sp>
        <p:nvSpPr>
          <p:cNvPr id="26"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Eph</a:t>
            </a:r>
            <a:endParaRPr lang="en-US" sz="1600" smtClean="0">
              <a:solidFill>
                <a:srgbClr val="000000"/>
              </a:solidFill>
              <a:latin typeface="Arial Narrow" charset="0"/>
              <a:cs typeface="Times New Roman" charset="0"/>
            </a:endParaRPr>
          </a:p>
        </p:txBody>
      </p:sp>
      <p:sp>
        <p:nvSpPr>
          <p:cNvPr id="27"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Col</a:t>
            </a:r>
            <a:endParaRPr lang="en-US" sz="1600" smtClean="0">
              <a:solidFill>
                <a:srgbClr val="000000"/>
              </a:solidFill>
              <a:latin typeface="Arial Narrow" charset="0"/>
              <a:cs typeface="Times New Roman" charset="0"/>
            </a:endParaRPr>
          </a:p>
        </p:txBody>
      </p:sp>
      <p:sp>
        <p:nvSpPr>
          <p:cNvPr id="28"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Philem</a:t>
            </a:r>
            <a:endParaRPr lang="en-US" sz="1600" smtClean="0">
              <a:solidFill>
                <a:srgbClr val="000000"/>
              </a:solidFill>
              <a:latin typeface="Arial Narrow" charset="0"/>
              <a:cs typeface="Times New Roman" charset="0"/>
            </a:endParaRPr>
          </a:p>
        </p:txBody>
      </p:sp>
      <p:sp>
        <p:nvSpPr>
          <p:cNvPr id="29"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Phil</a:t>
            </a:r>
            <a:endParaRPr lang="en-US" sz="1600" smtClean="0">
              <a:solidFill>
                <a:srgbClr val="000000"/>
              </a:solidFill>
              <a:latin typeface="Arial Narrow" charset="0"/>
              <a:cs typeface="Times New Roman" charset="0"/>
            </a:endParaRPr>
          </a:p>
        </p:txBody>
      </p:sp>
      <p:sp>
        <p:nvSpPr>
          <p:cNvPr id="30"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1 Tim</a:t>
            </a:r>
            <a:endParaRPr lang="en-US" sz="1600" smtClean="0">
              <a:solidFill>
                <a:srgbClr val="000000"/>
              </a:solidFill>
              <a:latin typeface="Arial Narrow" charset="0"/>
              <a:cs typeface="Times New Roman" charset="0"/>
            </a:endParaRPr>
          </a:p>
        </p:txBody>
      </p:sp>
      <p:sp>
        <p:nvSpPr>
          <p:cNvPr id="31"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Titus</a:t>
            </a:r>
            <a:endParaRPr lang="en-US" sz="1600" smtClean="0">
              <a:solidFill>
                <a:srgbClr val="000000"/>
              </a:solidFill>
              <a:latin typeface="Arial Narrow" charset="0"/>
              <a:cs typeface="Times New Roman" charset="0"/>
            </a:endParaRPr>
          </a:p>
        </p:txBody>
      </p:sp>
      <p:sp>
        <p:nvSpPr>
          <p:cNvPr id="32"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2 Tim</a:t>
            </a:r>
            <a:endParaRPr lang="en-US" sz="1600" smtClean="0">
              <a:solidFill>
                <a:srgbClr val="000000"/>
              </a:solidFill>
              <a:latin typeface="Arial Narrow" charset="0"/>
              <a:cs typeface="Times New Roman" charset="0"/>
            </a:endParaRPr>
          </a:p>
        </p:txBody>
      </p:sp>
      <p:sp>
        <p:nvSpPr>
          <p:cNvPr id="33"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Matt</a:t>
            </a:r>
            <a:endParaRPr lang="en-US" sz="1600" smtClean="0">
              <a:solidFill>
                <a:srgbClr val="FFFFFF"/>
              </a:solidFill>
              <a:latin typeface="Arial Narrow" charset="0"/>
              <a:cs typeface="Times New Roman" charset="0"/>
            </a:endParaRPr>
          </a:p>
        </p:txBody>
      </p:sp>
      <p:sp>
        <p:nvSpPr>
          <p:cNvPr id="34"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Luke</a:t>
            </a:r>
            <a:endParaRPr lang="en-US" sz="1600" smtClean="0">
              <a:solidFill>
                <a:srgbClr val="FFFFFF"/>
              </a:solidFill>
              <a:latin typeface="Arial Narrow" charset="0"/>
              <a:cs typeface="Times New Roman" charset="0"/>
            </a:endParaRPr>
          </a:p>
        </p:txBody>
      </p:sp>
      <p:sp>
        <p:nvSpPr>
          <p:cNvPr id="35"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John</a:t>
            </a:r>
            <a:endParaRPr lang="en-US" sz="1600" smtClean="0">
              <a:solidFill>
                <a:srgbClr val="FFFFFF"/>
              </a:solidFill>
              <a:latin typeface="Arial Narrow" charset="0"/>
              <a:cs typeface="Times New Roman" charset="0"/>
            </a:endParaRPr>
          </a:p>
        </p:txBody>
      </p:sp>
      <p:sp>
        <p:nvSpPr>
          <p:cNvPr id="36"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Mark</a:t>
            </a:r>
            <a:endParaRPr lang="en-US" sz="1600" smtClean="0">
              <a:solidFill>
                <a:srgbClr val="FFFFFF"/>
              </a:solidFill>
              <a:latin typeface="Arial Narrow" charset="0"/>
              <a:cs typeface="Times New Roman" charset="0"/>
            </a:endParaRPr>
          </a:p>
        </p:txBody>
      </p:sp>
      <p:sp>
        <p:nvSpPr>
          <p:cNvPr id="37"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James</a:t>
            </a:r>
            <a:endParaRPr lang="en-US" sz="1600" smtClean="0">
              <a:solidFill>
                <a:srgbClr val="000000"/>
              </a:solidFill>
              <a:latin typeface="Arial Narrow" charset="0"/>
              <a:cs typeface="Times New Roman" charset="0"/>
            </a:endParaRPr>
          </a:p>
        </p:txBody>
      </p:sp>
      <p:sp>
        <p:nvSpPr>
          <p:cNvPr id="38"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1 Pet</a:t>
            </a:r>
            <a:endParaRPr lang="en-US" sz="1600" smtClean="0">
              <a:solidFill>
                <a:srgbClr val="000000"/>
              </a:solidFill>
              <a:latin typeface="Arial Narrow" charset="0"/>
              <a:cs typeface="Times New Roman" charset="0"/>
            </a:endParaRPr>
          </a:p>
        </p:txBody>
      </p:sp>
      <p:sp>
        <p:nvSpPr>
          <p:cNvPr id="39"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2 Pet</a:t>
            </a:r>
            <a:endParaRPr lang="en-US" sz="1600" smtClean="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000000"/>
                </a:solidFill>
                <a:latin typeface="Arial Narrow" charset="0"/>
                <a:cs typeface="Times New Roman" charset="0"/>
              </a:rPr>
              <a:t>Heb</a:t>
            </a:r>
            <a:endParaRPr lang="en-US" sz="1600" smtClean="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ru-RU" sz="1800" b="1" dirty="0" smtClean="0">
                <a:solidFill>
                  <a:srgbClr val="000000"/>
                </a:solidFill>
                <a:latin typeface="Arial Narrow" charset="0"/>
                <a:cs typeface="Times New Roman" charset="0"/>
              </a:rPr>
              <a:t>Иуда</a:t>
            </a:r>
            <a:endParaRPr lang="en-US" sz="1600" dirty="0" smtClean="0">
              <a:solidFill>
                <a:srgbClr val="000000"/>
              </a:solidFill>
              <a:latin typeface="Arial Narrow" charset="0"/>
              <a:cs typeface="Times New Roman" charset="0"/>
            </a:endParaRPr>
          </a:p>
        </p:txBody>
      </p:sp>
      <p:sp>
        <p:nvSpPr>
          <p:cNvPr id="42"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smtClean="0">
                <a:solidFill>
                  <a:srgbClr val="FFFFFF"/>
                </a:solidFill>
                <a:latin typeface="Arial Narrow" charset="0"/>
                <a:cs typeface="Times New Roman" charset="0"/>
              </a:rPr>
              <a:t>Acts</a:t>
            </a:r>
            <a:endParaRPr lang="en-US" sz="1600" smtClean="0">
              <a:solidFill>
                <a:srgbClr val="FFFFFF"/>
              </a:solidFill>
              <a:latin typeface="Arial Narrow" charset="0"/>
              <a:cs typeface="Times New Roman" charset="0"/>
            </a:endParaRPr>
          </a:p>
        </p:txBody>
      </p:sp>
      <p:sp>
        <p:nvSpPr>
          <p:cNvPr id="43" name="Text Box 19"/>
          <p:cNvSpPr txBox="1">
            <a:spLocks noChangeArrowheads="1"/>
          </p:cNvSpPr>
          <p:nvPr/>
        </p:nvSpPr>
        <p:spPr bwMode="auto">
          <a:xfrm>
            <a:off x="152400" y="5257801"/>
            <a:ext cx="1800225" cy="646331"/>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FFFFFF"/>
                </a:solidFill>
                <a:latin typeface="Arial Narrow" charset="0"/>
                <a:cs typeface="Times New Roman" charset="0"/>
              </a:rPr>
              <a:t>Сайнмэдээнүүд</a:t>
            </a:r>
            <a:r>
              <a:rPr lang="en-US" sz="1800" b="1" dirty="0" smtClean="0">
                <a:solidFill>
                  <a:srgbClr val="FFFFFF"/>
                </a:solidFill>
                <a:latin typeface="Arial Narrow" charset="0"/>
                <a:cs typeface="Times New Roman" charset="0"/>
              </a:rPr>
              <a:t> &amp;</a:t>
            </a:r>
            <a:r>
              <a:rPr lang="mn-MN" sz="1800" b="1" dirty="0" smtClean="0">
                <a:solidFill>
                  <a:srgbClr val="FFFFFF"/>
                </a:solidFill>
                <a:latin typeface="Arial Narrow" charset="0"/>
                <a:cs typeface="Times New Roman" charset="0"/>
              </a:rPr>
              <a:t>Үйлс</a:t>
            </a:r>
            <a:endParaRPr lang="en-US" sz="1600" dirty="0" smtClean="0">
              <a:solidFill>
                <a:srgbClr val="FFFFFF"/>
              </a:solidFill>
              <a:latin typeface="Arial Narrow" charset="0"/>
              <a:cs typeface="Times New Roman" charset="0"/>
            </a:endParaRPr>
          </a:p>
        </p:txBody>
      </p:sp>
      <p:sp>
        <p:nvSpPr>
          <p:cNvPr id="44" name="Text Box 19"/>
          <p:cNvSpPr txBox="1">
            <a:spLocks noChangeArrowheads="1"/>
          </p:cNvSpPr>
          <p:nvPr/>
        </p:nvSpPr>
        <p:spPr bwMode="auto">
          <a:xfrm>
            <a:off x="152400" y="5867401"/>
            <a:ext cx="1800225" cy="646331"/>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Паулын Захидлууд</a:t>
            </a:r>
            <a:endParaRPr lang="en-US" sz="1600" dirty="0" smtClean="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152400" y="6421438"/>
            <a:ext cx="1800225" cy="646331"/>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Ерөнхий Захидлууд</a:t>
            </a:r>
            <a:endParaRPr lang="en-US" sz="1600" dirty="0" smtClean="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990600" y="4114800"/>
            <a:ext cx="792163" cy="36933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800" b="1" dirty="0" smtClean="0">
                <a:solidFill>
                  <a:srgbClr val="000000"/>
                </a:solidFill>
                <a:latin typeface="Arial Narrow" charset="0"/>
                <a:cs typeface="Times New Roman" charset="0"/>
              </a:rPr>
              <a:t>Зөвтгөх</a:t>
            </a:r>
            <a:endParaRPr lang="en-US" sz="1200" dirty="0">
              <a:solidFill>
                <a:srgbClr val="000000"/>
              </a:solidFill>
              <a:latin typeface="Arial Narrow" charset="0"/>
              <a:cs typeface="Times New Roman" charset="0"/>
            </a:endParaRPr>
          </a:p>
        </p:txBody>
      </p:sp>
      <p:sp>
        <p:nvSpPr>
          <p:cNvPr id="47" name="Text Box 20"/>
          <p:cNvSpPr txBox="1">
            <a:spLocks noChangeArrowheads="1"/>
          </p:cNvSpPr>
          <p:nvPr/>
        </p:nvSpPr>
        <p:spPr bwMode="auto">
          <a:xfrm>
            <a:off x="2713038" y="3962400"/>
            <a:ext cx="792162" cy="646331"/>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Шүүрэлт</a:t>
            </a:r>
            <a:endParaRPr lang="en-US" sz="1600" dirty="0" smtClean="0">
              <a:solidFill>
                <a:srgbClr val="000000"/>
              </a:solidFill>
              <a:latin typeface="Arial Narrow" charset="0"/>
              <a:cs typeface="Times New Roman" charset="0"/>
            </a:endParaRPr>
          </a:p>
        </p:txBody>
      </p:sp>
      <p:sp>
        <p:nvSpPr>
          <p:cNvPr id="48" name="Text Box 21"/>
          <p:cNvSpPr txBox="1">
            <a:spLocks noChangeArrowheads="1"/>
          </p:cNvSpPr>
          <p:nvPr/>
        </p:nvSpPr>
        <p:spPr bwMode="auto">
          <a:xfrm>
            <a:off x="2713038" y="4572000"/>
            <a:ext cx="792162" cy="30777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400" b="1" dirty="0" smtClean="0">
                <a:solidFill>
                  <a:srgbClr val="000000"/>
                </a:solidFill>
                <a:latin typeface="Arial Narrow" charset="0"/>
                <a:cs typeface="Times New Roman" charset="0"/>
              </a:rPr>
              <a:t>Гамшиг</a:t>
            </a:r>
            <a:endParaRPr lang="en-US" sz="1200" dirty="0">
              <a:solidFill>
                <a:srgbClr val="000000"/>
              </a:solidFill>
              <a:latin typeface="Arial Narrow" charset="0"/>
              <a:cs typeface="Times New Roman" charset="0"/>
            </a:endParaRPr>
          </a:p>
        </p:txBody>
      </p:sp>
      <p:sp>
        <p:nvSpPr>
          <p:cNvPr id="49" name="Text Box 22"/>
          <p:cNvSpPr txBox="1">
            <a:spLocks noChangeArrowheads="1"/>
          </p:cNvSpPr>
          <p:nvPr/>
        </p:nvSpPr>
        <p:spPr bwMode="auto">
          <a:xfrm>
            <a:off x="3810000" y="4157663"/>
            <a:ext cx="792163" cy="338554"/>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600" b="1" dirty="0" smtClean="0">
                <a:solidFill>
                  <a:srgbClr val="000000"/>
                </a:solidFill>
                <a:latin typeface="Arial Narrow" charset="0"/>
                <a:cs typeface="Times New Roman" charset="0"/>
              </a:rPr>
              <a:t>Ариусга</a:t>
            </a:r>
            <a:endParaRPr lang="en-US" sz="1400" dirty="0">
              <a:solidFill>
                <a:srgbClr val="000000"/>
              </a:solidFill>
              <a:latin typeface="Arial Narrow" charset="0"/>
              <a:cs typeface="Times New Roman" charset="0"/>
            </a:endParaRPr>
          </a:p>
        </p:txBody>
      </p:sp>
      <p:sp>
        <p:nvSpPr>
          <p:cNvPr id="50" name="Text Box 23"/>
          <p:cNvSpPr txBox="1">
            <a:spLocks noChangeArrowheads="1"/>
          </p:cNvSpPr>
          <p:nvPr/>
        </p:nvSpPr>
        <p:spPr bwMode="auto">
          <a:xfrm>
            <a:off x="3810000" y="4600575"/>
            <a:ext cx="792163" cy="36933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800" b="1" dirty="0" smtClean="0">
                <a:solidFill>
                  <a:srgbClr val="000000"/>
                </a:solidFill>
                <a:latin typeface="Arial Narrow" charset="0"/>
                <a:cs typeface="Times New Roman" charset="0"/>
              </a:rPr>
              <a:t>Элч</a:t>
            </a:r>
            <a:endParaRPr lang="en-US" sz="1600" dirty="0">
              <a:solidFill>
                <a:srgbClr val="000000"/>
              </a:solidFill>
              <a:latin typeface="Arial Narrow" charset="0"/>
              <a:cs typeface="Times New Roman" charset="0"/>
            </a:endParaRPr>
          </a:p>
        </p:txBody>
      </p:sp>
      <p:sp>
        <p:nvSpPr>
          <p:cNvPr id="51" name="Text Box 24"/>
          <p:cNvSpPr txBox="1">
            <a:spLocks noChangeArrowheads="1"/>
          </p:cNvSpPr>
          <p:nvPr/>
        </p:nvSpPr>
        <p:spPr bwMode="auto">
          <a:xfrm>
            <a:off x="3810000" y="5080000"/>
            <a:ext cx="792163" cy="30777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400" b="1" dirty="0" smtClean="0">
                <a:solidFill>
                  <a:srgbClr val="000000"/>
                </a:solidFill>
                <a:latin typeface="Arial Narrow" charset="0"/>
                <a:cs typeface="Times New Roman" charset="0"/>
              </a:rPr>
              <a:t>Зөвт</a:t>
            </a:r>
            <a:endParaRPr lang="en-US" sz="1200" dirty="0">
              <a:solidFill>
                <a:srgbClr val="000000"/>
              </a:solidFill>
              <a:latin typeface="Arial Narrow" charset="0"/>
              <a:cs typeface="Times New Roman" charset="0"/>
            </a:endParaRPr>
          </a:p>
        </p:txBody>
      </p:sp>
      <p:sp>
        <p:nvSpPr>
          <p:cNvPr id="52" name="Text Box 25"/>
          <p:cNvSpPr txBox="1">
            <a:spLocks noChangeArrowheads="1"/>
          </p:cNvSpPr>
          <p:nvPr/>
        </p:nvSpPr>
        <p:spPr bwMode="auto">
          <a:xfrm>
            <a:off x="5486400" y="41148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Нэгдэл</a:t>
            </a:r>
            <a:endParaRPr lang="en-US" sz="1600" dirty="0" smtClean="0">
              <a:solidFill>
                <a:srgbClr val="000000"/>
              </a:solidFill>
              <a:latin typeface="Arial Narrow" charset="0"/>
              <a:cs typeface="Times New Roman" charset="0"/>
            </a:endParaRPr>
          </a:p>
        </p:txBody>
      </p:sp>
      <p:sp>
        <p:nvSpPr>
          <p:cNvPr id="53" name="Text Box 26"/>
          <p:cNvSpPr txBox="1">
            <a:spLocks noChangeArrowheads="1"/>
          </p:cNvSpPr>
          <p:nvPr/>
        </p:nvSpPr>
        <p:spPr bwMode="auto">
          <a:xfrm>
            <a:off x="5486400" y="45720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Бурхан</a:t>
            </a:r>
            <a:endParaRPr lang="en-US" sz="1600" dirty="0" smtClean="0">
              <a:solidFill>
                <a:srgbClr val="000000"/>
              </a:solidFill>
              <a:latin typeface="Arial Narrow" charset="0"/>
              <a:cs typeface="Times New Roman" charset="0"/>
            </a:endParaRPr>
          </a:p>
        </p:txBody>
      </p:sp>
      <p:sp>
        <p:nvSpPr>
          <p:cNvPr id="54" name="Text Box 27"/>
          <p:cNvSpPr txBox="1">
            <a:spLocks noChangeArrowheads="1"/>
          </p:cNvSpPr>
          <p:nvPr/>
        </p:nvSpPr>
        <p:spPr bwMode="auto">
          <a:xfrm>
            <a:off x="5486400" y="5057775"/>
            <a:ext cx="792163" cy="338554"/>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600" b="1" dirty="0" smtClean="0">
                <a:solidFill>
                  <a:srgbClr val="000000"/>
                </a:solidFill>
                <a:latin typeface="Arial Narrow" charset="0"/>
                <a:cs typeface="Times New Roman" charset="0"/>
              </a:rPr>
              <a:t>Уучлал</a:t>
            </a:r>
            <a:endParaRPr lang="en-US" sz="1400" dirty="0">
              <a:solidFill>
                <a:srgbClr val="000000"/>
              </a:solidFill>
              <a:latin typeface="Arial Narrow" charset="0"/>
              <a:cs typeface="Times New Roman" charset="0"/>
            </a:endParaRPr>
          </a:p>
        </p:txBody>
      </p:sp>
      <p:sp>
        <p:nvSpPr>
          <p:cNvPr id="55" name="Text Box 28"/>
          <p:cNvSpPr txBox="1">
            <a:spLocks noChangeArrowheads="1"/>
          </p:cNvSpPr>
          <p:nvPr/>
        </p:nvSpPr>
        <p:spPr bwMode="auto">
          <a:xfrm>
            <a:off x="5486400" y="5486400"/>
            <a:ext cx="792163" cy="646331"/>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Хандлага</a:t>
            </a:r>
            <a:endParaRPr lang="en-US" sz="1600" dirty="0" smtClean="0">
              <a:solidFill>
                <a:srgbClr val="000000"/>
              </a:solidFill>
              <a:latin typeface="Arial Narrow" charset="0"/>
              <a:cs typeface="Times New Roman" charset="0"/>
            </a:endParaRPr>
          </a:p>
        </p:txBody>
      </p:sp>
      <p:sp>
        <p:nvSpPr>
          <p:cNvPr id="56" name="Text Box 29"/>
          <p:cNvSpPr txBox="1">
            <a:spLocks noChangeArrowheads="1"/>
          </p:cNvSpPr>
          <p:nvPr/>
        </p:nvSpPr>
        <p:spPr bwMode="auto">
          <a:xfrm>
            <a:off x="6446838" y="4114800"/>
            <a:ext cx="792162"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Дэс</a:t>
            </a:r>
            <a:endParaRPr lang="en-US" sz="1600" dirty="0" smtClean="0">
              <a:solidFill>
                <a:srgbClr val="000000"/>
              </a:solidFill>
              <a:latin typeface="Arial Narrow" charset="0"/>
              <a:cs typeface="Times New Roman" charset="0"/>
            </a:endParaRPr>
          </a:p>
        </p:txBody>
      </p:sp>
      <p:sp>
        <p:nvSpPr>
          <p:cNvPr id="57"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600" b="1" dirty="0" smtClean="0">
                <a:solidFill>
                  <a:srgbClr val="000000"/>
                </a:solidFill>
                <a:latin typeface="Arial Narrow" charset="0"/>
                <a:cs typeface="Times New Roman" charset="0"/>
              </a:rPr>
              <a:t>Зан</a:t>
            </a:r>
            <a:endParaRPr lang="en-US" sz="1600" dirty="0">
              <a:solidFill>
                <a:srgbClr val="000000"/>
              </a:solidFill>
              <a:latin typeface="Arial Narrow" charset="0"/>
              <a:cs typeface="Times New Roman" charset="0"/>
            </a:endParaRPr>
          </a:p>
        </p:txBody>
      </p:sp>
      <p:sp>
        <p:nvSpPr>
          <p:cNvPr id="58" name="Text Box 31"/>
          <p:cNvSpPr txBox="1">
            <a:spLocks noChangeArrowheads="1"/>
          </p:cNvSpPr>
          <p:nvPr/>
        </p:nvSpPr>
        <p:spPr bwMode="auto">
          <a:xfrm>
            <a:off x="7391400" y="4114800"/>
            <a:ext cx="792163" cy="36933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Сургаал</a:t>
            </a:r>
            <a:endParaRPr lang="en-US" sz="1600" dirty="0" smtClean="0">
              <a:solidFill>
                <a:srgbClr val="000000"/>
              </a:solidFill>
              <a:latin typeface="Arial Narrow" charset="0"/>
              <a:cs typeface="Times New Roman" charset="0"/>
            </a:endParaRPr>
          </a:p>
        </p:txBody>
      </p:sp>
      <p:sp>
        <p:nvSpPr>
          <p:cNvPr id="59" name="Text Box 19"/>
          <p:cNvSpPr txBox="1">
            <a:spLocks noChangeArrowheads="1"/>
          </p:cNvSpPr>
          <p:nvPr/>
        </p:nvSpPr>
        <p:spPr bwMode="auto">
          <a:xfrm>
            <a:off x="990600" y="3657600"/>
            <a:ext cx="792163" cy="584775"/>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600" b="1" dirty="0" smtClean="0">
                <a:solidFill>
                  <a:srgbClr val="FFFFFF"/>
                </a:solidFill>
                <a:latin typeface="Arial Narrow" charset="0"/>
                <a:cs typeface="Times New Roman" charset="0"/>
              </a:rPr>
              <a:t>Хаанчлал</a:t>
            </a:r>
            <a:endParaRPr lang="en-US" sz="1400" dirty="0">
              <a:solidFill>
                <a:srgbClr val="FFFFFF"/>
              </a:solidFill>
              <a:latin typeface="Arial Narrow" charset="0"/>
              <a:cs typeface="Times New Roman" charset="0"/>
            </a:endParaRPr>
          </a:p>
        </p:txBody>
      </p:sp>
      <p:sp>
        <p:nvSpPr>
          <p:cNvPr id="6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1" name="Text Box 31"/>
          <p:cNvSpPr txBox="1">
            <a:spLocks noChangeArrowheads="1"/>
          </p:cNvSpPr>
          <p:nvPr/>
        </p:nvSpPr>
        <p:spPr bwMode="auto">
          <a:xfrm>
            <a:off x="7391400" y="3657600"/>
            <a:ext cx="792163" cy="369332"/>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FFFFFF"/>
                </a:solidFill>
                <a:latin typeface="Arial Narrow" charset="0"/>
                <a:cs typeface="Times New Roman" charset="0"/>
              </a:rPr>
              <a:t>Итгэх</a:t>
            </a:r>
            <a:endParaRPr lang="en-US" sz="1600" dirty="0" smtClean="0">
              <a:solidFill>
                <a:srgbClr val="FFFFFF"/>
              </a:solidFill>
              <a:latin typeface="Arial Narrow" charset="0"/>
              <a:cs typeface="Times New Roman" charset="0"/>
            </a:endParaRPr>
          </a:p>
        </p:txBody>
      </p:sp>
      <p:sp>
        <p:nvSpPr>
          <p:cNvPr id="62" name="Text Box 29"/>
          <p:cNvSpPr txBox="1">
            <a:spLocks noChangeArrowheads="1"/>
          </p:cNvSpPr>
          <p:nvPr/>
        </p:nvSpPr>
        <p:spPr bwMode="auto">
          <a:xfrm>
            <a:off x="6446838" y="3581400"/>
            <a:ext cx="792162" cy="646331"/>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FFFFFF"/>
                </a:solidFill>
                <a:latin typeface="Arial Narrow" charset="0"/>
                <a:cs typeface="Times New Roman" charset="0"/>
              </a:rPr>
              <a:t>Дагалдагч</a:t>
            </a:r>
            <a:endParaRPr lang="en-US" sz="1600" dirty="0" smtClean="0">
              <a:solidFill>
                <a:srgbClr val="FFFFFF"/>
              </a:solidFill>
              <a:latin typeface="Arial Narrow" charset="0"/>
              <a:cs typeface="Times New Roman" charset="0"/>
            </a:endParaRPr>
          </a:p>
        </p:txBody>
      </p:sp>
      <p:sp>
        <p:nvSpPr>
          <p:cNvPr id="63" name="Text Box 19"/>
          <p:cNvSpPr txBox="1">
            <a:spLocks noChangeArrowheads="1"/>
          </p:cNvSpPr>
          <p:nvPr/>
        </p:nvSpPr>
        <p:spPr bwMode="auto">
          <a:xfrm>
            <a:off x="9906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Ажил</a:t>
            </a:r>
            <a:endParaRPr lang="en-US" sz="1600" dirty="0" smtClean="0">
              <a:solidFill>
                <a:srgbClr val="000000"/>
              </a:solidFill>
              <a:latin typeface="Arial Narrow" charset="0"/>
              <a:cs typeface="Times New Roman" charset="0"/>
            </a:endParaRPr>
          </a:p>
        </p:txBody>
      </p:sp>
      <p:sp>
        <p:nvSpPr>
          <p:cNvPr id="64" name="Text Box 19"/>
          <p:cNvSpPr txBox="1">
            <a:spLocks noChangeArrowheads="1"/>
          </p:cNvSpPr>
          <p:nvPr/>
        </p:nvSpPr>
        <p:spPr bwMode="auto">
          <a:xfrm>
            <a:off x="6446838" y="5029200"/>
            <a:ext cx="792162" cy="338554"/>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600" b="1" dirty="0" smtClean="0">
                <a:solidFill>
                  <a:srgbClr val="000000"/>
                </a:solidFill>
                <a:latin typeface="Arial Narrow" charset="0"/>
                <a:cs typeface="Times New Roman" charset="0"/>
              </a:rPr>
              <a:t>Зовлон</a:t>
            </a:r>
            <a:endParaRPr lang="en-US" sz="1400" dirty="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6446838" y="5486400"/>
            <a:ext cx="792162" cy="307777"/>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400" b="1" dirty="0" smtClean="0">
                <a:solidFill>
                  <a:srgbClr val="000000"/>
                </a:solidFill>
                <a:latin typeface="Arial Narrow" charset="0"/>
                <a:cs typeface="Times New Roman" charset="0"/>
              </a:rPr>
              <a:t>Мэдлэг</a:t>
            </a:r>
            <a:endParaRPr lang="en-US" sz="1200" dirty="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7391400" y="4572000"/>
            <a:ext cx="792163" cy="369332"/>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sz="1800" b="1" dirty="0" smtClean="0">
                <a:solidFill>
                  <a:srgbClr val="000000"/>
                </a:solidFill>
                <a:latin typeface="Arial Narrow" charset="0"/>
                <a:cs typeface="Times New Roman" charset="0"/>
              </a:rPr>
              <a:t>Ер бус</a:t>
            </a:r>
            <a:endParaRPr lang="en-US" sz="1600" dirty="0" smtClean="0">
              <a:solidFill>
                <a:srgbClr val="000000"/>
              </a:solidFill>
              <a:latin typeface="Arial Narrow" charset="0"/>
              <a:cs typeface="Times New Roman" charset="0"/>
            </a:endParaRPr>
          </a:p>
        </p:txBody>
      </p:sp>
      <p:sp>
        <p:nvSpPr>
          <p:cNvPr id="67" name="Text Box 19"/>
          <p:cNvSpPr txBox="1">
            <a:spLocks noChangeArrowheads="1"/>
          </p:cNvSpPr>
          <p:nvPr/>
        </p:nvSpPr>
        <p:spPr bwMode="auto">
          <a:xfrm>
            <a:off x="8305800" y="4187825"/>
            <a:ext cx="792163" cy="52322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400" b="1" dirty="0" smtClean="0">
                <a:solidFill>
                  <a:srgbClr val="000000"/>
                </a:solidFill>
                <a:latin typeface="Arial Narrow" charset="0"/>
                <a:cs typeface="Times New Roman" charset="0"/>
              </a:rPr>
              <a:t>Дүр Эсгэгч</a:t>
            </a:r>
            <a:endParaRPr lang="en-US" sz="1200" dirty="0">
              <a:solidFill>
                <a:srgbClr val="000000"/>
              </a:solidFill>
              <a:latin typeface="Arial Narrow" charset="0"/>
              <a:cs typeface="Times New Roman" charset="0"/>
            </a:endParaRPr>
          </a:p>
        </p:txBody>
      </p:sp>
      <p:sp>
        <p:nvSpPr>
          <p:cNvPr id="68"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6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mn-MN" sz="1200" b="1" dirty="0" smtClean="0">
                <a:solidFill>
                  <a:srgbClr val="FFFFFF"/>
                </a:solidFill>
                <a:latin typeface="Arial Narrow" charset="0"/>
                <a:cs typeface="Times New Roman" charset="0"/>
              </a:rPr>
              <a:t>Зун</a:t>
            </a:r>
            <a:r>
              <a:rPr lang="en-US" sz="1200" b="1" dirty="0" smtClean="0">
                <a:solidFill>
                  <a:srgbClr val="FFFFFF"/>
                </a:solidFill>
                <a:latin typeface="Arial Narrow" charset="0"/>
                <a:cs typeface="Times New Roman" charset="0"/>
              </a:rPr>
              <a:t> </a:t>
            </a:r>
            <a:r>
              <a:rPr lang="en-US" sz="1200" b="1" dirty="0">
                <a:solidFill>
                  <a:srgbClr val="FFFFFF"/>
                </a:solidFill>
                <a:latin typeface="Arial Narrow" charset="0"/>
                <a:cs typeface="Times New Roman" charset="0"/>
              </a:rPr>
              <a:t>35-</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37</a:t>
            </a:r>
          </a:p>
          <a:p>
            <a:pPr algn="ctr" eaLnBrk="1" hangingPunct="1">
              <a:spcBef>
                <a:spcPct val="50000"/>
              </a:spcBef>
            </a:pPr>
            <a:r>
              <a:rPr lang="mn-MN" sz="1600" b="1" dirty="0" smtClean="0">
                <a:solidFill>
                  <a:srgbClr val="FFFFFF"/>
                </a:solidFill>
                <a:latin typeface="Arial Narrow" charset="0"/>
                <a:cs typeface="Times New Roman" charset="0"/>
              </a:rPr>
              <a:t>Дамаск</a:t>
            </a:r>
            <a:r>
              <a:rPr lang="en-US" sz="1600" b="1" dirty="0">
                <a:solidFill>
                  <a:srgbClr val="FFFFFF"/>
                </a:solidFill>
                <a:latin typeface="Arial Narrow" charset="0"/>
                <a:cs typeface="Times New Roman" charset="0"/>
              </a:rPr>
              <a:t/>
            </a:r>
            <a:br>
              <a:rPr lang="en-US" sz="1600" b="1" dirty="0">
                <a:solidFill>
                  <a:srgbClr val="FFFFFF"/>
                </a:solidFill>
                <a:latin typeface="Arial Narrow" charset="0"/>
                <a:cs typeface="Times New Roman" charset="0"/>
              </a:rPr>
            </a:br>
            <a:r>
              <a:rPr lang="en-US" sz="1600" b="1" dirty="0" smtClean="0">
                <a:solidFill>
                  <a:srgbClr val="FFFFFF"/>
                </a:solidFill>
                <a:latin typeface="Arial Narrow" charset="0"/>
                <a:cs typeface="Times New Roman" charset="0"/>
              </a:rPr>
              <a:t>A</a:t>
            </a:r>
            <a:r>
              <a:rPr lang="mn-MN" sz="1600" b="1" dirty="0" smtClean="0">
                <a:solidFill>
                  <a:srgbClr val="FFFFFF"/>
                </a:solidFill>
                <a:latin typeface="Arial Narrow" charset="0"/>
                <a:cs typeface="Times New Roman" charset="0"/>
              </a:rPr>
              <a:t>нтиох</a:t>
            </a:r>
            <a:endParaRPr lang="en-US" sz="1600" b="1" dirty="0">
              <a:solidFill>
                <a:srgbClr val="FFFFFF"/>
              </a:solidFill>
              <a:latin typeface="Arial Narrow" charset="0"/>
              <a:cs typeface="Times New Roman" charset="0"/>
            </a:endParaRP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mn-MN" b="1" dirty="0" smtClean="0">
                <a:solidFill>
                  <a:srgbClr val="FFFFFF"/>
                </a:solidFill>
                <a:latin typeface="Arial Narrow" charset="0"/>
                <a:cs typeface="Times New Roman" charset="0"/>
              </a:rPr>
              <a:t>Ром</a:t>
            </a:r>
            <a:endParaRPr lang="en-US" sz="1000" b="1" dirty="0" smtClean="0">
              <a:solidFill>
                <a:srgbClr val="FFFFFF"/>
              </a:solidFill>
              <a:latin typeface="Arial Narrow" charset="0"/>
              <a:cs typeface="Times New Roman" charset="0"/>
            </a:endParaRPr>
          </a:p>
        </p:txBody>
      </p:sp>
      <p:sp>
        <p:nvSpPr>
          <p:cNvPr id="71"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mn-MN" sz="1800" b="1" dirty="0" smtClean="0">
                <a:solidFill>
                  <a:srgbClr val="FFFFFF"/>
                </a:solidFill>
                <a:latin typeface="Arial Narrow" charset="0"/>
                <a:cs typeface="Times New Roman" charset="0"/>
              </a:rPr>
              <a:t>Аялалууд</a:t>
            </a:r>
            <a:endParaRPr lang="en-US" b="1" dirty="0">
              <a:solidFill>
                <a:srgbClr val="FFFFFF"/>
              </a:solidFill>
              <a:latin typeface="Arial Narrow" charset="0"/>
              <a:cs typeface="Times New Roman" charset="0"/>
            </a:endParaRPr>
          </a:p>
        </p:txBody>
      </p:sp>
      <p:sp>
        <p:nvSpPr>
          <p:cNvPr id="72"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73"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mn-MN" sz="1800" b="1" dirty="0" smtClean="0">
                <a:solidFill>
                  <a:srgbClr val="FFFFFF"/>
                </a:solidFill>
                <a:latin typeface="Arial Narrow" charset="0"/>
                <a:cs typeface="Times New Roman" charset="0"/>
              </a:rPr>
              <a:t>Шоронд байсан </a:t>
            </a:r>
            <a:endParaRPr lang="en-US" b="1" dirty="0">
              <a:solidFill>
                <a:srgbClr val="FFFFFF"/>
              </a:solidFill>
              <a:latin typeface="Arial Narrow"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5" grpId="0" animBg="1"/>
      <p:bldP spid="63" grpId="0" animBg="1"/>
      <p:bldP spid="64" grpId="0" animBg="1"/>
      <p:bldP spid="65" grpId="0" animBg="1"/>
      <p:bldP spid="66" grpId="0" animBg="1"/>
      <p:bldP spid="6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7"/>
            <a:ext cx="5541963" cy="323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ru-RU" sz="2400" b="1" kern="0" dirty="0" smtClean="0">
                <a:solidFill>
                  <a:srgbClr val="FFFFFF"/>
                </a:solidFill>
                <a:latin typeface="Arial"/>
                <a:cs typeface="Arial"/>
              </a:rPr>
              <a:t>"</a:t>
            </a:r>
            <a:r>
              <a:rPr lang="en-US" sz="2400" b="1" kern="0" dirty="0" smtClean="0">
                <a:solidFill>
                  <a:srgbClr val="FFFFFF"/>
                </a:solidFill>
                <a:latin typeface="Arial"/>
                <a:cs typeface="Arial"/>
              </a:rPr>
              <a:t>…</a:t>
            </a:r>
            <a:r>
              <a:rPr lang="mn-MN" sz="2400" b="1" dirty="0" smtClean="0">
                <a:solidFill>
                  <a:srgbClr val="FFFFFF"/>
                </a:solidFill>
                <a:latin typeface="Times New Roman"/>
              </a:rPr>
              <a:t>Учир нь урьдаас ял шийтгэлийнх нь тухай бичигдсэн хэсэг хүмүүс сэм шургалан орж ирсэн бөгөөд тэд бидний Бурханы нигүүлслийг садар самуун болгон гажуудуулж, бидний цорын ганц Эзэгнэгч ба Эзэн Есүс Христийг үгүйсгэдэг</a:t>
            </a:r>
            <a:r>
              <a:rPr lang="mn-MN" sz="2400" b="1" dirty="0" smtClean="0">
                <a:solidFill>
                  <a:srgbClr val="FFFFFF"/>
                </a:solidFill>
                <a:latin typeface="Times New Roman"/>
              </a:rPr>
              <a:t>.</a:t>
            </a:r>
            <a:r>
              <a:rPr lang="ru-RU" sz="2400" b="1" kern="0" dirty="0" smtClean="0">
                <a:solidFill>
                  <a:srgbClr val="FFFFFF"/>
                </a:solidFill>
                <a:latin typeface="Arial"/>
                <a:cs typeface="Arial"/>
              </a:rPr>
              <a:t>"</a:t>
            </a:r>
            <a:r>
              <a:rPr lang="en-US" sz="2400" b="1" kern="0" dirty="0" smtClean="0">
                <a:solidFill>
                  <a:srgbClr val="FFFFFF"/>
                </a:solidFill>
                <a:latin typeface="Arial"/>
                <a:cs typeface="Arial"/>
              </a:rPr>
              <a:t> </a:t>
            </a:r>
            <a:r>
              <a:rPr lang="en-US" sz="2400" b="1" kern="0" dirty="0" smtClean="0">
                <a:solidFill>
                  <a:srgbClr val="FFFFFF"/>
                </a:solidFill>
                <a:latin typeface="Arial"/>
                <a:cs typeface="Arial"/>
              </a:rPr>
              <a:t>(</a:t>
            </a:r>
            <a:r>
              <a:rPr lang="mn-MN" sz="2400" b="1" kern="0" dirty="0" smtClean="0">
                <a:solidFill>
                  <a:srgbClr val="FFFFFF"/>
                </a:solidFill>
                <a:latin typeface="Arial"/>
                <a:cs typeface="Arial"/>
              </a:rPr>
              <a:t>Иуда</a:t>
            </a:r>
            <a:r>
              <a:rPr lang="en-US" sz="2400" b="1" kern="0" dirty="0" smtClean="0">
                <a:solidFill>
                  <a:srgbClr val="FFFFFF"/>
                </a:solidFill>
                <a:latin typeface="Arial"/>
                <a:cs typeface="Arial"/>
              </a:rPr>
              <a:t> 4).</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mn-MN" sz="4000" b="1" dirty="0" smtClean="0">
                <a:solidFill>
                  <a:srgbClr val="FFFFFF"/>
                </a:solidFill>
                <a:latin typeface="Arial" charset="0"/>
                <a:cs typeface="Arial" charset="0"/>
              </a:rPr>
              <a:t>Христэд итгэгчид дүр эсгэгчид мөн үү</a:t>
            </a:r>
            <a:r>
              <a:rPr lang="en-US" sz="4000" b="1" dirty="0" smtClean="0">
                <a:solidFill>
                  <a:srgbClr val="FFFFFF"/>
                </a:solidFill>
                <a:latin typeface="Arial" charset="0"/>
                <a:cs typeface="Arial" charset="0"/>
              </a:rPr>
              <a:t>?</a:t>
            </a:r>
            <a:endParaRPr lang="en-US" sz="4000" b="1" dirty="0">
              <a:solidFill>
                <a:srgbClr val="FFFFFF"/>
              </a:solidFill>
              <a:latin typeface="Arial" charset="0"/>
              <a:cs typeface="Arial" charset="0"/>
            </a:endParaRPr>
          </a:p>
        </p:txBody>
      </p:sp>
      <p:sp>
        <p:nvSpPr>
          <p:cNvPr id="6" name="Title 1"/>
          <p:cNvSpPr txBox="1">
            <a:spLocks/>
          </p:cNvSpPr>
          <p:nvPr/>
        </p:nvSpPr>
        <p:spPr bwMode="auto">
          <a:xfrm>
            <a:off x="0" y="3429000"/>
            <a:ext cx="914400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mn-MN" sz="2400" b="1" kern="0" dirty="0" smtClean="0">
                <a:solidFill>
                  <a:srgbClr val="FFFFFF"/>
                </a:solidFill>
                <a:latin typeface="Arial"/>
                <a:cs typeface="Arial"/>
              </a:rPr>
              <a:t>Үгүй</a:t>
            </a:r>
            <a:r>
              <a:rPr lang="en-US" sz="2400" b="1" kern="0" dirty="0" smtClean="0">
                <a:solidFill>
                  <a:srgbClr val="FFFFFF"/>
                </a:solidFill>
                <a:latin typeface="Arial"/>
                <a:cs typeface="Arial"/>
              </a:rPr>
              <a:t>, </a:t>
            </a:r>
            <a:r>
              <a:rPr lang="mn-MN" sz="2400" b="1" kern="0" dirty="0" smtClean="0">
                <a:solidFill>
                  <a:srgbClr val="FFFFFF"/>
                </a:solidFill>
                <a:latin typeface="Arial"/>
                <a:cs typeface="Arial"/>
              </a:rPr>
              <a:t>тэд нар </a:t>
            </a:r>
            <a:r>
              <a:rPr lang="mn-MN" sz="2400" b="1" kern="0" dirty="0" smtClean="0">
                <a:solidFill>
                  <a:srgbClr val="FFFF00"/>
                </a:solidFill>
                <a:latin typeface="Arial"/>
                <a:cs typeface="Arial"/>
              </a:rPr>
              <a:t>яллагдсан</a:t>
            </a:r>
            <a:r>
              <a:rPr lang="en-US" sz="2400" b="1" kern="0" dirty="0" smtClean="0">
                <a:solidFill>
                  <a:srgbClr val="FFFFFF"/>
                </a:solidFill>
                <a:latin typeface="Arial"/>
                <a:cs typeface="Arial"/>
              </a:rPr>
              <a:t>, </a:t>
            </a:r>
            <a:r>
              <a:rPr lang="mn-MN" sz="2400" b="1" kern="0" dirty="0" smtClean="0">
                <a:solidFill>
                  <a:srgbClr val="FFFFFF"/>
                </a:solidFill>
                <a:latin typeface="Arial"/>
                <a:cs typeface="Arial"/>
              </a:rPr>
              <a:t>итгэгч нар шиг биш</a:t>
            </a:r>
            <a:r>
              <a:rPr lang="en-US" sz="2400" b="1" kern="0" dirty="0" smtClean="0">
                <a:solidFill>
                  <a:srgbClr val="FFFFFF"/>
                </a:solidFill>
                <a:latin typeface="Arial"/>
                <a:cs typeface="Arial"/>
              </a:rPr>
              <a:t> (</a:t>
            </a:r>
            <a:r>
              <a:rPr lang="mn-MN" sz="2400" b="1" kern="0" dirty="0" smtClean="0">
                <a:solidFill>
                  <a:srgbClr val="FFFFFF"/>
                </a:solidFill>
                <a:latin typeface="Arial"/>
                <a:cs typeface="Arial"/>
              </a:rPr>
              <a:t>Ром</a:t>
            </a:r>
            <a:r>
              <a:rPr lang="en-US" sz="2400" b="1" kern="0" dirty="0" smtClean="0">
                <a:solidFill>
                  <a:srgbClr val="FFFFFF"/>
                </a:solidFill>
                <a:latin typeface="Arial"/>
                <a:cs typeface="Arial"/>
              </a:rPr>
              <a:t> 8:1)</a:t>
            </a:r>
          </a:p>
          <a:p>
            <a:pPr marL="177800" indent="-177800" algn="l">
              <a:buFont typeface="Arial"/>
              <a:buChar char="•"/>
              <a:defRPr/>
            </a:pPr>
            <a:r>
              <a:rPr lang="mn-MN" sz="2400" b="1" kern="0" dirty="0" smtClean="0">
                <a:solidFill>
                  <a:srgbClr val="FFFF00"/>
                </a:solidFill>
                <a:latin typeface="Arial"/>
                <a:ea typeface="ＭＳ Ｐゴシック" charset="0"/>
                <a:cs typeface="Arial"/>
              </a:rPr>
              <a:t>Мөнхийн гинжинд</a:t>
            </a:r>
            <a:r>
              <a:rPr lang="en-US" sz="2400" b="1" kern="0" dirty="0" smtClean="0">
                <a:solidFill>
                  <a:srgbClr val="FFFFFF"/>
                </a:solidFill>
                <a:latin typeface="Arial"/>
                <a:ea typeface="ＭＳ Ｐゴシック" charset="0"/>
                <a:cs typeface="Arial"/>
              </a:rPr>
              <a:t> </a:t>
            </a:r>
            <a:r>
              <a:rPr lang="mn-MN" sz="2400" b="1" kern="0" dirty="0" smtClean="0">
                <a:solidFill>
                  <a:srgbClr val="FFFFFF"/>
                </a:solidFill>
                <a:latin typeface="Arial"/>
                <a:ea typeface="ＭＳ Ｐゴシック" charset="0"/>
                <a:cs typeface="Arial"/>
              </a:rPr>
              <a:t> байгаа чөтгөрүүдтэй адил байна </a:t>
            </a:r>
            <a:r>
              <a:rPr lang="en-US" sz="2400" b="1" kern="0" dirty="0" smtClean="0">
                <a:solidFill>
                  <a:srgbClr val="FFFFFF"/>
                </a:solidFill>
                <a:latin typeface="Arial"/>
                <a:ea typeface="ＭＳ Ｐゴシック" charset="0"/>
                <a:cs typeface="Arial"/>
              </a:rPr>
              <a:t>(</a:t>
            </a:r>
            <a:r>
              <a:rPr lang="mn-MN" sz="2400" b="1" kern="0" dirty="0" smtClean="0">
                <a:solidFill>
                  <a:srgbClr val="FFFFFF"/>
                </a:solidFill>
                <a:latin typeface="Arial"/>
                <a:ea typeface="ＭＳ Ｐゴシック" charset="0"/>
                <a:cs typeface="Arial"/>
              </a:rPr>
              <a:t>и</a:t>
            </a:r>
            <a:r>
              <a:rPr lang="en-US" sz="2400" b="1" kern="0" dirty="0" smtClean="0">
                <a:solidFill>
                  <a:srgbClr val="FFFFFF"/>
                </a:solidFill>
                <a:latin typeface="Arial"/>
                <a:ea typeface="ＭＳ Ｐゴシック" charset="0"/>
                <a:cs typeface="Arial"/>
              </a:rPr>
              <a:t>. 6)</a:t>
            </a:r>
          </a:p>
          <a:p>
            <a:pPr marL="177800" indent="-177800" algn="l">
              <a:buFont typeface="Arial"/>
              <a:buChar char="•"/>
              <a:defRPr/>
            </a:pPr>
            <a:r>
              <a:rPr lang="mn-MN" sz="2400" b="1" kern="0" dirty="0" smtClean="0">
                <a:solidFill>
                  <a:srgbClr val="FFFF00"/>
                </a:solidFill>
                <a:latin typeface="Arial"/>
                <a:ea typeface="ＭＳ Ｐゴシック" charset="0"/>
                <a:cs typeface="Arial"/>
              </a:rPr>
              <a:t>Мөнхийн галд сүйрэхээр, </a:t>
            </a:r>
            <a:r>
              <a:rPr lang="mn-MN" sz="2400" b="1" kern="0" dirty="0" smtClean="0">
                <a:solidFill>
                  <a:srgbClr val="FFFFFF"/>
                </a:solidFill>
                <a:latin typeface="Arial"/>
                <a:ea typeface="ＭＳ Ｐゴシック" charset="0"/>
                <a:cs typeface="Arial"/>
              </a:rPr>
              <a:t>Содомтой адилтгагдсан </a:t>
            </a:r>
            <a:r>
              <a:rPr lang="en-US" sz="2400" b="1" kern="0" dirty="0" smtClean="0">
                <a:solidFill>
                  <a:srgbClr val="FFFFFF"/>
                </a:solidFill>
                <a:latin typeface="Arial"/>
                <a:ea typeface="ＭＳ Ｐゴシック" charset="0"/>
                <a:cs typeface="Arial"/>
              </a:rPr>
              <a:t> (</a:t>
            </a:r>
            <a:r>
              <a:rPr lang="mn-MN" sz="2400" b="1" kern="0" dirty="0" smtClean="0">
                <a:solidFill>
                  <a:srgbClr val="FFFFFF"/>
                </a:solidFill>
                <a:latin typeface="Arial"/>
                <a:ea typeface="ＭＳ Ｐゴシック" charset="0"/>
                <a:cs typeface="Arial"/>
              </a:rPr>
              <a:t>и</a:t>
            </a:r>
            <a:r>
              <a:rPr lang="en-US" sz="2400" b="1" kern="0" dirty="0" smtClean="0">
                <a:solidFill>
                  <a:srgbClr val="FFFFFF"/>
                </a:solidFill>
                <a:latin typeface="Arial"/>
                <a:ea typeface="ＭＳ Ｐゴシック" charset="0"/>
                <a:cs typeface="Arial"/>
              </a:rPr>
              <a:t>. 7)</a:t>
            </a:r>
          </a:p>
          <a:p>
            <a:pPr marL="177800" indent="-177800" algn="l">
              <a:buFont typeface="Arial"/>
              <a:buChar char="•"/>
              <a:defRPr/>
            </a:pPr>
            <a:r>
              <a:rPr lang="ru-RU" sz="2400" b="1" kern="0" dirty="0" smtClean="0">
                <a:solidFill>
                  <a:srgbClr val="FFFFFF"/>
                </a:solidFill>
                <a:latin typeface="Arial"/>
                <a:ea typeface="ＭＳ Ｐゴシック" charset="0"/>
                <a:cs typeface="Arial"/>
              </a:rPr>
              <a:t>"</a:t>
            </a:r>
            <a:r>
              <a:rPr lang="mn-MN" sz="2400" b="1" kern="0" dirty="0" smtClean="0">
                <a:solidFill>
                  <a:srgbClr val="FFFF00"/>
                </a:solidFill>
                <a:latin typeface="Arial"/>
                <a:ea typeface="ＭＳ Ｐゴシック" charset="0"/>
                <a:cs typeface="Arial"/>
              </a:rPr>
              <a:t>Түнэр харанхуй</a:t>
            </a:r>
            <a:r>
              <a:rPr lang="ru-RU" sz="2400" b="1" kern="0" dirty="0" smtClean="0">
                <a:solidFill>
                  <a:srgbClr val="FFFFFF"/>
                </a:solidFill>
                <a:latin typeface="Arial"/>
                <a:ea typeface="ＭＳ Ｐゴシック" charset="0"/>
                <a:cs typeface="Arial"/>
              </a:rPr>
              <a:t>"</a:t>
            </a:r>
            <a:r>
              <a:rPr lang="mn-MN" sz="2400" b="1" kern="0" dirty="0" smtClean="0">
                <a:solidFill>
                  <a:srgbClr val="FFFFFF"/>
                </a:solidFill>
                <a:latin typeface="Arial"/>
                <a:ea typeface="ＭＳ Ｐゴシック" charset="0"/>
                <a:cs typeface="Arial"/>
              </a:rPr>
              <a:t> </a:t>
            </a:r>
            <a:r>
              <a:rPr lang="mn-MN" sz="2400" b="1" kern="0" dirty="0" smtClean="0">
                <a:solidFill>
                  <a:srgbClr val="FFFFFF"/>
                </a:solidFill>
                <a:latin typeface="Arial"/>
                <a:ea typeface="ＭＳ Ｐゴシック" charset="0"/>
                <a:cs typeface="Arial"/>
              </a:rPr>
              <a:t>тэдэнд бэлтгэгдсэн</a:t>
            </a:r>
            <a:r>
              <a:rPr lang="en-US" sz="2400" b="1" kern="0" dirty="0" smtClean="0">
                <a:solidFill>
                  <a:srgbClr val="FFFFFF"/>
                </a:solidFill>
                <a:latin typeface="Arial"/>
                <a:ea typeface="ＭＳ Ｐゴシック" charset="0"/>
                <a:cs typeface="Arial"/>
              </a:rPr>
              <a:t> (</a:t>
            </a:r>
            <a:r>
              <a:rPr lang="mn-MN" sz="2400" b="1" kern="0" dirty="0" smtClean="0">
                <a:solidFill>
                  <a:srgbClr val="FFFFFF"/>
                </a:solidFill>
                <a:latin typeface="Arial"/>
                <a:ea typeface="ＭＳ Ｐゴシック" charset="0"/>
                <a:cs typeface="Arial"/>
              </a:rPr>
              <a:t>и</a:t>
            </a:r>
            <a:r>
              <a:rPr lang="en-US" sz="2400" b="1" kern="0" dirty="0" smtClean="0">
                <a:solidFill>
                  <a:srgbClr val="FFFFFF"/>
                </a:solidFill>
                <a:latin typeface="Arial"/>
                <a:ea typeface="ＭＳ Ｐゴシック" charset="0"/>
                <a:cs typeface="Arial"/>
              </a:rPr>
              <a:t>. 13)</a:t>
            </a:r>
          </a:p>
          <a:p>
            <a:pPr marL="177800" indent="-177800" algn="l">
              <a:buFont typeface="Arial"/>
              <a:buChar char="•"/>
              <a:defRPr/>
            </a:pPr>
            <a:r>
              <a:rPr lang="en-US" sz="2400" b="1" kern="0" dirty="0" smtClean="0">
                <a:solidFill>
                  <a:srgbClr val="FFFFFF"/>
                </a:solidFill>
                <a:latin typeface="Arial"/>
                <a:ea typeface="ＭＳ Ｐゴシック" charset="0"/>
                <a:cs typeface="Arial"/>
              </a:rPr>
              <a:t>T</a:t>
            </a:r>
            <a:r>
              <a:rPr lang="mn-MN" sz="2400" b="1" kern="0" dirty="0" smtClean="0">
                <a:solidFill>
                  <a:srgbClr val="FFFFFF"/>
                </a:solidFill>
                <a:latin typeface="Arial"/>
                <a:ea typeface="ＭＳ Ｐゴシック" charset="0"/>
                <a:cs typeface="Arial"/>
              </a:rPr>
              <a:t>эдэнд </a:t>
            </a:r>
            <a:r>
              <a:rPr lang="en-US" sz="2400" b="1" kern="0" dirty="0" smtClean="0">
                <a:solidFill>
                  <a:srgbClr val="FFFFFF"/>
                </a:solidFill>
                <a:latin typeface="Arial"/>
                <a:ea typeface="ＭＳ Ｐゴシック" charset="0"/>
                <a:cs typeface="Arial"/>
              </a:rPr>
              <a:t> </a:t>
            </a:r>
            <a:r>
              <a:rPr lang="ru-RU" sz="2400" b="1" kern="0" dirty="0" smtClean="0">
                <a:solidFill>
                  <a:srgbClr val="FFFFFF"/>
                </a:solidFill>
                <a:latin typeface="Arial"/>
                <a:ea typeface="ＭＳ Ｐゴシック" charset="0"/>
                <a:cs typeface="Arial"/>
              </a:rPr>
              <a:t>"</a:t>
            </a:r>
            <a:r>
              <a:rPr lang="mn-MN" sz="2400" b="1" kern="0" dirty="0" smtClean="0">
                <a:solidFill>
                  <a:srgbClr val="FFFF00"/>
                </a:solidFill>
                <a:latin typeface="Arial"/>
                <a:ea typeface="ＭＳ Ｐゴシック" charset="0"/>
                <a:cs typeface="Arial"/>
              </a:rPr>
              <a:t>Сүнс байхгүй</a:t>
            </a:r>
            <a:r>
              <a:rPr lang="ru-RU" sz="2400" b="1" kern="0" dirty="0" smtClean="0">
                <a:solidFill>
                  <a:srgbClr val="FFFFFF"/>
                </a:solidFill>
                <a:latin typeface="Arial"/>
                <a:ea typeface="ＭＳ Ｐゴシック" charset="0"/>
                <a:cs typeface="Arial"/>
              </a:rPr>
              <a:t>"</a:t>
            </a:r>
            <a:r>
              <a:rPr lang="en-US" sz="2400" b="1" kern="0" dirty="0" smtClean="0">
                <a:solidFill>
                  <a:srgbClr val="FFFFFF"/>
                </a:solidFill>
                <a:latin typeface="Arial"/>
                <a:ea typeface="ＭＳ Ｐゴシック" charset="0"/>
                <a:cs typeface="Arial"/>
              </a:rPr>
              <a:t> </a:t>
            </a:r>
            <a:r>
              <a:rPr lang="en-US" sz="2400" b="1" kern="0" dirty="0" smtClean="0">
                <a:solidFill>
                  <a:srgbClr val="FFFFFF"/>
                </a:solidFill>
                <a:latin typeface="Arial"/>
                <a:ea typeface="ＭＳ Ｐゴシック" charset="0"/>
                <a:cs typeface="Arial"/>
              </a:rPr>
              <a:t>(</a:t>
            </a:r>
            <a:r>
              <a:rPr lang="mn-MN" sz="2400" b="1" kern="0" dirty="0" smtClean="0">
                <a:solidFill>
                  <a:srgbClr val="FFFFFF"/>
                </a:solidFill>
                <a:latin typeface="Arial"/>
                <a:ea typeface="ＭＳ Ｐゴシック" charset="0"/>
                <a:cs typeface="Arial"/>
              </a:rPr>
              <a:t>и</a:t>
            </a:r>
            <a:r>
              <a:rPr lang="en-US" sz="2400" b="1" kern="0" dirty="0" smtClean="0">
                <a:solidFill>
                  <a:srgbClr val="FFFFFF"/>
                </a:solidFill>
                <a:latin typeface="Arial"/>
                <a:ea typeface="ＭＳ Ｐゴシック" charset="0"/>
                <a:cs typeface="Arial"/>
              </a:rPr>
              <a:t>. 18) </a:t>
            </a:r>
            <a:r>
              <a:rPr lang="mn-MN" sz="2400" b="1" kern="0" dirty="0" smtClean="0">
                <a:solidFill>
                  <a:srgbClr val="FFFFFF"/>
                </a:solidFill>
                <a:latin typeface="Arial"/>
                <a:ea typeface="ＭＳ Ｐゴシック" charset="0"/>
                <a:cs typeface="Arial"/>
              </a:rPr>
              <a:t>бүх итгэгчид Ариун Сүнстэй байдаг </a:t>
            </a:r>
            <a:r>
              <a:rPr lang="en-US" sz="2400" b="1" kern="0" dirty="0" smtClean="0">
                <a:solidFill>
                  <a:srgbClr val="FFFFFF"/>
                </a:solidFill>
                <a:latin typeface="Arial"/>
                <a:ea typeface="ＭＳ Ｐゴシック" charset="0"/>
                <a:cs typeface="Arial"/>
              </a:rPr>
              <a:t>(</a:t>
            </a:r>
            <a:r>
              <a:rPr lang="mn-MN" sz="2400" b="1" kern="0" dirty="0" smtClean="0">
                <a:solidFill>
                  <a:srgbClr val="FFFFFF"/>
                </a:solidFill>
                <a:latin typeface="Arial"/>
                <a:ea typeface="ＭＳ Ｐゴシック" charset="0"/>
                <a:cs typeface="Arial"/>
              </a:rPr>
              <a:t>Ром</a:t>
            </a:r>
            <a:r>
              <a:rPr lang="en-US" sz="2400" b="1" kern="0" dirty="0" smtClean="0">
                <a:solidFill>
                  <a:srgbClr val="FFFFFF"/>
                </a:solidFill>
                <a:latin typeface="Arial"/>
                <a:ea typeface="ＭＳ Ｐゴシック" charset="0"/>
                <a:cs typeface="Arial"/>
              </a:rPr>
              <a:t> 8:9</a:t>
            </a:r>
            <a:r>
              <a:rPr lang="mn-MN" sz="2400" b="1" kern="0" dirty="0" smtClean="0">
                <a:solidFill>
                  <a:srgbClr val="FFFFFF"/>
                </a:solidFill>
                <a:latin typeface="Arial"/>
                <a:ea typeface="ＭＳ Ｐゴシック" charset="0"/>
                <a:cs typeface="Arial"/>
              </a:rPr>
              <a:t>б</a:t>
            </a:r>
            <a:r>
              <a:rPr lang="en-US" sz="2400" b="1" kern="0" dirty="0" smtClean="0">
                <a:solidFill>
                  <a:srgbClr val="FFFFFF"/>
                </a:solidFill>
                <a:latin typeface="Arial"/>
                <a:ea typeface="ＭＳ Ｐゴシック" charset="0"/>
                <a:cs typeface="Arial"/>
              </a:rPr>
              <a:t>)</a:t>
            </a:r>
            <a:endParaRPr lang="en-US" sz="2400" b="1" kern="0" dirty="0">
              <a:solidFill>
                <a:srgbClr val="FFFFFF"/>
              </a:solidFill>
              <a:latin typeface="Arial"/>
              <a:ea typeface="ＭＳ Ｐゴシック" charset="0"/>
              <a:cs typeface="Arial"/>
            </a:endParaRPr>
          </a:p>
        </p:txBody>
      </p:sp>
      <p:sp>
        <p:nvSpPr>
          <p:cNvPr id="7" name="Title 1"/>
          <p:cNvSpPr txBox="1">
            <a:spLocks/>
          </p:cNvSpPr>
          <p:nvPr/>
        </p:nvSpPr>
        <p:spPr bwMode="auto">
          <a:xfrm>
            <a:off x="0" y="6019800"/>
            <a:ext cx="9144000" cy="865584"/>
          </a:xfrm>
          <a:prstGeom prst="rect">
            <a:avLst/>
          </a:prstGeom>
          <a:solidFill>
            <a:srgbClr val="800000"/>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3200" b="1" kern="0" dirty="0" smtClean="0">
                <a:solidFill>
                  <a:srgbClr val="FFFFFF"/>
                </a:solidFill>
                <a:latin typeface="Arial"/>
                <a:cs typeface="Arial"/>
              </a:rPr>
              <a:t>Энэ хүмүүс Христэд итгэгчидтэй адилхан санагдаж байна уу? </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85154434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42386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Эдгээр </a:t>
            </a:r>
            <a:r>
              <a:rPr lang="mn-MN" sz="3600" dirty="0" smtClean="0"/>
              <a:t>хүмүүс бол та нарын хайрын зоогонд далдлагдсан бул чулуу бөгөөд айж эмээлгүйгээр та нартай хамт зооглон байхдаа өөрсдийгөө л борлуулдаг. Тэд бол салхинд туугдах хургүй үүл, үндсээрээ сугалагдсан хоёр дахиа үхсэн үр жимсгүй намрын мод бөгөөд </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 </a:t>
            </a:r>
            <a:r>
              <a:rPr lang="en-US" sz="3600" b="1" dirty="0" smtClean="0">
                <a:effectLst>
                  <a:glow rad="127000">
                    <a:schemeClr val="tx1"/>
                  </a:glow>
                </a:effectLst>
                <a:latin typeface="Arial" charset="0"/>
                <a:ea typeface="ＭＳ Ｐゴシック" charset="0"/>
                <a:cs typeface="ＭＳ Ｐゴシック" charset="0"/>
              </a:rPr>
              <a:t>12).</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3375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mn-MN" sz="2800" b="1" i="1" dirty="0" smtClean="0">
                <a:solidFill>
                  <a:schemeClr val="tx1"/>
                </a:solidFill>
                <a:latin typeface="Calibri" charset="0"/>
              </a:rPr>
              <a:t>Дуулал</a:t>
            </a:r>
            <a:r>
              <a:rPr lang="en-US" sz="2800" b="1" i="1" dirty="0" smtClean="0">
                <a:solidFill>
                  <a:schemeClr val="tx1"/>
                </a:solidFill>
                <a:latin typeface="Calibri" charset="0"/>
              </a:rPr>
              <a:t> </a:t>
            </a:r>
            <a:r>
              <a:rPr lang="en-US" sz="2800" b="1" i="1" dirty="0">
                <a:solidFill>
                  <a:schemeClr val="tx1"/>
                </a:solidFill>
                <a:latin typeface="Calibri" charset="0"/>
              </a:rPr>
              <a:t>1:1-3 </a:t>
            </a:r>
          </a:p>
          <a:p>
            <a:pPr algn="r" eaLnBrk="1" hangingPunct="1"/>
            <a:r>
              <a:rPr lang="en-US" sz="2800" b="1" i="1" dirty="0">
                <a:solidFill>
                  <a:schemeClr val="tx1"/>
                </a:solidFill>
                <a:latin typeface="Calibri" charset="0"/>
              </a:rPr>
              <a:t>1 </a:t>
            </a:r>
            <a:r>
              <a:rPr lang="mn-MN" sz="2800" b="1" i="1" dirty="0" smtClean="0">
                <a:solidFill>
                  <a:schemeClr val="tx1"/>
                </a:solidFill>
                <a:latin typeface="Calibri" charset="0"/>
              </a:rPr>
              <a:t>Петр</a:t>
            </a:r>
            <a:r>
              <a:rPr lang="en-US" sz="2800" b="1" i="1" dirty="0" smtClean="0">
                <a:solidFill>
                  <a:schemeClr val="tx1"/>
                </a:solidFill>
                <a:latin typeface="Calibri" charset="0"/>
              </a:rPr>
              <a:t> </a:t>
            </a:r>
            <a:r>
              <a:rPr lang="en-US" sz="2800" b="1" i="1" dirty="0">
                <a:solidFill>
                  <a:schemeClr val="tx1"/>
                </a:solidFill>
                <a:latin typeface="Calibri" charset="0"/>
              </a:rPr>
              <a:t>1:3-9 </a:t>
            </a:r>
          </a:p>
          <a:p>
            <a:pPr algn="r" eaLnBrk="1" hangingPunct="1"/>
            <a:r>
              <a:rPr lang="en-US" sz="2800" b="1" i="1" dirty="0">
                <a:solidFill>
                  <a:schemeClr val="tx1"/>
                </a:solidFill>
                <a:latin typeface="Calibri" charset="0"/>
              </a:rPr>
              <a:t>2 </a:t>
            </a:r>
            <a:r>
              <a:rPr lang="mn-MN" sz="2800" b="1" i="1" dirty="0" smtClean="0">
                <a:solidFill>
                  <a:schemeClr val="tx1"/>
                </a:solidFill>
                <a:latin typeface="Calibri" charset="0"/>
              </a:rPr>
              <a:t>Коринт</a:t>
            </a:r>
            <a:r>
              <a:rPr lang="en-US" sz="2800" b="1" i="1" dirty="0" smtClean="0">
                <a:solidFill>
                  <a:schemeClr val="tx1"/>
                </a:solidFill>
                <a:latin typeface="Calibri" charset="0"/>
              </a:rPr>
              <a:t> </a:t>
            </a:r>
            <a:r>
              <a:rPr lang="en-US" sz="2800" b="1" i="1" dirty="0">
                <a:solidFill>
                  <a:schemeClr val="tx1"/>
                </a:solidFill>
                <a:latin typeface="Calibri" charset="0"/>
              </a:rPr>
              <a:t>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rot="21079176">
            <a:off x="5368961" y="1577492"/>
            <a:ext cx="4020516" cy="2101056"/>
          </a:xfrm>
        </p:spPr>
        <p:txBody>
          <a:bodyPr rtlCol="0">
            <a:normAutofit/>
          </a:bodyPr>
          <a:lstStyle/>
          <a:p>
            <a:pPr eaLnBrk="1" fontAlgn="auto" hangingPunct="1">
              <a:spcAft>
                <a:spcPts val="0"/>
              </a:spcAft>
              <a:defRPr/>
            </a:pPr>
            <a:r>
              <a:rPr lang="mn-MN" sz="4800" b="1" dirty="0" smtClean="0">
                <a:solidFill>
                  <a:srgbClr val="0070C0"/>
                </a:solidFill>
                <a:effectLst>
                  <a:outerShdw blurRad="38100" dist="38100" dir="2700000" algn="tl">
                    <a:srgbClr val="000000">
                      <a:alpha val="43137"/>
                    </a:srgbClr>
                  </a:outerShdw>
                </a:effectLst>
                <a:ea typeface="+mj-ea"/>
                <a:cs typeface="+mj-cs"/>
              </a:rPr>
              <a:t>ПАСТОРУУД</a:t>
            </a:r>
            <a:endParaRPr lang="en-US" sz="4800" b="1" dirty="0">
              <a:solidFill>
                <a:srgbClr val="0070C0"/>
              </a:solidFill>
              <a:effectLst>
                <a:outerShdw blurRad="38100" dist="38100" dir="2700000" algn="tl">
                  <a:srgbClr val="000000">
                    <a:alpha val="43137"/>
                  </a:srgbClr>
                </a:outerShdw>
              </a:effectLst>
              <a:ea typeface="+mj-ea"/>
              <a:cs typeface="+mj-cs"/>
            </a:endParaRP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3101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Лейквүүд чуулган</a:t>
            </a:r>
            <a:r>
              <a:rPr lang="en-US" sz="4000" b="1" dirty="0" smtClean="0">
                <a:solidFill>
                  <a:srgbClr val="FFFFFF"/>
                </a:solidFill>
                <a:latin typeface="Calibri" charset="0"/>
              </a:rPr>
              <a:t>, </a:t>
            </a:r>
            <a:r>
              <a:rPr lang="mn-MN" sz="4000" b="1" dirty="0" smtClean="0">
                <a:solidFill>
                  <a:srgbClr val="FFFFFF"/>
                </a:solidFill>
                <a:latin typeface="Calibri" charset="0"/>
              </a:rPr>
              <a:t>Хюьстон</a:t>
            </a:r>
            <a:r>
              <a:rPr lang="en-US" sz="4000" b="1" dirty="0" smtClean="0">
                <a:solidFill>
                  <a:srgbClr val="FFFFFF"/>
                </a:solidFill>
                <a:latin typeface="Calibri" charset="0"/>
              </a:rPr>
              <a:t>, T</a:t>
            </a:r>
            <a:r>
              <a:rPr lang="mn-MN" sz="4000" b="1" dirty="0" smtClean="0">
                <a:solidFill>
                  <a:srgbClr val="FFFFFF"/>
                </a:solidFill>
                <a:latin typeface="Calibri" charset="0"/>
              </a:rPr>
              <a:t>ехас</a:t>
            </a:r>
            <a:r>
              <a:rPr lang="en-US" sz="4000" b="1" dirty="0" smtClean="0">
                <a:solidFill>
                  <a:srgbClr val="FFFFFF"/>
                </a:solidFill>
                <a:latin typeface="Calibri" charset="0"/>
              </a:rPr>
              <a:t>, </a:t>
            </a:r>
            <a:r>
              <a:rPr lang="mn-MN" sz="4000" b="1" dirty="0" smtClean="0">
                <a:solidFill>
                  <a:srgbClr val="FFFFFF"/>
                </a:solidFill>
                <a:latin typeface="Calibri" charset="0"/>
              </a:rPr>
              <a:t>АНУ</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218283110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Лейквүүд чуулган</a:t>
            </a:r>
            <a:r>
              <a:rPr lang="en-US" sz="4000" b="1" dirty="0" smtClean="0">
                <a:solidFill>
                  <a:srgbClr val="FFFFFF"/>
                </a:solidFill>
                <a:latin typeface="Calibri" charset="0"/>
              </a:rPr>
              <a:t>, </a:t>
            </a:r>
            <a:r>
              <a:rPr lang="mn-MN" sz="4000" b="1" dirty="0" smtClean="0">
                <a:solidFill>
                  <a:srgbClr val="FFFFFF"/>
                </a:solidFill>
                <a:latin typeface="Calibri" charset="0"/>
              </a:rPr>
              <a:t>Хюьстон</a:t>
            </a:r>
            <a:r>
              <a:rPr lang="en-US" sz="4000" b="1" dirty="0" smtClean="0">
                <a:solidFill>
                  <a:srgbClr val="FFFFFF"/>
                </a:solidFill>
                <a:latin typeface="Calibri" charset="0"/>
              </a:rPr>
              <a:t>, T</a:t>
            </a:r>
            <a:r>
              <a:rPr lang="mn-MN" sz="4000" b="1" dirty="0" smtClean="0">
                <a:solidFill>
                  <a:srgbClr val="FFFFFF"/>
                </a:solidFill>
                <a:latin typeface="Calibri" charset="0"/>
              </a:rPr>
              <a:t>ехас</a:t>
            </a:r>
            <a:r>
              <a:rPr lang="en-US" sz="4000" b="1" dirty="0" smtClean="0">
                <a:solidFill>
                  <a:srgbClr val="FFFFFF"/>
                </a:solidFill>
                <a:latin typeface="Calibri" charset="0"/>
              </a:rPr>
              <a:t>, </a:t>
            </a:r>
            <a:r>
              <a:rPr lang="mn-MN" sz="4000" b="1" dirty="0" smtClean="0">
                <a:solidFill>
                  <a:srgbClr val="FFFFFF"/>
                </a:solidFill>
                <a:latin typeface="Calibri" charset="0"/>
              </a:rPr>
              <a:t>АНУ</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a:srcRect t="3376"/>
          <a:stretch/>
        </p:blipFill>
        <p:spPr>
          <a:xfrm>
            <a:off x="0" y="982496"/>
            <a:ext cx="9144000" cy="5875504"/>
          </a:xfrm>
          <a:prstGeom prst="rect">
            <a:avLst/>
          </a:prstGeom>
        </p:spPr>
      </p:pic>
    </p:spTree>
    <p:extLst>
      <p:ext uri="{BB962C8B-B14F-4D97-AF65-F5344CB8AC3E}">
        <p14:creationId xmlns:p14="http://schemas.microsoft.com/office/powerpoint/2010/main" val="133377219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Лейквүүд </a:t>
            </a:r>
            <a:r>
              <a:rPr lang="en-US" sz="4000" b="1" dirty="0" smtClean="0">
                <a:solidFill>
                  <a:srgbClr val="FFFFFF"/>
                </a:solidFill>
                <a:latin typeface="Calibri" charset="0"/>
              </a:rPr>
              <a:t>16,800-</a:t>
            </a:r>
            <a:r>
              <a:rPr lang="mn-MN" sz="4000" b="1" dirty="0" smtClean="0">
                <a:solidFill>
                  <a:srgbClr val="FFFFFF"/>
                </a:solidFill>
                <a:latin typeface="Calibri" charset="0"/>
              </a:rPr>
              <a:t>хүний суудалтай байшинтай</a:t>
            </a:r>
            <a:endParaRPr lang="en-US" sz="4000" b="1" dirty="0">
              <a:solidFill>
                <a:srgbClr val="FFFFFF"/>
              </a:solidFill>
              <a:latin typeface="Calibri" charset="0"/>
            </a:endParaRPr>
          </a:p>
        </p:txBody>
      </p:sp>
      <p:pic>
        <p:nvPicPr>
          <p:cNvPr id="5" name="Picture 4"/>
          <p:cNvPicPr>
            <a:picLocks noChangeAspect="1"/>
          </p:cNvPicPr>
          <p:nvPr/>
        </p:nvPicPr>
        <p:blipFill>
          <a:blip r:embed="rId2"/>
          <a:stretch>
            <a:fillRect/>
          </a:stretch>
        </p:blipFill>
        <p:spPr>
          <a:xfrm>
            <a:off x="0" y="908720"/>
            <a:ext cx="9144000" cy="6077683"/>
          </a:xfrm>
          <a:prstGeom prst="rect">
            <a:avLst/>
          </a:prstGeom>
        </p:spPr>
      </p:pic>
    </p:spTree>
    <p:extLst>
      <p:ext uri="{BB962C8B-B14F-4D97-AF65-F5344CB8AC3E}">
        <p14:creationId xmlns:p14="http://schemas.microsoft.com/office/powerpoint/2010/main" val="127379086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Лейквүүд чуулганы пастор Жоел Остийн</a:t>
            </a:r>
            <a:endParaRPr lang="en-US" sz="4000" b="1" dirty="0">
              <a:solidFill>
                <a:srgbClr val="FFFFFF"/>
              </a:solidFill>
              <a:latin typeface="Calibri" charset="0"/>
            </a:endParaRPr>
          </a:p>
        </p:txBody>
      </p:sp>
      <p:pic>
        <p:nvPicPr>
          <p:cNvPr id="4" name="Picture 3"/>
          <p:cNvPicPr>
            <a:picLocks noChangeAspect="1"/>
          </p:cNvPicPr>
          <p:nvPr/>
        </p:nvPicPr>
        <p:blipFill rotWithShape="1">
          <a:blip r:embed="rId2"/>
          <a:srcRect b="12318"/>
          <a:stretch/>
        </p:blipFill>
        <p:spPr>
          <a:xfrm>
            <a:off x="0" y="1024855"/>
            <a:ext cx="9144000" cy="5833145"/>
          </a:xfrm>
          <a:prstGeom prst="rect">
            <a:avLst/>
          </a:prstGeom>
        </p:spPr>
      </p:pic>
    </p:spTree>
    <p:extLst>
      <p:ext uri="{BB962C8B-B14F-4D97-AF65-F5344CB8AC3E}">
        <p14:creationId xmlns:p14="http://schemas.microsoft.com/office/powerpoint/2010/main" val="291876506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Жоел Остийны хауз</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3705678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Лейквүүд чуулганы пастор Жоел Остийн</a:t>
            </a:r>
            <a:endParaRPr lang="en-US" sz="4000" b="1" dirty="0">
              <a:solidFill>
                <a:srgbClr val="FFFFFF"/>
              </a:solidFill>
              <a:latin typeface="Calibri" charset="0"/>
            </a:endParaRP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42049528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Лейквүүд чуулганы пастор Жоел Остийн</a:t>
            </a:r>
            <a:endParaRPr lang="en-US" sz="4000" b="1" dirty="0">
              <a:solidFill>
                <a:srgbClr val="FFFFFF"/>
              </a:solidFill>
              <a:latin typeface="Calibri" charset="0"/>
            </a:endParaRPr>
          </a:p>
        </p:txBody>
      </p:sp>
      <p:pic>
        <p:nvPicPr>
          <p:cNvPr id="5" name="Picture 4"/>
          <p:cNvPicPr>
            <a:picLocks noChangeAspect="1"/>
          </p:cNvPicPr>
          <p:nvPr/>
        </p:nvPicPr>
        <p:blipFill>
          <a:blip r:embed="rId2"/>
          <a:stretch>
            <a:fillRect/>
          </a:stretch>
        </p:blipFill>
        <p:spPr>
          <a:xfrm>
            <a:off x="18587" y="799705"/>
            <a:ext cx="5540316" cy="6071579"/>
          </a:xfrm>
          <a:prstGeom prst="rect">
            <a:avLst/>
          </a:prstGeom>
        </p:spPr>
      </p:pic>
      <p:pic>
        <p:nvPicPr>
          <p:cNvPr id="3" name="Picture 2"/>
          <p:cNvPicPr>
            <a:picLocks noChangeAspect="1"/>
          </p:cNvPicPr>
          <p:nvPr/>
        </p:nvPicPr>
        <p:blipFill>
          <a:blip r:embed="rId3"/>
          <a:stretch>
            <a:fillRect/>
          </a:stretch>
        </p:blipFill>
        <p:spPr>
          <a:xfrm>
            <a:off x="4751512" y="1196752"/>
            <a:ext cx="4392488" cy="4392488"/>
          </a:xfrm>
          <a:prstGeom prst="rect">
            <a:avLst/>
          </a:prstGeom>
        </p:spPr>
      </p:pic>
    </p:spTree>
    <p:extLst>
      <p:ext uri="{BB962C8B-B14F-4D97-AF65-F5344CB8AC3E}">
        <p14:creationId xmlns:p14="http://schemas.microsoft.com/office/powerpoint/2010/main" val="200100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5" name="Rectangle 13"/>
          <p:cNvSpPr>
            <a:spLocks noChangeArrowheads="1"/>
          </p:cNvSpPr>
          <p:nvPr/>
        </p:nvSpPr>
        <p:spPr bwMode="auto">
          <a:xfrm>
            <a:off x="1331913" y="1981200"/>
            <a:ext cx="7812087"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Font typeface="Wingdings" charset="0"/>
              <a:buChar char="w"/>
            </a:pPr>
            <a:r>
              <a:rPr lang="mn-MN" sz="3600" b="1" dirty="0" smtClean="0">
                <a:solidFill>
                  <a:srgbClr val="FF0000"/>
                </a:solidFill>
                <a:latin typeface="Arial" charset="0"/>
                <a:cs typeface="Arial" charset="0"/>
              </a:rPr>
              <a:t>Та юуны төлөө тэмцэлдэхэд бэлэн байна вэ</a:t>
            </a:r>
            <a:r>
              <a:rPr lang="en-US" sz="3600" b="1" dirty="0" smtClean="0">
                <a:latin typeface="Arial" charset="0"/>
                <a:cs typeface="Arial" charset="0"/>
              </a:rPr>
              <a:t>?</a:t>
            </a:r>
          </a:p>
          <a:p>
            <a:pPr marL="342900" indent="-342900">
              <a:spcBef>
                <a:spcPct val="20000"/>
              </a:spcBef>
              <a:buClr>
                <a:schemeClr val="tx2"/>
              </a:buClr>
              <a:buFont typeface="Wingdings" charset="0"/>
              <a:buChar char="w"/>
            </a:pPr>
            <a:r>
              <a:rPr lang="mn-MN" sz="3600" b="1" dirty="0" smtClean="0">
                <a:latin typeface="Arial" charset="0"/>
                <a:cs typeface="Arial" charset="0"/>
              </a:rPr>
              <a:t>Та өөрийнхөө </a:t>
            </a:r>
            <a:r>
              <a:rPr lang="mn-MN" sz="3600" b="1" dirty="0" smtClean="0">
                <a:solidFill>
                  <a:srgbClr val="FF0000"/>
                </a:solidFill>
                <a:latin typeface="Arial" charset="0"/>
                <a:cs typeface="Arial" charset="0"/>
              </a:rPr>
              <a:t>эрхийн төлөө </a:t>
            </a:r>
            <a:r>
              <a:rPr lang="mn-MN" sz="3600" b="1" dirty="0" smtClean="0">
                <a:latin typeface="Arial" charset="0"/>
                <a:cs typeface="Arial" charset="0"/>
              </a:rPr>
              <a:t>тэмцэхдээ ямар хэмжээнд тэмцэхэд бэлэн байна вэ? </a:t>
            </a:r>
            <a:endParaRPr lang="en-US" sz="3600" b="1" dirty="0" smtClean="0">
              <a:latin typeface="Arial" charset="0"/>
              <a:cs typeface="Arial" charset="0"/>
            </a:endParaRPr>
          </a:p>
          <a:p>
            <a:pPr marL="342900" indent="-342900">
              <a:spcBef>
                <a:spcPct val="20000"/>
              </a:spcBef>
              <a:buClr>
                <a:schemeClr val="tx2"/>
              </a:buClr>
              <a:buFont typeface="Wingdings" charset="0"/>
              <a:buChar char="w"/>
            </a:pPr>
            <a:r>
              <a:rPr lang="mn-MN" sz="3600" b="1" dirty="0" smtClean="0">
                <a:latin typeface="Arial" charset="0"/>
                <a:cs typeface="Arial" charset="0"/>
              </a:rPr>
              <a:t>Та ямар хэмжээнд </a:t>
            </a:r>
            <a:r>
              <a:rPr lang="mn-MN" sz="3600" b="1" dirty="0" smtClean="0">
                <a:solidFill>
                  <a:srgbClr val="FF0000"/>
                </a:solidFill>
                <a:latin typeface="Arial" charset="0"/>
                <a:cs typeface="Arial" charset="0"/>
              </a:rPr>
              <a:t>сайнмэдээний</a:t>
            </a:r>
            <a:r>
              <a:rPr lang="mn-MN" sz="3600" b="1" dirty="0" smtClean="0">
                <a:latin typeface="Arial" charset="0"/>
                <a:cs typeface="Arial" charset="0"/>
              </a:rPr>
              <a:t> төлөө тэмцэхэд бэлэн байна вэ? </a:t>
            </a:r>
            <a:endParaRPr lang="en-US" sz="3600" b="1" dirty="0" smtClean="0">
              <a:latin typeface="Arial" charset="0"/>
              <a:cs typeface="Arial" charset="0"/>
            </a:endParaRPr>
          </a:p>
          <a:p>
            <a:pPr marL="342900" indent="-342900">
              <a:spcBef>
                <a:spcPct val="20000"/>
              </a:spcBef>
              <a:buClr>
                <a:schemeClr val="tx2"/>
              </a:buClr>
              <a:buFont typeface="Wingdings" charset="0"/>
              <a:buChar char="w"/>
            </a:pPr>
            <a:endParaRPr lang="en-US" sz="3600" b="1" dirty="0">
              <a:latin typeface="Arial" charset="0"/>
              <a:cs typeface="Arial" charset="0"/>
            </a:endParaRPr>
          </a:p>
        </p:txBody>
      </p:sp>
      <p:pic>
        <p:nvPicPr>
          <p:cNvPr id="114689" name="Picture 5" descr="j0183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480" y="0"/>
            <a:ext cx="18288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Picture 7" descr="j02379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
            <a:ext cx="2382838"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2287" y="3733800"/>
            <a:ext cx="100171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Rectangle 2"/>
          <p:cNvSpPr>
            <a:spLocks noGrp="1" noChangeArrowheads="1"/>
          </p:cNvSpPr>
          <p:nvPr>
            <p:ph type="title"/>
          </p:nvPr>
        </p:nvSpPr>
        <p:spPr>
          <a:xfrm>
            <a:off x="3276600" y="327025"/>
            <a:ext cx="4343400" cy="1349375"/>
          </a:xfrm>
        </p:spPr>
        <p:txBody>
          <a:bodyPr/>
          <a:lstStyle/>
          <a:p>
            <a:pPr eaLnBrk="1" hangingPunct="1"/>
            <a:r>
              <a:rPr lang="mn-MN" sz="5400" b="1" dirty="0" smtClean="0">
                <a:solidFill>
                  <a:schemeClr val="tx1"/>
                </a:solidFill>
                <a:latin typeface="Arial" charset="0"/>
                <a:cs typeface="Arial" charset="0"/>
              </a:rPr>
              <a:t>Та Тэмцэгч үү</a:t>
            </a:r>
            <a:r>
              <a:rPr lang="en-US" sz="5400" b="1" dirty="0" smtClean="0">
                <a:solidFill>
                  <a:schemeClr val="tx1"/>
                </a:solidFill>
                <a:latin typeface="Arial" charset="0"/>
                <a:cs typeface="Arial" charset="0"/>
              </a:rPr>
              <a:t>?</a:t>
            </a:r>
            <a:endParaRPr lang="en-US" sz="5400" b="1" dirty="0">
              <a:solidFill>
                <a:schemeClr val="tx1"/>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8684"/>
                                        </p:tgtEl>
                                        <p:attrNameLst>
                                          <p:attrName>style.visibility</p:attrName>
                                        </p:attrNameLst>
                                      </p:cBhvr>
                                      <p:to>
                                        <p:strVal val="visible"/>
                                      </p:to>
                                    </p:set>
                                    <p:anim to="" calcmode="lin" valueType="num">
                                      <p:cBhvr>
                                        <p:cTn id="7" dur="1" fill="hold"/>
                                        <p:tgtEl>
                                          <p:spTgt spid="2868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85">
                                            <p:txEl>
                                              <p:pRg st="0" end="0"/>
                                            </p:txEl>
                                          </p:spTgt>
                                        </p:tgtEl>
                                        <p:attrNameLst>
                                          <p:attrName>style.visibility</p:attrName>
                                        </p:attrNameLst>
                                      </p:cBhvr>
                                      <p:to>
                                        <p:strVal val="visible"/>
                                      </p:to>
                                    </p:set>
                                    <p:anim to="" calcmode="lin" valueType="num">
                                      <p:cBhvr>
                                        <p:cTn id="12" dur="1" fill="hold"/>
                                        <p:tgtEl>
                                          <p:spTgt spid="2868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85">
                                            <p:txEl>
                                              <p:pRg st="1" end="1"/>
                                            </p:txEl>
                                          </p:spTgt>
                                        </p:tgtEl>
                                        <p:attrNameLst>
                                          <p:attrName>style.visibility</p:attrName>
                                        </p:attrNameLst>
                                      </p:cBhvr>
                                      <p:to>
                                        <p:strVal val="visible"/>
                                      </p:to>
                                    </p:set>
                                    <p:anim to="" calcmode="lin" valueType="num">
                                      <p:cBhvr>
                                        <p:cTn id="17" dur="1" fill="hold"/>
                                        <p:tgtEl>
                                          <p:spTgt spid="2868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85">
                                            <p:txEl>
                                              <p:pRg st="2" end="2"/>
                                            </p:txEl>
                                          </p:spTgt>
                                        </p:tgtEl>
                                        <p:attrNameLst>
                                          <p:attrName>style.visibility</p:attrName>
                                        </p:attrNameLst>
                                      </p:cBhvr>
                                      <p:to>
                                        <p:strVal val="visible"/>
                                      </p:to>
                                    </p:set>
                                    <p:anim to="" calcmode="lin" valueType="num">
                                      <p:cBhvr>
                                        <p:cTn id="22" dur="1" fill="hold"/>
                                        <p:tgtEl>
                                          <p:spTgt spid="2868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өөрсдийнхөө </a:t>
            </a:r>
            <a:r>
              <a:rPr lang="mn-MN" sz="3600" dirty="0" smtClean="0"/>
              <a:t>шившгийг далайн хөөс шиг хөөсрүүлэн хаялах тэнгисийн догшин давалгаа, хэрэн тэнүүчлэгч одод мөн. Түнэр харанхуй нь тэдний төлөө үүрд хадгалагдсан юм</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13).</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a:srcRect t="13214"/>
          <a:stretch/>
        </p:blipFill>
        <p:spPr>
          <a:xfrm>
            <a:off x="4499992" y="3329251"/>
            <a:ext cx="5667071" cy="3514412"/>
          </a:xfrm>
          <a:prstGeom prst="rect">
            <a:avLst/>
          </a:prstGeom>
        </p:spPr>
      </p:pic>
      <p:pic>
        <p:nvPicPr>
          <p:cNvPr id="5" name="Picture 4"/>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435513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Ларри Кингтэй ярилцсан Жоел Остийн</a:t>
            </a:r>
            <a:endParaRPr lang="en-US" sz="4000" b="1" dirty="0">
              <a:solidFill>
                <a:srgbClr val="FFFFFF"/>
              </a:solidFill>
              <a:latin typeface="Calibri" charset="0"/>
            </a:endParaRP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2800" b="1" dirty="0">
                <a:solidFill>
                  <a:srgbClr val="FFFFFF"/>
                </a:solidFill>
                <a:latin typeface="Calibri" charset="0"/>
              </a:rPr>
              <a:t>YouTube Uploaded on Apr 7, 2008</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ru-RU" sz="2800" b="1" dirty="0" smtClean="0">
                <a:solidFill>
                  <a:srgbClr val="FFFFFF"/>
                </a:solidFill>
                <a:latin typeface="Calibri" charset="0"/>
              </a:rPr>
              <a:t>"</a:t>
            </a:r>
            <a:r>
              <a:rPr lang="mn-MN" sz="2800" b="1" dirty="0" smtClean="0">
                <a:solidFill>
                  <a:srgbClr val="FFFFFF"/>
                </a:solidFill>
                <a:latin typeface="Calibri" charset="0"/>
              </a:rPr>
              <a:t>Зөвхөн </a:t>
            </a:r>
            <a:r>
              <a:rPr lang="mn-MN" sz="2800" b="1" dirty="0" smtClean="0">
                <a:solidFill>
                  <a:srgbClr val="FFFFFF"/>
                </a:solidFill>
                <a:latin typeface="Calibri" charset="0"/>
              </a:rPr>
              <a:t>Бурхан шүүнэ</a:t>
            </a:r>
            <a:r>
              <a:rPr lang="en-US" sz="2800" b="1" dirty="0" smtClean="0">
                <a:solidFill>
                  <a:srgbClr val="FFFFFF"/>
                </a:solidFill>
                <a:latin typeface="Calibri" charset="0"/>
              </a:rPr>
              <a:t>.</a:t>
            </a:r>
            <a:r>
              <a:rPr lang="ru-RU" sz="2800" b="1" dirty="0" smtClean="0">
                <a:solidFill>
                  <a:srgbClr val="FFFFFF"/>
                </a:solidFill>
                <a:latin typeface="Calibri" charset="0"/>
              </a:rPr>
              <a:t>"</a:t>
            </a:r>
            <a:r>
              <a:rPr lang="en-US" sz="2800" b="1" dirty="0" smtClean="0">
                <a:solidFill>
                  <a:srgbClr val="FFFFFF"/>
                </a:solidFill>
                <a:latin typeface="Calibri" charset="0"/>
              </a:rPr>
              <a:t> </a:t>
            </a:r>
            <a:r>
              <a:rPr lang="ru-RU" sz="2800" b="1" dirty="0" smtClean="0">
                <a:solidFill>
                  <a:srgbClr val="FFFFFF"/>
                </a:solidFill>
                <a:latin typeface="Calibri" charset="0"/>
              </a:rPr>
              <a:t>"</a:t>
            </a:r>
            <a:r>
              <a:rPr lang="mn-MN" sz="2800" b="1" dirty="0" smtClean="0">
                <a:solidFill>
                  <a:srgbClr val="FFFFFF"/>
                </a:solidFill>
                <a:latin typeface="Calibri" charset="0"/>
              </a:rPr>
              <a:t>Есүст </a:t>
            </a:r>
            <a:r>
              <a:rPr lang="mn-MN" sz="2800" b="1" dirty="0" smtClean="0">
                <a:solidFill>
                  <a:srgbClr val="FFFFFF"/>
                </a:solidFill>
                <a:latin typeface="Calibri" charset="0"/>
              </a:rPr>
              <a:t>очих олон зам бий</a:t>
            </a:r>
            <a:r>
              <a:rPr lang="en-US" sz="2800" b="1" dirty="0" smtClean="0">
                <a:solidFill>
                  <a:srgbClr val="FFFFFF"/>
                </a:solidFill>
                <a:latin typeface="Calibri" charset="0"/>
              </a:rPr>
              <a:t>.</a:t>
            </a:r>
            <a:r>
              <a:rPr lang="ru-RU" sz="2800" b="1" dirty="0" smtClean="0">
                <a:solidFill>
                  <a:srgbClr val="FFFFFF"/>
                </a:solidFill>
                <a:latin typeface="Calibri" charset="0"/>
              </a:rPr>
              <a:t>"</a:t>
            </a:r>
            <a:endParaRPr lang="en-US" sz="2800" b="1" dirty="0">
              <a:solidFill>
                <a:srgbClr val="FFFFFF"/>
              </a:solidFill>
              <a:latin typeface="Calibri" charset="0"/>
            </a:endParaRPr>
          </a:p>
        </p:txBody>
      </p:sp>
    </p:spTree>
    <p:extLst>
      <p:ext uri="{BB962C8B-B14F-4D97-AF65-F5344CB8AC3E}">
        <p14:creationId xmlns:p14="http://schemas.microsoft.com/office/powerpoint/2010/main" val="396392892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mn-MN" sz="4000" b="1" dirty="0" smtClean="0">
                <a:solidFill>
                  <a:srgbClr val="FFFFFF"/>
                </a:solidFill>
                <a:latin typeface="Calibri" charset="0"/>
              </a:rPr>
              <a:t>Остийний Офратай ярилцсан ярилцлага</a:t>
            </a:r>
            <a:endParaRPr lang="en-US" sz="4000" b="1" dirty="0">
              <a:solidFill>
                <a:srgbClr val="FFFFFF"/>
              </a:solidFill>
              <a:latin typeface="Calibri" charset="0"/>
            </a:endParaRP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b="1" dirty="0">
                <a:solidFill>
                  <a:prstClr val="white"/>
                </a:solidFill>
                <a:latin typeface="Calibri"/>
              </a:rPr>
              <a:t>Oprah then moved to her point by asking, </a:t>
            </a:r>
            <a:r>
              <a:rPr lang="ru-RU" sz="2400" b="1" dirty="0" smtClean="0">
                <a:solidFill>
                  <a:prstClr val="white"/>
                </a:solidFill>
                <a:latin typeface="Calibri"/>
              </a:rPr>
              <a:t>"</a:t>
            </a:r>
            <a:r>
              <a:rPr lang="en-US" sz="2400" b="1" dirty="0" smtClean="0">
                <a:solidFill>
                  <a:prstClr val="white"/>
                </a:solidFill>
                <a:latin typeface="Calibri"/>
              </a:rPr>
              <a:t>Ok</a:t>
            </a:r>
            <a:r>
              <a:rPr lang="en-US" sz="2400" b="1" dirty="0">
                <a:solidFill>
                  <a:prstClr val="white"/>
                </a:solidFill>
                <a:latin typeface="Calibri"/>
              </a:rPr>
              <a:t>, here’s the big question.  Are there many paths to get to the one God</a:t>
            </a:r>
            <a:r>
              <a:rPr lang="en-US" sz="2400" b="1" dirty="0" smtClean="0">
                <a:solidFill>
                  <a:prstClr val="white"/>
                </a:solidFill>
                <a:latin typeface="Calibri"/>
              </a:rPr>
              <a:t>?</a:t>
            </a:r>
            <a:r>
              <a:rPr lang="ru-RU" sz="2400" b="1" dirty="0" smtClean="0">
                <a:solidFill>
                  <a:prstClr val="white"/>
                </a:solidFill>
                <a:latin typeface="Calibri"/>
              </a:rPr>
              <a:t>"</a:t>
            </a:r>
            <a:r>
              <a:rPr lang="en-US" sz="2400" b="1" dirty="0" smtClean="0">
                <a:solidFill>
                  <a:prstClr val="white"/>
                </a:solidFill>
                <a:latin typeface="Calibri"/>
              </a:rPr>
              <a:t> </a:t>
            </a:r>
            <a:r>
              <a:rPr lang="en-US" sz="2400" b="1" dirty="0">
                <a:solidFill>
                  <a:prstClr val="white"/>
                </a:solidFill>
                <a:latin typeface="Calibri"/>
              </a:rPr>
              <a:t> Osteen responded, </a:t>
            </a:r>
            <a:r>
              <a:rPr lang="ru-RU" sz="2400" b="1" dirty="0" smtClean="0">
                <a:solidFill>
                  <a:prstClr val="white"/>
                </a:solidFill>
                <a:latin typeface="Calibri"/>
              </a:rPr>
              <a:t>"</a:t>
            </a:r>
            <a:r>
              <a:rPr lang="en-US" sz="2400" b="1" dirty="0" smtClean="0">
                <a:solidFill>
                  <a:prstClr val="white"/>
                </a:solidFill>
                <a:latin typeface="Calibri"/>
              </a:rPr>
              <a:t>Well</a:t>
            </a:r>
            <a:r>
              <a:rPr lang="en-US" sz="2400" b="1" dirty="0">
                <a:solidFill>
                  <a:prstClr val="white"/>
                </a:solidFill>
                <a:latin typeface="Calibri"/>
              </a:rPr>
              <a:t>, I believe Oprah that there, </a:t>
            </a:r>
            <a:r>
              <a:rPr lang="en-US" sz="2400" b="1" dirty="0">
                <a:solidFill>
                  <a:srgbClr val="FFFF00"/>
                </a:solidFill>
                <a:latin typeface="Calibri"/>
              </a:rPr>
              <a:t>I believe that Jesus is the way to the one God, but there are many paths to Jesus. </a:t>
            </a:r>
            <a:r>
              <a:rPr lang="en-US" sz="2400" b="1" dirty="0">
                <a:solidFill>
                  <a:prstClr val="white"/>
                </a:solidFill>
                <a:latin typeface="Calibri"/>
              </a:rPr>
              <a:t> You know, you don’t know how Jesus would reveal himself to somebody</a:t>
            </a:r>
            <a:r>
              <a:rPr lang="en-US" sz="2400" b="1" dirty="0" smtClean="0">
                <a:solidFill>
                  <a:prstClr val="white"/>
                </a:solidFill>
                <a:latin typeface="Calibri"/>
              </a:rPr>
              <a:t>.</a:t>
            </a:r>
            <a:r>
              <a:rPr lang="ru-RU" sz="2400" b="1" dirty="0" smtClean="0">
                <a:solidFill>
                  <a:prstClr val="white"/>
                </a:solidFill>
                <a:latin typeface="Calibri"/>
              </a:rPr>
              <a:t>"</a:t>
            </a:r>
            <a:endParaRPr lang="en-US" sz="2400" b="1" dirty="0">
              <a:solidFill>
                <a:prstClr val="white"/>
              </a:solidFill>
              <a:latin typeface="Calibri"/>
            </a:endParaRPr>
          </a:p>
        </p:txBody>
      </p:sp>
    </p:spTree>
    <p:extLst>
      <p:ext uri="{BB962C8B-B14F-4D97-AF65-F5344CB8AC3E}">
        <p14:creationId xmlns:p14="http://schemas.microsoft.com/office/powerpoint/2010/main" val="3496779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mn-MN" b="1" dirty="0" smtClean="0">
                <a:solidFill>
                  <a:srgbClr val="FFFFFF"/>
                </a:solidFill>
                <a:latin typeface="Arial" charset="0"/>
                <a:ea typeface="ＭＳ Ｐゴシック" charset="0"/>
                <a:cs typeface="ＭＳ Ｐゴシック" charset="0"/>
              </a:rPr>
              <a:t>Эш үзүүлэгч Энох</a:t>
            </a:r>
            <a:endParaRPr lang="en-US" b="1" dirty="0">
              <a:solidFill>
                <a:srgbClr val="FFFFFF"/>
              </a:solidFill>
              <a:latin typeface="Arial" charset="0"/>
              <a:ea typeface="ＭＳ Ｐゴシック" charset="0"/>
              <a:cs typeface="ＭＳ Ｐゴシック" charset="0"/>
            </a:endParaRPr>
          </a:p>
        </p:txBody>
      </p:sp>
      <p:sp>
        <p:nvSpPr>
          <p:cNvPr id="204803" name="Rectangle 2"/>
          <p:cNvSpPr txBox="1">
            <a:spLocks noRot="1" noChangeArrowheads="1"/>
          </p:cNvSpPr>
          <p:nvPr/>
        </p:nvSpPr>
        <p:spPr bwMode="auto">
          <a:xfrm>
            <a:off x="5364163" y="-76200"/>
            <a:ext cx="3779837" cy="9144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mn-MN" sz="3200" i="1" dirty="0" smtClean="0">
              <a:solidFill>
                <a:srgbClr val="FFFFFF"/>
              </a:solidFill>
              <a:latin typeface="Arial" charset="0"/>
            </a:endParaRPr>
          </a:p>
          <a:p>
            <a:pPr algn="ctr"/>
            <a:r>
              <a:rPr lang="mn-MN" sz="3200" i="1" dirty="0" smtClean="0">
                <a:solidFill>
                  <a:srgbClr val="FFFFFF"/>
                </a:solidFill>
                <a:latin typeface="Arial" charset="0"/>
              </a:rPr>
              <a:t>Иуда номон дах асуудлууд</a:t>
            </a:r>
            <a:endParaRPr lang="en-US" sz="3200" i="1" dirty="0" smtClean="0">
              <a:solidFill>
                <a:srgbClr val="FFFFFF"/>
              </a:solidFill>
              <a:latin typeface="Arial" charset="0"/>
            </a:endParaRPr>
          </a:p>
          <a:p>
            <a:pPr algn="ctr"/>
            <a:endParaRPr lang="en-US" sz="3200" i="1" dirty="0">
              <a:solidFill>
                <a:srgbClr val="FFFFFF"/>
              </a:solidFill>
              <a:latin typeface="Arial" charset="0"/>
            </a:endParaRP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mn-MN" dirty="0" smtClean="0">
                <a:solidFill>
                  <a:srgbClr val="FFFFFF"/>
                </a:solidFill>
                <a:latin typeface="Arial"/>
              </a:rPr>
              <a:t>Адамын долоо дахь үе Енох тэдний тухай мөн эш үзүүлэн, </a:t>
            </a:r>
            <a:r>
              <a:rPr lang="ru-RU" dirty="0" smtClean="0">
                <a:solidFill>
                  <a:srgbClr val="FFFFFF"/>
                </a:solidFill>
                <a:latin typeface="Arial"/>
              </a:rPr>
              <a:t>"</a:t>
            </a:r>
            <a:r>
              <a:rPr lang="mn-MN" dirty="0" smtClean="0">
                <a:solidFill>
                  <a:srgbClr val="FFFFFF"/>
                </a:solidFill>
                <a:latin typeface="Arial"/>
              </a:rPr>
              <a:t>Харагтун</a:t>
            </a:r>
            <a:r>
              <a:rPr lang="mn-MN" dirty="0" smtClean="0">
                <a:solidFill>
                  <a:srgbClr val="FFFFFF"/>
                </a:solidFill>
                <a:latin typeface="Arial"/>
              </a:rPr>
              <a:t>. Эзэн мянга мянган ариун нэгэнтэйгээ ирэв. </a:t>
            </a:r>
            <a:r>
              <a:rPr lang="en-US" b="1" dirty="0" smtClean="0">
                <a:solidFill>
                  <a:srgbClr val="FFFFFF"/>
                </a:solidFill>
                <a:effectLst>
                  <a:outerShdw blurRad="38100" dist="38100" dir="2700000" algn="tl">
                    <a:srgbClr val="000000">
                      <a:alpha val="43137"/>
                    </a:srgbClr>
                  </a:outerShdw>
                </a:effectLst>
                <a:latin typeface="Arial"/>
              </a:rPr>
              <a:t/>
            </a:r>
            <a:br>
              <a:rPr lang="en-US" b="1" dirty="0" smtClean="0">
                <a:solidFill>
                  <a:srgbClr val="FFFFFF"/>
                </a:solidFill>
                <a:effectLst>
                  <a:outerShdw blurRad="38100" dist="38100" dir="2700000" algn="tl">
                    <a:srgbClr val="000000">
                      <a:alpha val="43137"/>
                    </a:srgbClr>
                  </a:outerShdw>
                </a:effectLst>
                <a:latin typeface="Arial"/>
              </a:rPr>
            </a:br>
            <a:r>
              <a:rPr lang="en-US" b="1" dirty="0" smtClean="0">
                <a:solidFill>
                  <a:srgbClr val="FFFFFF"/>
                </a:solidFill>
                <a:effectLst>
                  <a:outerShdw blurRad="38100" dist="38100" dir="2700000" algn="tl">
                    <a:srgbClr val="000000">
                      <a:alpha val="43137"/>
                    </a:srgbClr>
                  </a:outerShdw>
                </a:effectLst>
                <a:latin typeface="Arial"/>
              </a:rPr>
              <a:t>(</a:t>
            </a:r>
            <a:r>
              <a:rPr lang="mn-MN" b="1" dirty="0" smtClean="0">
                <a:solidFill>
                  <a:srgbClr val="FFFFFF"/>
                </a:solidFill>
                <a:effectLst>
                  <a:outerShdw blurRad="38100" dist="38100" dir="2700000" algn="tl">
                    <a:srgbClr val="000000">
                      <a:alpha val="43137"/>
                    </a:srgbClr>
                  </a:outerShdw>
                </a:effectLst>
                <a:latin typeface="Arial"/>
              </a:rPr>
              <a:t>Иуда</a:t>
            </a:r>
            <a:r>
              <a:rPr lang="en-US" b="1" dirty="0" smtClean="0">
                <a:solidFill>
                  <a:srgbClr val="FFFFFF"/>
                </a:solidFill>
                <a:effectLst>
                  <a:outerShdw blurRad="38100" dist="38100" dir="2700000" algn="tl">
                    <a:srgbClr val="000000">
                      <a:alpha val="43137"/>
                    </a:srgbClr>
                  </a:outerShdw>
                </a:effectLst>
                <a:latin typeface="Arial"/>
              </a:rPr>
              <a:t> 14).</a:t>
            </a:r>
            <a:endParaRPr lang="en-US" b="1" dirty="0">
              <a:solidFill>
                <a:srgbClr val="FFFFFF"/>
              </a:solidFill>
              <a:effectLst>
                <a:outerShdw blurRad="38100" dist="38100" dir="2700000" algn="tl">
                  <a:srgbClr val="000000">
                    <a:alpha val="43137"/>
                  </a:srgbClr>
                </a:outerShdw>
              </a:effectLst>
              <a:latin typeface="Arial"/>
            </a:endParaRPr>
          </a:p>
        </p:txBody>
      </p:sp>
      <p:pic>
        <p:nvPicPr>
          <p:cNvPr id="204805" name="Picture 1" descr="jude 14 eno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1488" y="1920875"/>
            <a:ext cx="3860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935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275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mn-MN" altLang="ja-JP" sz="4000" dirty="0" smtClean="0">
                <a:latin typeface="Arial" charset="0"/>
                <a:ea typeface="ＭＳ Ｐゴシック" charset="0"/>
                <a:cs typeface="ＭＳ Ｐゴシック" charset="0"/>
              </a:rPr>
              <a:t>Эхлэл</a:t>
            </a:r>
            <a:r>
              <a:rPr lang="en-US" altLang="ja-JP" sz="4000" dirty="0" smtClean="0">
                <a:latin typeface="Arial" charset="0"/>
                <a:ea typeface="ＭＳ Ｐゴシック" charset="0"/>
                <a:cs typeface="ＭＳ Ｐゴシック" charset="0"/>
              </a:rPr>
              <a:t>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505200" y="1066800"/>
            <a:ext cx="56388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indent="-609600">
              <a:spcBef>
                <a:spcPct val="20000"/>
              </a:spcBef>
              <a:buClr>
                <a:srgbClr val="FFFFCC"/>
              </a:buClr>
              <a:buSzPct val="75000"/>
              <a:buFont typeface="Times" charset="0"/>
              <a:buAutoNum type="arabicPeriod"/>
              <a:defRPr/>
            </a:pPr>
            <a:r>
              <a:rPr lang="mn-MN" sz="3200" b="1" dirty="0" smtClean="0">
                <a:solidFill>
                  <a:srgbClr val="FFFFFF"/>
                </a:solidFill>
                <a:effectLst>
                  <a:outerShdw blurRad="38100" dist="38100" dir="2700000" algn="tl">
                    <a:srgbClr val="000000">
                      <a:alpha val="43137"/>
                    </a:srgbClr>
                  </a:outerShdw>
                </a:effectLst>
                <a:latin typeface="Arial" charset="0"/>
              </a:rPr>
              <a:t>Хугацаа тогтоо</a:t>
            </a:r>
            <a:endParaRPr lang="en-US" sz="3200" b="1" dirty="0">
              <a:solidFill>
                <a:srgbClr val="FFFFFF"/>
              </a:solidFill>
              <a:effectLst>
                <a:outerShdw blurRad="38100" dist="38100" dir="2700000" algn="tl">
                  <a:srgbClr val="000000">
                    <a:alpha val="43137"/>
                  </a:srgbClr>
                </a:outerShdw>
              </a:effectLst>
              <a:latin typeface="Arial" charset="0"/>
            </a:endParaRPr>
          </a:p>
          <a:p>
            <a:pPr marL="609600" indent="-609600">
              <a:spcBef>
                <a:spcPct val="20000"/>
              </a:spcBef>
              <a:buClr>
                <a:srgbClr val="FFFFCC"/>
              </a:buClr>
              <a:buSzPct val="75000"/>
              <a:buFont typeface="Times" charset="0"/>
              <a:buAutoNum type="arabicPeriod"/>
              <a:defRPr/>
            </a:pPr>
            <a:r>
              <a:rPr lang="mn-MN" sz="3200" b="1" dirty="0" smtClean="0">
                <a:solidFill>
                  <a:srgbClr val="FFFFFF"/>
                </a:solidFill>
                <a:effectLst>
                  <a:outerShdw blurRad="38100" dist="38100" dir="2700000" algn="tl">
                    <a:srgbClr val="000000">
                      <a:alpha val="43137"/>
                    </a:srgbClr>
                  </a:outerShdw>
                </a:effectLst>
                <a:latin typeface="Arial" charset="0"/>
              </a:rPr>
              <a:t>Богино хугацаа</a:t>
            </a:r>
            <a:endParaRPr lang="en-US" sz="3200" b="1" dirty="0">
              <a:solidFill>
                <a:srgbClr val="FFFFFF"/>
              </a:solidFill>
              <a:effectLst>
                <a:outerShdw blurRad="38100" dist="38100" dir="2700000" algn="tl">
                  <a:srgbClr val="000000">
                    <a:alpha val="43137"/>
                  </a:srgbClr>
                </a:outerShdw>
              </a:effectLst>
              <a:latin typeface="Arial" charset="0"/>
            </a:endParaRPr>
          </a:p>
          <a:p>
            <a:pPr marL="609600" indent="-609600">
              <a:spcBef>
                <a:spcPct val="20000"/>
              </a:spcBef>
              <a:buClr>
                <a:srgbClr val="FFFFCC"/>
              </a:buClr>
              <a:buSzPct val="75000"/>
              <a:buFont typeface="Times" charset="0"/>
              <a:buAutoNum type="arabicPeriod"/>
              <a:defRPr/>
            </a:pPr>
            <a:r>
              <a:rPr lang="mn-MN" sz="3200" b="1" dirty="0" smtClean="0">
                <a:solidFill>
                  <a:srgbClr val="FFFFFF"/>
                </a:solidFill>
                <a:effectLst>
                  <a:outerShdw blurRad="38100" dist="38100" dir="2700000" algn="tl">
                    <a:srgbClr val="000000">
                      <a:alpha val="43137"/>
                    </a:srgbClr>
                  </a:outerShdw>
                </a:effectLst>
                <a:latin typeface="Arial" charset="0"/>
              </a:rPr>
              <a:t>Хамгийн хэвийн</a:t>
            </a:r>
            <a:endParaRPr lang="en-US" sz="3200" b="1" dirty="0">
              <a:solidFill>
                <a:srgbClr val="FFFFFF"/>
              </a:solidFill>
              <a:effectLst>
                <a:outerShdw blurRad="38100" dist="38100" dir="2700000" algn="tl">
                  <a:srgbClr val="000000">
                    <a:alpha val="43137"/>
                  </a:srgbClr>
                </a:outerShdw>
              </a:effectLst>
              <a:latin typeface="Arial" charset="0"/>
            </a:endParaRPr>
          </a:p>
          <a:p>
            <a:pPr marL="609600" indent="-609600">
              <a:spcBef>
                <a:spcPct val="20000"/>
              </a:spcBef>
              <a:buClr>
                <a:srgbClr val="FFFFCC"/>
              </a:buClr>
              <a:buSzPct val="75000"/>
              <a:buFont typeface="Times" charset="0"/>
              <a:buAutoNum type="arabicPeriod"/>
              <a:defRPr/>
            </a:pPr>
            <a:r>
              <a:rPr lang="mn-MN" sz="3200" b="1" dirty="0" smtClean="0">
                <a:solidFill>
                  <a:srgbClr val="FFFFFF"/>
                </a:solidFill>
                <a:effectLst>
                  <a:outerShdw blurRad="38100" dist="38100" dir="2700000" algn="tl">
                    <a:srgbClr val="000000">
                      <a:alpha val="43137"/>
                    </a:srgbClr>
                  </a:outerShdw>
                </a:effectLst>
                <a:latin typeface="Arial" charset="0"/>
              </a:rPr>
              <a:t>Эцэг-хүүгийн харилцаа</a:t>
            </a:r>
            <a:endParaRPr lang="en-US" sz="3200" b="1" dirty="0">
              <a:solidFill>
                <a:srgbClr val="FFFFFF"/>
              </a:solidFill>
              <a:effectLst>
                <a:outerShdw blurRad="38100" dist="38100" dir="2700000" algn="tl">
                  <a:srgbClr val="000000">
                    <a:alpha val="43137"/>
                  </a:srgbClr>
                </a:outerShdw>
              </a:effectLst>
              <a:latin typeface="Arial" charset="0"/>
            </a:endParaRPr>
          </a:p>
          <a:p>
            <a:pPr marL="609600" indent="-609600">
              <a:spcBef>
                <a:spcPct val="20000"/>
              </a:spcBef>
              <a:buClr>
                <a:srgbClr val="FFFFCC"/>
              </a:buClr>
              <a:buSzPct val="75000"/>
              <a:buFont typeface="Times" charset="0"/>
              <a:buAutoNum type="arabicPeriod"/>
              <a:defRPr/>
            </a:pPr>
            <a:r>
              <a:rPr lang="mn-MN" sz="3200" b="1" dirty="0" smtClean="0">
                <a:solidFill>
                  <a:srgbClr val="FFFFFF"/>
                </a:solidFill>
                <a:effectLst>
                  <a:outerShdw blurRad="38100" dist="38100" dir="2700000" algn="tl">
                    <a:srgbClr val="000000">
                      <a:alpha val="43137"/>
                    </a:srgbClr>
                  </a:outerShdw>
                </a:effectLst>
                <a:latin typeface="Arial" charset="0"/>
              </a:rPr>
              <a:t>Иуда </a:t>
            </a:r>
            <a:r>
              <a:rPr lang="en-US" sz="3200" b="1" dirty="0" smtClean="0">
                <a:solidFill>
                  <a:srgbClr val="FFFFFF"/>
                </a:solidFill>
                <a:effectLst>
                  <a:outerShdw blurRad="38100" dist="38100" dir="2700000" algn="tl">
                    <a:srgbClr val="000000">
                      <a:alpha val="43137"/>
                    </a:srgbClr>
                  </a:outerShdw>
                </a:effectLst>
                <a:latin typeface="Arial" charset="0"/>
              </a:rPr>
              <a:t> </a:t>
            </a:r>
            <a:r>
              <a:rPr lang="en-US" sz="3200" b="1" dirty="0">
                <a:solidFill>
                  <a:srgbClr val="FFFFFF"/>
                </a:solidFill>
                <a:effectLst>
                  <a:outerShdw blurRad="38100" dist="38100" dir="2700000" algn="tl">
                    <a:srgbClr val="000000">
                      <a:alpha val="43137"/>
                    </a:srgbClr>
                  </a:outerShdw>
                </a:effectLst>
                <a:latin typeface="Arial" charset="0"/>
              </a:rPr>
              <a:t>14</a:t>
            </a:r>
            <a:endParaRPr lang="en-US" sz="3200" dirty="0">
              <a:solidFill>
                <a:srgbClr val="FFFFFF"/>
              </a:solidFill>
              <a:effectLst>
                <a:outerShdw blurRad="38100" dist="38100" dir="2700000" algn="tl">
                  <a:srgbClr val="000000">
                    <a:alpha val="43137"/>
                  </a:srgbClr>
                </a:outerShdw>
              </a:effectLst>
              <a:latin typeface="Arial"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423951" name="Text Box 15"/>
          <p:cNvSpPr txBox="1">
            <a:spLocks noChangeArrowheads="1"/>
          </p:cNvSpPr>
          <p:nvPr/>
        </p:nvSpPr>
        <p:spPr bwMode="auto">
          <a:xfrm>
            <a:off x="3581400" y="4572000"/>
            <a:ext cx="5257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ru-RU" altLang="ja-JP" sz="2800" b="1" dirty="0" smtClean="0">
                <a:solidFill>
                  <a:srgbClr val="FFFFFF"/>
                </a:solidFill>
                <a:latin typeface="Arial" charset="0"/>
                <a:cs typeface="Arial" charset="0"/>
              </a:rPr>
              <a:t>"</a:t>
            </a:r>
            <a:r>
              <a:rPr lang="mn-MN" sz="2800" dirty="0" smtClean="0">
                <a:solidFill>
                  <a:srgbClr val="FFFFFF"/>
                </a:solidFill>
              </a:rPr>
              <a:t>Адамын </a:t>
            </a:r>
            <a:r>
              <a:rPr lang="mn-MN" sz="2800" dirty="0" smtClean="0">
                <a:solidFill>
                  <a:srgbClr val="FFFFFF"/>
                </a:solidFill>
              </a:rPr>
              <a:t>долоо дахь үе Енох тэдний тухай мөн эш үзүүлэн, </a:t>
            </a:r>
            <a:r>
              <a:rPr lang="en-US" altLang="ja-JP" sz="2800" b="1" dirty="0" smtClean="0">
                <a:solidFill>
                  <a:srgbClr val="FFFFFF"/>
                </a:solidFill>
                <a:latin typeface="Arial" charset="0"/>
                <a:cs typeface="Arial" charset="0"/>
              </a:rPr>
              <a:t>. </a:t>
            </a:r>
            <a:r>
              <a:rPr lang="en-US" altLang="ja-JP" sz="2800" b="1" dirty="0">
                <a:solidFill>
                  <a:srgbClr val="FFFFFF"/>
                </a:solidFill>
                <a:latin typeface="Arial" charset="0"/>
                <a:cs typeface="Arial" charset="0"/>
              </a:rPr>
              <a:t>. </a:t>
            </a:r>
            <a:r>
              <a:rPr lang="en-US" altLang="ja-JP" sz="2800" b="1" dirty="0" smtClean="0">
                <a:solidFill>
                  <a:srgbClr val="FFFFFF"/>
                </a:solidFill>
                <a:latin typeface="Arial" charset="0"/>
                <a:cs typeface="Arial" charset="0"/>
              </a:rPr>
              <a:t>.</a:t>
            </a:r>
            <a:r>
              <a:rPr lang="ru-RU" altLang="ja-JP" sz="2800" b="1" dirty="0" smtClean="0">
                <a:solidFill>
                  <a:srgbClr val="FFFFFF"/>
                </a:solidFill>
                <a:latin typeface="Arial" charset="0"/>
                <a:cs typeface="Arial" charset="0"/>
              </a:rPr>
              <a:t>"</a:t>
            </a:r>
            <a:r>
              <a:rPr lang="en-US" altLang="ja-JP" sz="2800" b="1" dirty="0" smtClean="0">
                <a:solidFill>
                  <a:srgbClr val="FFFFFF"/>
                </a:solidFill>
                <a:latin typeface="Arial" charset="0"/>
                <a:cs typeface="Arial" charset="0"/>
              </a:rPr>
              <a:t> </a:t>
            </a:r>
            <a:endParaRPr lang="en-US" altLang="ja-JP" sz="2800" b="1" dirty="0">
              <a:solidFill>
                <a:srgbClr val="FFFFFF"/>
              </a:solidFill>
              <a:latin typeface="Arial" charset="0"/>
              <a:cs typeface="Arial" charset="0"/>
            </a:endParaRPr>
          </a:p>
          <a:p>
            <a:pPr algn="r" eaLnBrk="1" hangingPunct="1"/>
            <a:r>
              <a:rPr lang="en-US" sz="2800" b="1" dirty="0" smtClean="0">
                <a:solidFill>
                  <a:srgbClr val="FFFFFF"/>
                </a:solidFill>
                <a:latin typeface="Arial" charset="0"/>
                <a:cs typeface="Arial" charset="0"/>
              </a:rPr>
              <a:t>(</a:t>
            </a:r>
            <a:r>
              <a:rPr lang="mn-MN" sz="2800" b="1" dirty="0" smtClean="0">
                <a:solidFill>
                  <a:srgbClr val="FFFFFF"/>
                </a:solidFill>
                <a:latin typeface="Arial" charset="0"/>
                <a:cs typeface="Arial" charset="0"/>
              </a:rPr>
              <a:t>Иуда</a:t>
            </a:r>
            <a:r>
              <a:rPr lang="en-US" sz="2800" b="1" dirty="0" smtClean="0">
                <a:solidFill>
                  <a:srgbClr val="FFFFFF"/>
                </a:solidFill>
                <a:latin typeface="Arial" charset="0"/>
                <a:cs typeface="Arial" charset="0"/>
              </a:rPr>
              <a:t> 14a)</a:t>
            </a:r>
            <a:endParaRPr lang="en-US" sz="2800" b="1" dirty="0">
              <a:solidFill>
                <a:srgbClr val="FFFFFF"/>
              </a:solidFill>
              <a:latin typeface="Arial" charset="0"/>
              <a:cs typeface="Arial" charset="0"/>
            </a:endParaRP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smtClean="0">
                <a:solidFill>
                  <a:srgbClr val="FFFFFF"/>
                </a:solidFill>
                <a:effectLst>
                  <a:outerShdw blurRad="38100" dist="38100" dir="2700000" algn="tl">
                    <a:srgbClr val="010199"/>
                  </a:outerShdw>
                </a:effectLst>
                <a:latin typeface="Arial" charset="0"/>
              </a:rPr>
              <a:t>A</a:t>
            </a:r>
            <a:r>
              <a:rPr lang="mn-MN" sz="3200" b="1" dirty="0" smtClean="0">
                <a:solidFill>
                  <a:srgbClr val="FFFFFF"/>
                </a:solidFill>
                <a:effectLst>
                  <a:outerShdw blurRad="38100" dist="38100" dir="2700000" algn="tl">
                    <a:srgbClr val="010199"/>
                  </a:outerShdw>
                </a:effectLst>
                <a:latin typeface="Arial" charset="0"/>
              </a:rPr>
              <a:t>дам</a:t>
            </a:r>
            <a:endParaRPr lang="en-US" sz="3200" dirty="0">
              <a:solidFill>
                <a:srgbClr val="FFFFFF"/>
              </a:solidFill>
              <a:effectLst>
                <a:outerShdw blurRad="38100" dist="38100" dir="2700000" algn="tl">
                  <a:srgbClr val="010199"/>
                </a:outerShdw>
              </a:effectLst>
              <a:latin typeface="Arial"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mn-MN" sz="3200" b="1" dirty="0" smtClean="0">
                <a:solidFill>
                  <a:srgbClr val="FFFFFF"/>
                </a:solidFill>
                <a:effectLst>
                  <a:outerShdw blurRad="38100" dist="38100" dir="2700000" algn="tl">
                    <a:srgbClr val="010199"/>
                  </a:outerShdw>
                </a:effectLst>
                <a:latin typeface="Arial" charset="0"/>
              </a:rPr>
              <a:t>Сет</a:t>
            </a:r>
            <a:endParaRPr lang="en-US" sz="3200" dirty="0">
              <a:solidFill>
                <a:srgbClr val="FFFFFF"/>
              </a:solidFill>
              <a:effectLst>
                <a:outerShdw blurRad="38100" dist="38100" dir="2700000" algn="tl">
                  <a:srgbClr val="010199"/>
                </a:outerShdw>
              </a:effectLst>
              <a:latin typeface="Arial" charset="0"/>
            </a:endParaRPr>
          </a:p>
        </p:txBody>
      </p:sp>
      <p:sp>
        <p:nvSpPr>
          <p:cNvPr id="423955" name="Rectangle 19">
            <a:hlinkClick r:id=""/>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mn-MN" sz="3200" b="1" dirty="0" smtClean="0">
                <a:solidFill>
                  <a:srgbClr val="FFFFFF"/>
                </a:solidFill>
                <a:effectLst>
                  <a:outerShdw blurRad="38100" dist="38100" dir="2700000" algn="tl">
                    <a:srgbClr val="010199"/>
                  </a:outerShdw>
                </a:effectLst>
                <a:latin typeface="Arial" charset="0"/>
              </a:rPr>
              <a:t>Энош</a:t>
            </a:r>
            <a:endParaRPr lang="en-US" sz="3200" dirty="0">
              <a:solidFill>
                <a:srgbClr val="FFFFFF"/>
              </a:solidFill>
              <a:effectLst>
                <a:outerShdw blurRad="38100" dist="38100" dir="2700000" algn="tl">
                  <a:srgbClr val="010199"/>
                </a:outerShdw>
              </a:effectLst>
              <a:latin typeface="Arial" charset="0"/>
            </a:endParaRPr>
          </a:p>
        </p:txBody>
      </p:sp>
      <p:sp>
        <p:nvSpPr>
          <p:cNvPr id="423956" name="Rectangle 20">
            <a:hlinkClick r:id=""/>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err="1" smtClean="0">
                <a:solidFill>
                  <a:srgbClr val="FFFFFF"/>
                </a:solidFill>
                <a:effectLst>
                  <a:outerShdw blurRad="38100" dist="38100" dir="2700000" algn="tl">
                    <a:srgbClr val="010199"/>
                  </a:outerShdw>
                </a:effectLst>
                <a:latin typeface="Arial" charset="0"/>
              </a:rPr>
              <a:t>Ke</a:t>
            </a:r>
            <a:r>
              <a:rPr lang="mn-MN" sz="3200" b="1" dirty="0" smtClean="0">
                <a:solidFill>
                  <a:srgbClr val="FFFFFF"/>
                </a:solidFill>
                <a:effectLst>
                  <a:outerShdw blurRad="38100" dist="38100" dir="2700000" algn="tl">
                    <a:srgbClr val="010199"/>
                  </a:outerShdw>
                </a:effectLst>
                <a:latin typeface="Arial" charset="0"/>
              </a:rPr>
              <a:t>нан</a:t>
            </a:r>
            <a:endParaRPr lang="en-US" sz="3200" dirty="0">
              <a:solidFill>
                <a:srgbClr val="FFFFFF"/>
              </a:solidFill>
              <a:effectLst>
                <a:outerShdw blurRad="38100" dist="38100" dir="2700000" algn="tl">
                  <a:srgbClr val="010199"/>
                </a:outerShdw>
              </a:effectLst>
              <a:latin typeface="Arial" charset="0"/>
            </a:endParaRPr>
          </a:p>
        </p:txBody>
      </p:sp>
      <p:sp>
        <p:nvSpPr>
          <p:cNvPr id="423957" name="Rectangle 21">
            <a:hlinkClick r:id=""/>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smtClean="0">
                <a:solidFill>
                  <a:srgbClr val="FFFFFF"/>
                </a:solidFill>
                <a:effectLst>
                  <a:outerShdw blurRad="38100" dist="38100" dir="2700000" algn="tl">
                    <a:srgbClr val="010199"/>
                  </a:outerShdw>
                </a:effectLst>
                <a:latin typeface="Arial" charset="0"/>
              </a:rPr>
              <a:t>Ma</a:t>
            </a:r>
            <a:r>
              <a:rPr lang="mn-MN" sz="3200" b="1" dirty="0" smtClean="0">
                <a:solidFill>
                  <a:srgbClr val="FFFFFF"/>
                </a:solidFill>
                <a:effectLst>
                  <a:outerShdw blurRad="38100" dist="38100" dir="2700000" algn="tl">
                    <a:srgbClr val="010199"/>
                  </a:outerShdw>
                </a:effectLst>
                <a:latin typeface="Arial" charset="0"/>
              </a:rPr>
              <a:t>халалел</a:t>
            </a:r>
            <a:endParaRPr lang="en-US" sz="3200" dirty="0">
              <a:solidFill>
                <a:srgbClr val="FFFFFF"/>
              </a:solidFill>
              <a:effectLst>
                <a:outerShdw blurRad="38100" dist="38100" dir="2700000" algn="tl">
                  <a:srgbClr val="010199"/>
                </a:outerShdw>
              </a:effectLst>
              <a:latin typeface="Arial" charset="0"/>
            </a:endParaRPr>
          </a:p>
        </p:txBody>
      </p:sp>
      <p:sp>
        <p:nvSpPr>
          <p:cNvPr id="423958" name="Rectangle 22">
            <a:hlinkClick r:id=""/>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mn-MN" sz="3200" b="1" dirty="0" smtClean="0">
                <a:solidFill>
                  <a:srgbClr val="FFFFFF"/>
                </a:solidFill>
                <a:effectLst>
                  <a:outerShdw blurRad="38100" dist="38100" dir="2700000" algn="tl">
                    <a:srgbClr val="010199"/>
                  </a:outerShdw>
                </a:effectLst>
                <a:latin typeface="Arial" charset="0"/>
              </a:rPr>
              <a:t>Иаред</a:t>
            </a:r>
            <a:endParaRPr lang="en-US" sz="3200" dirty="0">
              <a:solidFill>
                <a:srgbClr val="FFFFFF"/>
              </a:solidFill>
              <a:effectLst>
                <a:outerShdw blurRad="38100" dist="38100" dir="2700000" algn="tl">
                  <a:srgbClr val="010199"/>
                </a:outerShdw>
              </a:effectLst>
              <a:latin typeface="Arial" charset="0"/>
            </a:endParaRPr>
          </a:p>
        </p:txBody>
      </p:sp>
      <p:sp>
        <p:nvSpPr>
          <p:cNvPr id="423959" name="Rectangle 23">
            <a:hlinkClick r:id=""/>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mn-MN" sz="3200" b="1" dirty="0" smtClean="0">
                <a:solidFill>
                  <a:srgbClr val="FFFFFF"/>
                </a:solidFill>
                <a:effectLst>
                  <a:outerShdw blurRad="38100" dist="38100" dir="2700000" algn="tl">
                    <a:srgbClr val="010199"/>
                  </a:outerShdw>
                </a:effectLst>
                <a:latin typeface="Arial" charset="0"/>
              </a:rPr>
              <a:t>Энох </a:t>
            </a:r>
            <a:endParaRPr lang="en-US" sz="3200" b="1" dirty="0">
              <a:solidFill>
                <a:srgbClr val="FFFFFF"/>
              </a:solidFill>
              <a:effectLst>
                <a:outerShdw blurRad="38100" dist="38100" dir="2700000" algn="tl">
                  <a:srgbClr val="010199"/>
                </a:outerShdw>
              </a:effectLst>
              <a:latin typeface="Arial" charset="0"/>
            </a:endParaRPr>
          </a:p>
        </p:txBody>
      </p:sp>
      <p:sp>
        <p:nvSpPr>
          <p:cNvPr id="423960" name="Rectangle 24">
            <a:hlinkClick r:id=""/>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smtClean="0">
                <a:solidFill>
                  <a:srgbClr val="FFFFFF"/>
                </a:solidFill>
                <a:effectLst>
                  <a:outerShdw blurRad="38100" dist="38100" dir="2700000" algn="tl">
                    <a:srgbClr val="010199"/>
                  </a:outerShdw>
                </a:effectLst>
                <a:latin typeface="Arial" charset="0"/>
              </a:rPr>
              <a:t>Me</a:t>
            </a:r>
            <a:r>
              <a:rPr lang="mn-MN" sz="3200" b="1" dirty="0" smtClean="0">
                <a:solidFill>
                  <a:srgbClr val="FFFFFF"/>
                </a:solidFill>
                <a:effectLst>
                  <a:outerShdw blurRad="38100" dist="38100" dir="2700000" algn="tl">
                    <a:srgbClr val="010199"/>
                  </a:outerShdw>
                </a:effectLst>
                <a:latin typeface="Arial" charset="0"/>
              </a:rPr>
              <a:t>тусалах</a:t>
            </a:r>
            <a:endParaRPr lang="en-US" sz="3200" dirty="0">
              <a:solidFill>
                <a:srgbClr val="FFFFFF"/>
              </a:solidFill>
              <a:effectLst>
                <a:outerShdw blurRad="38100" dist="38100" dir="2700000" algn="tl">
                  <a:srgbClr val="010199"/>
                </a:outerShdw>
              </a:effectLst>
              <a:latin typeface="Arial" charset="0"/>
            </a:endParaRPr>
          </a:p>
        </p:txBody>
      </p:sp>
      <p:sp>
        <p:nvSpPr>
          <p:cNvPr id="423961" name="Rectangle 25">
            <a:hlinkClick r:id=""/>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mn-MN" sz="3200" b="1" dirty="0" smtClean="0">
                <a:solidFill>
                  <a:srgbClr val="FFFFFF"/>
                </a:solidFill>
                <a:effectLst>
                  <a:outerShdw blurRad="38100" dist="38100" dir="2700000" algn="tl">
                    <a:srgbClr val="010199"/>
                  </a:outerShdw>
                </a:effectLst>
                <a:latin typeface="Arial" charset="0"/>
              </a:rPr>
              <a:t>Ламех</a:t>
            </a:r>
            <a:endParaRPr lang="en-US" sz="3200" dirty="0">
              <a:solidFill>
                <a:srgbClr val="FFFFFF"/>
              </a:solidFill>
              <a:effectLst>
                <a:outerShdw blurRad="38100" dist="38100" dir="2700000" algn="tl">
                  <a:srgbClr val="010199"/>
                </a:outerShdw>
              </a:effectLst>
              <a:latin typeface="Arial" charset="0"/>
            </a:endParaRPr>
          </a:p>
        </p:txBody>
      </p:sp>
      <p:sp>
        <p:nvSpPr>
          <p:cNvPr id="423962" name="Rectangle 26">
            <a:hlinkClick r:id=""/>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mn-MN" sz="3200" b="1" dirty="0" smtClean="0">
                <a:solidFill>
                  <a:srgbClr val="FFFFFF"/>
                </a:solidFill>
                <a:effectLst>
                  <a:outerShdw blurRad="38100" dist="38100" dir="2700000" algn="tl">
                    <a:srgbClr val="010199"/>
                  </a:outerShdw>
                </a:effectLst>
                <a:latin typeface="Arial" charset="0"/>
              </a:rPr>
              <a:t>Ноа</a:t>
            </a:r>
            <a:endParaRPr lang="en-US" sz="3200" dirty="0">
              <a:solidFill>
                <a:srgbClr val="FFFFFF"/>
              </a:solidFill>
              <a:effectLst>
                <a:outerShdw blurRad="38100" dist="38100" dir="2700000" algn="tl">
                  <a:srgbClr val="010199"/>
                </a:outerShdw>
              </a:effectLst>
              <a:latin typeface="Arial" charset="0"/>
            </a:endParaRPr>
          </a:p>
        </p:txBody>
      </p:sp>
      <p:sp>
        <p:nvSpPr>
          <p:cNvPr id="423963" name="Rectangle 27">
            <a:hlinkClick r:id=""/>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7</a:t>
            </a:r>
            <a:endParaRPr lang="en-US" sz="3200">
              <a:solidFill>
                <a:srgbClr val="FFFFFF"/>
              </a:solidFill>
              <a:effectLst>
                <a:outerShdw blurRad="38100" dist="38100" dir="2700000" algn="tl">
                  <a:srgbClr val="010199"/>
                </a:outerShdw>
              </a:effectLst>
              <a:latin typeface="Arial" charset="0"/>
            </a:endParaRPr>
          </a:p>
        </p:txBody>
      </p:sp>
      <p:sp>
        <p:nvSpPr>
          <p:cNvPr id="202769"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mn-MN" sz="3200" i="1" dirty="0" smtClean="0">
              <a:solidFill>
                <a:srgbClr val="FFFFFF"/>
              </a:solidFill>
              <a:latin typeface="Arial" charset="0"/>
            </a:endParaRPr>
          </a:p>
          <a:p>
            <a:pPr algn="ctr"/>
            <a:r>
              <a:rPr lang="mn-MN" sz="3200" i="1" dirty="0" smtClean="0">
                <a:solidFill>
                  <a:srgbClr val="FFFFFF"/>
                </a:solidFill>
                <a:latin typeface="Arial" charset="0"/>
              </a:rPr>
              <a:t>Иуда номон дах асуудлууд</a:t>
            </a:r>
            <a:endParaRPr lang="en-US" sz="3200" i="1" dirty="0">
              <a:solidFill>
                <a:srgbClr val="FFFFFF"/>
              </a:solidFill>
              <a:latin typeface="Arial" charset="0"/>
            </a:endParaRPr>
          </a:p>
        </p:txBody>
      </p:sp>
    </p:spTree>
    <p:extLst>
      <p:ext uri="{BB962C8B-B14F-4D97-AF65-F5344CB8AC3E}">
        <p14:creationId xmlns:p14="http://schemas.microsoft.com/office/powerpoint/2010/main" val="837014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2">
            <a:extLst>
              <a:ext uri="{28A0092B-C50C-407E-A947-70E740481C1C}">
                <a14:useLocalDpi xmlns:a14="http://schemas.microsoft.com/office/drawing/2010/main" val="0"/>
              </a:ext>
            </a:extLst>
          </a:blip>
          <a:srcRect l="11508"/>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a:extLst/>
        </p:spPr>
        <p:txBody>
          <a:bodyPr/>
          <a:lstStyle/>
          <a:p>
            <a:pPr>
              <a:defRPr/>
            </a:pPr>
            <a:r>
              <a:rPr lang="mn-MN" b="1" dirty="0" smtClean="0">
                <a:solidFill>
                  <a:srgbClr val="FFFFFF"/>
                </a:solidFill>
                <a:effectLst>
                  <a:glow rad="101600">
                    <a:schemeClr val="tx1">
                      <a:alpha val="75000"/>
                    </a:schemeClr>
                  </a:glow>
                </a:effectLst>
              </a:rPr>
              <a:t>Енох номноос иш татсан нь</a:t>
            </a:r>
            <a:endParaRPr lang="en-US" b="1" dirty="0">
              <a:solidFill>
                <a:srgbClr val="FFFFFF"/>
              </a:solidFill>
              <a:effectLst>
                <a:glow rad="101600">
                  <a:schemeClr val="tx1">
                    <a:alpha val="75000"/>
                  </a:schemeClr>
                </a:glow>
              </a:effectLst>
            </a:endParaRPr>
          </a:p>
        </p:txBody>
      </p:sp>
      <p:sp>
        <p:nvSpPr>
          <p:cNvPr id="200707" name="Rectangle 2"/>
          <p:cNvSpPr txBox="1">
            <a:spLocks noRot="1" noChangeArrowheads="1"/>
          </p:cNvSpPr>
          <p:nvPr/>
        </p:nvSpPr>
        <p:spPr bwMode="auto">
          <a:xfrm>
            <a:off x="5364163" y="-26988"/>
            <a:ext cx="3779837" cy="10175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n-MN" sz="3200" i="1" dirty="0" smtClean="0">
                <a:solidFill>
                  <a:srgbClr val="FFFFFF"/>
                </a:solidFill>
                <a:latin typeface="Arial" charset="0"/>
              </a:rPr>
              <a:t>Иуда номон дах асуудлууд</a:t>
            </a:r>
            <a:endParaRPr lang="en-US" sz="3200" i="1" dirty="0" smtClean="0">
              <a:solidFill>
                <a:srgbClr val="FFFFFF"/>
              </a:solidFill>
              <a:latin typeface="Arial" charset="0"/>
            </a:endParaRPr>
          </a:p>
        </p:txBody>
      </p:sp>
      <p:sp>
        <p:nvSpPr>
          <p:cNvPr id="7" name="Rectangle 3"/>
          <p:cNvSpPr txBox="1">
            <a:spLocks noChangeArrowheads="1"/>
          </p:cNvSpPr>
          <p:nvPr/>
        </p:nvSpPr>
        <p:spPr bwMode="auto">
          <a:xfrm>
            <a:off x="287338" y="2438401"/>
            <a:ext cx="867727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mn-MN" dirty="0" smtClean="0">
                <a:solidFill>
                  <a:srgbClr val="FFFFFF"/>
                </a:solidFill>
                <a:latin typeface="Arial"/>
              </a:rPr>
              <a:t>Адамын долоо дахь үе Енох тэдний тухай мөн эш үзүүлэн, </a:t>
            </a:r>
            <a:r>
              <a:rPr lang="ru-RU" dirty="0" smtClean="0">
                <a:solidFill>
                  <a:srgbClr val="FFFFFF"/>
                </a:solidFill>
                <a:latin typeface="Arial"/>
              </a:rPr>
              <a:t>"</a:t>
            </a:r>
            <a:r>
              <a:rPr lang="mn-MN" dirty="0" smtClean="0">
                <a:solidFill>
                  <a:srgbClr val="FFFFFF"/>
                </a:solidFill>
                <a:latin typeface="Arial"/>
              </a:rPr>
              <a:t>Харагтун</a:t>
            </a:r>
            <a:r>
              <a:rPr lang="mn-MN" dirty="0" smtClean="0">
                <a:solidFill>
                  <a:srgbClr val="FFFFFF"/>
                </a:solidFill>
                <a:latin typeface="Arial"/>
              </a:rPr>
              <a:t>. Эзэн мянга мянган ариун нэгэнтэйгээ ирэв. 15Энэ нь бүгдийн дээр шүүх ажиллагаа явуулж, бүх бурханлаг бусчуудыг бурханлаг бус замаар үйлдсэн бүх бурханлаг бус үйлсээр нь болон бурханлаг бус нүгэлтнүүдийн Түүний эсрэг ярьсан бүх хатуу үгсээр нь буруутгахын тулд </a:t>
            </a:r>
            <a:r>
              <a:rPr lang="mn-MN" dirty="0" smtClean="0">
                <a:solidFill>
                  <a:srgbClr val="FFFFFF"/>
                </a:solidFill>
                <a:latin typeface="Arial"/>
              </a:rPr>
              <a:t>юм</a:t>
            </a:r>
            <a:r>
              <a:rPr lang="ru-RU" dirty="0" smtClean="0">
                <a:solidFill>
                  <a:srgbClr val="FFFFFF"/>
                </a:solidFill>
                <a:latin typeface="Arial"/>
              </a:rPr>
              <a:t>"</a:t>
            </a:r>
            <a:r>
              <a:rPr lang="mn-MN" dirty="0" smtClean="0">
                <a:solidFill>
                  <a:srgbClr val="FFFFFF"/>
                </a:solidFill>
                <a:latin typeface="Arial"/>
              </a:rPr>
              <a:t> </a:t>
            </a:r>
            <a:r>
              <a:rPr lang="mn-MN" dirty="0" smtClean="0">
                <a:solidFill>
                  <a:srgbClr val="FFFFFF"/>
                </a:solidFill>
                <a:latin typeface="Arial"/>
              </a:rPr>
              <a:t>гэжээ. </a:t>
            </a:r>
            <a:r>
              <a:rPr lang="en-US" b="1" dirty="0" smtClean="0">
                <a:solidFill>
                  <a:srgbClr val="FFFFFF"/>
                </a:solidFill>
                <a:effectLst>
                  <a:outerShdw blurRad="38100" dist="38100" dir="2700000" algn="tl">
                    <a:srgbClr val="000000">
                      <a:alpha val="43137"/>
                    </a:srgbClr>
                  </a:outerShdw>
                </a:effectLst>
                <a:latin typeface="Arial"/>
              </a:rPr>
              <a:t>(</a:t>
            </a:r>
            <a:r>
              <a:rPr lang="mn-MN" b="1" dirty="0" smtClean="0">
                <a:solidFill>
                  <a:srgbClr val="FFFFFF"/>
                </a:solidFill>
                <a:effectLst>
                  <a:outerShdw blurRad="38100" dist="38100" dir="2700000" algn="tl">
                    <a:srgbClr val="000000">
                      <a:alpha val="43137"/>
                    </a:srgbClr>
                  </a:outerShdw>
                </a:effectLst>
                <a:latin typeface="Arial"/>
              </a:rPr>
              <a:t>Иуда</a:t>
            </a:r>
            <a:r>
              <a:rPr lang="en-US" b="1" dirty="0" smtClean="0">
                <a:solidFill>
                  <a:srgbClr val="FFFFFF"/>
                </a:solidFill>
                <a:effectLst>
                  <a:outerShdw blurRad="38100" dist="38100" dir="2700000" algn="tl">
                    <a:srgbClr val="000000">
                      <a:alpha val="43137"/>
                    </a:srgbClr>
                  </a:outerShdw>
                </a:effectLst>
                <a:latin typeface="Arial"/>
              </a:rPr>
              <a:t> 14</a:t>
            </a:r>
            <a:r>
              <a:rPr lang="mn-MN" b="1" dirty="0" smtClean="0">
                <a:solidFill>
                  <a:srgbClr val="FFFFFF"/>
                </a:solidFill>
                <a:effectLst>
                  <a:outerShdw blurRad="38100" dist="38100" dir="2700000" algn="tl">
                    <a:srgbClr val="000000">
                      <a:alpha val="43137"/>
                    </a:srgbClr>
                  </a:outerShdw>
                </a:effectLst>
                <a:latin typeface="Arial"/>
              </a:rPr>
              <a:t>б</a:t>
            </a:r>
            <a:r>
              <a:rPr lang="en-US" b="1" dirty="0" smtClean="0">
                <a:solidFill>
                  <a:srgbClr val="FFFFFF"/>
                </a:solidFill>
                <a:effectLst>
                  <a:outerShdw blurRad="38100" dist="38100" dir="2700000" algn="tl">
                    <a:srgbClr val="000000">
                      <a:alpha val="43137"/>
                    </a:srgbClr>
                  </a:outerShdw>
                </a:effectLst>
                <a:latin typeface="Arial"/>
              </a:rPr>
              <a:t>-15).</a:t>
            </a:r>
            <a:endParaRPr lang="en-US" b="1" dirty="0">
              <a:solidFill>
                <a:srgbClr val="FFFFFF"/>
              </a:solidFill>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322246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294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0" y="765174"/>
            <a:ext cx="8553450" cy="1978026"/>
          </a:xfrm>
        </p:spPr>
        <p:txBody>
          <a:bodyPr/>
          <a:lstStyle/>
          <a:p>
            <a:pPr algn="l">
              <a:spcBef>
                <a:spcPct val="20000"/>
              </a:spcBef>
              <a:defRPr/>
            </a:pPr>
            <a:r>
              <a:rPr lang="mn-MN" sz="2400" b="1" kern="1200" dirty="0" smtClean="0">
                <a:solidFill>
                  <a:srgbClr val="FFFFFF"/>
                </a:solidFill>
                <a:effectLst>
                  <a:glow rad="228600">
                    <a:schemeClr val="tx1"/>
                  </a:glow>
                  <a:outerShdw blurRad="38100" dist="38100" dir="2700000" algn="tl">
                    <a:srgbClr val="000000">
                      <a:alpha val="43137"/>
                    </a:srgbClr>
                  </a:outerShdw>
                </a:effectLst>
                <a:latin typeface="+mn-lt"/>
              </a:rPr>
              <a:t>Бичээсийн  бус  бичвэрээс иш татсан нь асуудал яагаад болоогүй вэ</a:t>
            </a:r>
            <a:r>
              <a:rPr lang="en-US" sz="2400" b="1" kern="1200" dirty="0" smtClean="0">
                <a:solidFill>
                  <a:srgbClr val="FFFFFF"/>
                </a:solidFill>
                <a:effectLst>
                  <a:glow rad="228600">
                    <a:schemeClr val="tx1"/>
                  </a:glow>
                  <a:outerShdw blurRad="38100" dist="38100" dir="2700000" algn="tl">
                    <a:srgbClr val="000000">
                      <a:alpha val="43137"/>
                    </a:srgbClr>
                  </a:outerShdw>
                </a:effectLst>
                <a:latin typeface="+mn-lt"/>
              </a:rPr>
              <a:t>?</a:t>
            </a:r>
            <a:endParaRPr lang="en-US" sz="2400" b="1" kern="1200" dirty="0">
              <a:solidFill>
                <a:srgbClr val="FFFFFF"/>
              </a:solidFill>
              <a:effectLst>
                <a:glow rad="228600">
                  <a:schemeClr val="tx1"/>
                </a:glow>
                <a:outerShdw blurRad="38100" dist="38100" dir="2700000" algn="tl">
                  <a:srgbClr val="000000">
                    <a:alpha val="43137"/>
                  </a:srgbClr>
                </a:outerShdw>
              </a:effectLst>
              <a:latin typeface="+mn-lt"/>
            </a:endParaRPr>
          </a:p>
        </p:txBody>
      </p:sp>
      <p:sp>
        <p:nvSpPr>
          <p:cNvPr id="201731" name="Rectangle 2"/>
          <p:cNvSpPr txBox="1">
            <a:spLocks noRot="1" noChangeArrowheads="1"/>
          </p:cNvSpPr>
          <p:nvPr/>
        </p:nvSpPr>
        <p:spPr bwMode="auto">
          <a:xfrm>
            <a:off x="5364163" y="-26988"/>
            <a:ext cx="3779837" cy="116998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mn-MN" sz="3200" i="1" dirty="0" smtClean="0">
              <a:solidFill>
                <a:srgbClr val="FFFFFF"/>
              </a:solidFill>
              <a:latin typeface="Arial" charset="0"/>
            </a:endParaRPr>
          </a:p>
          <a:p>
            <a:pPr algn="ctr"/>
            <a:r>
              <a:rPr lang="mn-MN" sz="3200" i="1" dirty="0" smtClean="0">
                <a:solidFill>
                  <a:srgbClr val="FFFFFF"/>
                </a:solidFill>
                <a:latin typeface="Arial" charset="0"/>
              </a:rPr>
              <a:t>Иуда номон дах асуудлууд</a:t>
            </a:r>
            <a:endParaRPr lang="en-US" sz="3200" i="1" dirty="0" smtClean="0">
              <a:solidFill>
                <a:srgbClr val="FFFFFF"/>
              </a:solidFill>
              <a:latin typeface="Arial" charset="0"/>
            </a:endParaRPr>
          </a:p>
          <a:p>
            <a:pPr algn="ctr"/>
            <a:endParaRPr lang="en-US" sz="3200" i="1" dirty="0">
              <a:solidFill>
                <a:srgbClr val="FFFFFF"/>
              </a:solidFill>
              <a:latin typeface="Arial" charset="0"/>
            </a:endParaRP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mn-MN" sz="2400" b="1" dirty="0" smtClean="0">
                <a:solidFill>
                  <a:srgbClr val="FFFFFF"/>
                </a:solidFill>
                <a:effectLst>
                  <a:glow rad="228600">
                    <a:srgbClr val="000000"/>
                  </a:glow>
                  <a:outerShdw blurRad="38100" dist="38100" dir="2700000" algn="tl">
                    <a:srgbClr val="000000">
                      <a:alpha val="43137"/>
                    </a:srgbClr>
                  </a:outerShdw>
                </a:effectLst>
                <a:latin typeface="Arial"/>
              </a:rPr>
              <a:t>Иуда 1 Енохыг бүхэлдээ онгодоор бичигдсэн гэж хэлэх гээгүй. </a:t>
            </a:r>
            <a:endParaRPr lang="en-US" sz="2400" b="1" dirty="0">
              <a:solidFill>
                <a:srgbClr val="FFFFFF"/>
              </a:solidFill>
              <a:effectLst>
                <a:glow rad="228600">
                  <a:srgbClr val="000000"/>
                </a:glow>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228227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Тэд </a:t>
            </a:r>
            <a:r>
              <a:rPr lang="mn-MN" sz="3600" dirty="0" smtClean="0"/>
              <a:t>бол дургүйцэн бувтнагсад бөгөөд өө сэв хайн, хүсэл тачаалын хойноос явдаг юм. Тэдний ам нь бардамнан сайрхаж, ашиг харан бусдыг зусарддаг аж</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16).</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3666696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12776"/>
          </a:xfrm>
          <a:effectLst>
            <a:outerShdw blurRad="63500" dist="35921" dir="2700000" algn="ctr" rotWithShape="0">
              <a:schemeClr val="tx2">
                <a:alpha val="74998"/>
              </a:schemeClr>
            </a:outerShdw>
          </a:effectLst>
          <a:extLst/>
        </p:spPr>
        <p:txBody>
          <a:bodyPr anchor="ctr"/>
          <a:lstStyle/>
          <a:p>
            <a:pPr>
              <a:defRPr/>
            </a:pPr>
            <a:r>
              <a:rPr lang="mn-MN" b="1" dirty="0" smtClean="0">
                <a:effectLst>
                  <a:glow rad="127000">
                    <a:schemeClr val="tx1"/>
                  </a:glow>
                </a:effectLst>
                <a:latin typeface="Arial" charset="0"/>
                <a:ea typeface="ＭＳ Ｐゴシック" charset="0"/>
                <a:cs typeface="ＭＳ Ｐゴシック" charset="0"/>
              </a:rPr>
              <a:t>Дүр эсгэгч нарын эсрэг итгэлээ хэрхэн хамгаалах вэ</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68447931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mn-MN" sz="4800" b="1" dirty="0" smtClean="0">
                <a:effectLst>
                  <a:glow rad="127000">
                    <a:schemeClr val="tx1"/>
                  </a:glow>
                </a:effectLst>
                <a:latin typeface="Arial" charset="0"/>
                <a:ea typeface="ＭＳ Ｐゴシック" charset="0"/>
                <a:cs typeface="ＭＳ Ｐゴシック" charset="0"/>
              </a:rPr>
              <a:t>Сүнслэг гурван дасгалжуулалтыг </a:t>
            </a:r>
            <a:r>
              <a:rPr lang="mn-MN" sz="4800" b="1" dirty="0" smtClean="0">
                <a:solidFill>
                  <a:srgbClr val="FFFF00"/>
                </a:solidFill>
                <a:effectLst>
                  <a:glow rad="127000">
                    <a:schemeClr val="tx1"/>
                  </a:glow>
                </a:effectLst>
                <a:latin typeface="Arial" charset="0"/>
                <a:ea typeface="ＭＳ Ｐゴシック" charset="0"/>
                <a:cs typeface="ＭＳ Ｐゴシック" charset="0"/>
              </a:rPr>
              <a:t>Заа</a:t>
            </a:r>
            <a:r>
              <a:rPr lang="en-US" sz="4800" b="1" dirty="0" smtClean="0">
                <a:effectLst>
                  <a:glow rad="127000">
                    <a:schemeClr val="tx1"/>
                  </a:glow>
                </a:effectLst>
                <a:latin typeface="Arial" charset="0"/>
                <a:ea typeface="ＭＳ Ｐゴシック" charset="0"/>
                <a:cs typeface="ＭＳ Ｐゴシック" charset="0"/>
              </a:rPr>
              <a:t> </a:t>
            </a:r>
            <a:r>
              <a:rPr lang="mn-MN" sz="4800" b="1" dirty="0" smtClean="0">
                <a:effectLst>
                  <a:glow rad="127000">
                    <a:schemeClr val="tx1"/>
                  </a:glow>
                </a:effectLst>
                <a:latin typeface="Arial" charset="0"/>
                <a:ea typeface="ＭＳ Ｐゴシック" charset="0"/>
                <a:cs typeface="ＭＳ Ｐゴシック" charset="0"/>
              </a:rPr>
              <a:t/>
            </a:r>
            <a:br>
              <a:rPr lang="mn-MN"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17-23)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2413" t="2242" r="2975" b="3008"/>
          <a:stretch/>
        </p:blipFill>
        <p:spPr>
          <a:xfrm>
            <a:off x="2819400" y="2514600"/>
            <a:ext cx="3402754" cy="4114800"/>
          </a:xfrm>
          <a:prstGeom prst="rect">
            <a:avLst/>
          </a:prstGeom>
        </p:spPr>
      </p:pic>
    </p:spTree>
    <p:extLst>
      <p:ext uri="{BB962C8B-B14F-4D97-AF65-F5344CB8AC3E}">
        <p14:creationId xmlns:p14="http://schemas.microsoft.com/office/powerpoint/2010/main" val="2495722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2">
            <a:extLst>
              <a:ext uri="{28A0092B-C50C-407E-A947-70E740481C1C}">
                <a14:useLocalDpi xmlns:a14="http://schemas.microsoft.com/office/drawing/2010/main" val="0"/>
              </a:ext>
            </a:extLst>
          </a:blip>
          <a:srcRect b="4988"/>
          <a:stretch>
            <a:fillRect/>
          </a:stretch>
        </p:blipFill>
        <p:spPr bwMode="auto">
          <a:xfrm>
            <a:off x="900113" y="1052513"/>
            <a:ext cx="749935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mn-MN"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Тэрс үзэлтнүүд өөрийн нэрийн хуудсаа зүүгээд явдаггүй</a:t>
            </a:r>
            <a:endParaRPr lang="en-US" sz="36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mn-MN" sz="2800" b="1" dirty="0" smtClean="0">
                <a:solidFill>
                  <a:srgbClr val="FFFFFF"/>
                </a:solidFill>
                <a:latin typeface="Arial" charset="0"/>
              </a:rPr>
              <a:t>Тойм</a:t>
            </a:r>
            <a:endParaRPr lang="en-US" sz="2800" b="1" dirty="0">
              <a:solidFill>
                <a:srgbClr val="FFFFFF"/>
              </a:solidFill>
              <a:latin typeface="Arial" charset="0"/>
            </a:endParaRP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914400"/>
            <a:ext cx="8763000" cy="1200329"/>
          </a:xfrm>
          <a:prstGeom prst="rect">
            <a:avLst/>
          </a:prstGeom>
          <a:solidFill>
            <a:srgbClr val="262626"/>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a:t>
            </a:r>
            <a:r>
              <a:rPr lang="mn-MN" altLang="zh-CN" b="1" dirty="0" smtClean="0">
                <a:solidFill>
                  <a:srgbClr val="FFFFFF"/>
                </a:solidFill>
                <a:latin typeface="Arial" charset="0"/>
                <a:ea typeface="宋体" charset="0"/>
                <a:cs typeface="宋体" charset="0"/>
              </a:rPr>
              <a:t>Иуда тэрс үзэлтнүүдийн урхинаас хамгаалагдахын тулд дүр эсгэгчдээс зайлсхийх гурван замыг харуулсан</a:t>
            </a:r>
            <a:r>
              <a:rPr lang="en-US" altLang="zh-CN" b="1" dirty="0" smtClean="0">
                <a:solidFill>
                  <a:srgbClr val="FFFFFF"/>
                </a:solidFill>
                <a:latin typeface="Arial" charset="0"/>
                <a:ea typeface="宋体" charset="0"/>
                <a:cs typeface="宋体" charset="0"/>
              </a:rPr>
              <a:t>.</a:t>
            </a:r>
            <a:endParaRPr lang="en-US" altLang="zh-CN" b="1" dirty="0">
              <a:solidFill>
                <a:srgbClr val="FFFFFF"/>
              </a:solidFill>
              <a:latin typeface="Arial" charset="0"/>
              <a:ea typeface="宋体" charset="0"/>
              <a:cs typeface="宋体" charset="0"/>
            </a:endParaRP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mn-MN" sz="3600" b="1" kern="10" dirty="0" smtClean="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Сана</a:t>
            </a:r>
            <a:r>
              <a:rPr lang="en-US" sz="3600" b="1" kern="10" dirty="0" smtClean="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 </a:t>
            </a: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mn-MN" sz="3600" kern="10" dirty="0" smtClean="0">
                <a:ln w="9525">
                  <a:round/>
                  <a:headEnd/>
                  <a:tailEnd/>
                </a:ln>
                <a:gradFill rotWithShape="1">
                  <a:gsLst>
                    <a:gs pos="0">
                      <a:srgbClr val="FFE701"/>
                    </a:gs>
                    <a:gs pos="100000">
                      <a:srgbClr val="FE3E02"/>
                    </a:gs>
                  </a:gsLst>
                  <a:lin ang="5400000" scaled="1"/>
                </a:gradFill>
                <a:latin typeface="Impact"/>
                <a:ea typeface="Impact"/>
                <a:cs typeface="Impact"/>
              </a:rPr>
              <a:t>Өсгөх  </a:t>
            </a:r>
            <a:r>
              <a:rPr lang="en-US" sz="3600" kern="10" dirty="0" smtClean="0">
                <a:ln w="9525">
                  <a:round/>
                  <a:headEnd/>
                  <a:tailEnd/>
                </a:ln>
                <a:gradFill rotWithShape="1">
                  <a:gsLst>
                    <a:gs pos="0">
                      <a:srgbClr val="FFE701"/>
                    </a:gs>
                    <a:gs pos="100000">
                      <a:srgbClr val="FE3E02"/>
                    </a:gs>
                  </a:gsLst>
                  <a:lin ang="5400000" scaled="1"/>
                </a:gradFill>
                <a:latin typeface="Impact"/>
                <a:ea typeface="Impact"/>
                <a:cs typeface="Impact"/>
              </a:rPr>
              <a:t>20-21</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mn-MN" sz="3600" kern="10" dirty="0" smtClean="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Өршөөл Үзүүл </a:t>
            </a:r>
            <a:r>
              <a:rPr lang="en-US" sz="3600" kern="10" dirty="0" smtClean="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 </a:t>
            </a:r>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1825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Хайртууд </a:t>
            </a:r>
            <a:r>
              <a:rPr lang="mn-MN" sz="3600" dirty="0" smtClean="0"/>
              <a:t>минь, бидний Эзэн Есүс Христийн элч нараар урьдаас хэлүүлсэн үгсийг та нар санадаг байх ёстой. 18Юу гэвэл, тэд та нарт </a:t>
            </a:r>
            <a:r>
              <a:rPr lang="ru-RU" sz="3600" dirty="0" smtClean="0"/>
              <a:t>"</a:t>
            </a:r>
            <a:r>
              <a:rPr lang="mn-MN" sz="3600" dirty="0" smtClean="0"/>
              <a:t>Өөрсдийн </a:t>
            </a:r>
            <a:r>
              <a:rPr lang="mn-MN" sz="3600" dirty="0" smtClean="0"/>
              <a:t>бурханлаг бус хүсэл тачаалаа дагадаг элэглэн дооглогчид эцсийн үед гарч </a:t>
            </a:r>
            <a:r>
              <a:rPr lang="mn-MN" sz="3600" dirty="0" smtClean="0"/>
              <a:t>ирнэ</a:t>
            </a:r>
            <a:r>
              <a:rPr lang="ru-RU" sz="3600" dirty="0" smtClean="0"/>
              <a:t>"</a:t>
            </a:r>
            <a:r>
              <a:rPr lang="mn-MN" sz="3600" dirty="0" smtClean="0"/>
              <a:t> </a:t>
            </a:r>
            <a:r>
              <a:rPr lang="mn-MN" sz="3600" dirty="0" smtClean="0"/>
              <a:t>гэж хэлж байсан. 19Энэ хүмүүс хагарал гаргадаг бөгөөд зөвхөн зөнгөөрөө байдаг. Тэдэнд Сүнс алга. </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17-19).</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0414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Хайртууд </a:t>
            </a:r>
            <a:r>
              <a:rPr lang="mn-MN" sz="3600" b="1" dirty="0">
                <a:effectLst>
                  <a:glow rad="127000">
                    <a:schemeClr val="tx1"/>
                  </a:glow>
                </a:effectLst>
                <a:latin typeface="Arial" charset="0"/>
                <a:ea typeface="ＭＳ Ｐゴシック" charset="0"/>
                <a:cs typeface="ＭＳ Ｐゴシック" charset="0"/>
              </a:rPr>
              <a:t>минь, харин та нар хамгийн ариун итгэл дээрээ өөрсдийгөө сүндэрлүүлж, Ариун Сүнсээр залбиран 21мөнх аминд хүргэх бидний Эзэн Есүс Христийн өршөөлийг хүлээн Бурханы хайран дотор өөрсдийгөө </a:t>
            </a:r>
            <a:r>
              <a:rPr lang="mn-MN" sz="3600" b="1" dirty="0" smtClean="0">
                <a:effectLst>
                  <a:glow rad="127000">
                    <a:schemeClr val="tx1"/>
                  </a:glow>
                </a:effectLst>
                <a:latin typeface="Arial" charset="0"/>
                <a:ea typeface="ＭＳ Ｐゴシック" charset="0"/>
                <a:cs typeface="ＭＳ Ｐゴシック" charset="0"/>
              </a:rPr>
              <a:t>сахь</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20-21).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8757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mn-MN" sz="3600" dirty="0" smtClean="0"/>
              <a:t>Эргэлзэгсдэд </a:t>
            </a:r>
            <a:r>
              <a:rPr lang="mn-MN" sz="3600" dirty="0" smtClean="0"/>
              <a:t>өршөөнгүй байгтун. 23Бусдыг галаас суга татан гаргаж авар. Махан биеэр бузарлагдсан хувцсыг нь хүртэл жигшин, заримд нь эмээнгүйгээр өршөөнгүй ханд</a:t>
            </a:r>
            <a:r>
              <a:rPr lang="mn-MN" sz="3600" dirty="0" smtClean="0"/>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mn-MN" sz="3600" b="1" dirty="0" smtClean="0">
                <a:effectLst>
                  <a:glow rad="127000">
                    <a:schemeClr val="tx1"/>
                  </a:glow>
                </a:effectLst>
                <a:latin typeface="Arial" charset="0"/>
                <a:ea typeface="ＭＳ Ｐゴシック" charset="0"/>
                <a:cs typeface="ＭＳ Ｐゴシック" charset="0"/>
              </a:rPr>
              <a:t/>
            </a:r>
            <a:br>
              <a:rPr lang="mn-MN"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mn-MN" sz="3600" b="1" dirty="0" smtClean="0">
                <a:effectLst>
                  <a:glow rad="127000">
                    <a:schemeClr val="tx1"/>
                  </a:glow>
                </a:effectLst>
                <a:latin typeface="Arial" charset="0"/>
                <a:ea typeface="ＭＳ Ｐゴシック" charset="0"/>
                <a:cs typeface="ＭＳ Ｐゴシック" charset="0"/>
              </a:rPr>
              <a:t>Иуда</a:t>
            </a:r>
            <a:r>
              <a:rPr lang="en-US" sz="3600" b="1" dirty="0" smtClean="0">
                <a:effectLst>
                  <a:glow rad="127000">
                    <a:schemeClr val="tx1"/>
                  </a:glow>
                </a:effectLst>
                <a:latin typeface="Arial" charset="0"/>
                <a:ea typeface="ＭＳ Ｐゴシック" charset="0"/>
                <a:cs typeface="ＭＳ Ｐゴシック" charset="0"/>
              </a:rPr>
              <a:t> 22-23).</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3717032"/>
            <a:ext cx="4720034" cy="3140968"/>
          </a:xfrm>
          <a:prstGeom prst="rect">
            <a:avLst/>
          </a:prstGeom>
        </p:spPr>
      </p:pic>
    </p:spTree>
    <p:extLst>
      <p:ext uri="{BB962C8B-B14F-4D97-AF65-F5344CB8AC3E}">
        <p14:creationId xmlns:p14="http://schemas.microsoft.com/office/powerpoint/2010/main" val="766823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12776"/>
          </a:xfrm>
          <a:effectLst>
            <a:outerShdw blurRad="63500" dist="35921" dir="2700000" algn="ctr" rotWithShape="0">
              <a:schemeClr val="tx2">
                <a:alpha val="74998"/>
              </a:schemeClr>
            </a:outerShdw>
          </a:effectLst>
          <a:extLst/>
        </p:spPr>
        <p:txBody>
          <a:bodyPr anchor="ctr"/>
          <a:lstStyle/>
          <a:p>
            <a:pPr>
              <a:defRPr/>
            </a:pPr>
            <a:r>
              <a:rPr lang="mn-MN" b="1" dirty="0" smtClean="0">
                <a:effectLst>
                  <a:glow rad="127000">
                    <a:schemeClr val="tx1"/>
                  </a:glow>
                </a:effectLst>
                <a:latin typeface="Arial" charset="0"/>
                <a:ea typeface="ＭＳ Ｐゴシック" charset="0"/>
                <a:cs typeface="ＭＳ Ｐゴシック" charset="0"/>
              </a:rPr>
              <a:t>Дүр эсгэгч нарын эсрэг итгэлээ хэрхэн хамгаалах вэ</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9837965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mn-MN" sz="4800" b="1" dirty="0" smtClean="0">
                <a:effectLst>
                  <a:glow rad="127000">
                    <a:schemeClr val="tx1"/>
                  </a:glow>
                </a:effectLst>
                <a:latin typeface="Arial" charset="0"/>
                <a:ea typeface="ＭＳ Ｐゴシック" charset="0"/>
                <a:cs typeface="ＭＳ Ｐゴシック" charset="0"/>
              </a:rPr>
              <a:t>Бурханы хамгаалалтын төлөө </a:t>
            </a:r>
            <a:r>
              <a:rPr lang="mn-MN" sz="4800" b="1" dirty="0" smtClean="0">
                <a:solidFill>
                  <a:srgbClr val="FFFF00"/>
                </a:solidFill>
                <a:effectLst>
                  <a:glow rad="127000">
                    <a:schemeClr val="tx1"/>
                  </a:glow>
                </a:effectLst>
                <a:latin typeface="Arial" charset="0"/>
                <a:ea typeface="ＭＳ Ｐゴシック" charset="0"/>
                <a:cs typeface="ＭＳ Ｐゴシック" charset="0"/>
              </a:rPr>
              <a:t>Магтаж Хүндэл</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(24-25)</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006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mn-MN" sz="4000" dirty="0" smtClean="0">
                <a:solidFill>
                  <a:srgbClr val="3C3528"/>
                </a:solidFill>
                <a:latin typeface="Arial" charset="0"/>
                <a:cs typeface="Arial" charset="0"/>
              </a:rPr>
              <a:t>Ерөөл</a:t>
            </a:r>
            <a:r>
              <a:rPr lang="en-US" sz="4000" dirty="0" smtClean="0">
                <a:solidFill>
                  <a:srgbClr val="3C3528"/>
                </a:solidFill>
                <a:latin typeface="Arial" charset="0"/>
                <a:cs typeface="Arial" charset="0"/>
              </a:rPr>
              <a:t> (</a:t>
            </a:r>
            <a:r>
              <a:rPr lang="mn-MN" sz="4000" dirty="0" smtClean="0">
                <a:solidFill>
                  <a:srgbClr val="3C3528"/>
                </a:solidFill>
                <a:latin typeface="Arial" charset="0"/>
                <a:cs typeface="Arial" charset="0"/>
              </a:rPr>
              <a:t>Иуда</a:t>
            </a:r>
            <a:r>
              <a:rPr lang="en-US" sz="4000" dirty="0" smtClean="0">
                <a:solidFill>
                  <a:srgbClr val="3C3528"/>
                </a:solidFill>
                <a:latin typeface="Arial" charset="0"/>
                <a:cs typeface="Arial" charset="0"/>
              </a:rPr>
              <a:t> </a:t>
            </a:r>
            <a:r>
              <a:rPr lang="en-US" sz="4000" dirty="0">
                <a:solidFill>
                  <a:srgbClr val="3C3528"/>
                </a:solidFill>
                <a:latin typeface="Arial" charset="0"/>
                <a:cs typeface="Arial" charset="0"/>
              </a:rPr>
              <a:t>24-25)</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mn-MN" sz="2800" b="1" dirty="0" smtClean="0">
                <a:solidFill>
                  <a:srgbClr val="000000"/>
                </a:solidFill>
              </a:rPr>
              <a:t>Та нарыг бүдрэхээс хамгаалж, Өөрийнхөө алдрын оршихуйд үлэмжийн баяр хөөртэйгөөр, гэм зэмгүйгээр зогсоож чадах Түүнд,25бидний Аврагч болох цорын ганц Бурханд, бидний Эзэн Есүс Христээр алдар суу, сүр жавхлан, ноёрхол, эрх мэдэл нь бүх цагаас өмнө, эдүгээ болоод мөнхөд байх болтугай. Амен.</a:t>
            </a:r>
            <a:endParaRPr lang="en-US" sz="2800" b="1" dirty="0">
              <a:solidFill>
                <a:srgbClr val="3C3528"/>
              </a:solidFill>
              <a:latin typeface="Arial" charset="0"/>
              <a:cs typeface="Arial" charset="0"/>
            </a:endParaRPr>
          </a:p>
        </p:txBody>
      </p:sp>
    </p:spTree>
    <p:extLst>
      <p:ext uri="{BB962C8B-B14F-4D97-AF65-F5344CB8AC3E}">
        <p14:creationId xmlns:p14="http://schemas.microsoft.com/office/powerpoint/2010/main" val="11452158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12776"/>
          </a:xfrm>
          <a:effectLst>
            <a:outerShdw blurRad="63500" dist="35921" dir="2700000" algn="ctr" rotWithShape="0">
              <a:schemeClr val="tx2">
                <a:alpha val="74998"/>
              </a:schemeClr>
            </a:outerShdw>
          </a:effectLst>
          <a:extLst/>
        </p:spPr>
        <p:txBody>
          <a:bodyPr anchor="ctr"/>
          <a:lstStyle/>
          <a:p>
            <a:pPr>
              <a:defRPr/>
            </a:pPr>
            <a:r>
              <a:rPr lang="mn-MN" b="1" dirty="0" smtClean="0">
                <a:effectLst>
                  <a:glow rad="127000">
                    <a:schemeClr val="tx1"/>
                  </a:glow>
                </a:effectLst>
                <a:latin typeface="Arial" charset="0"/>
                <a:ea typeface="ＭＳ Ｐゴシック" charset="0"/>
                <a:cs typeface="ＭＳ Ｐゴシック" charset="0"/>
              </a:rPr>
              <a:t>Дүр эсгэгч нарын эсрэг итгэлээ хэрхэн хамгаалах вэ</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20263588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a:extLst/>
        </p:spPr>
        <p:txBody>
          <a:bodyPr/>
          <a:lstStyle/>
          <a:p>
            <a:pPr>
              <a:defRPr/>
            </a:pPr>
            <a:r>
              <a:rPr lang="mn-MN" sz="5400" b="1" dirty="0" smtClean="0">
                <a:effectLst>
                  <a:glow rad="127000">
                    <a:schemeClr val="tx1"/>
                  </a:glow>
                </a:effectLst>
                <a:latin typeface="Arial" charset="0"/>
                <a:ea typeface="ＭＳ Ｐゴシック" charset="0"/>
                <a:cs typeface="ＭＳ Ｐゴシック" charset="0"/>
              </a:rPr>
              <a:t>Иуда Номын Гол Санаа</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n-MN" sz="5400" b="1" dirty="0" smtClean="0">
                <a:solidFill>
                  <a:srgbClr val="FFFFFF"/>
                </a:solidFill>
                <a:effectLst>
                  <a:glow rad="127000">
                    <a:srgbClr val="000000"/>
                  </a:glow>
                </a:effectLst>
                <a:latin typeface="Arial" charset="0"/>
                <a:ea typeface="ＭＳ Ｐゴシック" charset="0"/>
                <a:cs typeface="ＭＳ Ｐゴシック" charset="0"/>
              </a:rPr>
              <a:t>Дүр эсгэгчдийн эсрэг тэмцэгч бай</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1259388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0" y="0"/>
            <a:ext cx="91440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2800" b="1" i="0" u="none" strike="noStrike" kern="0" cap="none" spc="0" normalizeH="0" baseline="0" noProof="0" smtClean="0">
                <a:ln>
                  <a:noFill/>
                </a:ln>
                <a:solidFill>
                  <a:srgbClr val="FFFFFF"/>
                </a:solidFill>
                <a:effectLst/>
                <a:uLnTx/>
                <a:uFillTx/>
                <a:latin typeface="Arial" charset="0"/>
                <a:ea typeface="ＭＳ Ｐゴシック" charset="0"/>
                <a:cs typeface="ＭＳ Ｐゴシック" charset="0"/>
              </a:rPr>
              <a:t>ТҮҮХЭН НӨХЦӨЛ БАЙДАЛ</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7" name="Text Box 9"/>
          <p:cNvSpPr txBox="1">
            <a:spLocks noChangeArrowheads="1"/>
          </p:cNvSpPr>
          <p:nvPr/>
        </p:nvSpPr>
        <p:spPr bwMode="auto">
          <a:xfrm rot="20400000">
            <a:off x="366640" y="1698312"/>
            <a:ext cx="5121275" cy="3046988"/>
          </a:xfrm>
          <a:prstGeom prst="rect">
            <a:avLst/>
          </a:prstGeom>
          <a:solidFill>
            <a:srgbClr val="000080"/>
          </a:solidFill>
          <a:ln w="9525">
            <a:solidFill>
              <a:schemeClr val="tx1"/>
            </a:solidFill>
            <a:miter lim="800000"/>
            <a:headEnd/>
            <a:tailEnd/>
          </a:ln>
          <a:effectLst/>
        </p:spPr>
        <p:txBody>
          <a:bodyPr>
            <a:spAutoFit/>
          </a:bodyPr>
          <a:lstStyle/>
          <a:p>
            <a:pPr algn="ctr"/>
            <a:r>
              <a:rPr lang="mn-MN" altLang="zh-CN" b="1" u="sng" dirty="0" smtClean="0">
                <a:solidFill>
                  <a:schemeClr val="bg1"/>
                </a:solidFill>
                <a:latin typeface="Arial" charset="0"/>
                <a:ea typeface="宋体" charset="-122"/>
              </a:rPr>
              <a:t>ХЭЗЭЭ БИЧИГДСЭН</a:t>
            </a:r>
            <a:endParaRPr lang="en-US" altLang="zh-CN" b="1" dirty="0">
              <a:solidFill>
                <a:schemeClr val="bg1"/>
              </a:solidFill>
              <a:latin typeface="Arial" charset="0"/>
              <a:ea typeface="宋体" charset="-122"/>
            </a:endParaRPr>
          </a:p>
          <a:p>
            <a:pPr algn="ctr">
              <a:buFont typeface="Wingdings" charset="2"/>
              <a:buChar char="v"/>
            </a:pPr>
            <a:r>
              <a:rPr lang="mn-MN" altLang="zh-CN" b="1" dirty="0" smtClean="0">
                <a:solidFill>
                  <a:schemeClr val="bg1"/>
                </a:solidFill>
                <a:latin typeface="Arial" charset="0"/>
                <a:ea typeface="宋体" charset="-122"/>
              </a:rPr>
              <a:t>Судлаачдын дийлэнх нь МЭ67-80 хооронд Иуда захидлаа бичсэн гэж үздэг. Учир нь түүний анхны уншигчид нь элч нараар сургагдсан байв </a:t>
            </a:r>
            <a:r>
              <a:rPr lang="en-US" altLang="zh-CN" b="1" dirty="0" smtClean="0">
                <a:solidFill>
                  <a:schemeClr val="bg1"/>
                </a:solidFill>
                <a:latin typeface="Arial" charset="0"/>
                <a:ea typeface="宋体" charset="-122"/>
              </a:rPr>
              <a:t>(</a:t>
            </a:r>
            <a:r>
              <a:rPr lang="mn-MN" altLang="zh-CN" b="1" dirty="0" smtClean="0">
                <a:solidFill>
                  <a:schemeClr val="bg1"/>
                </a:solidFill>
                <a:latin typeface="Arial" charset="0"/>
                <a:ea typeface="宋体" charset="-122"/>
              </a:rPr>
              <a:t>иш</a:t>
            </a:r>
            <a:r>
              <a:rPr lang="en-US" altLang="zh-CN" b="1" dirty="0" smtClean="0">
                <a:solidFill>
                  <a:schemeClr val="bg1"/>
                </a:solidFill>
                <a:latin typeface="Arial" charset="0"/>
                <a:ea typeface="宋体" charset="-122"/>
              </a:rPr>
              <a:t>. </a:t>
            </a:r>
            <a:r>
              <a:rPr lang="en-US" altLang="zh-CN" b="1" dirty="0">
                <a:solidFill>
                  <a:schemeClr val="bg1"/>
                </a:solidFill>
                <a:latin typeface="Arial" charset="0"/>
                <a:ea typeface="宋体" charset="-122"/>
              </a:rPr>
              <a:t>17).  </a:t>
            </a:r>
          </a:p>
          <a:p>
            <a:pPr algn="ctr">
              <a:buFont typeface="Wingdings" charset="2"/>
              <a:buChar char="v"/>
            </a:pPr>
            <a:r>
              <a:rPr lang="mn-MN" altLang="zh-CN" b="1" dirty="0" smtClean="0">
                <a:solidFill>
                  <a:schemeClr val="bg1"/>
                </a:solidFill>
                <a:latin typeface="Arial" charset="0"/>
                <a:ea typeface="宋体" charset="-122"/>
              </a:rPr>
              <a:t>Энэ хичээлд МЭ75 оныг илүү бодитой гэж үзсэн болно</a:t>
            </a:r>
            <a:endParaRPr lang="en-US" altLang="zh-CN" b="1" dirty="0">
              <a:solidFill>
                <a:schemeClr val="bg1"/>
              </a:solidFill>
              <a:latin typeface="Arial" charset="0"/>
              <a:ea typeface="宋体" charset="-122"/>
            </a:endParaRPr>
          </a:p>
        </p:txBody>
      </p:sp>
      <p:sp>
        <p:nvSpPr>
          <p:cNvPr id="8" name="Text Box 10"/>
          <p:cNvSpPr txBox="1">
            <a:spLocks noChangeArrowheads="1"/>
          </p:cNvSpPr>
          <p:nvPr/>
        </p:nvSpPr>
        <p:spPr bwMode="auto">
          <a:xfrm rot="1200000">
            <a:off x="3621088" y="1882765"/>
            <a:ext cx="4914900" cy="3416320"/>
          </a:xfrm>
          <a:prstGeom prst="rect">
            <a:avLst/>
          </a:prstGeom>
          <a:solidFill>
            <a:srgbClr val="000000"/>
          </a:solidFill>
          <a:ln w="9525">
            <a:solidFill>
              <a:schemeClr val="tx1"/>
            </a:solidFill>
            <a:miter lim="800000"/>
            <a:headEnd/>
            <a:tailEnd/>
          </a:ln>
          <a:effectLst/>
        </p:spPr>
        <p:txBody>
          <a:bodyPr>
            <a:spAutoFit/>
          </a:bodyPr>
          <a:lstStyle/>
          <a:p>
            <a:pPr algn="ctr"/>
            <a:r>
              <a:rPr lang="mn-MN" altLang="zh-CN" b="1" u="sng" dirty="0" smtClean="0">
                <a:solidFill>
                  <a:schemeClr val="bg1"/>
                </a:solidFill>
                <a:latin typeface="Arial" charset="0"/>
                <a:ea typeface="宋体" charset="-122"/>
              </a:rPr>
              <a:t>Хаанаас</a:t>
            </a:r>
            <a:r>
              <a:rPr lang="en-US" altLang="zh-CN" b="1" u="sng" dirty="0" smtClean="0">
                <a:solidFill>
                  <a:schemeClr val="bg1"/>
                </a:solidFill>
                <a:latin typeface="Arial" charset="0"/>
                <a:ea typeface="宋体" charset="-122"/>
              </a:rPr>
              <a:t>/</a:t>
            </a:r>
            <a:r>
              <a:rPr lang="mn-MN" altLang="zh-CN" b="1" u="sng" dirty="0" smtClean="0">
                <a:solidFill>
                  <a:schemeClr val="bg1"/>
                </a:solidFill>
                <a:latin typeface="Arial" charset="0"/>
                <a:ea typeface="宋体" charset="-122"/>
              </a:rPr>
              <a:t>Хэнд</a:t>
            </a:r>
            <a:endParaRPr lang="en-US" altLang="zh-CN" b="1" dirty="0">
              <a:solidFill>
                <a:schemeClr val="bg1"/>
              </a:solidFill>
              <a:latin typeface="Arial" charset="0"/>
              <a:ea typeface="宋体" charset="-122"/>
            </a:endParaRPr>
          </a:p>
          <a:p>
            <a:pPr algn="ctr"/>
            <a:r>
              <a:rPr lang="mn-MN" altLang="zh-CN" b="1" dirty="0" smtClean="0">
                <a:solidFill>
                  <a:schemeClr val="bg1"/>
                </a:solidFill>
                <a:latin typeface="Arial" charset="0"/>
                <a:ea typeface="宋体" charset="-122"/>
              </a:rPr>
              <a:t>Иуда тодорхой нэр бүхий чуулганд хаяглаагүй </a:t>
            </a:r>
            <a:r>
              <a:rPr lang="en-US" altLang="zh-CN" b="1" dirty="0" smtClean="0">
                <a:solidFill>
                  <a:schemeClr val="bg1"/>
                </a:solidFill>
                <a:latin typeface="Arial" charset="0"/>
                <a:ea typeface="宋体" charset="-122"/>
              </a:rPr>
              <a:t>(</a:t>
            </a:r>
            <a:r>
              <a:rPr lang="mn-MN" altLang="zh-CN" b="1" dirty="0" smtClean="0">
                <a:solidFill>
                  <a:schemeClr val="bg1"/>
                </a:solidFill>
                <a:latin typeface="Arial" charset="0"/>
                <a:ea typeface="宋体" charset="-122"/>
              </a:rPr>
              <a:t>иш.</a:t>
            </a:r>
            <a:r>
              <a:rPr lang="en-US" altLang="zh-CN" b="1" dirty="0" smtClean="0">
                <a:solidFill>
                  <a:schemeClr val="bg1"/>
                </a:solidFill>
                <a:latin typeface="Arial" charset="0"/>
                <a:ea typeface="宋体" charset="-122"/>
              </a:rPr>
              <a:t> 1</a:t>
            </a:r>
            <a:r>
              <a:rPr lang="mn-MN" altLang="zh-CN" b="1" dirty="0" smtClean="0">
                <a:solidFill>
                  <a:schemeClr val="bg1"/>
                </a:solidFill>
                <a:latin typeface="Arial" charset="0"/>
                <a:ea typeface="宋体" charset="-122"/>
              </a:rPr>
              <a:t>б</a:t>
            </a:r>
            <a:r>
              <a:rPr lang="en-US" altLang="zh-CN" b="1" dirty="0" smtClean="0">
                <a:solidFill>
                  <a:schemeClr val="bg1"/>
                </a:solidFill>
                <a:latin typeface="Arial" charset="0"/>
                <a:ea typeface="宋体" charset="-122"/>
              </a:rPr>
              <a:t>), </a:t>
            </a:r>
            <a:r>
              <a:rPr lang="mn-MN" altLang="zh-CN" b="1" dirty="0" smtClean="0">
                <a:solidFill>
                  <a:schemeClr val="bg1"/>
                </a:solidFill>
                <a:latin typeface="Arial" charset="0"/>
                <a:ea typeface="宋体" charset="-122"/>
              </a:rPr>
              <a:t>гэвч ХГ ба эртний бусад судруудаас иш татсан байдлыг харвал Палестинд байсан Христэд итгэгч Еврейчүүд байх бүрэн боломжтой юм</a:t>
            </a:r>
            <a:endParaRPr lang="en-US" altLang="zh-CN" b="1" dirty="0">
              <a:solidFill>
                <a:schemeClr val="bg1"/>
              </a:solidFill>
              <a:latin typeface="Times" charset="0"/>
              <a:ea typeface="宋体" charset="-12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mn-MN"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Тэрс үзэлтнүүд Дотроос Устгаж Хөнөөдөг</a:t>
            </a:r>
            <a:endParaRPr lang="en-US" sz="36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pic>
        <p:nvPicPr>
          <p:cNvPr id="1177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44675"/>
            <a:ext cx="87582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2743200" y="152400"/>
            <a:ext cx="4191000" cy="533400"/>
          </a:xfrm>
          <a:solidFill>
            <a:srgbClr val="FFCC00"/>
          </a:solidFill>
          <a:ln>
            <a:solidFill>
              <a:schemeClr val="tx1"/>
            </a:solidFill>
            <a:miter lim="800000"/>
            <a:headEnd/>
            <a:tailEnd/>
          </a:ln>
        </p:spPr>
        <p:txBody>
          <a:bodyPr/>
          <a:lstStyle/>
          <a:p>
            <a:pPr eaLnBrk="1" hangingPunct="1"/>
            <a:r>
              <a:rPr lang="mn-MN" sz="2800" b="1" dirty="0" smtClean="0">
                <a:solidFill>
                  <a:schemeClr val="tx1"/>
                </a:solidFill>
                <a:latin typeface="Arial" charset="0"/>
                <a:cs typeface="Arial" charset="0"/>
              </a:rPr>
              <a:t>Шалтгаан Нөхцөл</a:t>
            </a:r>
            <a:endParaRPr lang="en-US" sz="2800" b="1" dirty="0">
              <a:solidFill>
                <a:schemeClr val="tx1"/>
              </a:solidFill>
              <a:latin typeface="Arial" charset="0"/>
              <a:cs typeface="Arial" charset="0"/>
            </a:endParaRPr>
          </a:p>
        </p:txBody>
      </p:sp>
      <p:sp>
        <p:nvSpPr>
          <p:cNvPr id="93187" name="Text Box 4" descr="Brown marble"/>
          <p:cNvSpPr txBox="1">
            <a:spLocks noChangeArrowheads="1"/>
          </p:cNvSpPr>
          <p:nvPr/>
        </p:nvSpPr>
        <p:spPr bwMode="auto">
          <a:xfrm>
            <a:off x="1295400" y="838200"/>
            <a:ext cx="7696200" cy="5878532"/>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20750" indent="-34607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err="1" smtClean="0">
                <a:solidFill>
                  <a:srgbClr val="FFFFFF"/>
                </a:solidFill>
                <a:latin typeface="Arial" charset="0"/>
              </a:rPr>
              <a:t>Иуда</a:t>
            </a:r>
            <a:r>
              <a:rPr lang="en-US" b="1" dirty="0" smtClean="0">
                <a:solidFill>
                  <a:srgbClr val="FFFFFF"/>
                </a:solidFill>
                <a:latin typeface="Arial" charset="0"/>
              </a:rPr>
              <a:t> </a:t>
            </a:r>
            <a:r>
              <a:rPr lang="en-US" b="1" dirty="0" err="1" smtClean="0">
                <a:solidFill>
                  <a:srgbClr val="FFFFFF"/>
                </a:solidFill>
                <a:latin typeface="Arial" charset="0"/>
              </a:rPr>
              <a:t>ном</a:t>
            </a:r>
            <a:r>
              <a:rPr lang="mn-MN" b="1" dirty="0" smtClean="0">
                <a:solidFill>
                  <a:srgbClr val="FFFFFF"/>
                </a:solidFill>
                <a:latin typeface="Arial" charset="0"/>
              </a:rPr>
              <a:t>ыг </a:t>
            </a:r>
            <a:r>
              <a:rPr lang="en-US" b="1" dirty="0" smtClean="0">
                <a:solidFill>
                  <a:srgbClr val="FFFFFF"/>
                </a:solidFill>
                <a:latin typeface="Arial" charset="0"/>
              </a:rPr>
              <a:t> </a:t>
            </a:r>
            <a:r>
              <a:rPr lang="en-US" b="1" dirty="0" err="1" smtClean="0">
                <a:solidFill>
                  <a:srgbClr val="FFFFFF"/>
                </a:solidFill>
                <a:latin typeface="Arial" charset="0"/>
              </a:rPr>
              <a:t>буруушаасан</a:t>
            </a:r>
            <a:r>
              <a:rPr lang="en-US" b="1" dirty="0" smtClean="0">
                <a:solidFill>
                  <a:srgbClr val="FFFFFF"/>
                </a:solidFill>
                <a:latin typeface="Arial" charset="0"/>
              </a:rPr>
              <a:t> </a:t>
            </a:r>
            <a:r>
              <a:rPr lang="en-US" b="1" dirty="0" err="1" smtClean="0">
                <a:solidFill>
                  <a:srgbClr val="FFFFFF"/>
                </a:solidFill>
                <a:latin typeface="Arial" charset="0"/>
              </a:rPr>
              <a:t>хүмүүс</a:t>
            </a:r>
            <a:r>
              <a:rPr lang="en-US" b="1" dirty="0" smtClean="0">
                <a:solidFill>
                  <a:srgbClr val="FFFFFF"/>
                </a:solidFill>
                <a:latin typeface="Arial" charset="0"/>
              </a:rPr>
              <a:t> </a:t>
            </a:r>
            <a:r>
              <a:rPr lang="en-US" b="1" dirty="0" err="1" smtClean="0">
                <a:solidFill>
                  <a:srgbClr val="FFFFFF"/>
                </a:solidFill>
                <a:latin typeface="Arial" charset="0"/>
              </a:rPr>
              <a:t>бол</a:t>
            </a:r>
            <a:r>
              <a:rPr lang="en-US" b="1" dirty="0" smtClean="0">
                <a:solidFill>
                  <a:srgbClr val="FFFFFF"/>
                </a:solidFill>
                <a:latin typeface="Arial" charset="0"/>
              </a:rPr>
              <a:t>:</a:t>
            </a:r>
          </a:p>
          <a:p>
            <a:pPr lvl="1" eaLnBrk="1" hangingPunct="1">
              <a:buFont typeface="Arial" charset="0"/>
              <a:buChar char="•"/>
            </a:pPr>
            <a:r>
              <a:rPr lang="ru-RU" b="1" dirty="0" smtClean="0">
                <a:solidFill>
                  <a:srgbClr val="FFFFFF"/>
                </a:solidFill>
                <a:latin typeface="Arial" charset="0"/>
              </a:rPr>
              <a:t>"</a:t>
            </a:r>
            <a:r>
              <a:rPr lang="en-US" b="1" dirty="0" err="1" smtClean="0">
                <a:solidFill>
                  <a:srgbClr val="FFFFFF"/>
                </a:solidFill>
                <a:latin typeface="Arial" charset="0"/>
              </a:rPr>
              <a:t>Христий</a:t>
            </a:r>
            <a:r>
              <a:rPr lang="mn-MN" b="1" dirty="0" smtClean="0">
                <a:solidFill>
                  <a:srgbClr val="FFFFFF"/>
                </a:solidFill>
                <a:latin typeface="Arial" charset="0"/>
              </a:rPr>
              <a:t>г </a:t>
            </a:r>
            <a:r>
              <a:rPr lang="mn-MN" b="1" dirty="0" smtClean="0">
                <a:solidFill>
                  <a:srgbClr val="FFFFFF"/>
                </a:solidFill>
                <a:latin typeface="Arial" charset="0"/>
              </a:rPr>
              <a:t>Эзэн гэдгийг </a:t>
            </a:r>
            <a:r>
              <a:rPr lang="en-US" b="1" dirty="0" err="1" smtClean="0">
                <a:solidFill>
                  <a:srgbClr val="FFFFFF"/>
                </a:solidFill>
                <a:latin typeface="Arial" charset="0"/>
              </a:rPr>
              <a:t>үгүйсгэ</a:t>
            </a:r>
            <a:r>
              <a:rPr lang="mn-MN" b="1" dirty="0" smtClean="0">
                <a:solidFill>
                  <a:srgbClr val="FFFFFF"/>
                </a:solidFill>
                <a:latin typeface="Arial" charset="0"/>
              </a:rPr>
              <a:t>ж байсан</a:t>
            </a:r>
            <a:r>
              <a:rPr lang="en-US" b="1" dirty="0" smtClean="0">
                <a:solidFill>
                  <a:srgbClr val="FFFFFF"/>
                </a:solidFill>
                <a:latin typeface="Arial" charset="0"/>
              </a:rPr>
              <a:t> (v. 4),</a:t>
            </a:r>
          </a:p>
          <a:p>
            <a:pPr lvl="1" eaLnBrk="1" hangingPunct="1">
              <a:buFont typeface="Arial" charset="0"/>
              <a:buChar char="•"/>
            </a:pPr>
            <a:r>
              <a:rPr lang="mn-MN" b="1" dirty="0" smtClean="0">
                <a:solidFill>
                  <a:srgbClr val="FFFFFF"/>
                </a:solidFill>
                <a:latin typeface="Arial" charset="0"/>
              </a:rPr>
              <a:t>Нүглийг зөвшөөрч үйлддэг</a:t>
            </a:r>
            <a:r>
              <a:rPr lang="en-US" b="1" dirty="0" smtClean="0">
                <a:solidFill>
                  <a:srgbClr val="FFFFFF"/>
                </a:solidFill>
                <a:latin typeface="Arial" charset="0"/>
              </a:rPr>
              <a:t> (vv. 4, 8, 16),</a:t>
            </a:r>
          </a:p>
          <a:p>
            <a:pPr lvl="1" eaLnBrk="1" hangingPunct="1">
              <a:buFont typeface="Arial" charset="0"/>
              <a:buChar char="•"/>
            </a:pPr>
            <a:r>
              <a:rPr lang="en-US" b="1" dirty="0" err="1" smtClean="0">
                <a:solidFill>
                  <a:srgbClr val="FFFFFF"/>
                </a:solidFill>
                <a:latin typeface="Arial" charset="0"/>
              </a:rPr>
              <a:t>Эрх</a:t>
            </a:r>
            <a:r>
              <a:rPr lang="en-US" b="1" dirty="0" smtClean="0">
                <a:solidFill>
                  <a:srgbClr val="FFFFFF"/>
                </a:solidFill>
                <a:latin typeface="Arial" charset="0"/>
              </a:rPr>
              <a:t> </a:t>
            </a:r>
            <a:r>
              <a:rPr lang="en-US" b="1" dirty="0" err="1" smtClean="0">
                <a:solidFill>
                  <a:srgbClr val="FFFFFF"/>
                </a:solidFill>
                <a:latin typeface="Arial" charset="0"/>
              </a:rPr>
              <a:t>мэдлийг</a:t>
            </a:r>
            <a:r>
              <a:rPr lang="en-US" b="1" dirty="0" smtClean="0">
                <a:solidFill>
                  <a:srgbClr val="FFFFFF"/>
                </a:solidFill>
                <a:latin typeface="Arial" charset="0"/>
              </a:rPr>
              <a:t> </a:t>
            </a:r>
            <a:r>
              <a:rPr lang="en-US" b="1" dirty="0" err="1" smtClean="0">
                <a:solidFill>
                  <a:srgbClr val="FFFFFF"/>
                </a:solidFill>
                <a:latin typeface="Arial" charset="0"/>
              </a:rPr>
              <a:t>эсэргүүцэх</a:t>
            </a:r>
            <a:r>
              <a:rPr lang="en-US" b="1" dirty="0" smtClean="0">
                <a:solidFill>
                  <a:srgbClr val="FFFFFF"/>
                </a:solidFill>
                <a:latin typeface="Arial" charset="0"/>
              </a:rPr>
              <a:t> (vv. 8, 11, 18),</a:t>
            </a:r>
          </a:p>
          <a:p>
            <a:pPr lvl="1" eaLnBrk="1" hangingPunct="1">
              <a:buFont typeface="Arial" charset="0"/>
              <a:buChar char="•"/>
            </a:pPr>
            <a:r>
              <a:rPr lang="en-US" b="1" dirty="0" err="1" smtClean="0">
                <a:solidFill>
                  <a:srgbClr val="FFFFFF"/>
                </a:solidFill>
                <a:latin typeface="Arial" charset="0"/>
              </a:rPr>
              <a:t>Өөрийн</a:t>
            </a:r>
            <a:r>
              <a:rPr lang="en-US" b="1" dirty="0" smtClean="0">
                <a:solidFill>
                  <a:srgbClr val="FFFFFF"/>
                </a:solidFill>
                <a:latin typeface="Arial" charset="0"/>
              </a:rPr>
              <a:t> </a:t>
            </a:r>
            <a:r>
              <a:rPr lang="en-US" b="1" dirty="0" err="1" smtClean="0">
                <a:solidFill>
                  <a:srgbClr val="FFFFFF"/>
                </a:solidFill>
                <a:latin typeface="Arial" charset="0"/>
              </a:rPr>
              <a:t>хүсэлдээ</a:t>
            </a:r>
            <a:r>
              <a:rPr lang="en-US" b="1" dirty="0" smtClean="0">
                <a:solidFill>
                  <a:srgbClr val="FFFFFF"/>
                </a:solidFill>
                <a:latin typeface="Arial" charset="0"/>
              </a:rPr>
              <a:t> </a:t>
            </a:r>
            <a:r>
              <a:rPr lang="en-US" b="1" dirty="0" err="1" smtClean="0">
                <a:solidFill>
                  <a:srgbClr val="FFFFFF"/>
                </a:solidFill>
                <a:latin typeface="Arial" charset="0"/>
              </a:rPr>
              <a:t>захирагдах</a:t>
            </a:r>
            <a:r>
              <a:rPr lang="en-US" b="1" dirty="0" smtClean="0">
                <a:solidFill>
                  <a:srgbClr val="FFFFFF"/>
                </a:solidFill>
                <a:latin typeface="Arial" charset="0"/>
              </a:rPr>
              <a:t> (vv. 16, 19),</a:t>
            </a:r>
          </a:p>
          <a:p>
            <a:pPr lvl="1" eaLnBrk="1" hangingPunct="1">
              <a:buFont typeface="Arial" charset="0"/>
              <a:buChar char="•"/>
            </a:pPr>
            <a:r>
              <a:rPr lang="en-US" b="1" dirty="0" err="1" smtClean="0">
                <a:solidFill>
                  <a:srgbClr val="FFFFFF"/>
                </a:solidFill>
                <a:latin typeface="Arial" charset="0"/>
              </a:rPr>
              <a:t>Өөрсдийн</a:t>
            </a:r>
            <a:r>
              <a:rPr lang="en-US" b="1" dirty="0" smtClean="0">
                <a:solidFill>
                  <a:srgbClr val="FFFFFF"/>
                </a:solidFill>
                <a:latin typeface="Arial" charset="0"/>
              </a:rPr>
              <a:t> </a:t>
            </a:r>
            <a:r>
              <a:rPr lang="mn-MN" b="1" dirty="0" smtClean="0">
                <a:solidFill>
                  <a:srgbClr val="FFFFFF"/>
                </a:solidFill>
                <a:latin typeface="Arial" charset="0"/>
              </a:rPr>
              <a:t>эрх </a:t>
            </a:r>
            <a:r>
              <a:rPr lang="en-US" b="1" dirty="0" err="1" smtClean="0">
                <a:solidFill>
                  <a:srgbClr val="FFFFFF"/>
                </a:solidFill>
                <a:latin typeface="Arial" charset="0"/>
              </a:rPr>
              <a:t>ашг</a:t>
            </a:r>
            <a:r>
              <a:rPr lang="mn-MN" b="1" dirty="0" smtClean="0">
                <a:solidFill>
                  <a:srgbClr val="FFFFFF"/>
                </a:solidFill>
                <a:latin typeface="Arial" charset="0"/>
              </a:rPr>
              <a:t>ийг илүүд үздэг</a:t>
            </a:r>
            <a:r>
              <a:rPr lang="en-US" b="1" dirty="0" smtClean="0">
                <a:solidFill>
                  <a:srgbClr val="FFFFFF"/>
                </a:solidFill>
                <a:latin typeface="Arial" charset="0"/>
              </a:rPr>
              <a:t> (vv. 11-12, 16),</a:t>
            </a:r>
          </a:p>
          <a:p>
            <a:pPr lvl="1" eaLnBrk="1" hangingPunct="1">
              <a:buFont typeface="Arial" charset="0"/>
              <a:buChar char="•"/>
            </a:pPr>
            <a:r>
              <a:rPr lang="mn-MN" b="1" dirty="0" smtClean="0">
                <a:solidFill>
                  <a:srgbClr val="FFFFFF"/>
                </a:solidFill>
                <a:latin typeface="Arial" charset="0"/>
              </a:rPr>
              <a:t>Хагарал</a:t>
            </a:r>
            <a:r>
              <a:rPr lang="en-US" b="1" dirty="0" smtClean="0">
                <a:solidFill>
                  <a:srgbClr val="FFFFFF"/>
                </a:solidFill>
                <a:latin typeface="Arial" charset="0"/>
              </a:rPr>
              <a:t> </a:t>
            </a:r>
            <a:r>
              <a:rPr lang="en-US" b="1" dirty="0" err="1" smtClean="0">
                <a:solidFill>
                  <a:srgbClr val="FFFFFF"/>
                </a:solidFill>
                <a:latin typeface="Arial" charset="0"/>
              </a:rPr>
              <a:t>үүсгэ</a:t>
            </a:r>
            <a:r>
              <a:rPr lang="mn-MN" b="1" dirty="0" smtClean="0">
                <a:solidFill>
                  <a:srgbClr val="FFFFFF"/>
                </a:solidFill>
                <a:latin typeface="Arial" charset="0"/>
              </a:rPr>
              <a:t>дэг</a:t>
            </a:r>
            <a:r>
              <a:rPr lang="en-US" b="1" dirty="0" smtClean="0">
                <a:solidFill>
                  <a:srgbClr val="FFFFFF"/>
                </a:solidFill>
                <a:latin typeface="Arial" charset="0"/>
              </a:rPr>
              <a:t> (v. 19),</a:t>
            </a:r>
          </a:p>
          <a:p>
            <a:pPr lvl="1" eaLnBrk="1" hangingPunct="1">
              <a:buFont typeface="Arial" charset="0"/>
              <a:buChar char="•"/>
            </a:pPr>
            <a:r>
              <a:rPr lang="en-US" b="1" dirty="0" err="1" smtClean="0">
                <a:solidFill>
                  <a:srgbClr val="FFFFFF"/>
                </a:solidFill>
                <a:latin typeface="Arial" charset="0"/>
              </a:rPr>
              <a:t>Өөнтөгч</a:t>
            </a:r>
            <a:r>
              <a:rPr lang="en-US" b="1" dirty="0" smtClean="0">
                <a:solidFill>
                  <a:srgbClr val="FFFFFF"/>
                </a:solidFill>
                <a:latin typeface="Arial" charset="0"/>
              </a:rPr>
              <a:t> (v. 16)</a:t>
            </a:r>
          </a:p>
          <a:p>
            <a:pPr lvl="1" eaLnBrk="1" hangingPunct="1">
              <a:buFont typeface="Arial" charset="0"/>
              <a:buChar char="•"/>
            </a:pPr>
            <a:r>
              <a:rPr lang="en-US" b="1" dirty="0" err="1" smtClean="0">
                <a:solidFill>
                  <a:srgbClr val="FFFFFF"/>
                </a:solidFill>
                <a:latin typeface="Arial" charset="0"/>
              </a:rPr>
              <a:t>Сайрхуу</a:t>
            </a:r>
            <a:r>
              <a:rPr lang="en-US" b="1" dirty="0" smtClean="0">
                <a:solidFill>
                  <a:srgbClr val="FFFFFF"/>
                </a:solidFill>
                <a:latin typeface="Arial" charset="0"/>
              </a:rPr>
              <a:t>, </a:t>
            </a:r>
            <a:r>
              <a:rPr lang="en-US" b="1" dirty="0" err="1" smtClean="0">
                <a:solidFill>
                  <a:srgbClr val="FFFFFF"/>
                </a:solidFill>
                <a:latin typeface="Arial" charset="0"/>
              </a:rPr>
              <a:t>онгироо</a:t>
            </a:r>
            <a:r>
              <a:rPr lang="en-US" b="1" dirty="0" smtClean="0">
                <a:solidFill>
                  <a:srgbClr val="FFFFFF"/>
                </a:solidFill>
                <a:latin typeface="Arial" charset="0"/>
              </a:rPr>
              <a:t> (v. 16</a:t>
            </a:r>
            <a:r>
              <a:rPr lang="en-US" b="1" dirty="0" smtClean="0">
                <a:solidFill>
                  <a:srgbClr val="FFFFFF"/>
                </a:solidFill>
                <a:latin typeface="Arial" charset="0"/>
              </a:rPr>
              <a:t>)</a:t>
            </a:r>
            <a:r>
              <a:rPr lang="ru-RU" b="1" dirty="0" smtClean="0">
                <a:solidFill>
                  <a:srgbClr val="FFFFFF"/>
                </a:solidFill>
                <a:latin typeface="Arial" charset="0"/>
              </a:rPr>
              <a:t>"</a:t>
            </a:r>
            <a:endParaRPr lang="en-US" b="1" dirty="0" smtClean="0">
              <a:solidFill>
                <a:srgbClr val="FFFFFF"/>
              </a:solidFill>
              <a:latin typeface="Arial" charset="0"/>
            </a:endParaRPr>
          </a:p>
          <a:p>
            <a:pPr eaLnBrk="1" hangingPunct="1">
              <a:buClrTx/>
              <a:buSzTx/>
              <a:buFontTx/>
              <a:buNone/>
            </a:pPr>
            <a:endParaRPr lang="en-US" b="1" dirty="0" smtClean="0">
              <a:solidFill>
                <a:srgbClr val="000000"/>
              </a:solidFill>
              <a:latin typeface="Arial" charset="0"/>
            </a:endParaRPr>
          </a:p>
          <a:p>
            <a:pPr eaLnBrk="1" hangingPunct="1">
              <a:buClrTx/>
              <a:buSzTx/>
              <a:buFontTx/>
              <a:buNone/>
            </a:pPr>
            <a:r>
              <a:rPr lang="en-US" b="1" dirty="0" err="1" smtClean="0">
                <a:solidFill>
                  <a:srgbClr val="000000"/>
                </a:solidFill>
                <a:latin typeface="Arial" charset="0"/>
              </a:rPr>
              <a:t>Итгэгч</a:t>
            </a:r>
            <a:r>
              <a:rPr lang="en-US" b="1" dirty="0" smtClean="0">
                <a:solidFill>
                  <a:srgbClr val="000000"/>
                </a:solidFill>
                <a:latin typeface="Arial" charset="0"/>
              </a:rPr>
              <a:t> </a:t>
            </a:r>
            <a:r>
              <a:rPr lang="en-US" b="1" dirty="0" err="1" smtClean="0">
                <a:solidFill>
                  <a:srgbClr val="000000"/>
                </a:solidFill>
                <a:latin typeface="Arial" charset="0"/>
              </a:rPr>
              <a:t>нар</a:t>
            </a:r>
            <a:r>
              <a:rPr lang="en-US" b="1" dirty="0" smtClean="0">
                <a:solidFill>
                  <a:srgbClr val="000000"/>
                </a:solidFill>
                <a:latin typeface="Arial" charset="0"/>
              </a:rPr>
              <a:t> </a:t>
            </a:r>
            <a:r>
              <a:rPr lang="en-US" b="1" dirty="0" err="1" smtClean="0">
                <a:solidFill>
                  <a:srgbClr val="000000"/>
                </a:solidFill>
                <a:latin typeface="Arial" charset="0"/>
              </a:rPr>
              <a:t>ёс</a:t>
            </a:r>
            <a:r>
              <a:rPr lang="en-US" b="1" dirty="0" smtClean="0">
                <a:solidFill>
                  <a:srgbClr val="000000"/>
                </a:solidFill>
                <a:latin typeface="Arial" charset="0"/>
              </a:rPr>
              <a:t> </a:t>
            </a:r>
            <a:r>
              <a:rPr lang="en-US" b="1" dirty="0" err="1" smtClean="0">
                <a:solidFill>
                  <a:srgbClr val="000000"/>
                </a:solidFill>
                <a:latin typeface="Arial" charset="0"/>
              </a:rPr>
              <a:t>суртахуунгүй</a:t>
            </a:r>
            <a:r>
              <a:rPr lang="en-US" b="1" dirty="0" smtClean="0">
                <a:solidFill>
                  <a:srgbClr val="000000"/>
                </a:solidFill>
                <a:latin typeface="Arial" charset="0"/>
              </a:rPr>
              <a:t> </a:t>
            </a:r>
            <a:r>
              <a:rPr lang="en-US" b="1" dirty="0" err="1" smtClean="0">
                <a:solidFill>
                  <a:srgbClr val="000000"/>
                </a:solidFill>
                <a:latin typeface="Arial" charset="0"/>
              </a:rPr>
              <a:t>зам</a:t>
            </a:r>
            <a:r>
              <a:rPr lang="en-US" b="1" dirty="0" smtClean="0">
                <a:solidFill>
                  <a:srgbClr val="000000"/>
                </a:solidFill>
                <a:latin typeface="Arial" charset="0"/>
              </a:rPr>
              <a:t> </a:t>
            </a:r>
            <a:r>
              <a:rPr lang="en-US" b="1" dirty="0" err="1" smtClean="0">
                <a:solidFill>
                  <a:srgbClr val="000000"/>
                </a:solidFill>
                <a:latin typeface="Arial" charset="0"/>
              </a:rPr>
              <a:t>руу</a:t>
            </a:r>
            <a:r>
              <a:rPr lang="en-US" b="1" dirty="0" smtClean="0">
                <a:solidFill>
                  <a:srgbClr val="000000"/>
                </a:solidFill>
                <a:latin typeface="Arial" charset="0"/>
              </a:rPr>
              <a:t> </a:t>
            </a:r>
            <a:r>
              <a:rPr lang="en-US" b="1" dirty="0" err="1" smtClean="0">
                <a:solidFill>
                  <a:srgbClr val="000000"/>
                </a:solidFill>
                <a:latin typeface="Arial" charset="0"/>
              </a:rPr>
              <a:t>бүү</a:t>
            </a:r>
            <a:r>
              <a:rPr lang="en-US" b="1" dirty="0" smtClean="0">
                <a:solidFill>
                  <a:srgbClr val="000000"/>
                </a:solidFill>
                <a:latin typeface="Arial" charset="0"/>
              </a:rPr>
              <a:t> </a:t>
            </a:r>
            <a:r>
              <a:rPr lang="en-US" b="1" dirty="0" err="1" smtClean="0">
                <a:solidFill>
                  <a:srgbClr val="000000"/>
                </a:solidFill>
                <a:latin typeface="Arial" charset="0"/>
              </a:rPr>
              <a:t>хальтраасай</a:t>
            </a:r>
            <a:r>
              <a:rPr lang="en-US" b="1" dirty="0" smtClean="0">
                <a:solidFill>
                  <a:srgbClr val="000000"/>
                </a:solidFill>
                <a:latin typeface="Arial" charset="0"/>
              </a:rPr>
              <a:t> </a:t>
            </a:r>
            <a:r>
              <a:rPr lang="en-US" b="1" dirty="0" err="1" smtClean="0">
                <a:solidFill>
                  <a:srgbClr val="000000"/>
                </a:solidFill>
                <a:latin typeface="Arial" charset="0"/>
              </a:rPr>
              <a:t>гэсэндээ</a:t>
            </a:r>
            <a:r>
              <a:rPr lang="en-US" b="1" dirty="0" smtClean="0">
                <a:solidFill>
                  <a:srgbClr val="000000"/>
                </a:solidFill>
                <a:latin typeface="Arial" charset="0"/>
              </a:rPr>
              <a:t> </a:t>
            </a:r>
            <a:r>
              <a:rPr lang="en-US" b="1" dirty="0" err="1" smtClean="0">
                <a:solidFill>
                  <a:srgbClr val="000000"/>
                </a:solidFill>
                <a:latin typeface="Arial" charset="0"/>
              </a:rPr>
              <a:t>тэр</a:t>
            </a:r>
            <a:r>
              <a:rPr lang="en-US" b="1" dirty="0" smtClean="0">
                <a:solidFill>
                  <a:srgbClr val="000000"/>
                </a:solidFill>
                <a:latin typeface="Arial" charset="0"/>
              </a:rPr>
              <a:t> </a:t>
            </a:r>
            <a:r>
              <a:rPr lang="en-US" b="1" dirty="0" err="1" smtClean="0">
                <a:solidFill>
                  <a:srgbClr val="000000"/>
                </a:solidFill>
                <a:latin typeface="Arial" charset="0"/>
              </a:rPr>
              <a:t>эдгээрийг</a:t>
            </a:r>
            <a:r>
              <a:rPr lang="en-US" b="1" dirty="0" smtClean="0">
                <a:solidFill>
                  <a:srgbClr val="000000"/>
                </a:solidFill>
                <a:latin typeface="Arial" charset="0"/>
              </a:rPr>
              <a:t> </a:t>
            </a:r>
            <a:r>
              <a:rPr lang="en-US" b="1" dirty="0" err="1" smtClean="0">
                <a:solidFill>
                  <a:srgbClr val="000000"/>
                </a:solidFill>
                <a:latin typeface="Arial" charset="0"/>
              </a:rPr>
              <a:t>бичжээ</a:t>
            </a:r>
            <a:r>
              <a:rPr lang="en-US" b="1" dirty="0" smtClean="0">
                <a:solidFill>
                  <a:srgbClr val="000000"/>
                </a:solidFill>
                <a:latin typeface="Arial" charset="0"/>
              </a:rPr>
              <a:t>.</a:t>
            </a:r>
          </a:p>
          <a:p>
            <a:pPr lvl="1" algn="r" eaLnBrk="1" hangingPunct="1">
              <a:defRPr/>
            </a:pPr>
            <a:endParaRPr lang="en-US" altLang="zh-CN" sz="2000" b="1" dirty="0" smtClean="0">
              <a:solidFill>
                <a:srgbClr val="FFFFFF"/>
              </a:solidFill>
              <a:effectLst>
                <a:outerShdw blurRad="38100" dist="38100" dir="2700000" algn="tl">
                  <a:srgbClr val="000000"/>
                </a:outerShdw>
              </a:effectLst>
              <a:latin typeface="Arial" charset="0"/>
              <a:ea typeface="宋体" charset="0"/>
              <a:cs typeface="宋体" charset="0"/>
            </a:endParaRPr>
          </a:p>
          <a:p>
            <a:pPr lvl="1" algn="r" eaLnBrk="1" hangingPunct="1">
              <a:defRPr/>
            </a:pPr>
            <a:r>
              <a:rPr lang="en-US" altLang="zh-CN" sz="2000" b="1" dirty="0" smtClean="0">
                <a:solidFill>
                  <a:srgbClr val="FFFFFF"/>
                </a:solidFill>
                <a:effectLst>
                  <a:outerShdw blurRad="38100" dist="38100" dir="2700000" algn="tl">
                    <a:srgbClr val="000000"/>
                  </a:outerShdw>
                </a:effectLst>
                <a:latin typeface="Arial" charset="0"/>
                <a:ea typeface="宋体" charset="0"/>
                <a:cs typeface="宋体" charset="0"/>
              </a:rPr>
              <a:t>––Edward Pentecost, </a:t>
            </a:r>
            <a:r>
              <a:rPr lang="en-US" altLang="zh-CN" sz="2000" b="1" i="1" dirty="0" smtClean="0">
                <a:solidFill>
                  <a:srgbClr val="FFFFFF"/>
                </a:solidFill>
                <a:effectLst>
                  <a:outerShdw blurRad="38100" dist="38100" dir="2700000" algn="tl">
                    <a:srgbClr val="000000"/>
                  </a:outerShdw>
                </a:effectLst>
                <a:latin typeface="Arial" charset="0"/>
                <a:ea typeface="宋体" charset="0"/>
                <a:cs typeface="宋体" charset="0"/>
              </a:rPr>
              <a:t>Bible Knowledge Commentary</a:t>
            </a:r>
            <a:r>
              <a:rPr lang="en-US" altLang="zh-CN" sz="2000" b="1" dirty="0" smtClean="0">
                <a:solidFill>
                  <a:srgbClr val="FFFFFF"/>
                </a:solidFill>
                <a:effectLst>
                  <a:outerShdw blurRad="38100" dist="38100" dir="2700000" algn="tl">
                    <a:srgbClr val="000000"/>
                  </a:outerShdw>
                </a:effectLst>
                <a:latin typeface="Arial" charset="0"/>
                <a:ea typeface="宋体" charset="0"/>
                <a:cs typeface="宋体" charset="0"/>
              </a:rPr>
              <a:t>, 917 </a:t>
            </a:r>
            <a:endParaRPr lang="en-US" altLang="zh-CN" sz="2000" b="1" dirty="0" smtClean="0">
              <a:solidFill>
                <a:srgbClr val="FFFFFF"/>
              </a:solidFill>
              <a:effectLst>
                <a:outerShdw blurRad="38100" dist="38100" dir="2700000" algn="tl">
                  <a:srgbClr val="000000"/>
                </a:outerShdw>
              </a:effectLst>
              <a:latin typeface="Arial" charset="0"/>
              <a:cs typeface="Arial" charset="0"/>
            </a:endParaRPr>
          </a:p>
        </p:txBody>
      </p:sp>
      <p:sp>
        <p:nvSpPr>
          <p:cNvPr id="137219" name="Text Box 4"/>
          <p:cNvSpPr txBox="1">
            <a:spLocks noChangeArrowheads="1"/>
          </p:cNvSpPr>
          <p:nvPr/>
        </p:nvSpPr>
        <p:spPr bwMode="auto">
          <a:xfrm>
            <a:off x="8375650" y="762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311</a:t>
            </a:r>
          </a:p>
        </p:txBody>
      </p:sp>
      <p:pic>
        <p:nvPicPr>
          <p:cNvPr id="137220" name="Picture 9" descr="j02998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8488" y="5108575"/>
            <a:ext cx="10017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descr="Brown marble"/>
          <p:cNvSpPr txBox="1">
            <a:spLocks noChangeArrowheads="1"/>
          </p:cNvSpPr>
          <p:nvPr/>
        </p:nvSpPr>
        <p:spPr bwMode="auto">
          <a:xfrm>
            <a:off x="1295400" y="5105400"/>
            <a:ext cx="6858000" cy="1569660"/>
          </a:xfrm>
          <a:prstGeom prst="rect">
            <a:avLst/>
          </a:prstGeom>
          <a:solidFill>
            <a:srgbClr val="262626"/>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err="1" smtClean="0">
                <a:solidFill>
                  <a:srgbClr val="FFFFFF"/>
                </a:solidFill>
                <a:latin typeface="Arial" charset="0"/>
              </a:rPr>
              <a:t>Итгэгч</a:t>
            </a:r>
            <a:r>
              <a:rPr lang="en-US" b="1" dirty="0" smtClean="0">
                <a:solidFill>
                  <a:srgbClr val="FFFFFF"/>
                </a:solidFill>
                <a:latin typeface="Arial" charset="0"/>
              </a:rPr>
              <a:t> </a:t>
            </a:r>
            <a:r>
              <a:rPr lang="en-US" b="1" dirty="0" err="1" smtClean="0">
                <a:solidFill>
                  <a:srgbClr val="FFFFFF"/>
                </a:solidFill>
                <a:latin typeface="Arial" charset="0"/>
              </a:rPr>
              <a:t>нар</a:t>
            </a:r>
            <a:r>
              <a:rPr lang="en-US" b="1" dirty="0" smtClean="0">
                <a:solidFill>
                  <a:srgbClr val="FFFFFF"/>
                </a:solidFill>
                <a:latin typeface="Arial" charset="0"/>
              </a:rPr>
              <a:t> </a:t>
            </a:r>
            <a:r>
              <a:rPr lang="en-US" b="1" dirty="0" err="1" smtClean="0">
                <a:solidFill>
                  <a:srgbClr val="FFFFFF"/>
                </a:solidFill>
                <a:latin typeface="Arial" charset="0"/>
              </a:rPr>
              <a:t>ёс</a:t>
            </a:r>
            <a:r>
              <a:rPr lang="en-US" b="1" dirty="0" smtClean="0">
                <a:solidFill>
                  <a:srgbClr val="FFFFFF"/>
                </a:solidFill>
                <a:latin typeface="Arial" charset="0"/>
              </a:rPr>
              <a:t> </a:t>
            </a:r>
            <a:r>
              <a:rPr lang="en-US" b="1" dirty="0" err="1" smtClean="0">
                <a:solidFill>
                  <a:srgbClr val="FFFFFF"/>
                </a:solidFill>
                <a:latin typeface="Arial" charset="0"/>
              </a:rPr>
              <a:t>суртахуунгүй</a:t>
            </a:r>
            <a:r>
              <a:rPr lang="en-US" b="1" dirty="0" smtClean="0">
                <a:solidFill>
                  <a:srgbClr val="FFFFFF"/>
                </a:solidFill>
                <a:latin typeface="Arial" charset="0"/>
              </a:rPr>
              <a:t> </a:t>
            </a:r>
            <a:r>
              <a:rPr lang="en-US" b="1" dirty="0" err="1" smtClean="0">
                <a:solidFill>
                  <a:srgbClr val="FFFFFF"/>
                </a:solidFill>
                <a:latin typeface="Arial" charset="0"/>
              </a:rPr>
              <a:t>зам</a:t>
            </a:r>
            <a:r>
              <a:rPr lang="en-US" b="1" dirty="0" smtClean="0">
                <a:solidFill>
                  <a:srgbClr val="FFFFFF"/>
                </a:solidFill>
                <a:latin typeface="Arial" charset="0"/>
              </a:rPr>
              <a:t> </a:t>
            </a:r>
            <a:r>
              <a:rPr lang="en-US" b="1" dirty="0" err="1" smtClean="0">
                <a:solidFill>
                  <a:srgbClr val="FFFFFF"/>
                </a:solidFill>
                <a:latin typeface="Arial" charset="0"/>
              </a:rPr>
              <a:t>руу</a:t>
            </a:r>
            <a:r>
              <a:rPr lang="en-US" b="1" dirty="0" smtClean="0">
                <a:solidFill>
                  <a:srgbClr val="FFFFFF"/>
                </a:solidFill>
                <a:latin typeface="Arial" charset="0"/>
              </a:rPr>
              <a:t> </a:t>
            </a:r>
            <a:r>
              <a:rPr lang="en-US" b="1" dirty="0" err="1" smtClean="0">
                <a:solidFill>
                  <a:srgbClr val="FFFFFF"/>
                </a:solidFill>
                <a:latin typeface="Arial" charset="0"/>
              </a:rPr>
              <a:t>бүү</a:t>
            </a:r>
            <a:r>
              <a:rPr lang="en-US" b="1" dirty="0" smtClean="0">
                <a:solidFill>
                  <a:srgbClr val="FFFFFF"/>
                </a:solidFill>
                <a:latin typeface="Arial" charset="0"/>
              </a:rPr>
              <a:t> </a:t>
            </a:r>
            <a:r>
              <a:rPr lang="en-US" b="1" dirty="0" err="1" smtClean="0">
                <a:solidFill>
                  <a:srgbClr val="FFFFFF"/>
                </a:solidFill>
                <a:latin typeface="Arial" charset="0"/>
              </a:rPr>
              <a:t>хальтраасай</a:t>
            </a:r>
            <a:r>
              <a:rPr lang="en-US" b="1" dirty="0" smtClean="0">
                <a:solidFill>
                  <a:srgbClr val="FFFFFF"/>
                </a:solidFill>
                <a:latin typeface="Arial" charset="0"/>
              </a:rPr>
              <a:t> </a:t>
            </a:r>
            <a:r>
              <a:rPr lang="en-US" b="1" dirty="0" err="1" smtClean="0">
                <a:solidFill>
                  <a:srgbClr val="FFFFFF"/>
                </a:solidFill>
                <a:latin typeface="Arial" charset="0"/>
              </a:rPr>
              <a:t>гэсэндээ</a:t>
            </a:r>
            <a:r>
              <a:rPr lang="en-US" b="1" dirty="0" smtClean="0">
                <a:solidFill>
                  <a:srgbClr val="FFFFFF"/>
                </a:solidFill>
                <a:latin typeface="Arial" charset="0"/>
              </a:rPr>
              <a:t> </a:t>
            </a:r>
            <a:r>
              <a:rPr lang="en-US" b="1" dirty="0" err="1" smtClean="0">
                <a:solidFill>
                  <a:srgbClr val="FFFFFF"/>
                </a:solidFill>
                <a:latin typeface="Arial" charset="0"/>
              </a:rPr>
              <a:t>тэр</a:t>
            </a:r>
            <a:r>
              <a:rPr lang="en-US" b="1" dirty="0" smtClean="0">
                <a:solidFill>
                  <a:srgbClr val="FFFFFF"/>
                </a:solidFill>
                <a:latin typeface="Arial" charset="0"/>
              </a:rPr>
              <a:t> </a:t>
            </a:r>
            <a:r>
              <a:rPr lang="en-US" b="1" dirty="0" err="1" smtClean="0">
                <a:solidFill>
                  <a:srgbClr val="FFFFFF"/>
                </a:solidFill>
                <a:latin typeface="Arial" charset="0"/>
              </a:rPr>
              <a:t>эдгээрийг</a:t>
            </a:r>
            <a:r>
              <a:rPr lang="en-US" b="1" dirty="0" smtClean="0">
                <a:solidFill>
                  <a:srgbClr val="FFFFFF"/>
                </a:solidFill>
                <a:latin typeface="Arial" charset="0"/>
              </a:rPr>
              <a:t> </a:t>
            </a:r>
            <a:r>
              <a:rPr lang="en-US" b="1" dirty="0" err="1" smtClean="0">
                <a:solidFill>
                  <a:srgbClr val="FFFFFF"/>
                </a:solidFill>
                <a:latin typeface="Arial" charset="0"/>
              </a:rPr>
              <a:t>бичжээ</a:t>
            </a:r>
            <a:r>
              <a:rPr lang="en-US" b="1" dirty="0" smtClean="0">
                <a:solidFill>
                  <a:srgbClr val="FFFFFF"/>
                </a:solidFill>
                <a:latin typeface="Arial" charset="0"/>
              </a:rPr>
              <a:t>.</a:t>
            </a:r>
          </a:p>
          <a:p>
            <a:pPr eaLnBrk="1" hangingPunct="1">
              <a:defRPr/>
            </a:pPr>
            <a:endParaRPr lang="en-US" b="1" dirty="0" smtClean="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pic>
        <p:nvPicPr>
          <p:cNvPr id="7" name="Picture 6"/>
          <p:cNvPicPr>
            <a:picLocks noChangeAspect="1"/>
          </p:cNvPicPr>
          <p:nvPr/>
        </p:nvPicPr>
        <p:blipFill>
          <a:blip r:embed="rId3"/>
          <a:stretch>
            <a:fillRect/>
          </a:stretch>
        </p:blipFill>
        <p:spPr>
          <a:xfrm>
            <a:off x="0" y="0"/>
            <a:ext cx="7874000" cy="3403600"/>
          </a:xfrm>
          <a:prstGeom prst="rect">
            <a:avLst/>
          </a:prstGeom>
        </p:spPr>
      </p:pic>
      <p:sp>
        <p:nvSpPr>
          <p:cNvPr id="9" name="Rectangle 2"/>
          <p:cNvSpPr txBox="1">
            <a:spLocks noChangeArrowheads="1"/>
          </p:cNvSpPr>
          <p:nvPr/>
        </p:nvSpPr>
        <p:spPr bwMode="auto">
          <a:xfrm>
            <a:off x="0" y="3429000"/>
            <a:ext cx="9144000" cy="786928"/>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36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Биднийг авардаг Сайнмэдээ юу вэ</a:t>
            </a:r>
            <a:r>
              <a:rPr kumimoji="0" lang="en-US" sz="36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a:t>
            </a:r>
            <a:endParaRPr kumimoji="0" lang="en-US" sz="3600" b="1" i="1"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smtClean="0">
                <a:effectLst>
                  <a:glow rad="127000">
                    <a:schemeClr val="tx1"/>
                  </a:glow>
                </a:effectLst>
                <a:latin typeface="Arial" charset="0"/>
                <a:ea typeface="ＭＳ Ｐゴシック" charset="0"/>
                <a:cs typeface="ＭＳ Ｐゴシック" charset="0"/>
              </a:rPr>
              <a:t> </a:t>
            </a:r>
            <a:r>
              <a:rPr lang="ru-RU" sz="3200" b="1" i="1" dirty="0" smtClean="0">
                <a:effectLst>
                  <a:glow rad="127000">
                    <a:schemeClr val="tx1"/>
                  </a:glow>
                </a:effectLst>
                <a:latin typeface="Arial" charset="0"/>
                <a:ea typeface="ＭＳ Ｐゴシック" charset="0"/>
                <a:cs typeface="ＭＳ Ｐゴシック" charset="0"/>
              </a:rPr>
              <a:t>"</a:t>
            </a:r>
            <a:r>
              <a:rPr lang="mn-MN" sz="3200" b="1" i="1" dirty="0" smtClean="0">
                <a:effectLst>
                  <a:glow rad="127000">
                    <a:schemeClr val="tx1"/>
                  </a:glow>
                </a:effectLst>
                <a:latin typeface="Arial" charset="0"/>
                <a:ea typeface="ＭＳ Ｐゴシック" charset="0"/>
                <a:cs typeface="ＭＳ Ｐゴシック" charset="0"/>
              </a:rPr>
              <a:t>ариун </a:t>
            </a:r>
            <a:r>
              <a:rPr lang="mn-MN" sz="3200" b="1" i="1" dirty="0" smtClean="0">
                <a:effectLst>
                  <a:glow rad="127000">
                    <a:schemeClr val="tx1"/>
                  </a:glow>
                </a:effectLst>
                <a:latin typeface="Arial" charset="0"/>
                <a:ea typeface="ＭＳ Ｐゴシック" charset="0"/>
                <a:cs typeface="ＭＳ Ｐゴシック" charset="0"/>
              </a:rPr>
              <a:t>хүмүүст тушаагдсан итгэлийн төлөө </a:t>
            </a:r>
            <a:r>
              <a:rPr lang="mn-MN" sz="3200" b="1" i="1" dirty="0" smtClean="0">
                <a:effectLst>
                  <a:glow rad="127000">
                    <a:schemeClr val="tx1"/>
                  </a:glow>
                </a:effectLst>
                <a:latin typeface="Arial" charset="0"/>
                <a:ea typeface="ＭＳ Ｐゴシック" charset="0"/>
                <a:cs typeface="ＭＳ Ｐゴシック" charset="0"/>
              </a:rPr>
              <a:t>тэмцэх</a:t>
            </a:r>
            <a:r>
              <a:rPr lang="ru-RU" sz="3200" b="1" i="1" dirty="0" smtClean="0">
                <a:effectLst>
                  <a:glow rad="127000">
                    <a:schemeClr val="tx1"/>
                  </a:glow>
                </a:effectLst>
                <a:latin typeface="Arial" charset="0"/>
                <a:ea typeface="ＭＳ Ｐゴシック" charset="0"/>
                <a:cs typeface="ＭＳ Ｐゴシック" charset="0"/>
              </a:rPr>
              <a:t>"</a:t>
            </a:r>
            <a:r>
              <a:rPr lang="mn-MN" sz="3200" b="1" i="1" dirty="0" smtClean="0">
                <a:effectLst>
                  <a:glow rad="127000">
                    <a:schemeClr val="tx1"/>
                  </a:glow>
                </a:effectLst>
                <a:latin typeface="Arial" charset="0"/>
                <a:ea typeface="ＭＳ Ｐゴシック" charset="0"/>
                <a:cs typeface="ＭＳ Ｐゴシック" charset="0"/>
              </a:rPr>
              <a:t> </a:t>
            </a:r>
            <a:r>
              <a:rPr lang="mn-MN" sz="3200" b="1" i="1" dirty="0" smtClean="0">
                <a:effectLst>
                  <a:glow rad="127000">
                    <a:schemeClr val="tx1"/>
                  </a:glow>
                </a:effectLst>
                <a:latin typeface="Arial" charset="0"/>
                <a:ea typeface="ＭＳ Ｐゴシック" charset="0"/>
                <a:cs typeface="ＭＳ Ｐゴシック" charset="0"/>
              </a:rPr>
              <a:t>тухай итгэлээ мэдэхгүй бол яаж тэмцэх вэ</a:t>
            </a:r>
            <a:r>
              <a:rPr lang="en-US" altLang="zh-CN" sz="3200" b="1" i="1" dirty="0" smtClean="0">
                <a:effectLst>
                  <a:glow rad="127000">
                    <a:schemeClr val="tx1"/>
                  </a:glow>
                </a:effectLst>
                <a:latin typeface="Arial" charset="0"/>
                <a:ea typeface="ＭＳ Ｐゴシック" charset="0"/>
                <a:cs typeface="ＭＳ Ｐゴシック" charset="0"/>
              </a:rPr>
              <a:t> (</a:t>
            </a:r>
            <a:r>
              <a:rPr lang="ru-RU" altLang="zh-CN" sz="3200" b="1" i="1" dirty="0" smtClean="0">
                <a:effectLst>
                  <a:glow rad="127000">
                    <a:schemeClr val="tx1"/>
                  </a:glow>
                </a:effectLst>
                <a:latin typeface="Arial" charset="0"/>
                <a:ea typeface="ＭＳ Ｐゴシック" charset="0"/>
                <a:cs typeface="ＭＳ Ｐゴシック" charset="0"/>
              </a:rPr>
              <a:t>Иуда</a:t>
            </a:r>
            <a:r>
              <a:rPr lang="en-US" altLang="zh-CN" sz="3200" b="1" i="1" dirty="0" smtClean="0">
                <a:effectLst>
                  <a:glow rad="127000">
                    <a:schemeClr val="tx1"/>
                  </a:glow>
                </a:effectLst>
                <a:latin typeface="Arial" charset="0"/>
                <a:ea typeface="ＭＳ Ｐゴシック" charset="0"/>
                <a:cs typeface="ＭＳ Ｐゴシック" charset="0"/>
              </a:rPr>
              <a:t> 3)?</a:t>
            </a:r>
            <a:endParaRPr lang="en-US" sz="3200" b="1" i="1" dirty="0">
              <a:effectLst>
                <a:glow rad="127000">
                  <a:schemeClr val="tx1"/>
                </a:glow>
              </a:effectLst>
              <a:latin typeface="Arial" charset="0"/>
              <a:ea typeface="ＭＳ Ｐゴシック" charset="0"/>
              <a:cs typeface="ＭＳ Ｐゴシック" charset="0"/>
            </a:endParaRPr>
          </a:p>
        </p:txBody>
      </p:sp>
      <p:sp>
        <p:nvSpPr>
          <p:cNvPr id="11" name="Text Box 4"/>
          <p:cNvSpPr txBox="1">
            <a:spLocks noChangeArrowheads="1"/>
          </p:cNvSpPr>
          <p:nvPr/>
        </p:nvSpPr>
        <p:spPr bwMode="auto">
          <a:xfrm>
            <a:off x="8100392" y="76200"/>
            <a:ext cx="869349" cy="461665"/>
          </a:xfrm>
          <a:prstGeom prst="rect">
            <a:avLst/>
          </a:prstGeom>
          <a:no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chemeClr val="bg1"/>
                </a:solidFill>
                <a:effectLst/>
                <a:uLnTx/>
                <a:uFillTx/>
                <a:latin typeface="Arial" charset="0"/>
                <a:ea typeface="ＭＳ Ｐゴシック" charset="0"/>
                <a:cs typeface="ＭＳ Ｐゴシック" charset="0"/>
              </a:rPr>
              <a:t>317a</a:t>
            </a:r>
            <a:endParaRPr kumimoji="0" lang="en-US" sz="2400" b="1" i="0" u="none" strike="noStrike" kern="0" cap="none" spc="0" normalizeH="0" baseline="0" noProof="0" dirty="0">
              <a:ln>
                <a:noFill/>
              </a:ln>
              <a:solidFill>
                <a:schemeClr val="bg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22245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dirty="0"/>
          </a:p>
        </p:txBody>
      </p:sp>
      <p:sp>
        <p:nvSpPr>
          <p:cNvPr id="7" name="Rectangle 2"/>
          <p:cNvSpPr txBox="1">
            <a:spLocks noChangeArrowheads="1"/>
          </p:cNvSpPr>
          <p:nvPr/>
        </p:nvSpPr>
        <p:spPr bwMode="auto">
          <a:xfrm>
            <a:off x="0" y="232008"/>
            <a:ext cx="9144000" cy="2033256"/>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Subject?</a:t>
            </a:r>
            <a:endParaRPr kumimoji="0" lang="en-US" sz="54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pic>
        <p:nvPicPr>
          <p:cNvPr id="8" name="Picture 7"/>
          <p:cNvPicPr>
            <a:picLocks noChangeAspect="1"/>
          </p:cNvPicPr>
          <p:nvPr/>
        </p:nvPicPr>
        <p:blipFill>
          <a:blip r:embed="rId3"/>
          <a:stretch>
            <a:fillRect/>
          </a:stretch>
        </p:blipFill>
        <p:spPr>
          <a:xfrm>
            <a:off x="571500" y="419100"/>
            <a:ext cx="8001000" cy="6007100"/>
          </a:xfrm>
          <a:prstGeom prst="rect">
            <a:avLst/>
          </a:prstGeom>
        </p:spPr>
      </p:pic>
      <p:sp>
        <p:nvSpPr>
          <p:cNvPr id="9"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n-MN" sz="4000" b="1" dirty="0" smtClean="0">
                <a:solidFill>
                  <a:srgbClr val="FFFFFF"/>
                </a:solidFill>
                <a:effectLst>
                  <a:glow rad="127000">
                    <a:srgbClr val="000000"/>
                  </a:glow>
                </a:effectLst>
                <a:latin typeface="Times New Roman"/>
                <a:ea typeface="ＭＳ Ｐゴシック" charset="0"/>
                <a:cs typeface="Times New Roman"/>
              </a:rPr>
              <a:t>Аврал</a:t>
            </a:r>
            <a:r>
              <a:rPr lang="en-US" sz="4000" b="1" dirty="0" smtClean="0">
                <a:solidFill>
                  <a:srgbClr val="FFFFFF"/>
                </a:solidFill>
                <a:effectLst>
                  <a:glow rad="127000">
                    <a:srgbClr val="000000"/>
                  </a:glow>
                </a:effectLst>
                <a:latin typeface="Times New Roman"/>
                <a:ea typeface="ＭＳ Ｐゴシック" charset="0"/>
                <a:cs typeface="Times New Roman"/>
              </a:rPr>
              <a:t>: </a:t>
            </a:r>
            <a:r>
              <a:rPr lang="mn-MN" sz="4000" b="1" dirty="0" smtClean="0">
                <a:solidFill>
                  <a:srgbClr val="FFFFFF"/>
                </a:solidFill>
                <a:effectLst>
                  <a:glow rad="127000">
                    <a:srgbClr val="000000"/>
                  </a:glow>
                </a:effectLst>
                <a:latin typeface="Times New Roman"/>
                <a:ea typeface="ＭＳ Ｐゴシック" charset="0"/>
                <a:cs typeface="Times New Roman"/>
              </a:rPr>
              <a:t>Та Бурханы шаардлагыг хангасан гэдгээ яаж мэдэж болох вэ</a:t>
            </a:r>
            <a:r>
              <a:rPr lang="en-US" sz="4000" b="1" dirty="0" smtClean="0">
                <a:solidFill>
                  <a:srgbClr val="FFFFFF"/>
                </a:solidFill>
                <a:effectLst>
                  <a:glow rad="127000">
                    <a:srgbClr val="000000"/>
                  </a:glow>
                </a:effectLst>
                <a:latin typeface="Times New Roman"/>
                <a:ea typeface="ＭＳ Ｐゴシック" charset="0"/>
                <a:cs typeface="Times New Roman"/>
              </a:rPr>
              <a:t>?</a:t>
            </a:r>
            <a:endParaRPr lang="en-US" sz="4000" b="1" i="1" dirty="0">
              <a:solidFill>
                <a:srgbClr val="FFFFFF"/>
              </a:solidFill>
              <a:effectLst>
                <a:glow rad="127000">
                  <a:srgbClr val="000000"/>
                </a:glow>
              </a:effectLst>
              <a:latin typeface="Times New Roman"/>
              <a:ea typeface="ＭＳ Ｐゴシック" charset="0"/>
              <a:cs typeface="Times New Roman"/>
            </a:endParaRPr>
          </a:p>
        </p:txBody>
      </p:sp>
      <p:sp>
        <p:nvSpPr>
          <p:cNvPr id="10"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n-MN" sz="3200" b="1" i="1" dirty="0" smtClean="0">
                <a:solidFill>
                  <a:srgbClr val="FFFFFF"/>
                </a:solidFill>
                <a:effectLst>
                  <a:glow rad="127000">
                    <a:srgbClr val="000000"/>
                  </a:glow>
                </a:effectLst>
                <a:latin typeface="Times New Roman"/>
                <a:ea typeface="ＭＳ Ｐゴシック" charset="0"/>
                <a:cs typeface="Times New Roman"/>
              </a:rPr>
              <a:t>Бурханд таалагдах гэж шаналж, өөрсдийгөө хангаллтай хийж чадсангүй гэж</a:t>
            </a:r>
            <a:r>
              <a:rPr lang="en-US" sz="3200" b="1" i="1" dirty="0" smtClean="0">
                <a:solidFill>
                  <a:srgbClr val="FFFFFF"/>
                </a:solidFill>
                <a:effectLst>
                  <a:glow rad="127000">
                    <a:srgbClr val="000000"/>
                  </a:glow>
                </a:effectLst>
                <a:latin typeface="Times New Roman"/>
                <a:ea typeface="ＭＳ Ｐゴシック" charset="0"/>
                <a:cs typeface="Times New Roman"/>
              </a:rPr>
              <a:t> </a:t>
            </a:r>
            <a:r>
              <a:rPr lang="mn-MN" sz="3200" b="1" i="1" dirty="0" smtClean="0">
                <a:solidFill>
                  <a:srgbClr val="FFFFFF"/>
                </a:solidFill>
                <a:effectLst>
                  <a:glow rad="127000">
                    <a:srgbClr val="000000"/>
                  </a:glow>
                </a:effectLst>
                <a:latin typeface="Times New Roman"/>
                <a:ea typeface="ＭＳ Ｐゴシック" charset="0"/>
                <a:cs typeface="Times New Roman"/>
              </a:rPr>
              <a:t>зовж байгаа сэтгэлтэй хүмүүст тусал.</a:t>
            </a:r>
            <a:endParaRPr lang="en-US" sz="3200" b="1" i="1" dirty="0">
              <a:solidFill>
                <a:srgbClr val="FFFFFF"/>
              </a:solidFill>
              <a:effectLst>
                <a:glow rad="127000">
                  <a:srgbClr val="000000"/>
                </a:glow>
              </a:effectLst>
              <a:latin typeface="Times New Roman"/>
              <a:ea typeface="ＭＳ Ｐゴシック" charset="0"/>
              <a:cs typeface="Times New Roman"/>
            </a:endParaRPr>
          </a:p>
        </p:txBody>
      </p:sp>
    </p:spTree>
    <p:extLst>
      <p:ext uri="{BB962C8B-B14F-4D97-AF65-F5344CB8AC3E}">
        <p14:creationId xmlns:p14="http://schemas.microsoft.com/office/powerpoint/2010/main" val="367807232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7"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44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Та баттай байж чадах уу</a:t>
            </a:r>
            <a:r>
              <a:rPr kumimoji="0" lang="en-US" sz="44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 </a:t>
            </a:r>
            <a:br>
              <a:rPr kumimoji="0" lang="en-US" sz="44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br>
            <a:r>
              <a:rPr kumimoji="0" lang="mn-MN" sz="5400" b="1" i="1"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Үнэхээр лавтай юу</a:t>
            </a:r>
            <a:r>
              <a:rPr kumimoji="0" lang="en-US" sz="5400" b="1" i="1"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a:t>
            </a:r>
            <a:endParaRPr kumimoji="0" lang="en-US" sz="4400" b="1" i="1"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pic>
        <p:nvPicPr>
          <p:cNvPr id="8" name="Picture 7"/>
          <p:cNvPicPr>
            <a:picLocks noChangeAspect="1"/>
          </p:cNvPicPr>
          <p:nvPr/>
        </p:nvPicPr>
        <p:blipFill>
          <a:blip r:embed="rId3"/>
          <a:stretch>
            <a:fillRect/>
          </a:stretch>
        </p:blipFill>
        <p:spPr>
          <a:xfrm>
            <a:off x="624427" y="1841210"/>
            <a:ext cx="7679058" cy="4463042"/>
          </a:xfrm>
          <a:prstGeom prst="rect">
            <a:avLst/>
          </a:prstGeom>
        </p:spPr>
      </p:pic>
    </p:spTree>
    <p:extLst>
      <p:ext uri="{BB962C8B-B14F-4D97-AF65-F5344CB8AC3E}">
        <p14:creationId xmlns:p14="http://schemas.microsoft.com/office/powerpoint/2010/main" val="11248119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Rectangle 2"/>
          <p:cNvSpPr txBox="1">
            <a:spLocks noChangeArrowheads="1"/>
          </p:cNvSpPr>
          <p:nvPr/>
        </p:nvSpPr>
        <p:spPr bwMode="auto">
          <a:xfrm>
            <a:off x="0" y="-381000"/>
            <a:ext cx="9144000" cy="144780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32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Асуудал</a:t>
            </a:r>
            <a:r>
              <a:rPr kumimoji="0" lang="en-US" sz="32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 </a:t>
            </a:r>
            <a:r>
              <a:rPr kumimoji="0" lang="mn-MN" sz="3200" b="1" i="0" u="none" strike="noStrike" kern="0" cap="none" spc="0" normalizeH="0" baseline="0" noProof="0" smtClean="0">
                <a:ln>
                  <a:noFill/>
                </a:ln>
                <a:solidFill>
                  <a:schemeClr val="bg1"/>
                </a:solidFill>
                <a:effectLst>
                  <a:glow rad="127000">
                    <a:schemeClr val="tx1"/>
                  </a:glow>
                </a:effectLst>
                <a:uLnTx/>
                <a:uFillTx/>
                <a:latin typeface="Arial" charset="0"/>
                <a:ea typeface="ＭＳ Ｐゴシック" charset="0"/>
                <a:cs typeface="ＭＳ Ｐゴシック" charset="0"/>
              </a:rPr>
              <a:t>Хуурамч сайнмэдээ тунхаглагдагсан нь</a:t>
            </a:r>
            <a:endParaRPr kumimoji="0" lang="en-US" sz="3200" b="1" i="0" u="none" strike="noStrike" kern="0" cap="none" spc="0" normalizeH="0" baseline="0" noProof="0" dirty="0">
              <a:ln>
                <a:noFill/>
              </a:ln>
              <a:solidFill>
                <a:schemeClr val="bg1"/>
              </a:solidFill>
              <a:effectLst>
                <a:glow rad="127000">
                  <a:schemeClr val="tx1"/>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762000"/>
            <a:ext cx="9144000" cy="6096000"/>
          </a:xfrm>
          <a:prstGeom prst="rect">
            <a:avLst/>
          </a:prstGeom>
        </p:spPr>
      </p:pic>
    </p:spTree>
    <p:extLst>
      <p:ext uri="{BB962C8B-B14F-4D97-AF65-F5344CB8AC3E}">
        <p14:creationId xmlns:p14="http://schemas.microsoft.com/office/powerpoint/2010/main" val="99450181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40768"/>
            <a:ext cx="9144000" cy="6096000"/>
          </a:xfrm>
          <a:prstGeom prst="rect">
            <a:avLst/>
          </a:prstGeom>
        </p:spPr>
      </p:pic>
      <p:sp>
        <p:nvSpPr>
          <p:cNvPr id="6" name="Title 1"/>
          <p:cNvSpPr txBox="1">
            <a:spLocks/>
          </p:cNvSpPr>
          <p:nvPr/>
        </p:nvSpPr>
        <p:spPr bwMode="auto">
          <a:xfrm>
            <a:off x="3059113" y="0"/>
            <a:ext cx="6084887" cy="1052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3600" b="1" i="0" u="none" strike="noStrike" kern="0" cap="none" spc="0" normalizeH="0" baseline="0" noProof="0" smtClean="0">
                <a:ln>
                  <a:noFill/>
                </a:ln>
                <a:solidFill>
                  <a:schemeClr val="bg1"/>
                </a:solidFill>
                <a:effectLst/>
                <a:uLnTx/>
                <a:uFillTx/>
                <a:latin typeface="Arial" charset="0"/>
                <a:ea typeface="ＭＳ Ｐゴシック" charset="0"/>
                <a:cs typeface="Arial" charset="0"/>
              </a:rPr>
              <a:t>Сайнмэдээ бол</a:t>
            </a:r>
            <a:r>
              <a:rPr kumimoji="0" lang="en-US" sz="3600" b="1" i="0" u="none" strike="noStrike" kern="0" cap="none" spc="0" normalizeH="0" baseline="0" noProof="0" smtClean="0">
                <a:ln>
                  <a:noFill/>
                </a:ln>
                <a:solidFill>
                  <a:schemeClr val="bg1"/>
                </a:solidFill>
                <a:effectLst/>
                <a:uLnTx/>
                <a:uFillTx/>
                <a:latin typeface="Arial" charset="0"/>
                <a:ea typeface="ＭＳ Ｐゴシック" charset="0"/>
                <a:cs typeface="Arial" charset="0"/>
              </a:rPr>
              <a:t> </a:t>
            </a:r>
            <a:r>
              <a:rPr kumimoji="0" lang="is-IS" sz="3600" b="1" i="0" u="none" strike="noStrike" kern="0" cap="none" spc="0" normalizeH="0" baseline="0" noProof="0" smtClean="0">
                <a:ln>
                  <a:noFill/>
                </a:ln>
                <a:solidFill>
                  <a:schemeClr val="bg1"/>
                </a:solidFill>
                <a:effectLst/>
                <a:uLnTx/>
                <a:uFillTx/>
                <a:latin typeface="Arial" charset="0"/>
                <a:ea typeface="ＭＳ Ｐゴシック" charset="0"/>
                <a:cs typeface="Arial" charset="0"/>
              </a:rPr>
              <a:t>…</a:t>
            </a:r>
            <a:endParaRPr kumimoji="0" lang="en-US" sz="3600" b="1" i="1" u="none" strike="noStrike" kern="0" cap="none" spc="0" normalizeH="0" baseline="0" noProof="0" dirty="0">
              <a:ln>
                <a:noFill/>
              </a:ln>
              <a:solidFill>
                <a:schemeClr val="bg1"/>
              </a:solidFill>
              <a:effectLst/>
              <a:uLnTx/>
              <a:uFillTx/>
              <a:latin typeface="Arial" charset="0"/>
              <a:ea typeface="ＭＳ Ｐゴシック" charset="0"/>
              <a:cs typeface="Arial" charset="0"/>
            </a:endParaRPr>
          </a:p>
        </p:txBody>
      </p:sp>
      <p:sp>
        <p:nvSpPr>
          <p:cNvPr id="7"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n-MN" sz="4400" b="1" dirty="0" smtClean="0">
                <a:latin typeface="Arial" charset="0"/>
                <a:cs typeface="Arial" charset="0"/>
              </a:rPr>
              <a:t>САЙНМЭДЭЭ</a:t>
            </a:r>
            <a:r>
              <a:rPr lang="en-US" sz="4400" b="1" dirty="0" smtClean="0">
                <a:latin typeface="Arial" charset="0"/>
                <a:cs typeface="Arial" charset="0"/>
              </a:rPr>
              <a:t>!</a:t>
            </a:r>
            <a:endParaRPr lang="en-US" sz="4400" b="1" i="1" dirty="0">
              <a:latin typeface="Arial" charset="0"/>
              <a:cs typeface="Arial" charset="0"/>
            </a:endParaRPr>
          </a:p>
        </p:txBody>
      </p:sp>
    </p:spTree>
    <p:extLst>
      <p:ext uri="{BB962C8B-B14F-4D97-AF65-F5344CB8AC3E}">
        <p14:creationId xmlns:p14="http://schemas.microsoft.com/office/powerpoint/2010/main" val="891181949"/>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549275"/>
            <a:ext cx="50800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499992" y="3212976"/>
            <a:ext cx="426878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mn-MN" sz="3600" b="1" dirty="0" smtClean="0">
                <a:solidFill>
                  <a:srgbClr val="FFFFFF"/>
                </a:solidFill>
                <a:effectLst>
                  <a:glow rad="177800">
                    <a:srgbClr val="000000"/>
                  </a:glow>
                </a:effectLst>
                <a:latin typeface="Arial" charset="0"/>
                <a:cs typeface="Arial" charset="0"/>
              </a:rPr>
              <a:t>Авралд хүргэх итгэл гэж юу вэ</a:t>
            </a:r>
            <a:r>
              <a:rPr lang="en-US" sz="3600" b="1" dirty="0" smtClean="0">
                <a:solidFill>
                  <a:srgbClr val="FFFFFF"/>
                </a:solidFill>
                <a:effectLst>
                  <a:glow rad="177800">
                    <a:srgbClr val="000000"/>
                  </a:glow>
                </a:effectLst>
                <a:latin typeface="Arial" charset="0"/>
                <a:cs typeface="Arial" charset="0"/>
              </a:rPr>
              <a:t>?  </a:t>
            </a:r>
          </a:p>
          <a:p>
            <a:pPr eaLnBrk="1" hangingPunct="1">
              <a:defRPr/>
            </a:pPr>
            <a:r>
              <a:rPr lang="mn-MN" sz="3600" b="1" dirty="0" smtClean="0">
                <a:solidFill>
                  <a:srgbClr val="FFFFFF"/>
                </a:solidFill>
                <a:effectLst>
                  <a:glow rad="177800">
                    <a:srgbClr val="000000"/>
                  </a:glow>
                </a:effectLst>
                <a:latin typeface="Arial" charset="0"/>
                <a:cs typeface="Arial" charset="0"/>
              </a:rPr>
              <a:t>Энэ нь хуурамч итгэлээс юугаараа ялгаатай вэ</a:t>
            </a:r>
            <a:r>
              <a:rPr lang="en-US" sz="3600" b="1" dirty="0" smtClean="0">
                <a:solidFill>
                  <a:srgbClr val="FFFFFF"/>
                </a:solidFill>
                <a:effectLst>
                  <a:glow rad="177800">
                    <a:srgbClr val="000000"/>
                  </a:glow>
                </a:effectLst>
                <a:latin typeface="Arial" charset="0"/>
                <a:cs typeface="Arial" charset="0"/>
              </a:rPr>
              <a:t>?</a:t>
            </a:r>
          </a:p>
        </p:txBody>
      </p:sp>
      <p:sp>
        <p:nvSpPr>
          <p:cNvPr id="11" name="Text Box 3"/>
          <p:cNvSpPr txBox="1">
            <a:spLocks noChangeArrowheads="1"/>
          </p:cNvSpPr>
          <p:nvPr/>
        </p:nvSpPr>
        <p:spPr bwMode="auto">
          <a:xfrm>
            <a:off x="4114800" y="6324600"/>
            <a:ext cx="5029200" cy="5334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i="1" dirty="0" smtClean="0">
                <a:solidFill>
                  <a:srgbClr val="FFFFFF"/>
                </a:solidFill>
                <a:effectLst>
                  <a:outerShdw blurRad="38100" dist="38100" dir="2700000" algn="tl">
                    <a:srgbClr val="000000"/>
                  </a:outerShdw>
                </a:effectLst>
                <a:latin typeface="Arial" charset="0"/>
                <a:cs typeface="Arial" charset="0"/>
              </a:rPr>
              <a:t>Dr. Rick Griffith, Singapore Bible College</a:t>
            </a:r>
          </a:p>
          <a:p>
            <a:pPr algn="ctr" eaLnBrk="1" hangingPunct="1">
              <a:defRPr/>
            </a:pPr>
            <a:r>
              <a:rPr lang="en-US" sz="1600" b="1" i="1" dirty="0" smtClean="0">
                <a:solidFill>
                  <a:srgbClr val="FFFFFF"/>
                </a:solidFill>
                <a:effectLst>
                  <a:outerShdw blurRad="38100" dist="38100" dir="2700000" algn="tl">
                    <a:srgbClr val="000000"/>
                  </a:outerShdw>
                </a:effectLst>
                <a:latin typeface="Arial" charset="0"/>
                <a:cs typeface="Arial" charset="0"/>
              </a:rPr>
              <a:t>www.biblestudydownloads.org</a:t>
            </a:r>
            <a:endParaRPr lang="en-US" sz="1000" b="1" i="1" dirty="0" smtClean="0">
              <a:solidFill>
                <a:srgbClr val="FFFFFF"/>
              </a:solidFill>
              <a:effectLst>
                <a:outerShdw blurRad="38100" dist="38100" dir="2700000" algn="tl">
                  <a:srgbClr val="000000"/>
                </a:outerShdw>
              </a:effectLst>
              <a:latin typeface="Arial" charset="0"/>
              <a:cs typeface="Arial" charset="0"/>
            </a:endParaRPr>
          </a:p>
        </p:txBody>
      </p:sp>
      <p:sp>
        <p:nvSpPr>
          <p:cNvPr id="12" name="Rectangle 2"/>
          <p:cNvSpPr txBox="1">
            <a:spLocks noChangeArrowheads="1"/>
          </p:cNvSpPr>
          <p:nvPr/>
        </p:nvSpPr>
        <p:spPr bwMode="auto">
          <a:xfrm>
            <a:off x="34925" y="202170"/>
            <a:ext cx="8135938" cy="221663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3800" b="1" i="0" u="none" strike="noStrike" kern="1200" cap="none" spc="0" normalizeH="0" baseline="0" noProof="0" smtClean="0">
                <a:ln>
                  <a:noFill/>
                </a:ln>
                <a:solidFill>
                  <a:srgbClr val="FFFF00"/>
                </a:solidFill>
                <a:effectLst>
                  <a:glow rad="177800">
                    <a:schemeClr val="bg2"/>
                  </a:glow>
                </a:effectLst>
                <a:uLnTx/>
                <a:uFillTx/>
                <a:latin typeface="Arial" charset="0"/>
                <a:ea typeface="ＭＳ Ｐゴシック" charset="0"/>
                <a:cs typeface="Arial" charset="0"/>
              </a:rPr>
              <a:t>Иохан</a:t>
            </a:r>
            <a:endParaRPr kumimoji="0" lang="en-US" sz="3200" b="1" i="0" u="none" strike="noStrike" kern="1200" cap="none" spc="0" normalizeH="0" baseline="0" noProof="0" dirty="0">
              <a:ln>
                <a:noFill/>
              </a:ln>
              <a:solidFill>
                <a:srgbClr val="FFFF00"/>
              </a:solidFill>
              <a:effectLst>
                <a:glow rad="177800">
                  <a:schemeClr val="bg2"/>
                </a:glow>
              </a:effectLst>
              <a:uLnTx/>
              <a:uFillTx/>
              <a:latin typeface="Arial" charset="0"/>
              <a:ea typeface="ＭＳ Ｐゴシック" charset="0"/>
              <a:cs typeface="Arial" charset="0"/>
            </a:endParaRPr>
          </a:p>
        </p:txBody>
      </p:sp>
      <p:sp>
        <p:nvSpPr>
          <p:cNvPr id="13" name="Text Box 5"/>
          <p:cNvSpPr txBox="1">
            <a:spLocks noChangeArrowheads="1"/>
          </p:cNvSpPr>
          <p:nvPr/>
        </p:nvSpPr>
        <p:spPr bwMode="auto">
          <a:xfrm>
            <a:off x="159196" y="2780928"/>
            <a:ext cx="426878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mn-MN" sz="3600" b="1" dirty="0" smtClean="0">
                <a:solidFill>
                  <a:srgbClr val="FFFFFF"/>
                </a:solidFill>
                <a:effectLst>
                  <a:glow rad="177800">
                    <a:srgbClr val="000000"/>
                  </a:glow>
                </a:effectLst>
                <a:latin typeface="Arial" charset="0"/>
                <a:cs typeface="Arial" charset="0"/>
              </a:rPr>
              <a:t>Аврагдахын тулд Есүсийн талаар юунд заавал найдах вэ</a:t>
            </a:r>
            <a:r>
              <a:rPr lang="en-US" sz="3600" b="1" dirty="0" smtClean="0">
                <a:solidFill>
                  <a:srgbClr val="FFFFFF"/>
                </a:solidFill>
                <a:effectLst>
                  <a:glow rad="177800">
                    <a:srgbClr val="000000"/>
                  </a:glow>
                </a:effectLst>
                <a:latin typeface="Arial" charset="0"/>
                <a:cs typeface="Arial" charset="0"/>
              </a:rPr>
              <a:t>?</a:t>
            </a:r>
          </a:p>
          <a:p>
            <a:pPr eaLnBrk="1" hangingPunct="1">
              <a:defRPr/>
            </a:pPr>
            <a:r>
              <a:rPr lang="mn-MN" sz="3600" b="1" dirty="0" smtClean="0">
                <a:solidFill>
                  <a:srgbClr val="FFFFFF"/>
                </a:solidFill>
                <a:effectLst>
                  <a:glow rad="177800">
                    <a:srgbClr val="000000"/>
                  </a:glow>
                </a:effectLst>
                <a:latin typeface="Arial" charset="0"/>
                <a:cs typeface="Arial" charset="0"/>
              </a:rPr>
              <a:t>Үүн дээр ямар нэг зүйл заавал нэмэх ёстой юу</a:t>
            </a:r>
            <a:r>
              <a:rPr lang="en-US" sz="3600" b="1" dirty="0" smtClean="0">
                <a:solidFill>
                  <a:srgbClr val="FFFFFF"/>
                </a:solidFill>
                <a:effectLst>
                  <a:glow rad="177800">
                    <a:srgbClr val="000000"/>
                  </a:glow>
                </a:effectLst>
                <a:latin typeface="Arial" charset="0"/>
                <a:cs typeface="Arial" charset="0"/>
              </a:rPr>
              <a:t>?</a:t>
            </a:r>
          </a:p>
        </p:txBody>
      </p:sp>
    </p:spTree>
    <p:extLst>
      <p:ext uri="{BB962C8B-B14F-4D97-AF65-F5344CB8AC3E}">
        <p14:creationId xmlns:p14="http://schemas.microsoft.com/office/powerpoint/2010/main" val="1090256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 calcmode="lin" valueType="num">
                                      <p:cBhvr additive="base">
                                        <p:cTn id="2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95400" cy="523220"/>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mn-MN" sz="2800" b="1" dirty="0" smtClean="0">
                <a:solidFill>
                  <a:srgbClr val="FFFFFF"/>
                </a:solidFill>
                <a:effectLst>
                  <a:outerShdw blurRad="38100" dist="38100" dir="2700000" algn="tl">
                    <a:srgbClr val="000000"/>
                  </a:outerShdw>
                </a:effectLst>
                <a:latin typeface="Arial" charset="0"/>
                <a:cs typeface="Arial" charset="0"/>
              </a:rPr>
              <a:t>Иохан</a:t>
            </a:r>
            <a:endParaRPr lang="en-US" sz="2800" dirty="0" smtClean="0">
              <a:solidFill>
                <a:srgbClr val="FFFFFF"/>
              </a:solidFill>
              <a:effectLst>
                <a:outerShdw blurRad="38100" dist="38100" dir="2700000" algn="tl">
                  <a:srgbClr val="000000"/>
                </a:outerShdw>
              </a:effectLst>
              <a:latin typeface="Arial" charset="0"/>
              <a:cs typeface="Arial" charset="0"/>
            </a:endParaRPr>
          </a:p>
        </p:txBody>
      </p:sp>
      <p:sp>
        <p:nvSpPr>
          <p:cNvPr id="19462" name="Text Box 6"/>
          <p:cNvSpPr txBox="1">
            <a:spLocks noChangeArrowheads="1"/>
          </p:cNvSpPr>
          <p:nvPr/>
        </p:nvSpPr>
        <p:spPr bwMode="auto">
          <a:xfrm>
            <a:off x="0" y="2971800"/>
            <a:ext cx="9144000" cy="4184273"/>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mn-MN" altLang="zh-CN" sz="3200" b="1" u="sng" dirty="0" smtClean="0">
                <a:solidFill>
                  <a:srgbClr val="FFFF00"/>
                </a:solidFill>
                <a:effectLst>
                  <a:outerShdw blurRad="38100" dist="38100" dir="2700000" algn="tl">
                    <a:srgbClr val="000000"/>
                  </a:outerShdw>
                </a:effectLst>
                <a:latin typeface="Arial" charset="0"/>
                <a:cs typeface="Arial" charset="0"/>
              </a:rPr>
              <a:t>Түлхүүр Ишлэл</a:t>
            </a:r>
            <a:endParaRPr lang="en-US" altLang="zh-CN" sz="3200" b="1" dirty="0" smtClean="0">
              <a:solidFill>
                <a:srgbClr val="FFFF00"/>
              </a:solidFill>
              <a:effectLst>
                <a:outerShdw blurRad="38100" dist="38100" dir="2700000" algn="tl">
                  <a:srgbClr val="000000"/>
                </a:outerShdw>
              </a:effectLst>
              <a:latin typeface="Arial" charset="0"/>
              <a:cs typeface="Arial" charset="0"/>
            </a:endParaRPr>
          </a:p>
          <a:p>
            <a:pPr algn="ctr">
              <a:defRPr/>
            </a:pPr>
            <a:r>
              <a:rPr lang="en-US" altLang="zh-CN" sz="3200" b="1" dirty="0" smtClean="0">
                <a:solidFill>
                  <a:srgbClr val="FFFFFF"/>
                </a:solidFill>
                <a:effectLst>
                  <a:outerShdw blurRad="38100" dist="38100" dir="2700000" algn="tl">
                    <a:srgbClr val="000000"/>
                  </a:outerShdw>
                </a:effectLst>
                <a:latin typeface="Arial" charset="0"/>
                <a:cs typeface="Arial" charset="0"/>
              </a:rPr>
              <a:t>	</a:t>
            </a:r>
            <a:r>
              <a:rPr lang="ru-RU" altLang="zh-CN" sz="3200" b="1" dirty="0" smtClean="0">
                <a:solidFill>
                  <a:srgbClr val="FFFFFF"/>
                </a:solidFill>
                <a:effectLst>
                  <a:outerShdw blurRad="38100" dist="38100" dir="2700000" algn="tl">
                    <a:srgbClr val="000000"/>
                  </a:outerShdw>
                </a:effectLst>
                <a:latin typeface="Arial" charset="0"/>
                <a:cs typeface="Arial" charset="0"/>
              </a:rPr>
              <a:t>"</a:t>
            </a:r>
            <a:r>
              <a:rPr lang="mn-MN" sz="3200" dirty="0" smtClean="0"/>
              <a:t>Мөн </a:t>
            </a:r>
            <a:r>
              <a:rPr lang="mn-MN" sz="3200" dirty="0" smtClean="0"/>
              <a:t>энэ номд бичээгүй өөр олон тэмдгийг Есүс [Өөрийн] шавь нарын өмнө үзүүлсэн юм. 31Харин эдгээр нь Есүс бол Христ, Бурханы Хүү мөн гэдэгт та нарыг итгүүлэхийн тулд бичигдсэн бөгөөд ингэснээр итгэлээр дамжуулан та нар Түүний нэрээр амьтай болох юм</a:t>
            </a:r>
            <a:r>
              <a:rPr lang="mn-MN" sz="3200" dirty="0" smtClean="0"/>
              <a:t>.</a:t>
            </a:r>
            <a:r>
              <a:rPr lang="ru-RU" altLang="zh-CN" sz="3200" b="1" dirty="0" smtClean="0">
                <a:solidFill>
                  <a:srgbClr val="FFFFFF"/>
                </a:solidFill>
                <a:effectLst>
                  <a:outerShdw blurRad="38100" dist="38100" dir="2700000" algn="tl">
                    <a:srgbClr val="000000"/>
                  </a:outerShdw>
                </a:effectLst>
                <a:latin typeface="Arial" charset="0"/>
                <a:cs typeface="Arial" charset="0"/>
              </a:rPr>
              <a:t>"</a:t>
            </a:r>
            <a:r>
              <a:rPr lang="en-US" altLang="zh-CN" sz="3200" b="1" dirty="0" smtClean="0">
                <a:solidFill>
                  <a:srgbClr val="FFFFFF"/>
                </a:solidFill>
                <a:effectLst>
                  <a:outerShdw blurRad="38100" dist="38100" dir="2700000" algn="tl">
                    <a:srgbClr val="000000"/>
                  </a:outerShdw>
                </a:effectLst>
                <a:latin typeface="Arial" charset="0"/>
                <a:cs typeface="Arial" charset="0"/>
              </a:rPr>
              <a:t> </a:t>
            </a:r>
            <a:endParaRPr lang="mn-MN" altLang="zh-CN" sz="3200" b="1" dirty="0" smtClean="0">
              <a:solidFill>
                <a:srgbClr val="FFFFFF"/>
              </a:solidFill>
              <a:effectLst>
                <a:outerShdw blurRad="38100" dist="38100" dir="2700000" algn="tl">
                  <a:srgbClr val="000000"/>
                </a:outerShdw>
              </a:effectLst>
              <a:latin typeface="Arial" charset="0"/>
              <a:cs typeface="Arial" charset="0"/>
            </a:endParaRPr>
          </a:p>
          <a:p>
            <a:pPr algn="ctr">
              <a:defRPr/>
            </a:pPr>
            <a:r>
              <a:rPr lang="en-US" altLang="zh-CN" sz="3200" b="1" dirty="0" smtClean="0">
                <a:solidFill>
                  <a:srgbClr val="FFFFFF"/>
                </a:solidFill>
                <a:effectLst>
                  <a:outerShdw blurRad="38100" dist="38100" dir="2700000" algn="tl">
                    <a:srgbClr val="000000"/>
                  </a:outerShdw>
                </a:effectLst>
                <a:latin typeface="Arial" charset="0"/>
                <a:cs typeface="Arial" charset="0"/>
              </a:rPr>
              <a:t>(20:30-31).</a:t>
            </a:r>
            <a:endParaRPr lang="en-US" sz="3200" dirty="0" smtClean="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defRPr/>
            </a:pPr>
            <a:r>
              <a:rPr lang="mn-MN" altLang="zh-CN" sz="3600" b="1" u="sng" dirty="0" smtClean="0">
                <a:solidFill>
                  <a:srgbClr val="FFFF00"/>
                </a:solidFill>
                <a:latin typeface="Arial" charset="0"/>
                <a:ea typeface="ＭＳ Ｐゴシック" charset="0"/>
                <a:cs typeface="Arial" charset="0"/>
              </a:rPr>
              <a:t>Түлхүүр Үг</a:t>
            </a:r>
            <a:r>
              <a:rPr lang="en-US" altLang="zh-CN" sz="3600" b="1" dirty="0" smtClean="0">
                <a:solidFill>
                  <a:srgbClr val="FFFF00"/>
                </a:solidFill>
                <a:latin typeface="Arial" charset="0"/>
                <a:ea typeface="ＭＳ Ｐゴシック" charset="0"/>
                <a:cs typeface="Arial" charset="0"/>
              </a:rPr>
              <a:t> </a:t>
            </a:r>
            <a:r>
              <a:rPr lang="mn-MN" altLang="zh-CN" sz="3600" b="1" dirty="0" smtClean="0">
                <a:solidFill>
                  <a:schemeClr val="tx1"/>
                </a:solidFill>
                <a:latin typeface="Arial" charset="0"/>
                <a:ea typeface="ＭＳ Ｐゴシック" charset="0"/>
                <a:cs typeface="Arial" charset="0"/>
              </a:rPr>
              <a:t>Итгэ</a:t>
            </a:r>
            <a:endParaRPr lang="en-US" sz="3600" b="1" u="sng" dirty="0">
              <a:solidFill>
                <a:schemeClr val="tx1"/>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9850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FFFFFF"/>
                </a:solidFill>
                <a:effectLst>
                  <a:outerShdw blurRad="38100" dist="38100" dir="2700000" algn="tl">
                    <a:srgbClr val="000000"/>
                  </a:outerShdw>
                </a:effectLst>
                <a:latin typeface="Arial" charset="0"/>
                <a:cs typeface="Arial" charset="0"/>
              </a:rPr>
              <a:t>107</a:t>
            </a:r>
          </a:p>
        </p:txBody>
      </p:sp>
    </p:spTree>
    <p:extLst>
      <p:ext uri="{BB962C8B-B14F-4D97-AF65-F5344CB8AC3E}">
        <p14:creationId xmlns:p14="http://schemas.microsoft.com/office/powerpoint/2010/main" val="2021655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pic>
        <p:nvPicPr>
          <p:cNvPr id="10" name="Picture 7" descr="Jesus Smiling.jpg"/>
          <p:cNvPicPr>
            <a:picLocks noChangeAspect="1"/>
          </p:cNvPicPr>
          <p:nvPr/>
        </p:nvPicPr>
        <p:blipFill>
          <a:blip r:embed="rId3">
            <a:extLst>
              <a:ext uri="{28A0092B-C50C-407E-A947-70E740481C1C}">
                <a14:useLocalDpi xmlns:a14="http://schemas.microsoft.com/office/drawing/2010/main" val="0"/>
              </a:ext>
            </a:extLst>
          </a:blip>
          <a:srcRect l="243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p:cNvSpPr txBox="1">
            <a:spLocks noChangeArrowheads="1"/>
          </p:cNvSpPr>
          <p:nvPr/>
        </p:nvSpPr>
        <p:spPr bwMode="auto">
          <a:xfrm>
            <a:off x="3429000" y="115888"/>
            <a:ext cx="4914900" cy="646331"/>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mn-MN" sz="3600" b="1" dirty="0" smtClean="0">
                <a:solidFill>
                  <a:srgbClr val="FFFFFF"/>
                </a:solidFill>
                <a:effectLst>
                  <a:outerShdw blurRad="50800" dist="101600" dir="2700000" algn="tl" rotWithShape="0">
                    <a:srgbClr val="000000"/>
                  </a:outerShdw>
                </a:effectLst>
                <a:latin typeface="Arial" charset="0"/>
                <a:cs typeface="Arial" charset="0"/>
              </a:rPr>
              <a:t>Иоханы Сайнмэдээ</a:t>
            </a:r>
            <a:endParaRPr lang="en-US" sz="3600" b="1" dirty="0" smtClean="0">
              <a:solidFill>
                <a:srgbClr val="FFFFFF"/>
              </a:solidFill>
              <a:effectLst>
                <a:outerShdw blurRad="50800" dist="101600" dir="2700000" algn="tl" rotWithShape="0">
                  <a:srgbClr val="000000"/>
                </a:outerShdw>
              </a:effectLst>
              <a:latin typeface="Arial" charset="0"/>
              <a:cs typeface="Arial" charset="0"/>
            </a:endParaRPr>
          </a:p>
        </p:txBody>
      </p:sp>
      <p:sp>
        <p:nvSpPr>
          <p:cNvPr id="12" name="Text Box 5"/>
          <p:cNvSpPr txBox="1">
            <a:spLocks noChangeArrowheads="1"/>
          </p:cNvSpPr>
          <p:nvPr/>
        </p:nvSpPr>
        <p:spPr bwMode="auto">
          <a:xfrm>
            <a:off x="3048000" y="1557338"/>
            <a:ext cx="6096000" cy="2677656"/>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mn-MN" altLang="zh-CN" sz="2800" b="1" dirty="0" smtClean="0">
                <a:solidFill>
                  <a:srgbClr val="FFFFFF"/>
                </a:solidFill>
                <a:effectLst>
                  <a:outerShdw blurRad="50800" dist="101600" dir="2700000" algn="tl" rotWithShape="0">
                    <a:srgbClr val="000000"/>
                  </a:outerShdw>
                </a:effectLst>
                <a:latin typeface="Arial" charset="0"/>
                <a:cs typeface="Arial" charset="0"/>
              </a:rPr>
              <a:t>Иохан Есүсийг Бурханы Хүү гэдгийг баталж</a:t>
            </a:r>
            <a:r>
              <a:rPr lang="en-US" altLang="zh-CN" sz="2800" b="1" dirty="0" smtClean="0">
                <a:solidFill>
                  <a:srgbClr val="FFFFFF"/>
                </a:solidFill>
                <a:effectLst>
                  <a:outerShdw blurRad="50800" dist="101600" dir="2700000" algn="tl" rotWithShape="0">
                    <a:srgbClr val="000000"/>
                  </a:outerShdw>
                </a:effectLst>
                <a:latin typeface="Arial" charset="0"/>
                <a:cs typeface="Arial" charset="0"/>
              </a:rPr>
              <a:t> (</a:t>
            </a:r>
            <a:r>
              <a:rPr lang="mn-MN" altLang="zh-CN" sz="2800" b="1" dirty="0" smtClean="0">
                <a:solidFill>
                  <a:srgbClr val="FFFFFF"/>
                </a:solidFill>
                <a:effectLst>
                  <a:outerShdw blurRad="50800" dist="101600" dir="2700000" algn="tl" rotWithShape="0">
                    <a:srgbClr val="000000"/>
                  </a:outerShdw>
                </a:effectLst>
                <a:latin typeface="Arial" charset="0"/>
                <a:cs typeface="Arial" charset="0"/>
              </a:rPr>
              <a:t>Бурхан</a:t>
            </a:r>
            <a:r>
              <a:rPr lang="en-US" altLang="zh-CN" sz="2800" b="1" dirty="0" smtClean="0">
                <a:solidFill>
                  <a:srgbClr val="FFFFFF"/>
                </a:solidFill>
                <a:effectLst>
                  <a:outerShdw blurRad="50800" dist="101600" dir="2700000" algn="tl" rotWithShape="0">
                    <a:srgbClr val="000000"/>
                  </a:outerShdw>
                </a:effectLst>
                <a:latin typeface="Arial" charset="0"/>
                <a:cs typeface="Arial" charset="0"/>
              </a:rPr>
              <a:t>)</a:t>
            </a:r>
            <a:r>
              <a:rPr lang="mn-MN" altLang="zh-CN" sz="2800" b="1" dirty="0" smtClean="0">
                <a:solidFill>
                  <a:srgbClr val="FFFFFF"/>
                </a:solidFill>
                <a:effectLst>
                  <a:outerShdw blurRad="50800" dist="101600" dir="2700000" algn="tl" rotWithShape="0">
                    <a:srgbClr val="000000"/>
                  </a:outerShdw>
                </a:effectLst>
                <a:latin typeface="Arial" charset="0"/>
                <a:cs typeface="Arial" charset="0"/>
              </a:rPr>
              <a:t> тэмдгүүд ба яриануудыг сонгож үл итгэгч Харь хүмүүс Түүнд итгэж мөнх амийг хүлээж аваасай гэж хүссэн</a:t>
            </a:r>
            <a:r>
              <a:rPr lang="en-US" altLang="zh-CN" sz="2800" b="1" dirty="0" smtClean="0">
                <a:solidFill>
                  <a:srgbClr val="FFFFFF"/>
                </a:solidFill>
                <a:effectLst>
                  <a:outerShdw blurRad="50800" dist="101600" dir="2700000" algn="tl" rotWithShape="0">
                    <a:srgbClr val="000000"/>
                  </a:outerShdw>
                </a:effectLst>
                <a:latin typeface="Arial" charset="0"/>
                <a:cs typeface="Arial" charset="0"/>
              </a:rPr>
              <a:t>. </a:t>
            </a:r>
            <a:endParaRPr lang="en-US" sz="2800" b="1" dirty="0" smtClean="0">
              <a:solidFill>
                <a:srgbClr val="FFFFFF"/>
              </a:solidFill>
              <a:effectLst>
                <a:outerShdw blurRad="50800" dist="101600" dir="2700000" algn="tl" rotWithShape="0">
                  <a:srgbClr val="000000"/>
                </a:outerShdw>
              </a:effectLst>
              <a:latin typeface="Arial" charset="0"/>
              <a:cs typeface="Arial" charset="0"/>
            </a:endParaRPr>
          </a:p>
        </p:txBody>
      </p:sp>
      <p:sp>
        <p:nvSpPr>
          <p:cNvPr id="13" name="Text Box 6"/>
          <p:cNvSpPr txBox="1">
            <a:spLocks noChangeArrowheads="1"/>
          </p:cNvSpPr>
          <p:nvPr/>
        </p:nvSpPr>
        <p:spPr bwMode="auto">
          <a:xfrm>
            <a:off x="3695700" y="4511675"/>
            <a:ext cx="4953000" cy="181588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mn-MN" altLang="zh-CN" sz="2800" b="1" u="sng" dirty="0" smtClean="0">
                <a:solidFill>
                  <a:srgbClr val="FFFFFF"/>
                </a:solidFill>
                <a:effectLst>
                  <a:outerShdw blurRad="50800" dist="101600" dir="2700000" algn="tl" rotWithShape="0">
                    <a:srgbClr val="000000"/>
                  </a:outerShdw>
                </a:effectLst>
                <a:latin typeface="Arial" charset="0"/>
                <a:cs typeface="Arial" charset="0"/>
              </a:rPr>
              <a:t>Хэрэгжүүлэлт</a:t>
            </a:r>
            <a:endParaRPr lang="en-US" altLang="zh-CN" sz="2800" b="1" dirty="0" smtClean="0">
              <a:solidFill>
                <a:srgbClr val="FFFFFF"/>
              </a:solidFill>
              <a:effectLst>
                <a:outerShdw blurRad="50800" dist="101600" dir="2700000" algn="tl" rotWithShape="0">
                  <a:srgbClr val="000000"/>
                </a:outerShdw>
              </a:effectLst>
              <a:latin typeface="Arial" charset="0"/>
              <a:cs typeface="Arial" charset="0"/>
            </a:endParaRPr>
          </a:p>
          <a:p>
            <a:pPr algn="ctr">
              <a:defRPr/>
            </a:pPr>
            <a:r>
              <a:rPr lang="mn-MN" altLang="zh-CN" sz="2800" b="1" dirty="0" smtClean="0">
                <a:solidFill>
                  <a:srgbClr val="FFFFFF"/>
                </a:solidFill>
                <a:effectLst>
                  <a:outerShdw blurRad="50800" dist="101600" dir="2700000" algn="tl" rotWithShape="0">
                    <a:srgbClr val="000000"/>
                  </a:outerShdw>
                </a:effectLst>
                <a:latin typeface="Arial" charset="0"/>
                <a:cs typeface="Arial" charset="0"/>
              </a:rPr>
              <a:t>Есүсийн нэрд итгэснээр мөнх амьтай болно гэдэгт та </a:t>
            </a:r>
            <a:r>
              <a:rPr lang="en-US" altLang="zh-CN" sz="2800" b="1" dirty="0" smtClean="0">
                <a:solidFill>
                  <a:srgbClr val="FFFFFF"/>
                </a:solidFill>
                <a:effectLst>
                  <a:outerShdw blurRad="50800" dist="101600" dir="2700000" algn="tl" rotWithShape="0">
                    <a:srgbClr val="000000"/>
                  </a:outerShdw>
                </a:effectLst>
                <a:latin typeface="Arial" charset="0"/>
                <a:cs typeface="Arial" charset="0"/>
              </a:rPr>
              <a:t>100% </a:t>
            </a:r>
            <a:r>
              <a:rPr lang="mn-MN" altLang="zh-CN" sz="2800" b="1" dirty="0" smtClean="0">
                <a:solidFill>
                  <a:srgbClr val="FFFFFF"/>
                </a:solidFill>
                <a:effectLst>
                  <a:outerShdw blurRad="50800" dist="101600" dir="2700000" algn="tl" rotWithShape="0">
                    <a:srgbClr val="000000"/>
                  </a:outerShdw>
                </a:effectLst>
                <a:latin typeface="Arial" charset="0"/>
                <a:cs typeface="Arial" charset="0"/>
              </a:rPr>
              <a:t>баттай байна уу</a:t>
            </a:r>
            <a:r>
              <a:rPr lang="en-US" altLang="zh-CN" sz="2800" b="1" dirty="0" smtClean="0">
                <a:solidFill>
                  <a:srgbClr val="FFFFFF"/>
                </a:solidFill>
                <a:effectLst>
                  <a:outerShdw blurRad="50800" dist="101600" dir="2700000" algn="tl" rotWithShape="0">
                    <a:srgbClr val="000000"/>
                  </a:outerShdw>
                </a:effectLst>
                <a:latin typeface="Arial" charset="0"/>
                <a:cs typeface="Arial" charset="0"/>
              </a:rPr>
              <a:t>? </a:t>
            </a:r>
            <a:endParaRPr lang="en-US" sz="2800" b="1" dirty="0" smtClean="0">
              <a:solidFill>
                <a:srgbClr val="FFFFFF"/>
              </a:solidFill>
              <a:effectLst>
                <a:outerShdw blurRad="50800" dist="101600" dir="2700000" algn="tl" rotWithShape="0">
                  <a:srgbClr val="000000"/>
                </a:outerShdw>
              </a:effectLst>
              <a:latin typeface="Arial" charset="0"/>
              <a:cs typeface="Arial" charset="0"/>
            </a:endParaRPr>
          </a:p>
        </p:txBody>
      </p:sp>
      <p:sp>
        <p:nvSpPr>
          <p:cNvPr id="14" name="Rectangle 1030"/>
          <p:cNvSpPr txBox="1">
            <a:spLocks noChangeArrowheads="1"/>
          </p:cNvSpPr>
          <p:nvPr/>
        </p:nvSpPr>
        <p:spPr bwMode="auto">
          <a:xfrm>
            <a:off x="3657600" y="1066800"/>
            <a:ext cx="50292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2800" b="1" i="0" u="sng" strike="noStrike" kern="0" cap="none" spc="0" normalizeH="0" baseline="0" noProof="0" smtClean="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Дүгнэлт Нотолгоо</a:t>
            </a:r>
            <a:endParaRPr kumimoji="0" lang="en-US" sz="4000" b="0" i="0" u="none" strike="noStrike" kern="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15"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000" b="1" smtClean="0">
                <a:solidFill>
                  <a:srgbClr val="FFFFFF"/>
                </a:solidFill>
                <a:effectLst>
                  <a:outerShdw blurRad="50800" dist="101600" dir="2700000" algn="tl" rotWithShape="0">
                    <a:srgbClr val="000000"/>
                  </a:outerShdw>
                </a:effectLst>
                <a:latin typeface="Arial" charset="0"/>
                <a:cs typeface="Arial" charset="0"/>
              </a:rPr>
              <a:t>107</a:t>
            </a:r>
          </a:p>
        </p:txBody>
      </p:sp>
    </p:spTree>
    <p:extLst>
      <p:ext uri="{BB962C8B-B14F-4D97-AF65-F5344CB8AC3E}">
        <p14:creationId xmlns:p14="http://schemas.microsoft.com/office/powerpoint/2010/main" val="1071920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111</a:t>
            </a:r>
          </a:p>
        </p:txBody>
      </p:sp>
      <p:sp>
        <p:nvSpPr>
          <p:cNvPr id="23" name="Title 3"/>
          <p:cNvSpPr txBox="1">
            <a:spLocks/>
          </p:cNvSpPr>
          <p:nvPr/>
        </p:nvSpPr>
        <p:spPr bwMode="auto">
          <a:xfrm>
            <a:off x="685800" y="0"/>
            <a:ext cx="77724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n-MN" sz="4000" b="1" i="0" u="none" strike="noStrike" kern="0" cap="none" spc="0" normalizeH="0" baseline="0" noProof="0" smtClean="0">
                <a:ln>
                  <a:noFill/>
                </a:ln>
                <a:solidFill>
                  <a:schemeClr val="bg2"/>
                </a:solidFill>
                <a:effectLst>
                  <a:outerShdw blurRad="38100" dist="38100" dir="2700000" algn="tl">
                    <a:srgbClr val="FFFFFF"/>
                  </a:outerShdw>
                </a:effectLst>
                <a:uLnTx/>
                <a:uFillTx/>
                <a:latin typeface="Arial" charset="0"/>
                <a:ea typeface="ＭＳ Ｐゴシック" charset="0"/>
                <a:cs typeface="Arial" charset="0"/>
              </a:rPr>
              <a:t>Иоханы Сайнмэдээн дэх Гайхамшгууд</a:t>
            </a:r>
            <a:endParaRPr kumimoji="0" lang="en-US" sz="4000" b="1" i="0" u="none" strike="noStrike" kern="0" cap="none" spc="0" normalizeH="0" baseline="0" noProof="0" dirty="0">
              <a:ln>
                <a:noFill/>
              </a:ln>
              <a:solidFill>
                <a:schemeClr val="bg2"/>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TextBox 5"/>
          <p:cNvSpPr txBox="1">
            <a:spLocks noChangeArrowheads="1"/>
          </p:cNvSpPr>
          <p:nvPr/>
        </p:nvSpPr>
        <p:spPr bwMode="auto">
          <a:xfrm>
            <a:off x="0" y="8382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mn-MN" b="1" dirty="0" smtClean="0">
                <a:solidFill>
                  <a:srgbClr val="000000"/>
                </a:solidFill>
                <a:latin typeface="Arial" charset="0"/>
                <a:cs typeface="Arial" charset="0"/>
              </a:rPr>
              <a:t>Шараарбайгаа нь зөвхөн Иоханы сайн мэдээнд</a:t>
            </a:r>
            <a:r>
              <a:rPr lang="en-US" b="1" dirty="0" smtClean="0">
                <a:solidFill>
                  <a:srgbClr val="000000"/>
                </a:solidFill>
                <a:latin typeface="Arial" charset="0"/>
                <a:cs typeface="Arial" charset="0"/>
              </a:rPr>
              <a:t> (</a:t>
            </a:r>
            <a:r>
              <a:rPr lang="mn-MN" b="1" dirty="0" smtClean="0">
                <a:solidFill>
                  <a:srgbClr val="000000"/>
                </a:solidFill>
                <a:latin typeface="Arial" charset="0"/>
                <a:cs typeface="Arial" charset="0"/>
              </a:rPr>
              <a:t>9-аас 6 нь</a:t>
            </a:r>
            <a:r>
              <a:rPr lang="en-US" b="1" dirty="0" smtClean="0">
                <a:solidFill>
                  <a:srgbClr val="000000"/>
                </a:solidFill>
                <a:latin typeface="Arial" charset="0"/>
                <a:cs typeface="Arial" charset="0"/>
              </a:rPr>
              <a:t>)</a:t>
            </a:r>
            <a:endParaRPr lang="en-US" b="1" dirty="0">
              <a:solidFill>
                <a:srgbClr val="000000"/>
              </a:solidFill>
              <a:latin typeface="Arial" charset="0"/>
              <a:cs typeface="Arial" charset="0"/>
            </a:endParaRPr>
          </a:p>
        </p:txBody>
      </p:sp>
      <p:sp>
        <p:nvSpPr>
          <p:cNvPr id="25" name="Diamond 24"/>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mn-MN" b="1" dirty="0" smtClean="0">
                <a:solidFill>
                  <a:srgbClr val="000000"/>
                </a:solidFill>
                <a:latin typeface="TEXT" charset="0"/>
              </a:rPr>
              <a:t>УСЫГ ДАРС </a:t>
            </a:r>
          </a:p>
          <a:p>
            <a:pPr algn="ctr"/>
            <a:r>
              <a:rPr lang="mn-MN" b="1" dirty="0" smtClean="0">
                <a:solidFill>
                  <a:srgbClr val="000000"/>
                </a:solidFill>
                <a:latin typeface="TEXT" charset="0"/>
              </a:rPr>
              <a:t>БОЛГОСОН</a:t>
            </a:r>
            <a:r>
              <a:rPr lang="en-US" b="1" dirty="0" smtClean="0">
                <a:solidFill>
                  <a:srgbClr val="000000"/>
                </a:solidFill>
                <a:latin typeface="TEXT" charset="0"/>
              </a:rPr>
              <a:t> </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2:1-11</a:t>
            </a:r>
          </a:p>
        </p:txBody>
      </p:sp>
      <p:sp>
        <p:nvSpPr>
          <p:cNvPr id="26" name="Diamond 25"/>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mn-MN" b="1" dirty="0" smtClean="0">
                <a:solidFill>
                  <a:srgbClr val="000000"/>
                </a:solidFill>
                <a:latin typeface="TEXT" charset="0"/>
              </a:rPr>
              <a:t>ТҮШМЭЛИЙН</a:t>
            </a:r>
          </a:p>
          <a:p>
            <a:pPr algn="ctr"/>
            <a:r>
              <a:rPr lang="mn-MN" b="1" dirty="0" smtClean="0">
                <a:solidFill>
                  <a:srgbClr val="000000"/>
                </a:solidFill>
                <a:latin typeface="TEXT" charset="0"/>
              </a:rPr>
              <a:t>ХҮҮГ ЭДГЭЭСЭН</a:t>
            </a:r>
            <a:r>
              <a:rPr lang="en-US" b="1" dirty="0" smtClean="0">
                <a:solidFill>
                  <a:srgbClr val="000000"/>
                </a:solidFill>
                <a:latin typeface="TEXT" charset="0"/>
              </a:rPr>
              <a:t> </a:t>
            </a:r>
            <a:r>
              <a:rPr lang="en-US" b="1" dirty="0">
                <a:solidFill>
                  <a:srgbClr val="000000"/>
                </a:solidFill>
                <a:latin typeface="TEXT" charset="0"/>
              </a:rPr>
              <a:t/>
            </a:r>
            <a:br>
              <a:rPr lang="en-US" b="1" dirty="0">
                <a:solidFill>
                  <a:srgbClr val="000000"/>
                </a:solidFill>
                <a:latin typeface="TEXT" charset="0"/>
              </a:rPr>
            </a:br>
            <a:r>
              <a:rPr lang="en-US" b="1" dirty="0" smtClean="0">
                <a:solidFill>
                  <a:srgbClr val="000000"/>
                </a:solidFill>
                <a:latin typeface="TEXT" charset="0"/>
              </a:rPr>
              <a:t>4:46-54</a:t>
            </a:r>
            <a:endParaRPr lang="en-US" b="1" dirty="0">
              <a:solidFill>
                <a:srgbClr val="000000"/>
              </a:solidFill>
              <a:latin typeface="TEXT" charset="0"/>
            </a:endParaRPr>
          </a:p>
        </p:txBody>
      </p:sp>
      <p:sp>
        <p:nvSpPr>
          <p:cNvPr id="27" name="Diamond 26"/>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mn-MN" b="1" dirty="0" smtClean="0">
                <a:solidFill>
                  <a:srgbClr val="000000"/>
                </a:solidFill>
                <a:latin typeface="TEXT" charset="0"/>
              </a:rPr>
              <a:t>СААЖИЛТ</a:t>
            </a:r>
          </a:p>
          <a:p>
            <a:pPr algn="ctr"/>
            <a:r>
              <a:rPr lang="mn-MN" b="1" dirty="0" smtClean="0">
                <a:solidFill>
                  <a:srgbClr val="000000"/>
                </a:solidFill>
                <a:latin typeface="TEXT" charset="0"/>
              </a:rPr>
              <a:t>ТАЙГ</a:t>
            </a:r>
          </a:p>
          <a:p>
            <a:pPr algn="ctr"/>
            <a:r>
              <a:rPr lang="mn-MN" b="1" dirty="0" smtClean="0">
                <a:solidFill>
                  <a:srgbClr val="000000"/>
                </a:solidFill>
                <a:latin typeface="TEXT" charset="0"/>
              </a:rPr>
              <a:t>ЭДГЭЭСЭН</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5:1-18</a:t>
            </a:r>
          </a:p>
        </p:txBody>
      </p:sp>
      <p:sp>
        <p:nvSpPr>
          <p:cNvPr id="28" name="Diamond 27"/>
          <p:cNvSpPr/>
          <p:nvPr/>
        </p:nvSpPr>
        <p:spPr bwMode="auto">
          <a:xfrm>
            <a:off x="-3048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mn-MN" b="1" dirty="0" smtClean="0">
                <a:solidFill>
                  <a:srgbClr val="FFFFFF"/>
                </a:solidFill>
                <a:latin typeface="TEXT"/>
                <a:cs typeface="TEXT"/>
              </a:rPr>
              <a:t>5000 ХҮНИЙГ</a:t>
            </a:r>
          </a:p>
          <a:p>
            <a:pPr algn="ctr">
              <a:defRPr/>
            </a:pPr>
            <a:r>
              <a:rPr lang="mn-MN" b="1" dirty="0" smtClean="0">
                <a:solidFill>
                  <a:srgbClr val="FFFFFF"/>
                </a:solidFill>
                <a:latin typeface="TEXT"/>
                <a:cs typeface="TEXT"/>
              </a:rPr>
              <a:t>ХООЛЛОСОН</a:t>
            </a:r>
            <a:r>
              <a:rPr lang="en-US" b="1" dirty="0">
                <a:solidFill>
                  <a:srgbClr val="FFFFFF"/>
                </a:solidFill>
                <a:latin typeface="TEXT"/>
                <a:cs typeface="TEXT"/>
              </a:rPr>
              <a:t/>
            </a:r>
            <a:br>
              <a:rPr lang="en-US" b="1" dirty="0">
                <a:solidFill>
                  <a:srgbClr val="FFFFFF"/>
                </a:solidFill>
                <a:latin typeface="TEXT"/>
                <a:cs typeface="TEXT"/>
              </a:rPr>
            </a:br>
            <a:r>
              <a:rPr lang="en-US" b="1" dirty="0">
                <a:solidFill>
                  <a:srgbClr val="FFFFFF"/>
                </a:solidFill>
                <a:latin typeface="TEXT"/>
                <a:cs typeface="TEXT"/>
              </a:rPr>
              <a:t>6:1-15</a:t>
            </a:r>
          </a:p>
        </p:txBody>
      </p:sp>
      <p:sp>
        <p:nvSpPr>
          <p:cNvPr id="29" name="Diamond 28"/>
          <p:cNvSpPr/>
          <p:nvPr/>
        </p:nvSpPr>
        <p:spPr bwMode="auto">
          <a:xfrm>
            <a:off x="21336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mn-MN" b="1" dirty="0" smtClean="0">
                <a:solidFill>
                  <a:srgbClr val="FFFFFF"/>
                </a:solidFill>
                <a:latin typeface="TEXT"/>
                <a:cs typeface="TEXT"/>
              </a:rPr>
              <a:t>УСАН ДЭЭР</a:t>
            </a:r>
          </a:p>
          <a:p>
            <a:pPr algn="ctr">
              <a:defRPr/>
            </a:pPr>
            <a:r>
              <a:rPr lang="mn-MN" b="1" dirty="0" smtClean="0">
                <a:solidFill>
                  <a:srgbClr val="FFFFFF"/>
                </a:solidFill>
                <a:latin typeface="TEXT"/>
                <a:cs typeface="TEXT"/>
              </a:rPr>
              <a:t>АЛХСАН НЬ</a:t>
            </a:r>
            <a:r>
              <a:rPr lang="en-US" b="1" dirty="0">
                <a:solidFill>
                  <a:srgbClr val="FFFFFF"/>
                </a:solidFill>
                <a:latin typeface="TEXT"/>
                <a:cs typeface="TEXT"/>
              </a:rPr>
              <a:t/>
            </a:r>
            <a:br>
              <a:rPr lang="en-US" b="1" dirty="0">
                <a:solidFill>
                  <a:srgbClr val="FFFFFF"/>
                </a:solidFill>
                <a:latin typeface="TEXT"/>
                <a:cs typeface="TEXT"/>
              </a:rPr>
            </a:br>
            <a:r>
              <a:rPr lang="en-US" b="1" dirty="0">
                <a:solidFill>
                  <a:srgbClr val="FFFFFF"/>
                </a:solidFill>
                <a:latin typeface="TEXT"/>
                <a:cs typeface="TEXT"/>
              </a:rPr>
              <a:t>6:16-24</a:t>
            </a:r>
          </a:p>
        </p:txBody>
      </p:sp>
      <p:sp>
        <p:nvSpPr>
          <p:cNvPr id="30" name="Diamond 29"/>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en-US" b="1">
                <a:solidFill>
                  <a:srgbClr val="000000"/>
                </a:solidFill>
                <a:latin typeface="TEXT" charset="0"/>
              </a:rPr>
              <a:t>HEALING</a:t>
            </a:r>
            <a:br>
              <a:rPr lang="en-US" b="1">
                <a:solidFill>
                  <a:srgbClr val="000000"/>
                </a:solidFill>
                <a:latin typeface="TEXT" charset="0"/>
              </a:rPr>
            </a:br>
            <a:r>
              <a:rPr lang="en-US" b="1">
                <a:solidFill>
                  <a:srgbClr val="000000"/>
                </a:solidFill>
                <a:latin typeface="TEXT" charset="0"/>
              </a:rPr>
              <a:t>BLIND MAN</a:t>
            </a:r>
            <a:br>
              <a:rPr lang="en-US" b="1">
                <a:solidFill>
                  <a:srgbClr val="000000"/>
                </a:solidFill>
                <a:latin typeface="TEXT" charset="0"/>
              </a:rPr>
            </a:br>
            <a:r>
              <a:rPr lang="en-US" b="1">
                <a:solidFill>
                  <a:srgbClr val="000000"/>
                </a:solidFill>
                <a:latin typeface="TEXT" charset="0"/>
              </a:rPr>
              <a:t>9:1-7</a:t>
            </a:r>
          </a:p>
        </p:txBody>
      </p:sp>
      <p:sp>
        <p:nvSpPr>
          <p:cNvPr id="31" name="Diamond 30"/>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mn-MN" b="1" dirty="0" smtClean="0">
                <a:solidFill>
                  <a:srgbClr val="000000"/>
                </a:solidFill>
                <a:latin typeface="TEXT" charset="0"/>
              </a:rPr>
              <a:t>ЛАЗАРЫГ</a:t>
            </a:r>
          </a:p>
          <a:p>
            <a:pPr algn="ctr"/>
            <a:r>
              <a:rPr lang="mn-MN" b="1" dirty="0" smtClean="0">
                <a:solidFill>
                  <a:srgbClr val="000000"/>
                </a:solidFill>
                <a:latin typeface="TEXT" charset="0"/>
              </a:rPr>
              <a:t>АМИЛУУЛ</a:t>
            </a:r>
          </a:p>
          <a:p>
            <a:pPr algn="ctr"/>
            <a:r>
              <a:rPr lang="mn-MN" b="1" dirty="0" smtClean="0">
                <a:solidFill>
                  <a:srgbClr val="000000"/>
                </a:solidFill>
                <a:latin typeface="TEXT" charset="0"/>
              </a:rPr>
              <a:t>САН</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11:1-45</a:t>
            </a:r>
          </a:p>
        </p:txBody>
      </p:sp>
      <p:sp>
        <p:nvSpPr>
          <p:cNvPr id="32" name="Diamond 31"/>
          <p:cNvSpPr>
            <a:spLocks noChangeArrowheads="1"/>
          </p:cNvSpPr>
          <p:nvPr/>
        </p:nvSpPr>
        <p:spPr bwMode="auto">
          <a:xfrm>
            <a:off x="3276600" y="4419600"/>
            <a:ext cx="2743200" cy="2590800"/>
          </a:xfrm>
          <a:prstGeom prst="diamond">
            <a:avLst/>
          </a:prstGeom>
          <a:solidFill>
            <a:schemeClr val="accent6">
              <a:lumMod val="50000"/>
            </a:schemeClr>
          </a:solidFill>
          <a:ln w="57150" cap="sq">
            <a:solidFill>
              <a:schemeClr val="bg2"/>
            </a:solidFill>
            <a:round/>
            <a:headEnd type="none" w="sm" len="sm"/>
            <a:tailEnd type="none" w="sm" len="sm"/>
          </a:ln>
        </p:spPr>
        <p:txBody>
          <a:bodyPr wrap="none" lIns="0" tIns="0" rIns="0" bIns="0" anchor="ctr" anchorCtr="1"/>
          <a:lstStyle/>
          <a:p>
            <a:pPr algn="ctr">
              <a:defRPr/>
            </a:pPr>
            <a:r>
              <a:rPr lang="mn-MN" altLang="ja-JP" b="1" dirty="0" smtClean="0">
                <a:solidFill>
                  <a:srgbClr val="FFFFFF"/>
                </a:solidFill>
                <a:latin typeface="TEXT" charset="0"/>
              </a:rPr>
              <a:t>ХРИСТИЙН</a:t>
            </a:r>
          </a:p>
          <a:p>
            <a:pPr algn="ctr">
              <a:defRPr/>
            </a:pPr>
            <a:r>
              <a:rPr lang="mn-MN" altLang="ja-JP" b="1" dirty="0" smtClean="0">
                <a:solidFill>
                  <a:srgbClr val="FFFFFF"/>
                </a:solidFill>
                <a:latin typeface="TEXT" charset="0"/>
              </a:rPr>
              <a:t>АМИЛАЛТ</a:t>
            </a:r>
            <a:r>
              <a:rPr lang="en-US" altLang="ja-JP" b="1" dirty="0">
                <a:solidFill>
                  <a:srgbClr val="FFFFFF"/>
                </a:solidFill>
                <a:latin typeface="TEXT" charset="0"/>
              </a:rPr>
              <a:t/>
            </a:r>
            <a:br>
              <a:rPr lang="en-US" altLang="ja-JP" b="1" dirty="0">
                <a:solidFill>
                  <a:srgbClr val="FFFFFF"/>
                </a:solidFill>
                <a:latin typeface="TEXT" charset="0"/>
              </a:rPr>
            </a:br>
            <a:r>
              <a:rPr lang="en-US" altLang="ja-JP" b="1" dirty="0">
                <a:solidFill>
                  <a:srgbClr val="FFFFFF"/>
                </a:solidFill>
                <a:latin typeface="TEXT" charset="0"/>
              </a:rPr>
              <a:t>20:1-31</a:t>
            </a:r>
            <a:endParaRPr lang="en-US" b="1" dirty="0">
              <a:solidFill>
                <a:srgbClr val="FFFFFF"/>
              </a:solidFill>
              <a:latin typeface="TEXT" charset="0"/>
            </a:endParaRPr>
          </a:p>
        </p:txBody>
      </p:sp>
      <p:sp>
        <p:nvSpPr>
          <p:cNvPr id="33" name="Diamond 32"/>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mn-MN" b="1" dirty="0" smtClean="0">
                <a:solidFill>
                  <a:srgbClr val="000000"/>
                </a:solidFill>
                <a:latin typeface="TEXT" charset="0"/>
              </a:rPr>
              <a:t>ЗАГАС</a:t>
            </a:r>
          </a:p>
          <a:p>
            <a:pPr algn="ctr"/>
            <a:r>
              <a:rPr lang="mn-MN" b="1" dirty="0" smtClean="0">
                <a:solidFill>
                  <a:srgbClr val="000000"/>
                </a:solidFill>
                <a:latin typeface="TEXT" charset="0"/>
              </a:rPr>
              <a:t>БАРЬСАН НЬ</a:t>
            </a:r>
            <a:r>
              <a:rPr lang="en-US" b="1" dirty="0">
                <a:solidFill>
                  <a:srgbClr val="000000"/>
                </a:solidFill>
                <a:latin typeface="TEXT" charset="0"/>
              </a:rPr>
              <a:t/>
            </a:r>
            <a:br>
              <a:rPr lang="en-US" b="1" dirty="0">
                <a:solidFill>
                  <a:srgbClr val="000000"/>
                </a:solidFill>
                <a:latin typeface="TEXT" charset="0"/>
              </a:rPr>
            </a:br>
            <a:r>
              <a:rPr lang="en-US" b="1" dirty="0">
                <a:solidFill>
                  <a:srgbClr val="000000"/>
                </a:solidFill>
                <a:latin typeface="TEXT" charset="0"/>
              </a:rPr>
              <a:t>21:1-3</a:t>
            </a:r>
          </a:p>
        </p:txBody>
      </p:sp>
    </p:spTree>
    <p:extLst>
      <p:ext uri="{BB962C8B-B14F-4D97-AF65-F5344CB8AC3E}">
        <p14:creationId xmlns:p14="http://schemas.microsoft.com/office/powerpoint/2010/main" val="3393064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2">
            <a:extLst>
              <a:ext uri="{28A0092B-C50C-407E-A947-70E740481C1C}">
                <a14:useLocalDpi xmlns:a14="http://schemas.microsoft.com/office/drawing/2010/main" val="0"/>
              </a:ext>
            </a:extLst>
          </a:blip>
          <a:srcRect b="5608"/>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mn-MN" dirty="0" smtClean="0">
                <a:solidFill>
                  <a:srgbClr val="FFFFFF"/>
                </a:solidFill>
                <a:latin typeface="Arial" charset="0"/>
                <a:ea typeface="ＭＳ Ｐゴシック" charset="0"/>
                <a:cs typeface="Arial" charset="0"/>
              </a:rPr>
              <a:t>Тэрс Үзэлтний Ном</a:t>
            </a:r>
            <a:endParaRPr lang="en-US" i="1" dirty="0">
              <a:solidFill>
                <a:srgbClr val="FFFFFF"/>
              </a:solidFill>
              <a:latin typeface="Arial" charset="0"/>
              <a:ea typeface="ＭＳ Ｐゴシック" charset="0"/>
              <a:cs typeface="Arial" charset="0"/>
            </a:endParaRPr>
          </a:p>
        </p:txBody>
      </p:sp>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mn-MN" sz="3600" kern="0" dirty="0" smtClean="0">
                <a:solidFill>
                  <a:srgbClr val="E5E5FF"/>
                </a:solidFill>
                <a:latin typeface="Arial" charset="0"/>
                <a:cs typeface="Arial" charset="0"/>
              </a:rPr>
              <a:t>Кевин Соонсон ба гэр бүл нь</a:t>
            </a:r>
            <a:endParaRPr lang="en-US" sz="3600" kern="0" dirty="0" smtClean="0">
              <a:solidFill>
                <a:srgbClr val="E5E5FF"/>
              </a:solidFill>
              <a:latin typeface="Arial" charset="0"/>
              <a:cs typeface="Arial" charset="0"/>
            </a:endParaRPr>
          </a:p>
          <a:p>
            <a:pPr eaLnBrk="1" hangingPunct="1">
              <a:defRPr/>
            </a:pPr>
            <a:endParaRPr lang="en-US" sz="3600" kern="0" dirty="0">
              <a:solidFill>
                <a:srgbClr val="E5E5FF"/>
              </a:solidFill>
              <a:latin typeface="Arial" charset="0"/>
              <a:cs typeface="Arial"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828840" y="152400"/>
            <a:ext cx="6840538" cy="609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FFFF"/>
                </a:solidFill>
                <a:effectLst/>
                <a:uLnTx/>
                <a:uFillTx/>
                <a:latin typeface="Arial" charset="0"/>
                <a:ea typeface="ＭＳ Ｐゴシック" charset="0"/>
                <a:cs typeface="Geneva" charset="0"/>
              </a:rPr>
              <a:t>1</a:t>
            </a:r>
            <a:r>
              <a:rPr kumimoji="0" lang="mn-MN" sz="3200" b="1" i="0" u="none" strike="noStrike" kern="0" cap="none" spc="0" normalizeH="0" baseline="0" noProof="0" smtClean="0">
                <a:ln>
                  <a:noFill/>
                </a:ln>
                <a:solidFill>
                  <a:srgbClr val="FFFFFF"/>
                </a:solidFill>
                <a:effectLst/>
                <a:uLnTx/>
                <a:uFillTx/>
                <a:latin typeface="Arial" charset="0"/>
                <a:ea typeface="ＭＳ Ｐゴシック" charset="0"/>
                <a:cs typeface="Geneva" charset="0"/>
              </a:rPr>
              <a:t> Иохан</a:t>
            </a:r>
            <a:r>
              <a:rPr kumimoji="0" lang="en-US" sz="3200" b="1" i="0" u="none" strike="noStrike" kern="0" cap="none" spc="0" normalizeH="0" baseline="0" noProof="0" smtClean="0">
                <a:ln>
                  <a:noFill/>
                </a:ln>
                <a:solidFill>
                  <a:srgbClr val="FFFFFF"/>
                </a:solidFill>
                <a:effectLst/>
                <a:uLnTx/>
                <a:uFillTx/>
                <a:latin typeface="Arial" charset="0"/>
                <a:ea typeface="ＭＳ Ｐゴシック" charset="0"/>
                <a:cs typeface="Geneva" charset="0"/>
              </a:rPr>
              <a:t> 5:11-13</a:t>
            </a:r>
            <a:r>
              <a:rPr kumimoji="0" lang="mn-MN" sz="3200" b="1" i="0" u="none" strike="noStrike" kern="0" cap="none" spc="0" normalizeH="0" baseline="0" noProof="0" smtClean="0">
                <a:ln>
                  <a:noFill/>
                </a:ln>
                <a:solidFill>
                  <a:srgbClr val="FFFFFF"/>
                </a:solidFill>
                <a:effectLst/>
                <a:uLnTx/>
                <a:uFillTx/>
                <a:latin typeface="Arial" charset="0"/>
                <a:ea typeface="ＭＳ Ｐゴシック" charset="0"/>
                <a:cs typeface="Geneva" charset="0"/>
              </a:rPr>
              <a:t> дах Баталгаа</a:t>
            </a:r>
            <a:endPar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Geneva" charset="0"/>
            </a:endParaRPr>
          </a:p>
        </p:txBody>
      </p:sp>
      <p:sp>
        <p:nvSpPr>
          <p:cNvPr id="12"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smtClean="0">
                <a:solidFill>
                  <a:srgbClr val="000000"/>
                </a:solidFill>
                <a:latin typeface="Arial" charset="0"/>
              </a:rPr>
              <a:t>63</a:t>
            </a:r>
            <a:endParaRPr lang="en-US" b="1" dirty="0">
              <a:solidFill>
                <a:srgbClr val="000000"/>
              </a:solidFill>
              <a:latin typeface="Arial" charset="0"/>
            </a:endParaRPr>
          </a:p>
        </p:txBody>
      </p:sp>
      <p:sp>
        <p:nvSpPr>
          <p:cNvPr id="13" name="Text Box 6"/>
          <p:cNvSpPr txBox="1">
            <a:spLocks noChangeArrowheads="1"/>
          </p:cNvSpPr>
          <p:nvPr/>
        </p:nvSpPr>
        <p:spPr bwMode="auto">
          <a:xfrm>
            <a:off x="0" y="3068960"/>
            <a:ext cx="9144000" cy="403187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zh-CN" sz="3200" b="1" dirty="0" smtClean="0">
                <a:solidFill>
                  <a:srgbClr val="FFFFFF"/>
                </a:solidFill>
                <a:effectLst>
                  <a:glow rad="127000">
                    <a:srgbClr val="000000">
                      <a:alpha val="99000"/>
                    </a:srgbClr>
                  </a:glow>
                </a:effectLst>
                <a:latin typeface="Arial" charset="0"/>
                <a:ea typeface="宋体" charset="0"/>
                <a:cs typeface="宋体" charset="0"/>
              </a:rPr>
              <a:t>"</a:t>
            </a:r>
            <a:r>
              <a:rPr lang="mn-MN" sz="3200" b="1" dirty="0" smtClean="0">
                <a:solidFill>
                  <a:srgbClr val="FFFFFF"/>
                </a:solidFill>
              </a:rPr>
              <a:t>Гэрчлэл </a:t>
            </a:r>
            <a:r>
              <a:rPr lang="mn-MN" sz="3200" b="1" dirty="0" smtClean="0">
                <a:solidFill>
                  <a:srgbClr val="FFFFFF"/>
                </a:solidFill>
              </a:rPr>
              <a:t>нь энэ байна. Бурхан бидэнд мөнх амийг өгсөн бөгөөд энэхүү амь нь Түүний Хүүгийн дотор байна. 12Хүүтэй хүнд амь бий. Бурханы Хүү байхгүй хүнд амь байхгүй.</a:t>
            </a:r>
          </a:p>
          <a:p>
            <a:r>
              <a:rPr lang="mn-MN" sz="3200" b="1" dirty="0" smtClean="0">
                <a:solidFill>
                  <a:srgbClr val="FFFFFF"/>
                </a:solidFill>
              </a:rPr>
              <a:t>13Та нар мөнх амьтай гэдгээ мэдээсэй гэсэндээ би Бурханы Хүүгийн нэрд итгэдэг та нарт эдгээр зүйлийг бичсэн.</a:t>
            </a:r>
            <a:r>
              <a:rPr lang="mn-MN" sz="3200" dirty="0" smtClean="0"/>
              <a:t> </a:t>
            </a:r>
          </a:p>
          <a:p>
            <a:pPr algn="ctr" eaLnBrk="1" hangingPunct="1">
              <a:defRPr/>
            </a:pPr>
            <a:endParaRPr lang="en-US" altLang="zh-CN" sz="3200" b="1" dirty="0">
              <a:solidFill>
                <a:srgbClr val="FFFFFF"/>
              </a:solidFill>
              <a:effectLst>
                <a:glow rad="127000">
                  <a:srgbClr val="000000">
                    <a:alpha val="99000"/>
                  </a:srgbClr>
                </a:glow>
              </a:effectLst>
              <a:latin typeface="Arial" charset="0"/>
              <a:ea typeface="宋体" charset="0"/>
              <a:cs typeface="宋体" charset="0"/>
            </a:endParaRPr>
          </a:p>
        </p:txBody>
      </p:sp>
      <p:sp>
        <p:nvSpPr>
          <p:cNvPr id="14" name="Oval Callout 13"/>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mn-MN" b="1" dirty="0" smtClean="0">
                <a:solidFill>
                  <a:srgbClr val="003366"/>
                </a:solidFill>
                <a:latin typeface="Arial" charset="0"/>
                <a:cs typeface="Arial" charset="0"/>
              </a:rPr>
              <a:t>Бид нар ер </a:t>
            </a:r>
          </a:p>
          <a:p>
            <a:r>
              <a:rPr lang="mn-MN" b="1" dirty="0" smtClean="0">
                <a:solidFill>
                  <a:srgbClr val="003366"/>
                </a:solidFill>
                <a:latin typeface="Arial" charset="0"/>
                <a:cs typeface="Arial" charset="0"/>
              </a:rPr>
              <a:t>нь эргэлздэг</a:t>
            </a:r>
          </a:p>
          <a:p>
            <a:r>
              <a:rPr lang="mn-MN" b="1" dirty="0" smtClean="0">
                <a:solidFill>
                  <a:srgbClr val="003366"/>
                </a:solidFill>
                <a:latin typeface="Arial" charset="0"/>
                <a:cs typeface="Arial" charset="0"/>
              </a:rPr>
              <a:t>үү </a:t>
            </a:r>
            <a:r>
              <a:rPr lang="en-US" b="1" dirty="0" smtClean="0">
                <a:solidFill>
                  <a:srgbClr val="003366"/>
                </a:solidFill>
                <a:latin typeface="Arial" charset="0"/>
                <a:cs typeface="Arial" charset="0"/>
              </a:rPr>
              <a:t>?</a:t>
            </a:r>
            <a:endParaRPr lang="en-US" b="1" dirty="0">
              <a:solidFill>
                <a:srgbClr val="003366"/>
              </a:solidFill>
              <a:latin typeface="Arial" charset="0"/>
              <a:cs typeface="Arial" charset="0"/>
            </a:endParaRPr>
          </a:p>
        </p:txBody>
      </p:sp>
      <p:sp>
        <p:nvSpPr>
          <p:cNvPr id="15" name="Oval Callout 14"/>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mn-MN" b="1" dirty="0" smtClean="0">
                <a:solidFill>
                  <a:srgbClr val="003366"/>
                </a:solidFill>
                <a:latin typeface="Arial" charset="0"/>
                <a:cs typeface="Arial" charset="0"/>
              </a:rPr>
              <a:t>Бид нар ер </a:t>
            </a:r>
          </a:p>
          <a:p>
            <a:r>
              <a:rPr lang="mn-MN" b="1" dirty="0" smtClean="0">
                <a:solidFill>
                  <a:srgbClr val="003366"/>
                </a:solidFill>
                <a:latin typeface="Arial" charset="0"/>
                <a:cs typeface="Arial" charset="0"/>
              </a:rPr>
              <a:t>нь эргэлздэг</a:t>
            </a:r>
          </a:p>
          <a:p>
            <a:r>
              <a:rPr lang="mn-MN" b="1" dirty="0" smtClean="0">
                <a:solidFill>
                  <a:srgbClr val="003366"/>
                </a:solidFill>
                <a:latin typeface="Arial" charset="0"/>
                <a:cs typeface="Arial" charset="0"/>
              </a:rPr>
              <a:t>үү </a:t>
            </a:r>
            <a:r>
              <a:rPr lang="en-US" b="1" dirty="0" smtClean="0">
                <a:solidFill>
                  <a:srgbClr val="003366"/>
                </a:solidFill>
                <a:latin typeface="Arial" charset="0"/>
                <a:cs typeface="Arial" charset="0"/>
              </a:rPr>
              <a:t>?</a:t>
            </a:r>
          </a:p>
          <a:p>
            <a:endParaRPr lang="en-US" b="1" dirty="0">
              <a:solidFill>
                <a:srgbClr val="003366"/>
              </a:solidFill>
              <a:latin typeface="Arial" charset="0"/>
              <a:cs typeface="Arial" charset="0"/>
            </a:endParaRPr>
          </a:p>
        </p:txBody>
      </p:sp>
      <p:sp>
        <p:nvSpPr>
          <p:cNvPr id="16" name="Oval Callout 15"/>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mn-MN" b="1" dirty="0" smtClean="0">
                <a:solidFill>
                  <a:srgbClr val="003366"/>
                </a:solidFill>
                <a:latin typeface="Arial" charset="0"/>
                <a:cs typeface="Arial" charset="0"/>
              </a:rPr>
              <a:t>Бид нар ер </a:t>
            </a:r>
          </a:p>
          <a:p>
            <a:r>
              <a:rPr lang="mn-MN" b="1" dirty="0" smtClean="0">
                <a:solidFill>
                  <a:srgbClr val="003366"/>
                </a:solidFill>
                <a:latin typeface="Arial" charset="0"/>
                <a:cs typeface="Arial" charset="0"/>
              </a:rPr>
              <a:t>нь эргэлздэг</a:t>
            </a:r>
          </a:p>
          <a:p>
            <a:r>
              <a:rPr lang="mn-MN" b="1" dirty="0" smtClean="0">
                <a:solidFill>
                  <a:srgbClr val="003366"/>
                </a:solidFill>
                <a:latin typeface="Arial" charset="0"/>
                <a:cs typeface="Arial" charset="0"/>
              </a:rPr>
              <a:t>үү </a:t>
            </a:r>
            <a:r>
              <a:rPr lang="en-US" b="1" dirty="0" smtClean="0">
                <a:solidFill>
                  <a:srgbClr val="003366"/>
                </a:solidFill>
                <a:latin typeface="Arial" charset="0"/>
                <a:cs typeface="Arial" charset="0"/>
              </a:rPr>
              <a:t>?</a:t>
            </a:r>
          </a:p>
          <a:p>
            <a:r>
              <a:rPr lang="mn-MN" dirty="0" smtClean="0">
                <a:solidFill>
                  <a:srgbClr val="FFFFFF"/>
                </a:solidFill>
                <a:latin typeface="Arial" charset="0"/>
              </a:rPr>
              <a:t>Иохан Иоха</a:t>
            </a:r>
            <a:endParaRPr lang="en-US" b="1" dirty="0">
              <a:solidFill>
                <a:srgbClr val="003366"/>
              </a:solidFill>
              <a:latin typeface="Arial" charset="0"/>
              <a:cs typeface="Arial" charset="0"/>
            </a:endParaRPr>
          </a:p>
        </p:txBody>
      </p:sp>
      <p:sp>
        <p:nvSpPr>
          <p:cNvPr id="17"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en-US" dirty="0"/>
              <a:t>62 b) </a:t>
            </a:r>
            <a:r>
              <a:rPr lang="en-US" dirty="0" smtClean="0"/>
              <a:t>(2)</a:t>
            </a:r>
            <a:r>
              <a:rPr lang="en-US" dirty="0"/>
              <a:t/>
            </a:r>
            <a:br>
              <a:rPr lang="en-US" dirty="0"/>
            </a:br>
            <a:r>
              <a:rPr lang="en-US" dirty="0"/>
              <a:t>63 </a:t>
            </a:r>
          </a:p>
        </p:txBody>
      </p:sp>
    </p:spTree>
    <p:extLst>
      <p:ext uri="{BB962C8B-B14F-4D97-AF65-F5344CB8AC3E}">
        <p14:creationId xmlns:p14="http://schemas.microsoft.com/office/powerpoint/2010/main" val="693967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mn-MN" sz="4800" b="1" dirty="0" smtClean="0">
                <a:latin typeface="Arial" charset="0"/>
                <a:ea typeface="ＭＳ Ｐゴシック" charset="0"/>
                <a:cs typeface="ＭＳ Ｐゴシック" charset="0"/>
              </a:rPr>
              <a:t>Филиппойн хуяг</a:t>
            </a:r>
            <a:r>
              <a:rPr lang="en-US" sz="4800" b="1" dirty="0" smtClean="0">
                <a:latin typeface="Arial" charset="0"/>
                <a:ea typeface="ＭＳ Ｐゴシック" charset="0"/>
                <a:cs typeface="ＭＳ Ｐゴシック" charset="0"/>
              </a:rPr>
              <a:t> (</a:t>
            </a:r>
            <a:r>
              <a:rPr lang="mn-MN" sz="4800" b="1" dirty="0" smtClean="0">
                <a:latin typeface="Arial" charset="0"/>
                <a:ea typeface="ＭＳ Ｐゴシック" charset="0"/>
                <a:cs typeface="ＭＳ Ｐゴシック" charset="0"/>
              </a:rPr>
              <a:t>Үйлс</a:t>
            </a:r>
            <a:r>
              <a:rPr lang="en-US" sz="4800" b="1" dirty="0" smtClean="0">
                <a:latin typeface="Arial" charset="0"/>
                <a:ea typeface="ＭＳ Ｐゴシック" charset="0"/>
                <a:cs typeface="ＭＳ Ｐゴシック" charset="0"/>
              </a:rPr>
              <a:t> </a:t>
            </a:r>
            <a:r>
              <a:rPr lang="en-US" sz="4800" b="1" dirty="0">
                <a:latin typeface="Arial" charset="0"/>
                <a:ea typeface="ＭＳ Ｐゴシック" charset="0"/>
                <a:cs typeface="ＭＳ Ｐゴシック" charset="0"/>
              </a:rPr>
              <a:t>16)</a:t>
            </a:r>
          </a:p>
        </p:txBody>
      </p:sp>
    </p:spTree>
    <p:extLst>
      <p:ext uri="{BB962C8B-B14F-4D97-AF65-F5344CB8AC3E}">
        <p14:creationId xmlns:p14="http://schemas.microsoft.com/office/powerpoint/2010/main" val="190587570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ru-RU" sz="3600" b="1" dirty="0" smtClean="0">
                <a:solidFill>
                  <a:srgbClr val="000000"/>
                </a:solidFill>
                <a:effectLst/>
                <a:latin typeface="Arial" charset="0"/>
                <a:ea typeface="ＭＳ Ｐゴシック" charset="0"/>
                <a:cs typeface="ＭＳ Ｐゴシック" charset="0"/>
              </a:rPr>
              <a:t>"</a:t>
            </a:r>
            <a:r>
              <a:rPr lang="mn-MN" sz="3600" b="1" dirty="0" smtClean="0">
                <a:solidFill>
                  <a:srgbClr val="000000"/>
                </a:solidFill>
                <a:effectLst/>
                <a:latin typeface="Arial" charset="0"/>
                <a:ea typeface="ＭＳ Ｐゴシック" charset="0"/>
                <a:cs typeface="ＭＳ Ｐゴシック" charset="0"/>
              </a:rPr>
              <a:t>Юун </a:t>
            </a:r>
            <a:r>
              <a:rPr lang="mn-MN" sz="3600" b="1" dirty="0" smtClean="0">
                <a:solidFill>
                  <a:srgbClr val="000000"/>
                </a:solidFill>
                <a:effectLst/>
                <a:latin typeface="Arial" charset="0"/>
                <a:ea typeface="ＭＳ Ｐゴシック" charset="0"/>
                <a:cs typeface="ＭＳ Ｐゴシック" charset="0"/>
              </a:rPr>
              <a:t>газар хөдлөлт вэ</a:t>
            </a:r>
            <a:r>
              <a:rPr lang="en-US" sz="3600" b="1" dirty="0" smtClean="0">
                <a:solidFill>
                  <a:srgbClr val="000000"/>
                </a:solidFill>
                <a:effectLst/>
                <a:latin typeface="Arial" charset="0"/>
                <a:ea typeface="ＭＳ Ｐゴシック" charset="0"/>
                <a:cs typeface="ＭＳ Ｐゴシック" charset="0"/>
              </a:rPr>
              <a:t>?! </a:t>
            </a:r>
            <a:r>
              <a:rPr lang="mn-MN" sz="3600" b="1" dirty="0" smtClean="0">
                <a:solidFill>
                  <a:srgbClr val="000000"/>
                </a:solidFill>
                <a:effectLst/>
                <a:latin typeface="Arial" charset="0"/>
                <a:ea typeface="ＭＳ Ｐゴシック" charset="0"/>
                <a:cs typeface="ＭＳ Ｐゴシック" charset="0"/>
              </a:rPr>
              <a:t>Өө</a:t>
            </a:r>
            <a:r>
              <a:rPr lang="en-US" sz="3600" b="1" dirty="0" smtClean="0">
                <a:solidFill>
                  <a:srgbClr val="000000"/>
                </a:solidFill>
                <a:effectLst/>
                <a:latin typeface="Arial" charset="0"/>
                <a:ea typeface="ＭＳ Ｐゴシック" charset="0"/>
                <a:cs typeface="ＭＳ Ｐゴシック" charset="0"/>
              </a:rPr>
              <a:t>, </a:t>
            </a:r>
            <a:r>
              <a:rPr lang="mn-MN" sz="3600" b="1" dirty="0" smtClean="0">
                <a:solidFill>
                  <a:srgbClr val="000000"/>
                </a:solidFill>
                <a:effectLst/>
                <a:latin typeface="Arial" charset="0"/>
                <a:ea typeface="ＭＳ Ｐゴシック" charset="0"/>
                <a:cs typeface="ＭＳ Ｐゴシック" charset="0"/>
              </a:rPr>
              <a:t>үгүй</a:t>
            </a:r>
            <a:r>
              <a:rPr lang="en-US" sz="3600" b="1" dirty="0" smtClean="0">
                <a:solidFill>
                  <a:srgbClr val="000000"/>
                </a:solidFill>
                <a:effectLst/>
                <a:latin typeface="Arial" charset="0"/>
                <a:ea typeface="ＭＳ Ｐゴシック" charset="0"/>
                <a:cs typeface="ＭＳ Ｐゴシック" charset="0"/>
              </a:rPr>
              <a:t>! </a:t>
            </a:r>
            <a:r>
              <a:rPr lang="mn-MN" sz="3600" b="1" dirty="0" smtClean="0">
                <a:solidFill>
                  <a:srgbClr val="000000"/>
                </a:solidFill>
                <a:effectLst/>
                <a:latin typeface="Arial" charset="0"/>
                <a:ea typeface="ＭＳ Ｐゴシック" charset="0"/>
                <a:cs typeface="ＭＳ Ｐゴシック" charset="0"/>
              </a:rPr>
              <a:t>Хоригдлууд зугтжээ</a:t>
            </a:r>
            <a:r>
              <a:rPr lang="en-US" sz="3600" b="1" dirty="0" smtClean="0">
                <a:solidFill>
                  <a:srgbClr val="000000"/>
                </a:solidFill>
                <a:effectLst/>
                <a:latin typeface="Arial" charset="0"/>
                <a:ea typeface="ＭＳ Ｐゴシック" charset="0"/>
                <a:cs typeface="ＭＳ Ｐゴシック" charset="0"/>
              </a:rPr>
              <a:t>!</a:t>
            </a:r>
            <a:r>
              <a:rPr lang="ru-RU" sz="3600" b="1" dirty="0" smtClean="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448760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80725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04048" y="332656"/>
            <a:ext cx="3672408" cy="3079179"/>
          </a:xfrm>
        </p:spPr>
        <p:txBody>
          <a:bodyPr/>
          <a:lstStyle/>
          <a:p>
            <a:pPr eaLnBrk="1" hangingPunct="1">
              <a:defRPr/>
            </a:pPr>
            <a:r>
              <a:rPr lang="ru-RU" sz="3600" b="1" dirty="0" smtClean="0">
                <a:solidFill>
                  <a:srgbClr val="000000"/>
                </a:solidFill>
                <a:effectLst/>
                <a:latin typeface="Arial" charset="0"/>
                <a:ea typeface="ＭＳ Ｐゴシック" charset="0"/>
                <a:cs typeface="ＭＳ Ｐゴシック" charset="0"/>
              </a:rPr>
              <a:t>"</a:t>
            </a:r>
            <a:r>
              <a:rPr lang="mn-MN" sz="3600" b="1" dirty="0" smtClean="0">
                <a:solidFill>
                  <a:srgbClr val="000000"/>
                </a:solidFill>
                <a:effectLst/>
                <a:latin typeface="Arial" charset="0"/>
                <a:ea typeface="ＭＳ Ｐゴシック" charset="0"/>
                <a:cs typeface="ＭＳ Ｐゴシック" charset="0"/>
              </a:rPr>
              <a:t>Би </a:t>
            </a:r>
            <a:r>
              <a:rPr lang="mn-MN" sz="3600" b="1" dirty="0" smtClean="0">
                <a:solidFill>
                  <a:srgbClr val="000000"/>
                </a:solidFill>
                <a:effectLst/>
                <a:latin typeface="Arial" charset="0"/>
                <a:ea typeface="ＭＳ Ｐゴシック" charset="0"/>
                <a:cs typeface="ＭＳ Ｐゴシック" charset="0"/>
              </a:rPr>
              <a:t>аврагдахын тулд би юу </a:t>
            </a:r>
            <a:r>
              <a:rPr lang="mn-MN" sz="3600" b="1" dirty="0" smtClean="0">
                <a:solidFill>
                  <a:srgbClr val="FF0000"/>
                </a:solidFill>
                <a:effectLst/>
                <a:latin typeface="Arial" charset="0"/>
                <a:ea typeface="ＭＳ Ｐゴシック" charset="0"/>
                <a:cs typeface="ＭＳ Ｐゴシック" charset="0"/>
              </a:rPr>
              <a:t>хийх</a:t>
            </a:r>
            <a:r>
              <a:rPr lang="mn-MN" sz="3600" b="1" dirty="0" smtClean="0">
                <a:solidFill>
                  <a:srgbClr val="000000"/>
                </a:solidFill>
                <a:effectLst/>
                <a:latin typeface="Arial" charset="0"/>
                <a:ea typeface="ＭＳ Ｐゴシック" charset="0"/>
                <a:cs typeface="ＭＳ Ｐゴシック" charset="0"/>
              </a:rPr>
              <a:t> хэрэгтэй вэ</a:t>
            </a:r>
            <a:r>
              <a:rPr lang="en-US" sz="3600" b="1" dirty="0" smtClean="0">
                <a:solidFill>
                  <a:srgbClr val="000000"/>
                </a:solidFill>
                <a:effectLst/>
                <a:latin typeface="Arial" charset="0"/>
                <a:ea typeface="ＭＳ Ｐゴシック" charset="0"/>
                <a:cs typeface="ＭＳ Ｐゴシック" charset="0"/>
              </a:rPr>
              <a:t>?</a:t>
            </a:r>
            <a:r>
              <a:rPr lang="ru-RU" sz="3600" b="1" dirty="0" smtClean="0">
                <a:solidFill>
                  <a:srgbClr val="000000"/>
                </a:solidFill>
                <a:effectLst/>
                <a:latin typeface="Arial" charset="0"/>
                <a:ea typeface="ＭＳ Ｐゴシック" charset="0"/>
                <a:cs typeface="ＭＳ Ｐゴシック" charset="0"/>
              </a:rPr>
              <a:t>"</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131353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pitchFamily="34" charset="0"/>
              <a:ea typeface="ＭＳ Ｐゴシック" pitchFamily="34" charset="-128"/>
            </a:endParaRPr>
          </a:p>
        </p:txBody>
      </p:sp>
      <p:sp>
        <p:nvSpPr>
          <p:cNvPr id="375810" name="Rectangle 2"/>
          <p:cNvSpPr>
            <a:spLocks noGrp="1" noChangeArrowheads="1"/>
          </p:cNvSpPr>
          <p:nvPr>
            <p:ph type="title"/>
          </p:nvPr>
        </p:nvSpPr>
        <p:spPr>
          <a:xfrm>
            <a:off x="5004048" y="277812"/>
            <a:ext cx="3682752" cy="6103516"/>
          </a:xfrm>
        </p:spPr>
        <p:txBody>
          <a:bodyPr/>
          <a:lstStyle/>
          <a:p>
            <a:pPr eaLnBrk="1" hangingPunct="1">
              <a:defRPr/>
            </a:pPr>
            <a:r>
              <a:rPr lang="ru-RU" sz="3600" b="1" dirty="0" smtClean="0">
                <a:solidFill>
                  <a:srgbClr val="000000"/>
                </a:solidFill>
                <a:effectLst/>
                <a:latin typeface="Arial" charset="0"/>
                <a:ea typeface="ＭＳ Ｐゴシック" charset="0"/>
                <a:cs typeface="ＭＳ Ｐゴシック" charset="0"/>
              </a:rPr>
              <a:t>"</a:t>
            </a:r>
            <a:r>
              <a:rPr lang="mn-MN" sz="3600" b="1" dirty="0" smtClean="0">
                <a:solidFill>
                  <a:srgbClr val="000000"/>
                </a:solidFill>
                <a:effectLst/>
                <a:latin typeface="Arial" charset="0"/>
                <a:ea typeface="ＭＳ Ｐゴシック" charset="0"/>
                <a:cs typeface="ＭＳ Ｐゴシック" charset="0"/>
              </a:rPr>
              <a:t>Эзэн </a:t>
            </a:r>
            <a:r>
              <a:rPr lang="mn-MN" sz="3600" b="1" dirty="0" smtClean="0">
                <a:solidFill>
                  <a:srgbClr val="000000"/>
                </a:solidFill>
                <a:effectLst/>
                <a:latin typeface="Arial" charset="0"/>
                <a:ea typeface="ＭＳ Ｐゴシック" charset="0"/>
                <a:cs typeface="ＭＳ Ｐゴシック" charset="0"/>
              </a:rPr>
              <a:t>Есүс Христэд </a:t>
            </a:r>
            <a:r>
              <a:rPr lang="mn-MN" sz="3600" b="1" dirty="0" smtClean="0">
                <a:solidFill>
                  <a:srgbClr val="003399"/>
                </a:solidFill>
                <a:effectLst/>
                <a:latin typeface="Arial" charset="0"/>
                <a:ea typeface="ＭＳ Ｐゴシック" charset="0"/>
                <a:cs typeface="ＭＳ Ｐゴシック" charset="0"/>
              </a:rPr>
              <a:t>итгэгтүн</a:t>
            </a:r>
            <a:r>
              <a:rPr lang="mn-MN" sz="3600" b="1" dirty="0" smtClean="0">
                <a:solidFill>
                  <a:srgbClr val="000000"/>
                </a:solidFill>
                <a:effectLst/>
                <a:latin typeface="Arial" charset="0"/>
                <a:ea typeface="ＭＳ Ｐゴシック" charset="0"/>
                <a:cs typeface="ＭＳ Ｐゴシック" charset="0"/>
              </a:rPr>
              <a:t>. Чи болон гэрийнхэн чинь аврагдана.</a:t>
            </a:r>
            <a:r>
              <a:rPr lang="en-US" sz="3600" b="1" dirty="0" smtClean="0">
                <a:solidFill>
                  <a:srgbClr val="000000"/>
                </a:solidFill>
                <a:effectLst/>
                <a:latin typeface="Arial" charset="0"/>
                <a:ea typeface="ＭＳ Ｐゴシック" charset="0"/>
                <a:cs typeface="ＭＳ Ｐゴシック" charset="0"/>
              </a:rPr>
              <a:t>!</a:t>
            </a:r>
            <a:r>
              <a:rPr lang="ru-RU" sz="3600" b="1" dirty="0" smtClean="0">
                <a:solidFill>
                  <a:srgbClr val="000000"/>
                </a:solidFill>
                <a:effectLst/>
                <a:latin typeface="Arial" charset="0"/>
                <a:ea typeface="ＭＳ Ｐゴシック" charset="0"/>
                <a:cs typeface="ＭＳ Ｐゴシック" charset="0"/>
              </a:rPr>
              <a:t>"</a:t>
            </a:r>
            <a:r>
              <a:rPr lang="en-US" sz="3600" b="1" dirty="0" smtClean="0">
                <a:solidFill>
                  <a:srgbClr val="000000"/>
                </a:solidFill>
                <a:effectLst/>
                <a:latin typeface="Arial" charset="0"/>
                <a:ea typeface="ＭＳ Ｐゴシック" charset="0"/>
                <a:cs typeface="ＭＳ Ｐゴシック" charset="0"/>
              </a:rPr>
              <a:t> </a:t>
            </a:r>
            <a:r>
              <a:rPr lang="en-US" sz="3600" b="1" dirty="0" smtClean="0">
                <a:solidFill>
                  <a:srgbClr val="000000"/>
                </a:solidFill>
                <a:effectLst/>
                <a:latin typeface="Arial" charset="0"/>
                <a:ea typeface="ＭＳ Ｐゴシック" charset="0"/>
                <a:cs typeface="ＭＳ Ｐゴシック" charset="0"/>
              </a:rPr>
              <a:t/>
            </a:r>
            <a:br>
              <a:rPr lang="en-US" sz="3600" b="1" dirty="0" smtClean="0">
                <a:solidFill>
                  <a:srgbClr val="000000"/>
                </a:solidFill>
                <a:effectLst/>
                <a:latin typeface="Arial" charset="0"/>
                <a:ea typeface="ＭＳ Ｐゴシック" charset="0"/>
                <a:cs typeface="ＭＳ Ｐゴシック" charset="0"/>
              </a:rPr>
            </a:br>
            <a:r>
              <a:rPr lang="en-US" sz="3600" b="1" dirty="0" smtClean="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Acts </a:t>
            </a:r>
            <a:r>
              <a:rPr lang="en-US" sz="3600" b="1" dirty="0" smtClean="0">
                <a:solidFill>
                  <a:srgbClr val="000000"/>
                </a:solidFill>
                <a:effectLst/>
                <a:latin typeface="Arial" charset="0"/>
                <a:ea typeface="ＭＳ Ｐゴシック" charset="0"/>
                <a:cs typeface="ＭＳ Ｐゴシック" charset="0"/>
              </a:rPr>
              <a:t>16:</a:t>
            </a:r>
            <a:r>
              <a:rPr lang="mn-MN" sz="3600" b="1" dirty="0" smtClean="0">
                <a:solidFill>
                  <a:srgbClr val="000000"/>
                </a:solidFill>
                <a:effectLst/>
                <a:latin typeface="Arial" charset="0"/>
                <a:ea typeface="ＭＳ Ｐゴシック" charset="0"/>
                <a:cs typeface="ＭＳ Ｐゴシック" charset="0"/>
              </a:rPr>
              <a:t>31</a:t>
            </a:r>
            <a:r>
              <a:rPr lang="en-US" sz="3600" b="1" dirty="0" smtClean="0">
                <a:solidFill>
                  <a:srgbClr val="000000"/>
                </a:solidFill>
                <a:effectLst/>
                <a:latin typeface="Arial" charset="0"/>
                <a:ea typeface="ＭＳ Ｐゴシック" charset="0"/>
                <a:cs typeface="ＭＳ Ｐゴシック" charset="0"/>
              </a:rPr>
              <a:t>).</a:t>
            </a:r>
            <a:endParaRPr lang="en-US" sz="36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168157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65224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p:txBody>
          <a:bodyPr/>
          <a:lstStyle/>
          <a:p>
            <a:pPr algn="r" eaLnBrk="1" hangingPunct="1">
              <a:defRPr/>
            </a:pPr>
            <a:r>
              <a:rPr lang="mn-MN" sz="4000" b="1" i="1" u="sng" dirty="0" smtClean="0">
                <a:latin typeface="Tahoma" charset="0"/>
                <a:ea typeface="ＭＳ Ｐゴシック" charset="0"/>
                <a:cs typeface="ＭＳ Ｐゴシック" charset="0"/>
              </a:rPr>
              <a:t>Есүс үргэлж Бурхан хэвээрээ</a:t>
            </a:r>
            <a:endParaRPr lang="en-US" sz="4000" dirty="0">
              <a:latin typeface="Tahoma" charset="0"/>
              <a:ea typeface="ＭＳ Ｐゴシック" charset="0"/>
              <a:cs typeface="ＭＳ Ｐゴシック" charset="0"/>
            </a:endParaRPr>
          </a:p>
        </p:txBody>
      </p:sp>
      <p:sp>
        <p:nvSpPr>
          <p:cNvPr id="72708" name="Rectangle 4"/>
          <p:cNvSpPr>
            <a:spLocks noChangeArrowheads="1"/>
          </p:cNvSpPr>
          <p:nvPr/>
        </p:nvSpPr>
        <p:spPr bwMode="auto">
          <a:xfrm>
            <a:off x="914400" y="1828800"/>
            <a:ext cx="7467600" cy="4191000"/>
          </a:xfrm>
          <a:prstGeom prst="rect">
            <a:avLst/>
          </a:prstGeom>
          <a:noFill/>
          <a:ln w="9525">
            <a:noFill/>
            <a:miter lim="800000"/>
            <a:headEnd/>
            <a:tailEnd/>
          </a:ln>
        </p:spPr>
        <p:txBody>
          <a:bodyPr/>
          <a:lstStyle/>
          <a:p>
            <a:pPr algn="r">
              <a:spcBef>
                <a:spcPct val="20000"/>
              </a:spcBef>
              <a:buClr>
                <a:srgbClr val="FFCC00"/>
              </a:buClr>
              <a:buSzPct val="120000"/>
              <a:defRPr/>
            </a:pPr>
            <a:r>
              <a:rPr lang="ru-RU" altLang="ja-JP" sz="3600" b="1" dirty="0" smtClean="0">
                <a:solidFill>
                  <a:srgbClr val="FFFFFF"/>
                </a:solidFill>
                <a:effectLst>
                  <a:outerShdw blurRad="38100" dist="38100" dir="2700000" algn="tl">
                    <a:srgbClr val="000000"/>
                  </a:outerShdw>
                </a:effectLst>
                <a:latin typeface="Tahoma" charset="0"/>
              </a:rPr>
              <a:t>"</a:t>
            </a:r>
            <a:r>
              <a:rPr lang="mn-MN" altLang="ja-JP" sz="3600" b="1" dirty="0" smtClean="0">
                <a:solidFill>
                  <a:srgbClr val="FFFFFF"/>
                </a:solidFill>
                <a:effectLst>
                  <a:outerShdw blurRad="38100" dist="38100" dir="2700000" algn="tl">
                    <a:srgbClr val="000000"/>
                  </a:outerShdw>
                </a:effectLst>
                <a:latin typeface="Tahoma" charset="0"/>
              </a:rPr>
              <a:t>Эхэнд </a:t>
            </a:r>
            <a:r>
              <a:rPr lang="mn-MN" altLang="ja-JP" sz="3600" b="1" dirty="0" smtClean="0">
                <a:solidFill>
                  <a:srgbClr val="FFFFFF"/>
                </a:solidFill>
                <a:effectLst>
                  <a:outerShdw blurRad="38100" dist="38100" dir="2700000" algn="tl">
                    <a:srgbClr val="000000"/>
                  </a:outerShdw>
                </a:effectLst>
                <a:latin typeface="Tahoma" charset="0"/>
              </a:rPr>
              <a:t>Үг байсан </a:t>
            </a:r>
            <a:r>
              <a:rPr lang="en-US" altLang="ja-JP" sz="3600" b="1" dirty="0" smtClean="0">
                <a:solidFill>
                  <a:srgbClr val="FFFFFF"/>
                </a:solidFill>
                <a:effectLst>
                  <a:outerShdw blurRad="38100" dist="38100" dir="2700000" algn="tl">
                    <a:srgbClr val="000000"/>
                  </a:outerShdw>
                </a:effectLst>
                <a:latin typeface="Tahoma" charset="0"/>
              </a:rPr>
              <a:t>In </a:t>
            </a:r>
            <a:r>
              <a:rPr lang="en-US" altLang="ja-JP" sz="3600" b="1" dirty="0">
                <a:solidFill>
                  <a:srgbClr val="FFFFFF"/>
                </a:solidFill>
                <a:effectLst>
                  <a:outerShdw blurRad="38100" dist="38100" dir="2700000" algn="tl">
                    <a:srgbClr val="000000"/>
                  </a:outerShdw>
                </a:effectLst>
                <a:latin typeface="Tahoma" charset="0"/>
              </a:rPr>
              <a:t>the beginning </a:t>
            </a:r>
          </a:p>
          <a:p>
            <a:pPr algn="r">
              <a:spcBef>
                <a:spcPct val="20000"/>
              </a:spcBef>
              <a:buClr>
                <a:srgbClr val="FFCC00"/>
              </a:buClr>
              <a:buSzPct val="120000"/>
              <a:defRPr/>
            </a:pPr>
            <a:r>
              <a:rPr lang="mn-MN" sz="3600" b="1" dirty="0" smtClean="0">
                <a:solidFill>
                  <a:srgbClr val="FFFFFF"/>
                </a:solidFill>
                <a:effectLst>
                  <a:outerShdw blurRad="38100" dist="38100" dir="2700000" algn="tl">
                    <a:srgbClr val="000000"/>
                  </a:outerShdw>
                </a:effectLst>
                <a:latin typeface="Tahoma" charset="0"/>
              </a:rPr>
              <a:t>Ба Үг </a:t>
            </a:r>
            <a:r>
              <a:rPr lang="mn-MN" sz="3600" b="1" dirty="0" smtClean="0">
                <a:solidFill>
                  <a:srgbClr val="FFFF00"/>
                </a:solidFill>
                <a:effectLst>
                  <a:outerShdw blurRad="38100" dist="38100" dir="2700000" algn="tl">
                    <a:srgbClr val="000000"/>
                  </a:outerShdw>
                </a:effectLst>
                <a:latin typeface="Tahoma" charset="0"/>
              </a:rPr>
              <a:t>Бурхантай хамт байсан </a:t>
            </a:r>
            <a:r>
              <a:rPr lang="mn-MN" sz="3600" b="1" dirty="0" smtClean="0">
                <a:solidFill>
                  <a:srgbClr val="FFFFFF"/>
                </a:solidFill>
                <a:effectLst>
                  <a:outerShdw blurRad="38100" dist="38100" dir="2700000" algn="tl">
                    <a:srgbClr val="000000"/>
                  </a:outerShdw>
                </a:effectLst>
                <a:latin typeface="Tahoma" charset="0"/>
              </a:rPr>
              <a:t>агаад Үг нь </a:t>
            </a:r>
            <a:r>
              <a:rPr lang="mn-MN" sz="3600" b="1" dirty="0" smtClean="0">
                <a:solidFill>
                  <a:srgbClr val="FFFF00"/>
                </a:solidFill>
                <a:effectLst>
                  <a:outerShdw blurRad="38100" dist="38100" dir="2700000" algn="tl">
                    <a:srgbClr val="000000"/>
                  </a:outerShdw>
                </a:effectLst>
                <a:latin typeface="Tahoma" charset="0"/>
              </a:rPr>
              <a:t>Бурхан </a:t>
            </a:r>
            <a:r>
              <a:rPr lang="mn-MN" sz="3600" b="1" dirty="0" smtClean="0">
                <a:solidFill>
                  <a:srgbClr val="FFFF00"/>
                </a:solidFill>
                <a:effectLst>
                  <a:outerShdw blurRad="38100" dist="38100" dir="2700000" algn="tl">
                    <a:srgbClr val="000000"/>
                  </a:outerShdw>
                </a:effectLst>
                <a:latin typeface="Tahoma" charset="0"/>
              </a:rPr>
              <a:t>байсан</a:t>
            </a:r>
            <a:r>
              <a:rPr lang="ru-RU" altLang="ja-JP" sz="3600" b="1" dirty="0" smtClean="0">
                <a:solidFill>
                  <a:srgbClr val="FFFFFF"/>
                </a:solidFill>
                <a:effectLst>
                  <a:outerShdw blurRad="38100" dist="38100" dir="2700000" algn="tl">
                    <a:srgbClr val="000000"/>
                  </a:outerShdw>
                </a:effectLst>
                <a:latin typeface="Tahoma" charset="0"/>
              </a:rPr>
              <a:t>"</a:t>
            </a:r>
            <a:r>
              <a:rPr lang="en-US" altLang="ja-JP" sz="3600" b="1" dirty="0" smtClean="0">
                <a:solidFill>
                  <a:srgbClr val="FFFFFF"/>
                </a:solidFill>
                <a:effectLst>
                  <a:outerShdw blurRad="38100" dist="38100" dir="2700000" algn="tl">
                    <a:srgbClr val="000000"/>
                  </a:outerShdw>
                </a:effectLst>
                <a:latin typeface="Tahoma" charset="0"/>
              </a:rPr>
              <a:t> </a:t>
            </a:r>
            <a:endParaRPr lang="en-US" altLang="ja-JP" sz="3600" b="1" dirty="0">
              <a:solidFill>
                <a:srgbClr val="FFFFFF"/>
              </a:solidFill>
              <a:effectLst>
                <a:outerShdw blurRad="38100" dist="38100" dir="2700000" algn="tl">
                  <a:srgbClr val="000000"/>
                </a:outerShdw>
              </a:effectLst>
              <a:latin typeface="Tahoma" charset="0"/>
            </a:endParaRPr>
          </a:p>
          <a:p>
            <a:pPr algn="r">
              <a:spcBef>
                <a:spcPct val="20000"/>
              </a:spcBef>
              <a:buClr>
                <a:srgbClr val="FFCC00"/>
              </a:buClr>
              <a:buSzPct val="120000"/>
              <a:defRPr/>
            </a:pPr>
            <a:endParaRPr lang="en-US" sz="3600" b="1" dirty="0">
              <a:solidFill>
                <a:srgbClr val="FFFFFF"/>
              </a:solidFill>
              <a:effectLst>
                <a:outerShdw blurRad="38100" dist="38100" dir="2700000" algn="tl">
                  <a:srgbClr val="000000"/>
                </a:outerShdw>
              </a:effectLst>
              <a:latin typeface="Tahoma" charset="0"/>
            </a:endParaRPr>
          </a:p>
          <a:p>
            <a:pPr algn="r">
              <a:spcBef>
                <a:spcPct val="20000"/>
              </a:spcBef>
              <a:buClr>
                <a:srgbClr val="FFCC00"/>
              </a:buClr>
              <a:buSzPct val="120000"/>
              <a:defRPr/>
            </a:pPr>
            <a:r>
              <a:rPr lang="en-US" sz="3600" b="1" dirty="0" smtClean="0">
                <a:solidFill>
                  <a:srgbClr val="FFFFFF"/>
                </a:solidFill>
                <a:effectLst>
                  <a:outerShdw blurRad="38100" dist="38100" dir="2700000" algn="tl">
                    <a:srgbClr val="000000"/>
                  </a:outerShdw>
                </a:effectLst>
                <a:latin typeface="Tahoma" charset="0"/>
              </a:rPr>
              <a:t>(</a:t>
            </a:r>
            <a:r>
              <a:rPr lang="mn-MN" sz="3600" b="1" dirty="0" smtClean="0">
                <a:solidFill>
                  <a:srgbClr val="FFFFFF"/>
                </a:solidFill>
                <a:effectLst>
                  <a:outerShdw blurRad="38100" dist="38100" dir="2700000" algn="tl">
                    <a:srgbClr val="000000"/>
                  </a:outerShdw>
                </a:effectLst>
                <a:latin typeface="Tahoma" charset="0"/>
              </a:rPr>
              <a:t>Иохан</a:t>
            </a:r>
            <a:r>
              <a:rPr lang="en-US" sz="3600" b="1" dirty="0" smtClean="0">
                <a:solidFill>
                  <a:srgbClr val="FFFFFF"/>
                </a:solidFill>
                <a:effectLst>
                  <a:outerShdw blurRad="38100" dist="38100" dir="2700000" algn="tl">
                    <a:srgbClr val="000000"/>
                  </a:outerShdw>
                </a:effectLst>
                <a:latin typeface="Tahoma" charset="0"/>
              </a:rPr>
              <a:t> </a:t>
            </a:r>
            <a:r>
              <a:rPr lang="en-US" sz="3600" b="1" dirty="0">
                <a:solidFill>
                  <a:srgbClr val="FFFFFF"/>
                </a:solidFill>
                <a:effectLst>
                  <a:outerShdw blurRad="38100" dist="38100" dir="2700000" algn="tl">
                    <a:srgbClr val="000000"/>
                  </a:outerShdw>
                </a:effectLst>
                <a:latin typeface="Tahoma" charset="0"/>
              </a:rPr>
              <a:t>1:1)</a:t>
            </a:r>
          </a:p>
        </p:txBody>
      </p:sp>
    </p:spTree>
    <p:extLst>
      <p:ext uri="{BB962C8B-B14F-4D97-AF65-F5344CB8AC3E}">
        <p14:creationId xmlns:p14="http://schemas.microsoft.com/office/powerpoint/2010/main" val="4159797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2708">
                                            <p:txEl>
                                              <p:pRg st="0" end="0"/>
                                            </p:txEl>
                                          </p:spTgt>
                                        </p:tgtEl>
                                        <p:attrNameLst>
                                          <p:attrName>style.visibility</p:attrName>
                                        </p:attrNameLst>
                                      </p:cBhvr>
                                      <p:to>
                                        <p:strVal val="visible"/>
                                      </p:to>
                                    </p:set>
                                    <p:animEffect transition="in" filter="fade">
                                      <p:cBhvr>
                                        <p:cTn id="11" dur="500"/>
                                        <p:tgtEl>
                                          <p:spTgt spid="72708">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72708">
                                            <p:txEl>
                                              <p:pRg st="1" end="1"/>
                                            </p:txEl>
                                          </p:spTgt>
                                        </p:tgtEl>
                                        <p:attrNameLst>
                                          <p:attrName>style.visibility</p:attrName>
                                        </p:attrNameLst>
                                      </p:cBhvr>
                                      <p:to>
                                        <p:strVal val="visible"/>
                                      </p:to>
                                    </p:set>
                                    <p:animEffect transition="in" filter="fade">
                                      <p:cBhvr>
                                        <p:cTn id="15" dur="500"/>
                                        <p:tgtEl>
                                          <p:spTgt spid="72708">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72708">
                                            <p:txEl>
                                              <p:pRg st="3" end="3"/>
                                            </p:txEl>
                                          </p:spTgt>
                                        </p:tgtEl>
                                        <p:attrNameLst>
                                          <p:attrName>style.visibility</p:attrName>
                                        </p:attrNameLst>
                                      </p:cBhvr>
                                      <p:to>
                                        <p:strVal val="visible"/>
                                      </p:to>
                                    </p:set>
                                    <p:animEffect transition="in" filter="fade">
                                      <p:cBhvr>
                                        <p:cTn id="19" dur="500"/>
                                        <p:tgtEl>
                                          <p:spTgt spid="727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build="p" autoUpdateAnimBg="0" advAuto="100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mn-MN" b="1" i="1" u="sng" dirty="0" smtClean="0">
                <a:latin typeface="Arial" charset="0"/>
                <a:ea typeface="ＭＳ Ｐゴシック" charset="0"/>
                <a:cs typeface="ＭＳ Ｐゴシック" charset="0"/>
              </a:rPr>
              <a:t>Есүс дотор Бурхан Хүн болсон</a:t>
            </a:r>
            <a:endParaRPr lang="en-US" dirty="0">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a:lnSpc>
                <a:spcPct val="90000"/>
              </a:lnSpc>
              <a:spcBef>
                <a:spcPct val="20000"/>
              </a:spcBef>
              <a:buClr>
                <a:srgbClr val="86D1EC"/>
              </a:buClr>
              <a:buSzPct val="90000"/>
              <a:buFont typeface="Wingdings" charset="0"/>
              <a:buBlip>
                <a:blip r:embed="rId4"/>
              </a:buBlip>
              <a:defRPr/>
            </a:pPr>
            <a:r>
              <a:rPr lang="ru-RU" altLang="ja-JP" sz="3200" b="1" dirty="0" smtClean="0">
                <a:solidFill>
                  <a:srgbClr val="FFFFFF"/>
                </a:solidFill>
                <a:effectLst>
                  <a:outerShdw blurRad="38100" dist="38100" dir="2700000" algn="tl">
                    <a:srgbClr val="000000"/>
                  </a:outerShdw>
                </a:effectLst>
                <a:latin typeface="Arial" charset="0"/>
              </a:rPr>
              <a:t>"</a:t>
            </a:r>
            <a:r>
              <a:rPr lang="mn-MN" sz="3200" b="1" dirty="0" smtClean="0"/>
              <a:t>Үг </a:t>
            </a:r>
            <a:r>
              <a:rPr lang="mn-MN" sz="3200" b="1" dirty="0" smtClean="0"/>
              <a:t>нь махан бие болж бидний дунд оршин, бид Түүний алдрыг харцгаасан. Энэ нь Эцэгийн цорын ганц Хүүгийн алдар бөгөөд нигүүлсэл ба үнэнээр дүүрэн байсан </a:t>
            </a:r>
            <a:r>
              <a:rPr lang="mn-MN" sz="3200" b="1" dirty="0" smtClean="0"/>
              <a:t>юм</a:t>
            </a:r>
            <a:r>
              <a:rPr lang="ru-RU" altLang="ja-JP" sz="3200" b="1" dirty="0" smtClean="0">
                <a:solidFill>
                  <a:srgbClr val="FFFFFF"/>
                </a:solidFill>
                <a:effectLst>
                  <a:outerShdw blurRad="38100" dist="38100" dir="2700000" algn="tl">
                    <a:srgbClr val="000000"/>
                  </a:outerShdw>
                </a:effectLst>
                <a:latin typeface="Arial" charset="0"/>
              </a:rPr>
              <a:t>"</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smtClean="0">
                <a:solidFill>
                  <a:srgbClr val="FFFFFF"/>
                </a:solidFill>
                <a:effectLst>
                  <a:outerShdw blurRad="38100" dist="38100" dir="2700000" algn="tl">
                    <a:srgbClr val="000000"/>
                  </a:outerShdw>
                </a:effectLst>
                <a:latin typeface="Arial" charset="0"/>
              </a:rPr>
              <a:t>(</a:t>
            </a:r>
            <a:r>
              <a:rPr lang="mn-MN" altLang="ja-JP" sz="3200" b="1" dirty="0" smtClean="0">
                <a:solidFill>
                  <a:srgbClr val="FFFFFF"/>
                </a:solidFill>
                <a:effectLst>
                  <a:outerShdw blurRad="38100" dist="38100" dir="2700000" algn="tl">
                    <a:srgbClr val="000000"/>
                  </a:outerShdw>
                </a:effectLst>
                <a:latin typeface="Arial" charset="0"/>
              </a:rPr>
              <a:t>Иохан</a:t>
            </a:r>
            <a:r>
              <a:rPr lang="en-US" altLang="ja-JP" sz="3200" b="1" dirty="0" smtClean="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1:14 </a:t>
            </a:r>
            <a:r>
              <a:rPr lang="en-US" altLang="ja-JP" sz="3200" b="1" dirty="0" smtClean="0">
                <a:solidFill>
                  <a:srgbClr val="FFFFFF"/>
                </a:solidFill>
                <a:effectLst>
                  <a:outerShdw blurRad="38100" dist="38100" dir="2700000" algn="tl">
                    <a:srgbClr val="000000"/>
                  </a:outerShdw>
                </a:effectLst>
                <a:latin typeface="Arial" charset="0"/>
              </a:rPr>
              <a:t>)</a:t>
            </a:r>
            <a:endParaRPr lang="en-US" sz="32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6823634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
          <p:cNvGrpSpPr>
            <a:grpSpLocks/>
          </p:cNvGrpSpPr>
          <p:nvPr/>
        </p:nvGrpSpPr>
        <p:grpSpPr bwMode="auto">
          <a:xfrm>
            <a:off x="457200" y="304800"/>
            <a:ext cx="8302625" cy="1292225"/>
            <a:chOff x="288" y="192"/>
            <a:chExt cx="5230" cy="814"/>
          </a:xfrm>
        </p:grpSpPr>
        <p:sp>
          <p:nvSpPr>
            <p:cNvPr id="14" name="AutoShape 2"/>
            <p:cNvSpPr>
              <a:spLocks noChangeArrowheads="1"/>
            </p:cNvSpPr>
            <p:nvPr/>
          </p:nvSpPr>
          <p:spPr bwMode="auto">
            <a:xfrm>
              <a:off x="288" y="192"/>
              <a:ext cx="5231" cy="815"/>
            </a:xfrm>
            <a:prstGeom prst="roundRect">
              <a:avLst>
                <a:gd name="adj" fmla="val 50000"/>
              </a:avLst>
            </a:prstGeom>
            <a:gradFill rotWithShape="0">
              <a:gsLst>
                <a:gs pos="0">
                  <a:srgbClr val="5B87F2"/>
                </a:gs>
                <a:gs pos="100000">
                  <a:srgbClr val="243560"/>
                </a:gs>
              </a:gsLst>
              <a:lin ang="5400000" scaled="1"/>
            </a:gradFill>
            <a:ln w="9525">
              <a:noFill/>
              <a:round/>
              <a:headEnd/>
              <a:tailEnd/>
            </a:ln>
            <a:effectLst>
              <a:outerShdw blurRad="63500" dist="114456" dir="5020783" algn="ctr" rotWithShape="0">
                <a:srgbClr val="000000">
                  <a:alpha val="50027"/>
                </a:srgbClr>
              </a:outerShdw>
            </a:effectLst>
          </p:spPr>
          <p:txBody>
            <a:bodyPr wrap="none" anchor="ctr"/>
            <a:lstStyle/>
            <a:p>
              <a:pPr>
                <a:buFont typeface="Times New Roman" pitchFamily="-108" charset="0"/>
                <a:buNone/>
                <a:defRPr/>
              </a:pPr>
              <a:endParaRPr lang="en-US">
                <a:latin typeface="Lucida Grande" pitchFamily="-108" charset="0"/>
                <a:ea typeface="+mn-ea"/>
                <a:cs typeface="+mn-cs"/>
              </a:endParaRPr>
            </a:p>
          </p:txBody>
        </p:sp>
        <p:sp>
          <p:nvSpPr>
            <p:cNvPr id="15" name="AutoShape 3"/>
            <p:cNvSpPr>
              <a:spLocks noChangeArrowheads="1"/>
            </p:cNvSpPr>
            <p:nvPr/>
          </p:nvSpPr>
          <p:spPr bwMode="auto">
            <a:xfrm>
              <a:off x="316" y="216"/>
              <a:ext cx="5170" cy="751"/>
            </a:xfrm>
            <a:prstGeom prst="roundRect">
              <a:avLst>
                <a:gd name="adj" fmla="val 50000"/>
              </a:avLst>
            </a:prstGeom>
            <a:gradFill rotWithShape="0">
              <a:gsLst>
                <a:gs pos="0">
                  <a:srgbClr val="293E6F"/>
                </a:gs>
                <a:gs pos="100000">
                  <a:srgbClr val="5B87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ヒラギノ角ゴ ProN W3" charset="0"/>
                <a:cs typeface="ヒラギノ角ゴ ProN W3" charset="0"/>
              </a:endParaRPr>
            </a:p>
          </p:txBody>
        </p:sp>
        <p:sp>
          <p:nvSpPr>
            <p:cNvPr id="16" name="AutoShape 4"/>
            <p:cNvSpPr>
              <a:spLocks noChangeArrowheads="1"/>
            </p:cNvSpPr>
            <p:nvPr/>
          </p:nvSpPr>
          <p:spPr bwMode="auto">
            <a:xfrm>
              <a:off x="456" y="245"/>
              <a:ext cx="4895" cy="114"/>
            </a:xfrm>
            <a:custGeom>
              <a:avLst/>
              <a:gdLst>
                <a:gd name="T0" fmla="*/ 0 w 21600"/>
                <a:gd name="T1" fmla="*/ 0 h 19860"/>
                <a:gd name="T2" fmla="*/ 0 w 21600"/>
                <a:gd name="T3" fmla="*/ 0 h 19860"/>
                <a:gd name="T4" fmla="*/ 0 w 21600"/>
                <a:gd name="T5" fmla="*/ 0 h 19860"/>
                <a:gd name="T6" fmla="*/ 0 w 21600"/>
                <a:gd name="T7" fmla="*/ 0 h 19860"/>
                <a:gd name="T8" fmla="*/ 0 w 21600"/>
                <a:gd name="T9" fmla="*/ 0 h 19860"/>
                <a:gd name="T10" fmla="*/ 0 w 21600"/>
                <a:gd name="T11" fmla="*/ 0 h 19860"/>
                <a:gd name="T12" fmla="*/ 0 60000 65536"/>
                <a:gd name="T13" fmla="*/ 0 60000 65536"/>
                <a:gd name="T14" fmla="*/ 0 60000 65536"/>
                <a:gd name="T15" fmla="*/ 0 60000 65536"/>
                <a:gd name="T16" fmla="*/ 0 60000 65536"/>
                <a:gd name="T17" fmla="*/ 0 60000 65536"/>
                <a:gd name="T18" fmla="*/ 0 w 21600"/>
                <a:gd name="T19" fmla="*/ 0 h 19860"/>
                <a:gd name="T20" fmla="*/ 21600 w 21600"/>
                <a:gd name="T21" fmla="*/ 19860 h 19860"/>
              </a:gdLst>
              <a:ahLst/>
              <a:cxnLst>
                <a:cxn ang="T12">
                  <a:pos x="T0" y="T1"/>
                </a:cxn>
                <a:cxn ang="T13">
                  <a:pos x="T2" y="T3"/>
                </a:cxn>
                <a:cxn ang="T14">
                  <a:pos x="T4" y="T5"/>
                </a:cxn>
                <a:cxn ang="T15">
                  <a:pos x="T6" y="T7"/>
                </a:cxn>
                <a:cxn ang="T16">
                  <a:pos x="T8" y="T9"/>
                </a:cxn>
                <a:cxn ang="T17">
                  <a:pos x="T10" y="T11"/>
                </a:cxn>
              </a:cxnLst>
              <a:rect l="T18" t="T19" r="T20" b="T21"/>
              <a:pathLst>
                <a:path w="21600" h="19860">
                  <a:moveTo>
                    <a:pt x="0" y="18087"/>
                  </a:moveTo>
                  <a:cubicBezTo>
                    <a:pt x="122" y="7157"/>
                    <a:pt x="663" y="260"/>
                    <a:pt x="1064" y="0"/>
                  </a:cubicBezTo>
                  <a:lnTo>
                    <a:pt x="20553" y="0"/>
                  </a:lnTo>
                  <a:cubicBezTo>
                    <a:pt x="20937" y="1041"/>
                    <a:pt x="21565" y="8067"/>
                    <a:pt x="21600" y="18737"/>
                  </a:cubicBezTo>
                  <a:cubicBezTo>
                    <a:pt x="18176" y="21600"/>
                    <a:pt x="0" y="18087"/>
                    <a:pt x="0" y="18087"/>
                  </a:cubicBezTo>
                  <a:close/>
                  <a:moveTo>
                    <a:pt x="0" y="18087"/>
                  </a:moveTo>
                </a:path>
              </a:pathLst>
            </a:custGeom>
            <a:gradFill rotWithShape="0">
              <a:gsLst>
                <a:gs pos="0">
                  <a:srgbClr val="8AA9F4"/>
                </a:gs>
                <a:gs pos="100000">
                  <a:srgbClr val="5B87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ヒラギノ角ゴ ProN W3" charset="0"/>
                <a:cs typeface="ヒラギノ角ゴ ProN W3" charset="0"/>
              </a:endParaRPr>
            </a:p>
          </p:txBody>
        </p:sp>
        <p:sp>
          <p:nvSpPr>
            <p:cNvPr id="17" name="AutoShape 5"/>
            <p:cNvSpPr>
              <a:spLocks noChangeArrowheads="1"/>
            </p:cNvSpPr>
            <p:nvPr/>
          </p:nvSpPr>
          <p:spPr bwMode="auto">
            <a:xfrm>
              <a:off x="455" y="342"/>
              <a:ext cx="4896" cy="98"/>
            </a:xfrm>
            <a:custGeom>
              <a:avLst/>
              <a:gdLst>
                <a:gd name="T0" fmla="*/ 0 w 21576"/>
                <a:gd name="T1" fmla="*/ 0 h 21600"/>
                <a:gd name="T2" fmla="*/ 0 w 21576"/>
                <a:gd name="T3" fmla="*/ 0 h 21600"/>
                <a:gd name="T4" fmla="*/ 0 w 21576"/>
                <a:gd name="T5" fmla="*/ 0 h 21600"/>
                <a:gd name="T6" fmla="*/ 0 w 21576"/>
                <a:gd name="T7" fmla="*/ 0 h 21600"/>
                <a:gd name="T8" fmla="*/ 0 w 21576"/>
                <a:gd name="T9" fmla="*/ 0 h 21600"/>
                <a:gd name="T10" fmla="*/ 0 w 21576"/>
                <a:gd name="T11" fmla="*/ 0 h 21600"/>
                <a:gd name="T12" fmla="*/ 0 60000 65536"/>
                <a:gd name="T13" fmla="*/ 0 60000 65536"/>
                <a:gd name="T14" fmla="*/ 0 60000 65536"/>
                <a:gd name="T15" fmla="*/ 0 60000 65536"/>
                <a:gd name="T16" fmla="*/ 0 60000 65536"/>
                <a:gd name="T17" fmla="*/ 0 60000 65536"/>
                <a:gd name="T18" fmla="*/ 0 w 21576"/>
                <a:gd name="T19" fmla="*/ 0 h 21600"/>
                <a:gd name="T20" fmla="*/ 21576 w 21576"/>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576" h="21600">
                  <a:moveTo>
                    <a:pt x="2" y="0"/>
                  </a:moveTo>
                  <a:cubicBezTo>
                    <a:pt x="-24" y="15869"/>
                    <a:pt x="174" y="21380"/>
                    <a:pt x="575" y="21600"/>
                  </a:cubicBezTo>
                  <a:lnTo>
                    <a:pt x="20994" y="18514"/>
                  </a:lnTo>
                  <a:cubicBezTo>
                    <a:pt x="21378" y="17633"/>
                    <a:pt x="21554" y="14327"/>
                    <a:pt x="21576" y="1322"/>
                  </a:cubicBezTo>
                  <a:lnTo>
                    <a:pt x="2" y="0"/>
                  </a:lnTo>
                  <a:close/>
                  <a:moveTo>
                    <a:pt x="2" y="0"/>
                  </a:moveTo>
                </a:path>
              </a:pathLst>
            </a:custGeom>
            <a:gradFill rotWithShape="0">
              <a:gsLst>
                <a:gs pos="0">
                  <a:srgbClr val="5B87F2"/>
                </a:gs>
                <a:gs pos="100000">
                  <a:srgbClr val="354F8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ヒラギノ角ゴ ProN W3" charset="0"/>
                <a:cs typeface="ヒラギノ角ゴ ProN W3" charset="0"/>
              </a:endParaRPr>
            </a:p>
          </p:txBody>
        </p:sp>
        <p:sp>
          <p:nvSpPr>
            <p:cNvPr id="18" name="AutoShape 6"/>
            <p:cNvSpPr>
              <a:spLocks noChangeArrowheads="1"/>
            </p:cNvSpPr>
            <p:nvPr/>
          </p:nvSpPr>
          <p:spPr bwMode="auto">
            <a:xfrm rot="10800000" flipH="1">
              <a:off x="408" y="699"/>
              <a:ext cx="4988" cy="264"/>
            </a:xfrm>
            <a:custGeom>
              <a:avLst/>
              <a:gdLst>
                <a:gd name="T0" fmla="*/ 0 w 21600"/>
                <a:gd name="T1" fmla="*/ 0 h 19860"/>
                <a:gd name="T2" fmla="*/ 0 w 21600"/>
                <a:gd name="T3" fmla="*/ 0 h 19860"/>
                <a:gd name="T4" fmla="*/ 0 w 21600"/>
                <a:gd name="T5" fmla="*/ 0 h 19860"/>
                <a:gd name="T6" fmla="*/ 0 w 21600"/>
                <a:gd name="T7" fmla="*/ 0 h 19860"/>
                <a:gd name="T8" fmla="*/ 0 w 21600"/>
                <a:gd name="T9" fmla="*/ 0 h 19860"/>
                <a:gd name="T10" fmla="*/ 0 w 21600"/>
                <a:gd name="T11" fmla="*/ 0 h 19860"/>
                <a:gd name="T12" fmla="*/ 0 60000 65536"/>
                <a:gd name="T13" fmla="*/ 0 60000 65536"/>
                <a:gd name="T14" fmla="*/ 0 60000 65536"/>
                <a:gd name="T15" fmla="*/ 0 60000 65536"/>
                <a:gd name="T16" fmla="*/ 0 60000 65536"/>
                <a:gd name="T17" fmla="*/ 0 60000 65536"/>
                <a:gd name="T18" fmla="*/ 0 w 21600"/>
                <a:gd name="T19" fmla="*/ 0 h 19860"/>
                <a:gd name="T20" fmla="*/ 21600 w 21600"/>
                <a:gd name="T21" fmla="*/ 19860 h 19860"/>
              </a:gdLst>
              <a:ahLst/>
              <a:cxnLst>
                <a:cxn ang="T12">
                  <a:pos x="T0" y="T1"/>
                </a:cxn>
                <a:cxn ang="T13">
                  <a:pos x="T2" y="T3"/>
                </a:cxn>
                <a:cxn ang="T14">
                  <a:pos x="T4" y="T5"/>
                </a:cxn>
                <a:cxn ang="T15">
                  <a:pos x="T6" y="T7"/>
                </a:cxn>
                <a:cxn ang="T16">
                  <a:pos x="T8" y="T9"/>
                </a:cxn>
                <a:cxn ang="T17">
                  <a:pos x="T10" y="T11"/>
                </a:cxn>
              </a:cxnLst>
              <a:rect l="T18" t="T19" r="T20" b="T21"/>
              <a:pathLst>
                <a:path w="21600" h="19860">
                  <a:moveTo>
                    <a:pt x="0" y="18087"/>
                  </a:moveTo>
                  <a:cubicBezTo>
                    <a:pt x="122" y="7157"/>
                    <a:pt x="663" y="260"/>
                    <a:pt x="1064" y="0"/>
                  </a:cubicBezTo>
                  <a:lnTo>
                    <a:pt x="20553" y="0"/>
                  </a:lnTo>
                  <a:cubicBezTo>
                    <a:pt x="20937" y="1041"/>
                    <a:pt x="21565" y="8067"/>
                    <a:pt x="21600" y="18737"/>
                  </a:cubicBezTo>
                  <a:cubicBezTo>
                    <a:pt x="18176" y="21600"/>
                    <a:pt x="0" y="18087"/>
                    <a:pt x="0" y="18087"/>
                  </a:cubicBezTo>
                  <a:close/>
                  <a:moveTo>
                    <a:pt x="0" y="18087"/>
                  </a:moveTo>
                </a:path>
              </a:pathLst>
            </a:custGeom>
            <a:gradFill rotWithShape="0">
              <a:gsLst>
                <a:gs pos="0">
                  <a:srgbClr val="779BF3"/>
                </a:gs>
                <a:gs pos="100000">
                  <a:srgbClr val="5B87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ea typeface="ヒラギノ角ゴ ProN W3" charset="0"/>
                <a:cs typeface="ヒラギノ角ゴ ProN W3" charset="0"/>
              </a:endParaRPr>
            </a:p>
          </p:txBody>
        </p:sp>
      </p:grpSp>
      <p:sp>
        <p:nvSpPr>
          <p:cNvPr id="19" name="Rectangle 7"/>
          <p:cNvSpPr>
            <a:spLocks noChangeArrowheads="1"/>
          </p:cNvSpPr>
          <p:nvPr/>
        </p:nvSpPr>
        <p:spPr bwMode="auto">
          <a:xfrm>
            <a:off x="0" y="0"/>
            <a:ext cx="9144000" cy="6858000"/>
          </a:xfrm>
          <a:prstGeom prst="rect">
            <a:avLst/>
          </a:prstGeom>
          <a:gradFill rotWithShape="0">
            <a:gsLst>
              <a:gs pos="0">
                <a:srgbClr val="555555"/>
              </a:gs>
              <a:gs pos="100000">
                <a:srgbClr val="3366FF"/>
              </a:gs>
            </a:gsLst>
            <a:lin ang="5400000" scaled="1"/>
          </a:gradFill>
          <a:ln w="9360">
            <a:solidFill>
              <a:srgbClr val="000000"/>
            </a:solidFill>
            <a:miter lim="800000"/>
            <a:headEnd/>
            <a:tailEnd/>
          </a:ln>
        </p:spPr>
        <p:txBody>
          <a:bodyPr wrap="none" anchor="ctr"/>
          <a:lstStyle/>
          <a:p>
            <a:endParaRPr lang="en-US">
              <a:ea typeface="ヒラギノ角ゴ ProN W3" charset="0"/>
              <a:cs typeface="ヒラギノ角ゴ ProN W3" charset="0"/>
            </a:endParaRPr>
          </a:p>
        </p:txBody>
      </p:sp>
      <p:sp>
        <p:nvSpPr>
          <p:cNvPr id="20" name="Rectangle 8"/>
          <p:cNvSpPr>
            <a:spLocks noChangeArrowheads="1"/>
          </p:cNvSpPr>
          <p:nvPr/>
        </p:nvSpPr>
        <p:spPr bwMode="auto">
          <a:xfrm>
            <a:off x="0" y="0"/>
            <a:ext cx="4572000" cy="3429000"/>
          </a:xfrm>
          <a:prstGeom prst="rect">
            <a:avLst/>
          </a:prstGeom>
          <a:gradFill rotWithShape="0">
            <a:gsLst>
              <a:gs pos="0">
                <a:srgbClr val="5B87F2"/>
              </a:gs>
              <a:gs pos="100000">
                <a:srgbClr val="293E6F"/>
              </a:gs>
            </a:gsLst>
            <a:path path="rect">
              <a:fillToRect l="100000" t="100000"/>
            </a:path>
          </a:gradFill>
          <a:ln w="12600">
            <a:solidFill>
              <a:srgbClr val="000000"/>
            </a:solidFill>
            <a:miter lim="800000"/>
            <a:headEnd/>
            <a:tailEnd/>
          </a:ln>
        </p:spPr>
        <p:txBody>
          <a:bodyPr wrap="none" anchor="ctr"/>
          <a:lstStyle/>
          <a:p>
            <a:endParaRPr lang="en-US">
              <a:ea typeface="ヒラギノ角ゴ ProN W3" charset="0"/>
              <a:cs typeface="ヒラギノ角ゴ ProN W3" charset="0"/>
            </a:endParaRPr>
          </a:p>
        </p:txBody>
      </p:sp>
      <p:sp>
        <p:nvSpPr>
          <p:cNvPr id="21" name="Rectangle 9"/>
          <p:cNvSpPr>
            <a:spLocks noChangeArrowheads="1"/>
          </p:cNvSpPr>
          <p:nvPr/>
        </p:nvSpPr>
        <p:spPr bwMode="auto">
          <a:xfrm>
            <a:off x="4572000" y="0"/>
            <a:ext cx="4572000" cy="3429000"/>
          </a:xfrm>
          <a:prstGeom prst="rect">
            <a:avLst/>
          </a:prstGeom>
          <a:gradFill rotWithShape="0">
            <a:gsLst>
              <a:gs pos="0">
                <a:srgbClr val="B50069"/>
              </a:gs>
              <a:gs pos="100000">
                <a:srgbClr val="530030"/>
              </a:gs>
            </a:gsLst>
            <a:path path="rect">
              <a:fillToRect l="100000" t="100000"/>
            </a:path>
          </a:gradFill>
          <a:ln w="12600">
            <a:solidFill>
              <a:srgbClr val="000000"/>
            </a:solidFill>
            <a:miter lim="800000"/>
            <a:headEnd/>
            <a:tailEnd/>
          </a:ln>
        </p:spPr>
        <p:txBody>
          <a:bodyPr wrap="none" anchor="ctr"/>
          <a:lstStyle/>
          <a:p>
            <a:endParaRPr lang="en-US">
              <a:ea typeface="ヒラギノ角ゴ ProN W3" charset="0"/>
              <a:cs typeface="ヒラギノ角ゴ ProN W3" charset="0"/>
            </a:endParaRPr>
          </a:p>
        </p:txBody>
      </p:sp>
      <p:sp>
        <p:nvSpPr>
          <p:cNvPr id="22" name="Rectangle 10"/>
          <p:cNvSpPr>
            <a:spLocks noChangeArrowheads="1"/>
          </p:cNvSpPr>
          <p:nvPr/>
        </p:nvSpPr>
        <p:spPr bwMode="auto">
          <a:xfrm>
            <a:off x="4572000" y="3429000"/>
            <a:ext cx="4572000" cy="3429000"/>
          </a:xfrm>
          <a:prstGeom prst="rect">
            <a:avLst/>
          </a:prstGeom>
          <a:gradFill rotWithShape="0">
            <a:gsLst>
              <a:gs pos="0">
                <a:srgbClr val="500093"/>
              </a:gs>
              <a:gs pos="100000">
                <a:srgbClr val="240043"/>
              </a:gs>
            </a:gsLst>
            <a:path path="rect">
              <a:fillToRect l="100000" t="100000"/>
            </a:path>
          </a:gradFill>
          <a:ln w="12600">
            <a:solidFill>
              <a:srgbClr val="000000"/>
            </a:solidFill>
            <a:miter lim="800000"/>
            <a:headEnd/>
            <a:tailEnd/>
          </a:ln>
        </p:spPr>
        <p:txBody>
          <a:bodyPr wrap="none" anchor="ctr"/>
          <a:lstStyle/>
          <a:p>
            <a:endParaRPr lang="en-US">
              <a:ea typeface="ヒラギノ角ゴ ProN W3" charset="0"/>
              <a:cs typeface="ヒラギノ角ゴ ProN W3" charset="0"/>
            </a:endParaRPr>
          </a:p>
        </p:txBody>
      </p:sp>
      <p:sp>
        <p:nvSpPr>
          <p:cNvPr id="23" name="Rectangle 11"/>
          <p:cNvSpPr>
            <a:spLocks noChangeArrowheads="1"/>
          </p:cNvSpPr>
          <p:nvPr/>
        </p:nvSpPr>
        <p:spPr bwMode="auto">
          <a:xfrm>
            <a:off x="0" y="3429000"/>
            <a:ext cx="4572000" cy="3429000"/>
          </a:xfrm>
          <a:prstGeom prst="rect">
            <a:avLst/>
          </a:prstGeom>
          <a:gradFill rotWithShape="0">
            <a:gsLst>
              <a:gs pos="0">
                <a:srgbClr val="FF0000"/>
              </a:gs>
              <a:gs pos="100000">
                <a:srgbClr val="750000"/>
              </a:gs>
            </a:gsLst>
            <a:path path="rect">
              <a:fillToRect l="100000" t="100000"/>
            </a:path>
          </a:gradFill>
          <a:ln w="12600">
            <a:solidFill>
              <a:srgbClr val="000000"/>
            </a:solidFill>
            <a:miter lim="800000"/>
            <a:headEnd/>
            <a:tailEnd/>
          </a:ln>
        </p:spPr>
        <p:txBody>
          <a:bodyPr wrap="none" anchor="ctr"/>
          <a:lstStyle/>
          <a:p>
            <a:endParaRPr lang="en-US">
              <a:ea typeface="ヒラギノ角ゴ ProN W3" charset="0"/>
              <a:cs typeface="ヒラギノ角ゴ ProN W3" charset="0"/>
            </a:endParaRPr>
          </a:p>
        </p:txBody>
      </p:sp>
      <p:sp>
        <p:nvSpPr>
          <p:cNvPr id="24" name="Rectangle 12"/>
          <p:cNvSpPr>
            <a:spLocks noChangeArrowheads="1"/>
          </p:cNvSpPr>
          <p:nvPr/>
        </p:nvSpPr>
        <p:spPr bwMode="auto">
          <a:xfrm>
            <a:off x="4876800" y="4098925"/>
            <a:ext cx="4279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p>
            <a:pPr algn="ctr">
              <a:spcBef>
                <a:spcPts val="2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err="1">
                <a:solidFill>
                  <a:srgbClr val="FFFFFF"/>
                </a:solidFill>
                <a:latin typeface="Times New Roman Bold" charset="0"/>
                <a:ea typeface="ヒラギノ角ゴ ProN W3" charset="0"/>
                <a:cs typeface="ヒラギノ角ゴ ProN W3" charset="0"/>
              </a:rPr>
              <a:t>Есүс</a:t>
            </a:r>
            <a:r>
              <a:rPr lang="en-US" sz="3600" dirty="0">
                <a:solidFill>
                  <a:srgbClr val="FFFFFF"/>
                </a:solidFill>
                <a:latin typeface="Times New Roman Bold" charset="0"/>
                <a:ea typeface="ヒラギノ角ゴ ProN W3" charset="0"/>
                <a:cs typeface="ヒラギノ角ゴ ProN W3" charset="0"/>
              </a:rPr>
              <a:t>:</a:t>
            </a:r>
            <a:br>
              <a:rPr lang="en-US" sz="3600" dirty="0">
                <a:solidFill>
                  <a:srgbClr val="FFFFFF"/>
                </a:solidFill>
                <a:latin typeface="Times New Roman Bold" charset="0"/>
                <a:ea typeface="ヒラギノ角ゴ ProN W3" charset="0"/>
                <a:cs typeface="ヒラギノ角ゴ ProN W3" charset="0"/>
              </a:rPr>
            </a:br>
            <a:r>
              <a:rPr lang="ru-RU" sz="3600" dirty="0" smtClean="0">
                <a:solidFill>
                  <a:srgbClr val="FFFFFF"/>
                </a:solidFill>
                <a:latin typeface="Times New Roman Bold" charset="0"/>
                <a:ea typeface="ヒラギノ角ゴ ProN W3" charset="0"/>
                <a:cs typeface="ヒラギノ角ゴ ProN W3" charset="0"/>
              </a:rPr>
              <a:t>"</a:t>
            </a:r>
            <a:r>
              <a:rPr lang="en-US" sz="3600" dirty="0" err="1" smtClean="0">
                <a:solidFill>
                  <a:srgbClr val="FFFFFF"/>
                </a:solidFill>
                <a:latin typeface="Times New Roman Bold" charset="0"/>
                <a:ea typeface="ヒラギノ角ゴ ProN W3" charset="0"/>
                <a:cs typeface="ヒラギノ角ゴ ProN W3" charset="0"/>
              </a:rPr>
              <a:t>Би</a:t>
            </a:r>
            <a:r>
              <a:rPr lang="en-US" sz="3600" dirty="0" smtClean="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болон</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Эцэг</a:t>
            </a:r>
            <a:r>
              <a:rPr lang="en-US" sz="3600" dirty="0">
                <a:solidFill>
                  <a:srgbClr val="FFFFFF"/>
                </a:solidFill>
                <a:latin typeface="Times New Roman Bold" charset="0"/>
                <a:ea typeface="ヒラギノ角ゴ ProN W3" charset="0"/>
                <a:cs typeface="ヒラギノ角ゴ ProN W3" charset="0"/>
              </a:rPr>
              <a:t> </a:t>
            </a:r>
            <a:br>
              <a:rPr lang="en-US" sz="3600" dirty="0">
                <a:solidFill>
                  <a:srgbClr val="FFFFFF"/>
                </a:solidFill>
                <a:latin typeface="Times New Roman Bold" charset="0"/>
                <a:ea typeface="ヒラギノ角ゴ ProN W3" charset="0"/>
                <a:cs typeface="ヒラギノ角ゴ ProN W3" charset="0"/>
              </a:rPr>
            </a:br>
            <a:r>
              <a:rPr lang="en-US" sz="3600" dirty="0" err="1">
                <a:solidFill>
                  <a:srgbClr val="FFFFFF"/>
                </a:solidFill>
                <a:latin typeface="Times New Roman Bold" charset="0"/>
                <a:ea typeface="ヒラギノ角ゴ ProN W3" charset="0"/>
                <a:cs typeface="ヒラギノ角ゴ ProN W3" charset="0"/>
              </a:rPr>
              <a:t>нэг</a:t>
            </a:r>
            <a:r>
              <a:rPr lang="en-US" sz="3600" dirty="0">
                <a:solidFill>
                  <a:srgbClr val="FFFFFF"/>
                </a:solidFill>
                <a:latin typeface="Times New Roman Bold" charset="0"/>
                <a:ea typeface="ヒラギノ角ゴ ProN W3" charset="0"/>
                <a:cs typeface="ヒラギノ角ゴ ProN W3" charset="0"/>
              </a:rPr>
              <a:t> </a:t>
            </a:r>
            <a:r>
              <a:rPr lang="en-US" sz="3600" dirty="0" err="1" smtClean="0">
                <a:solidFill>
                  <a:srgbClr val="FFFFFF"/>
                </a:solidFill>
                <a:latin typeface="Times New Roman Bold" charset="0"/>
                <a:ea typeface="ヒラギノ角ゴ ProN W3" charset="0"/>
                <a:cs typeface="ヒラギノ角ゴ ProN W3" charset="0"/>
              </a:rPr>
              <a:t>юм</a:t>
            </a:r>
            <a:r>
              <a:rPr lang="ru-RU" sz="3600" dirty="0" smtClean="0">
                <a:solidFill>
                  <a:srgbClr val="FFFFFF"/>
                </a:solidFill>
                <a:latin typeface="Times New Roman Bold" charset="0"/>
                <a:ea typeface="ヒラギノ角ゴ ProN W3" charset="0"/>
                <a:cs typeface="ヒラギノ角ゴ ProN W3" charset="0"/>
              </a:rPr>
              <a:t>"</a:t>
            </a:r>
            <a:r>
              <a:rPr lang="en-US" sz="3600" dirty="0">
                <a:solidFill>
                  <a:srgbClr val="FFFFFF"/>
                </a:solidFill>
                <a:latin typeface="Times New Roman Bold" charset="0"/>
                <a:ea typeface="ヒラギノ角ゴ ProN W3" charset="0"/>
                <a:cs typeface="ヒラギノ角ゴ ProN W3" charset="0"/>
              </a:rPr>
              <a:t/>
            </a:r>
            <a:br>
              <a:rPr lang="en-US" sz="3600" dirty="0">
                <a:solidFill>
                  <a:srgbClr val="FFFFFF"/>
                </a:solidFill>
                <a:latin typeface="Times New Roman Bold" charset="0"/>
                <a:ea typeface="ヒラギノ角ゴ ProN W3" charset="0"/>
                <a:cs typeface="ヒラギノ角ゴ ProN W3" charset="0"/>
              </a:rPr>
            </a:br>
            <a:r>
              <a:rPr lang="en-US" sz="3600" dirty="0" err="1">
                <a:solidFill>
                  <a:srgbClr val="FFFFFF"/>
                </a:solidFill>
                <a:latin typeface="Times New Roman Bold" charset="0"/>
                <a:ea typeface="ヒラギノ角ゴ ProN W3" charset="0"/>
                <a:cs typeface="ヒラギノ角ゴ ProN W3" charset="0"/>
              </a:rPr>
              <a:t>Иохан</a:t>
            </a:r>
            <a:r>
              <a:rPr lang="en-US" sz="3600" dirty="0">
                <a:solidFill>
                  <a:srgbClr val="FFFFFF"/>
                </a:solidFill>
                <a:latin typeface="Times New Roman Bold" charset="0"/>
                <a:ea typeface="ヒラギノ角ゴ ProN W3" charset="0"/>
                <a:cs typeface="ヒラギノ角ゴ ProN W3" charset="0"/>
              </a:rPr>
              <a:t> 10:30</a:t>
            </a:r>
          </a:p>
        </p:txBody>
      </p:sp>
      <p:grpSp>
        <p:nvGrpSpPr>
          <p:cNvPr id="25" name="Group 13"/>
          <p:cNvGrpSpPr>
            <a:grpSpLocks/>
          </p:cNvGrpSpPr>
          <p:nvPr/>
        </p:nvGrpSpPr>
        <p:grpSpPr bwMode="auto">
          <a:xfrm>
            <a:off x="0" y="3143250"/>
            <a:ext cx="9140825" cy="820738"/>
            <a:chOff x="0" y="1980"/>
            <a:chExt cx="5758" cy="517"/>
          </a:xfrm>
        </p:grpSpPr>
        <p:sp>
          <p:nvSpPr>
            <p:cNvPr id="26" name="Rectangle 14"/>
            <p:cNvSpPr>
              <a:spLocks noChangeArrowheads="1"/>
            </p:cNvSpPr>
            <p:nvPr/>
          </p:nvSpPr>
          <p:spPr bwMode="auto">
            <a:xfrm>
              <a:off x="0" y="1980"/>
              <a:ext cx="5759" cy="518"/>
            </a:xfrm>
            <a:prstGeom prst="rect">
              <a:avLst/>
            </a:prstGeom>
            <a:solidFill>
              <a:srgbClr val="000000"/>
            </a:solidFill>
            <a:ln w="9525">
              <a:noFill/>
              <a:round/>
              <a:headEnd/>
              <a:tailEnd/>
            </a:ln>
            <a:effectLst>
              <a:outerShdw blurRad="63500" dist="38184" dir="2700000" algn="ctr" rotWithShape="0">
                <a:srgbClr val="000000">
                  <a:alpha val="75014"/>
                </a:srgbClr>
              </a:outerShdw>
            </a:effectLst>
          </p:spPr>
          <p:txBody>
            <a:bodyPr wrap="none" anchor="ctr"/>
            <a:lstStyle/>
            <a:p>
              <a:pPr>
                <a:buFont typeface="Times New Roman" pitchFamily="-108" charset="0"/>
                <a:buNone/>
                <a:defRPr/>
              </a:pPr>
              <a:endParaRPr lang="en-US">
                <a:latin typeface="Lucida Grande" pitchFamily="-108" charset="0"/>
                <a:ea typeface="+mn-ea"/>
                <a:cs typeface="+mn-cs"/>
              </a:endParaRPr>
            </a:p>
          </p:txBody>
        </p:sp>
        <p:sp>
          <p:nvSpPr>
            <p:cNvPr id="27" name="Rectangle 15"/>
            <p:cNvSpPr>
              <a:spLocks noChangeArrowheads="1"/>
            </p:cNvSpPr>
            <p:nvPr/>
          </p:nvSpPr>
          <p:spPr bwMode="auto">
            <a:xfrm>
              <a:off x="0" y="1980"/>
              <a:ext cx="5759"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40680" bIns="0"/>
            <a:lstStyle/>
            <a:p>
              <a:pPr algn="ctr">
                <a:spcBef>
                  <a:spcPts val="3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FFFFFF"/>
                  </a:solidFill>
                  <a:latin typeface="Arial Bold" charset="0"/>
                  <a:ea typeface="ヒラギノ角ゴ ProN W3" charset="0"/>
                  <a:cs typeface="ヒラギノ角ゴ ProN W3" charset="0"/>
                </a:rPr>
                <a:t>1-р зуунд Бурхан чанарт итгэж байсан</a:t>
              </a:r>
            </a:p>
          </p:txBody>
        </p:sp>
      </p:grpSp>
      <p:pic>
        <p:nvPicPr>
          <p:cNvPr id="28" name="Picture 16"/>
          <p:cNvPicPr>
            <a:picLocks noChangeAspect="1" noChangeArrowheads="1"/>
          </p:cNvPicPr>
          <p:nvPr/>
        </p:nvPicPr>
        <p:blipFill>
          <a:blip r:embed="rId3">
            <a:extLst>
              <a:ext uri="{28A0092B-C50C-407E-A947-70E740481C1C}">
                <a14:useLocalDpi xmlns:a14="http://schemas.microsoft.com/office/drawing/2010/main" val="0"/>
              </a:ext>
            </a:extLst>
          </a:blip>
          <a:srcRect l="16176" t="1564" r="29239" b="54692"/>
          <a:stretch>
            <a:fillRect/>
          </a:stretch>
        </p:blipFill>
        <p:spPr bwMode="auto">
          <a:xfrm>
            <a:off x="3581400" y="10160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 name="Rectangle 17"/>
          <p:cNvSpPr>
            <a:spLocks noChangeArrowheads="1"/>
          </p:cNvSpPr>
          <p:nvPr/>
        </p:nvSpPr>
        <p:spPr bwMode="auto">
          <a:xfrm>
            <a:off x="5219700" y="288925"/>
            <a:ext cx="4127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p>
            <a:pPr algn="ctr">
              <a:spcBef>
                <a:spcPts val="2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err="1">
                <a:solidFill>
                  <a:srgbClr val="FFFFFF"/>
                </a:solidFill>
                <a:latin typeface="Times New Roman Bold" charset="0"/>
                <a:ea typeface="ヒラギノ角ゴ ProN W3" charset="0"/>
                <a:cs typeface="ヒラギノ角ゴ ProN W3" charset="0"/>
              </a:rPr>
              <a:t>Петр</a:t>
            </a:r>
            <a:r>
              <a:rPr lang="en-US" sz="3600" dirty="0">
                <a:solidFill>
                  <a:srgbClr val="FFFFFF"/>
                </a:solidFill>
                <a:latin typeface="Times New Roman Bold" charset="0"/>
                <a:ea typeface="ヒラギノ角ゴ ProN W3" charset="0"/>
                <a:cs typeface="ヒラギノ角ゴ ProN W3" charset="0"/>
              </a:rPr>
              <a:t>:</a:t>
            </a:r>
            <a:br>
              <a:rPr lang="en-US" sz="3600" dirty="0">
                <a:solidFill>
                  <a:srgbClr val="FFFFFF"/>
                </a:solidFill>
                <a:latin typeface="Times New Roman Bold" charset="0"/>
                <a:ea typeface="ヒラギノ角ゴ ProN W3" charset="0"/>
                <a:cs typeface="ヒラギノ角ゴ ProN W3" charset="0"/>
              </a:rPr>
            </a:br>
            <a:r>
              <a:rPr lang="ru-RU" sz="3600" dirty="0" smtClean="0">
                <a:solidFill>
                  <a:srgbClr val="FFFFFF"/>
                </a:solidFill>
                <a:latin typeface="Times New Roman Bold" charset="0"/>
                <a:ea typeface="ヒラギノ角ゴ ProN W3" charset="0"/>
                <a:cs typeface="ヒラギノ角ゴ ProN W3" charset="0"/>
              </a:rPr>
              <a:t>"</a:t>
            </a:r>
            <a:r>
              <a:rPr lang="en-US" sz="3600" dirty="0" err="1" smtClean="0">
                <a:solidFill>
                  <a:srgbClr val="FFFFFF"/>
                </a:solidFill>
                <a:latin typeface="Times New Roman Bold" charset="0"/>
                <a:ea typeface="ヒラギノ角ゴ ProN W3" charset="0"/>
                <a:cs typeface="ヒラギノ角ゴ ProN W3" charset="0"/>
              </a:rPr>
              <a:t>Бурхан</a:t>
            </a:r>
            <a:r>
              <a:rPr lang="en-US" sz="3600" dirty="0" smtClean="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ба</a:t>
            </a:r>
            <a:r>
              <a:rPr lang="en-US" sz="3600" dirty="0">
                <a:solidFill>
                  <a:srgbClr val="FFFFFF"/>
                </a:solidFill>
                <a:latin typeface="Times New Roman Bold" charset="0"/>
                <a:ea typeface="ヒラギノ角ゴ ProN W3" charset="0"/>
                <a:cs typeface="ヒラギノ角ゴ ProN W3" charset="0"/>
              </a:rPr>
              <a:t> </a:t>
            </a:r>
            <a:br>
              <a:rPr lang="en-US" sz="3600" dirty="0">
                <a:solidFill>
                  <a:srgbClr val="FFFFFF"/>
                </a:solidFill>
                <a:latin typeface="Times New Roman Bold" charset="0"/>
                <a:ea typeface="ヒラギノ角ゴ ProN W3" charset="0"/>
                <a:cs typeface="ヒラギノ角ゴ ProN W3" charset="0"/>
              </a:rPr>
            </a:br>
            <a:r>
              <a:rPr lang="en-US" sz="3600" dirty="0" err="1">
                <a:solidFill>
                  <a:srgbClr val="FFFFFF"/>
                </a:solidFill>
                <a:latin typeface="Times New Roman Bold" charset="0"/>
                <a:ea typeface="ヒラギノ角ゴ ProN W3" charset="0"/>
                <a:cs typeface="ヒラギノ角ゴ ProN W3" charset="0"/>
              </a:rPr>
              <a:t>Аврагч</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болох</a:t>
            </a:r>
            <a:r>
              <a:rPr lang="en-US" sz="3600" dirty="0">
                <a:solidFill>
                  <a:srgbClr val="FFFFFF"/>
                </a:solidFill>
                <a:latin typeface="Times New Roman Bold" charset="0"/>
                <a:ea typeface="ヒラギノ角ゴ ProN W3" charset="0"/>
                <a:cs typeface="ヒラギノ角ゴ ProN W3" charset="0"/>
              </a:rPr>
              <a:t> </a:t>
            </a:r>
            <a:br>
              <a:rPr lang="en-US" sz="3600" dirty="0">
                <a:solidFill>
                  <a:srgbClr val="FFFFFF"/>
                </a:solidFill>
                <a:latin typeface="Times New Roman Bold" charset="0"/>
                <a:ea typeface="ヒラギノ角ゴ ProN W3" charset="0"/>
                <a:cs typeface="ヒラギノ角ゴ ProN W3" charset="0"/>
              </a:rPr>
            </a:br>
            <a:r>
              <a:rPr lang="en-US" sz="3600" dirty="0" err="1">
                <a:solidFill>
                  <a:srgbClr val="FFFFFF"/>
                </a:solidFill>
                <a:latin typeface="Times New Roman Bold" charset="0"/>
                <a:ea typeface="ヒラギノ角ゴ ProN W3" charset="0"/>
                <a:cs typeface="ヒラギノ角ゴ ProN W3" charset="0"/>
              </a:rPr>
              <a:t>Есүс</a:t>
            </a:r>
            <a:r>
              <a:rPr lang="en-US" sz="3600" dirty="0">
                <a:solidFill>
                  <a:srgbClr val="FFFFFF"/>
                </a:solidFill>
                <a:latin typeface="Times New Roman Bold" charset="0"/>
                <a:ea typeface="ヒラギノ角ゴ ProN W3" charset="0"/>
                <a:cs typeface="ヒラギノ角ゴ ProN W3" charset="0"/>
              </a:rPr>
              <a:t> </a:t>
            </a:r>
            <a:r>
              <a:rPr lang="en-US" sz="3600" dirty="0" err="1" smtClean="0">
                <a:solidFill>
                  <a:srgbClr val="FFFFFF"/>
                </a:solidFill>
                <a:latin typeface="Times New Roman Bold" charset="0"/>
                <a:ea typeface="ヒラギノ角ゴ ProN W3" charset="0"/>
                <a:cs typeface="ヒラギノ角ゴ ProN W3" charset="0"/>
              </a:rPr>
              <a:t>Христ</a:t>
            </a:r>
            <a:r>
              <a:rPr lang="ru-RU" sz="3600" dirty="0" smtClean="0">
                <a:solidFill>
                  <a:srgbClr val="FFFFFF"/>
                </a:solidFill>
                <a:latin typeface="Times New Roman Bold" charset="0"/>
                <a:ea typeface="ヒラギノ角ゴ ProN W3" charset="0"/>
                <a:cs typeface="ヒラギノ角ゴ ProN W3" charset="0"/>
              </a:rPr>
              <a:t>"</a:t>
            </a:r>
            <a:r>
              <a:rPr lang="en-US" sz="3600" dirty="0">
                <a:solidFill>
                  <a:srgbClr val="FFFFFF"/>
                </a:solidFill>
                <a:latin typeface="Times New Roman Bold" charset="0"/>
                <a:ea typeface="ヒラギノ角ゴ ProN W3" charset="0"/>
                <a:cs typeface="ヒラギノ角ゴ ProN W3" charset="0"/>
              </a:rPr>
              <a:t/>
            </a:r>
            <a:br>
              <a:rPr lang="en-US" sz="3600" dirty="0">
                <a:solidFill>
                  <a:srgbClr val="FFFFFF"/>
                </a:solidFill>
                <a:latin typeface="Times New Roman Bold" charset="0"/>
                <a:ea typeface="ヒラギノ角ゴ ProN W3" charset="0"/>
                <a:cs typeface="ヒラギノ角ゴ ProN W3" charset="0"/>
              </a:rPr>
            </a:br>
            <a:r>
              <a:rPr lang="en-US" sz="3600" dirty="0">
                <a:solidFill>
                  <a:srgbClr val="FFFFFF"/>
                </a:solidFill>
                <a:latin typeface="Times New Roman Bold" charset="0"/>
                <a:ea typeface="ヒラギノ角ゴ ProN W3" charset="0"/>
                <a:cs typeface="ヒラギノ角ゴ ProN W3" charset="0"/>
              </a:rPr>
              <a:t>2 </a:t>
            </a:r>
            <a:r>
              <a:rPr lang="en-US" sz="3600" dirty="0" err="1">
                <a:solidFill>
                  <a:srgbClr val="FFFFFF"/>
                </a:solidFill>
                <a:latin typeface="Times New Roman Bold" charset="0"/>
                <a:ea typeface="ヒラギノ角ゴ ProN W3" charset="0"/>
                <a:cs typeface="ヒラギノ角ゴ ProN W3" charset="0"/>
              </a:rPr>
              <a:t>Петр</a:t>
            </a:r>
            <a:r>
              <a:rPr lang="en-US" sz="3600" dirty="0">
                <a:solidFill>
                  <a:srgbClr val="FFFFFF"/>
                </a:solidFill>
                <a:latin typeface="Times New Roman Bold" charset="0"/>
                <a:ea typeface="ヒラギノ角ゴ ProN W3" charset="0"/>
                <a:cs typeface="ヒラギノ角ゴ ProN W3" charset="0"/>
              </a:rPr>
              <a:t> 1:1</a:t>
            </a:r>
          </a:p>
        </p:txBody>
      </p:sp>
      <p:sp>
        <p:nvSpPr>
          <p:cNvPr id="30" name="Rectangle 18"/>
          <p:cNvSpPr>
            <a:spLocks noChangeArrowheads="1"/>
          </p:cNvSpPr>
          <p:nvPr/>
        </p:nvSpPr>
        <p:spPr bwMode="auto">
          <a:xfrm>
            <a:off x="-12700" y="4098925"/>
            <a:ext cx="44831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p>
            <a:pPr algn="ctr">
              <a:spcBef>
                <a:spcPts val="2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sz="3600" dirty="0" smtClean="0">
                <a:solidFill>
                  <a:srgbClr val="FFFFFF"/>
                </a:solidFill>
                <a:latin typeface="Times New Roman Bold" charset="0"/>
                <a:ea typeface="ヒラギノ角ゴ ProN W3" charset="0"/>
                <a:cs typeface="ヒラギノ角ゴ ProN W3" charset="0"/>
              </a:rPr>
              <a:t>"</a:t>
            </a:r>
            <a:r>
              <a:rPr lang="en-US" sz="3600" dirty="0" err="1" smtClean="0">
                <a:solidFill>
                  <a:srgbClr val="FFFFFF"/>
                </a:solidFill>
                <a:latin typeface="Times New Roman Bold" charset="0"/>
                <a:ea typeface="ヒラギノ角ゴ ProN W3" charset="0"/>
                <a:cs typeface="ヒラギノ角ゴ ProN W3" charset="0"/>
              </a:rPr>
              <a:t>харин</a:t>
            </a:r>
            <a:r>
              <a:rPr lang="en-US" sz="3600" dirty="0" smtClean="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Хүүгийн</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тухай</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Бурхан</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минь</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Таны</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хаан</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ширээ</a:t>
            </a:r>
            <a:r>
              <a:rPr lang="en-US" sz="3600" dirty="0">
                <a:solidFill>
                  <a:srgbClr val="FFFFFF"/>
                </a:solidFill>
                <a:latin typeface="Times New Roman Bold" charset="0"/>
                <a:ea typeface="ヒラギノ角ゴ ProN W3" charset="0"/>
                <a:cs typeface="ヒラギノ角ゴ ProN W3" charset="0"/>
              </a:rPr>
              <a:t>’ ..</a:t>
            </a:r>
            <a:r>
              <a:rPr lang="en-US" sz="3600" dirty="0" smtClean="0">
                <a:solidFill>
                  <a:srgbClr val="FFFFFF"/>
                </a:solidFill>
                <a:latin typeface="Times New Roman Bold" charset="0"/>
                <a:ea typeface="ヒラギノ角ゴ ProN W3" charset="0"/>
                <a:cs typeface="ヒラギノ角ゴ ProN W3" charset="0"/>
              </a:rPr>
              <a:t>.</a:t>
            </a:r>
            <a:r>
              <a:rPr lang="ru-RU" sz="3600" dirty="0" smtClean="0">
                <a:solidFill>
                  <a:srgbClr val="FFFFFF"/>
                </a:solidFill>
                <a:latin typeface="Times New Roman Bold" charset="0"/>
                <a:ea typeface="ヒラギノ角ゴ ProN W3" charset="0"/>
                <a:cs typeface="ヒラギノ角ゴ ProN W3" charset="0"/>
              </a:rPr>
              <a:t>"</a:t>
            </a:r>
            <a:r>
              <a:rPr lang="en-US" sz="3600" dirty="0">
                <a:solidFill>
                  <a:srgbClr val="FFFFFF"/>
                </a:solidFill>
                <a:latin typeface="Times New Roman Bold" charset="0"/>
                <a:ea typeface="ヒラギノ角ゴ ProN W3" charset="0"/>
                <a:cs typeface="ヒラギノ角ゴ ProN W3" charset="0"/>
              </a:rPr>
              <a:t/>
            </a:r>
            <a:br>
              <a:rPr lang="en-US" sz="3600" dirty="0">
                <a:solidFill>
                  <a:srgbClr val="FFFFFF"/>
                </a:solidFill>
                <a:latin typeface="Times New Roman Bold" charset="0"/>
                <a:ea typeface="ヒラギノ角ゴ ProN W3" charset="0"/>
                <a:cs typeface="ヒラギノ角ゴ ProN W3" charset="0"/>
              </a:rPr>
            </a:br>
            <a:r>
              <a:rPr lang="en-US" sz="3600" dirty="0" err="1">
                <a:solidFill>
                  <a:srgbClr val="FFFFFF"/>
                </a:solidFill>
                <a:latin typeface="Times New Roman Bold" charset="0"/>
                <a:ea typeface="ヒラギノ角ゴ ProN W3" charset="0"/>
                <a:cs typeface="ヒラギノ角ゴ ProN W3" charset="0"/>
              </a:rPr>
              <a:t>Еврей</a:t>
            </a:r>
            <a:r>
              <a:rPr lang="en-US" sz="3600" dirty="0">
                <a:solidFill>
                  <a:srgbClr val="FFFFFF"/>
                </a:solidFill>
                <a:latin typeface="Times New Roman Bold" charset="0"/>
                <a:ea typeface="ヒラギノ角ゴ ProN W3" charset="0"/>
                <a:cs typeface="ヒラギノ角ゴ ProN W3" charset="0"/>
              </a:rPr>
              <a:t> 1:8</a:t>
            </a:r>
          </a:p>
        </p:txBody>
      </p:sp>
      <p:sp>
        <p:nvSpPr>
          <p:cNvPr id="31" name="Rectangle 19"/>
          <p:cNvSpPr>
            <a:spLocks noChangeArrowheads="1"/>
          </p:cNvSpPr>
          <p:nvPr/>
        </p:nvSpPr>
        <p:spPr bwMode="auto">
          <a:xfrm>
            <a:off x="0" y="288925"/>
            <a:ext cx="367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39240" bIns="0"/>
          <a:lstStyle/>
          <a:p>
            <a:pPr algn="ctr">
              <a:spcBef>
                <a:spcPts val="2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dirty="0" err="1">
                <a:solidFill>
                  <a:srgbClr val="FFFFFF"/>
                </a:solidFill>
                <a:latin typeface="Times New Roman Bold" charset="0"/>
                <a:ea typeface="ヒラギノ角ゴ ProN W3" charset="0"/>
                <a:cs typeface="ヒラギノ角ゴ ProN W3" charset="0"/>
              </a:rPr>
              <a:t>Паул</a:t>
            </a:r>
            <a:r>
              <a:rPr lang="en-US" sz="3600" dirty="0">
                <a:solidFill>
                  <a:srgbClr val="FFFFFF"/>
                </a:solidFill>
                <a:latin typeface="Times New Roman Bold" charset="0"/>
                <a:ea typeface="ヒラギノ角ゴ ProN W3" charset="0"/>
                <a:cs typeface="ヒラギノ角ゴ ProN W3" charset="0"/>
              </a:rPr>
              <a:t>:</a:t>
            </a:r>
            <a:br>
              <a:rPr lang="en-US" sz="3600" dirty="0">
                <a:solidFill>
                  <a:srgbClr val="FFFFFF"/>
                </a:solidFill>
                <a:latin typeface="Times New Roman Bold" charset="0"/>
                <a:ea typeface="ヒラギノ角ゴ ProN W3" charset="0"/>
                <a:cs typeface="ヒラギノ角ゴ ProN W3" charset="0"/>
              </a:rPr>
            </a:br>
            <a:r>
              <a:rPr lang="ru-RU" sz="3600" dirty="0" smtClean="0">
                <a:solidFill>
                  <a:srgbClr val="FFFFFF"/>
                </a:solidFill>
                <a:latin typeface="Times New Roman Bold" charset="0"/>
                <a:ea typeface="ヒラギノ角ゴ ProN W3" charset="0"/>
                <a:cs typeface="ヒラギノ角ゴ ProN W3" charset="0"/>
              </a:rPr>
              <a:t>"</a:t>
            </a:r>
            <a:r>
              <a:rPr lang="en-US" sz="3600" dirty="0" err="1" smtClean="0">
                <a:solidFill>
                  <a:srgbClr val="FFFFFF"/>
                </a:solidFill>
                <a:latin typeface="Times New Roman Bold" charset="0"/>
                <a:ea typeface="ヒラギノ角ゴ ProN W3" charset="0"/>
                <a:cs typeface="ヒラギノ角ゴ ProN W3" charset="0"/>
              </a:rPr>
              <a:t>Христ</a:t>
            </a:r>
            <a:r>
              <a:rPr lang="en-US" sz="3600" dirty="0" smtClean="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бүгдийн</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дээр</a:t>
            </a:r>
            <a:r>
              <a:rPr lang="en-US" sz="3600" dirty="0">
                <a:solidFill>
                  <a:srgbClr val="FFFFFF"/>
                </a:solidFill>
                <a:latin typeface="Times New Roman Bold" charset="0"/>
                <a:ea typeface="ヒラギノ角ゴ ProN W3" charset="0"/>
                <a:cs typeface="ヒラギノ角ゴ ProN W3" charset="0"/>
              </a:rPr>
              <a:t> </a:t>
            </a:r>
            <a:r>
              <a:rPr lang="en-US" sz="3600" dirty="0" err="1">
                <a:solidFill>
                  <a:srgbClr val="FFFFFF"/>
                </a:solidFill>
                <a:latin typeface="Times New Roman Bold" charset="0"/>
                <a:ea typeface="ヒラギノ角ゴ ProN W3" charset="0"/>
                <a:cs typeface="ヒラギノ角ゴ ProN W3" charset="0"/>
              </a:rPr>
              <a:t>оршигч</a:t>
            </a:r>
            <a:r>
              <a:rPr lang="en-US" sz="3600" dirty="0">
                <a:solidFill>
                  <a:srgbClr val="FFFFFF"/>
                </a:solidFill>
                <a:latin typeface="Times New Roman Bold" charset="0"/>
                <a:ea typeface="ヒラギノ角ゴ ProN W3" charset="0"/>
                <a:cs typeface="ヒラギノ角ゴ ProN W3" charset="0"/>
              </a:rPr>
              <a:t> </a:t>
            </a:r>
            <a:r>
              <a:rPr lang="en-US" sz="3600" dirty="0" err="1" smtClean="0">
                <a:solidFill>
                  <a:srgbClr val="FFFFFF"/>
                </a:solidFill>
                <a:latin typeface="Times New Roman Bold" charset="0"/>
                <a:ea typeface="ヒラギノ角ゴ ProN W3" charset="0"/>
                <a:cs typeface="ヒラギノ角ゴ ProN W3" charset="0"/>
              </a:rPr>
              <a:t>Бурхан</a:t>
            </a:r>
            <a:r>
              <a:rPr lang="ru-RU" sz="3600" dirty="0" smtClean="0">
                <a:solidFill>
                  <a:srgbClr val="FFFFFF"/>
                </a:solidFill>
                <a:latin typeface="Times New Roman Bold" charset="0"/>
                <a:ea typeface="ヒラギノ角ゴ ProN W3" charset="0"/>
                <a:cs typeface="ヒラギノ角ゴ ProN W3" charset="0"/>
              </a:rPr>
              <a:t>"</a:t>
            </a:r>
            <a:r>
              <a:rPr lang="en-US" sz="3600" dirty="0">
                <a:solidFill>
                  <a:srgbClr val="FFFFFF"/>
                </a:solidFill>
                <a:latin typeface="Times New Roman Bold" charset="0"/>
                <a:ea typeface="ヒラギノ角ゴ ProN W3" charset="0"/>
                <a:cs typeface="ヒラギノ角ゴ ProN W3" charset="0"/>
              </a:rPr>
              <a:t/>
            </a:r>
            <a:br>
              <a:rPr lang="en-US" sz="3600" dirty="0">
                <a:solidFill>
                  <a:srgbClr val="FFFFFF"/>
                </a:solidFill>
                <a:latin typeface="Times New Roman Bold" charset="0"/>
                <a:ea typeface="ヒラギノ角ゴ ProN W3" charset="0"/>
                <a:cs typeface="ヒラギノ角ゴ ProN W3" charset="0"/>
              </a:rPr>
            </a:br>
            <a:r>
              <a:rPr lang="en-US" sz="3600" dirty="0" err="1">
                <a:solidFill>
                  <a:srgbClr val="FFFFFF"/>
                </a:solidFill>
                <a:latin typeface="Times New Roman Bold" charset="0"/>
                <a:ea typeface="ヒラギノ角ゴ ProN W3" charset="0"/>
                <a:cs typeface="ヒラギノ角ゴ ProN W3" charset="0"/>
              </a:rPr>
              <a:t>Ром</a:t>
            </a:r>
            <a:r>
              <a:rPr lang="en-US" sz="3600" dirty="0">
                <a:solidFill>
                  <a:srgbClr val="FFFFFF"/>
                </a:solidFill>
                <a:latin typeface="Times New Roman Bold" charset="0"/>
                <a:ea typeface="ヒラギノ角ゴ ProN W3" charset="0"/>
                <a:cs typeface="ヒラギノ角ゴ ProN W3" charset="0"/>
              </a:rPr>
              <a:t>. 9:5</a:t>
            </a:r>
          </a:p>
        </p:txBody>
      </p:sp>
    </p:spTree>
    <p:extLst>
      <p:ext uri="{BB962C8B-B14F-4D97-AF65-F5344CB8AC3E}">
        <p14:creationId xmlns:p14="http://schemas.microsoft.com/office/powerpoint/2010/main" val="410311151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a:extLst/>
        </p:spPr>
        <p:txBody>
          <a:bodyPr anchor="t"/>
          <a:lstStyle/>
          <a:p>
            <a:pPr lvl="0">
              <a:defRPr/>
            </a:pPr>
            <a:r>
              <a:rPr lang="mn-MN" sz="3600" b="1" kern="1200" dirty="0" smtClean="0">
                <a:solidFill>
                  <a:srgbClr val="FFFFFF"/>
                </a:solidFill>
                <a:effectLst>
                  <a:glow rad="152400">
                    <a:schemeClr val="tx1"/>
                  </a:glow>
                </a:effectLst>
                <a:latin typeface="Arial" charset="0"/>
                <a:ea typeface="ＭＳ Ｐゴシック" charset="0"/>
                <a:cs typeface="Arial" charset="0"/>
              </a:rPr>
              <a:t>Хэн нь тэрс үзэлтэн бэ</a:t>
            </a:r>
            <a:r>
              <a:rPr lang="en-US" sz="3600" b="1" kern="1200" dirty="0" smtClean="0">
                <a:solidFill>
                  <a:srgbClr val="FFFFFF"/>
                </a:solidFill>
                <a:effectLst>
                  <a:glow rad="152400">
                    <a:schemeClr val="tx1"/>
                  </a:glow>
                </a:effectLst>
                <a:latin typeface="Arial" charset="0"/>
                <a:ea typeface="ＭＳ Ｐゴシック" charset="0"/>
                <a:cs typeface="Arial" charset="0"/>
              </a:rPr>
              <a:t>?</a:t>
            </a:r>
            <a:br>
              <a:rPr lang="en-US" sz="3600" b="1" kern="1200" dirty="0" smtClean="0">
                <a:solidFill>
                  <a:srgbClr val="FFFFFF"/>
                </a:solidFill>
                <a:effectLst>
                  <a:glow rad="152400">
                    <a:schemeClr val="tx1"/>
                  </a:glow>
                </a:effectLst>
                <a:latin typeface="Arial" charset="0"/>
                <a:ea typeface="ＭＳ Ｐゴシック" charset="0"/>
                <a:cs typeface="Arial" charset="0"/>
              </a:rPr>
            </a:b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Натаниел</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Хоовторн</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Марк Твейн</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Жон </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Деви</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277144" cy="15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Карл</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Маркс</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Чарьлз </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Дарвин</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Эрнест Хемингүэ</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Лээди Гаагаа</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r>
              <a:rPr lang="en-US" sz="2800" b="1" dirty="0" smtClean="0">
                <a:solidFill>
                  <a:srgbClr val="FFFFFF"/>
                </a:solidFill>
                <a:effectLst>
                  <a:glow rad="152400">
                    <a:schemeClr val="tx1"/>
                  </a:glow>
                </a:effectLst>
                <a:latin typeface="Arial" charset="0"/>
                <a:ea typeface="ＭＳ Ｐゴシック" charset="0"/>
                <a:cs typeface="Arial" charset="0"/>
              </a:rPr>
              <a:t> </a:t>
            </a:r>
          </a:p>
          <a:p>
            <a:pPr>
              <a:defRPr/>
            </a:pP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r>
              <a:rPr lang="en-US" sz="2800" b="1" dirty="0" smtClean="0">
                <a:solidFill>
                  <a:srgbClr val="FFFFFF"/>
                </a:solidFill>
                <a:effectLst>
                  <a:glow rad="152400">
                    <a:schemeClr val="tx1"/>
                  </a:glow>
                </a:effectLst>
                <a:latin typeface="Arial" charset="0"/>
                <a:ea typeface="ＭＳ Ｐゴシック" charset="0"/>
                <a:cs typeface="Arial" charset="0"/>
              </a:rPr>
              <a:t> </a:t>
            </a: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Жон Паул</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Сартре</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n-MN" sz="2800" b="1" dirty="0" smtClean="0">
                <a:solidFill>
                  <a:srgbClr val="FFFFFF"/>
                </a:solidFill>
                <a:effectLst>
                  <a:glow rad="152400">
                    <a:schemeClr val="tx1"/>
                  </a:glow>
                </a:effectLst>
                <a:latin typeface="Arial" charset="0"/>
                <a:ea typeface="ＭＳ Ｐゴシック" charset="0"/>
                <a:cs typeface="Arial" charset="0"/>
              </a:rPr>
              <a:t>Фредтрик</a:t>
            </a:r>
          </a:p>
          <a:p>
            <a:pPr>
              <a:defRPr/>
            </a:pPr>
            <a:r>
              <a:rPr lang="mn-MN" sz="2800" b="1" dirty="0" smtClean="0">
                <a:solidFill>
                  <a:srgbClr val="FFFFFF"/>
                </a:solidFill>
                <a:effectLst>
                  <a:glow rad="152400">
                    <a:schemeClr val="tx1"/>
                  </a:glow>
                </a:effectLst>
                <a:latin typeface="Arial" charset="0"/>
                <a:ea typeface="ＭＳ Ｐゴシック" charset="0"/>
                <a:cs typeface="Arial" charset="0"/>
              </a:rPr>
              <a:t>Ниитче</a:t>
            </a:r>
            <a:endParaRPr lang="en-US" sz="2800" b="1" dirty="0" smtClean="0">
              <a:solidFill>
                <a:srgbClr val="FFFFFF"/>
              </a:solidFill>
              <a:effectLst>
                <a:glow rad="152400">
                  <a:schemeClr val="tx1"/>
                </a:glow>
              </a:effectLst>
              <a:latin typeface="Arial" charset="0"/>
              <a:ea typeface="ＭＳ Ｐゴシック" charset="0"/>
              <a:cs typeface="Arial" charset="0"/>
            </a:endParaRPr>
          </a:p>
          <a:p>
            <a:pPr>
              <a:defRPr/>
            </a:pPr>
            <a:endParaRPr lang="en-US" sz="2800" b="1" dirty="0">
              <a:solidFill>
                <a:srgbClr val="FFFFFF"/>
              </a:solidFill>
              <a:effectLst>
                <a:glow rad="152400">
                  <a:schemeClr val="tx1"/>
                </a:glow>
              </a:effectLst>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mn-MN" sz="3600" b="1" dirty="0" smtClean="0">
                <a:solidFill>
                  <a:schemeClr val="bg1"/>
                </a:solidFill>
                <a:latin typeface="Arial" charset="0"/>
                <a:ea typeface="ＭＳ Ｐゴシック" charset="0"/>
                <a:cs typeface="Arial" charset="0"/>
              </a:rPr>
              <a:t>Сайнмэдээ бол</a:t>
            </a:r>
            <a:r>
              <a:rPr lang="is-IS" sz="3600" b="1" dirty="0" smtClean="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n-MN" sz="4400" b="1" dirty="0" smtClean="0">
                <a:solidFill>
                  <a:srgbClr val="000000"/>
                </a:solidFill>
                <a:latin typeface="Arial" charset="0"/>
                <a:cs typeface="Arial" charset="0"/>
              </a:rPr>
              <a:t>САЙНМЭДЭЭ</a:t>
            </a:r>
            <a:r>
              <a:rPr lang="en-US" sz="4400" b="1" dirty="0" smtClean="0">
                <a:solidFill>
                  <a:srgbClr val="000000"/>
                </a:solidFill>
                <a:latin typeface="Arial" charset="0"/>
                <a:cs typeface="Arial" charset="0"/>
              </a:rPr>
              <a:t>!</a:t>
            </a:r>
            <a:endParaRPr lang="en-US" sz="4400" b="1" i="1" dirty="0">
              <a:solidFill>
                <a:srgbClr val="000000"/>
              </a:solidFill>
              <a:latin typeface="Arial"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457200"/>
            <a:r>
              <a:rPr lang="mn-MN" b="1" i="1" dirty="0" smtClean="0">
                <a:solidFill>
                  <a:srgbClr val="FFFFFF"/>
                </a:solidFill>
                <a:latin typeface="Arial" charset="0"/>
                <a:ea typeface="ＭＳ Ｐゴシック" charset="0"/>
                <a:cs typeface="Arial" charset="0"/>
              </a:rPr>
              <a:t>ХҮН</a:t>
            </a:r>
            <a:endParaRPr lang="en-US" b="1" i="1" dirty="0">
              <a:solidFill>
                <a:srgbClr val="FFFFFF"/>
              </a:solidFill>
              <a:latin typeface="Arial" charset="0"/>
              <a:ea typeface="ＭＳ Ｐゴシック" charset="0"/>
              <a:cs typeface="Arial" charset="0"/>
            </a:endParaRPr>
          </a:p>
        </p:txBody>
      </p:sp>
      <p:sp>
        <p:nvSpPr>
          <p:cNvPr id="7" name="Title 1"/>
          <p:cNvSpPr txBox="1">
            <a:spLocks/>
          </p:cNvSpPr>
          <p:nvPr/>
        </p:nvSpPr>
        <p:spPr bwMode="auto">
          <a:xfrm>
            <a:off x="6553200" y="3724270"/>
            <a:ext cx="2590800" cy="10525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457200"/>
            <a:r>
              <a:rPr lang="mn-MN" b="1" i="1" dirty="0" smtClean="0">
                <a:solidFill>
                  <a:srgbClr val="FFFFFF"/>
                </a:solidFill>
                <a:latin typeface="Arial" charset="0"/>
                <a:ea typeface="ＭＳ Ｐゴシック" charset="0"/>
                <a:cs typeface="Arial" charset="0"/>
              </a:rPr>
              <a:t>БУРХАН</a:t>
            </a:r>
            <a:endParaRPr lang="en-US" b="1" i="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04518576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a:extLst>
              <a:ext uri="{28A0092B-C50C-407E-A947-70E740481C1C}">
                <a14:useLocalDpi xmlns:a14="http://schemas.microsoft.com/office/drawing/2010/main" val="0"/>
              </a:ext>
            </a:extLst>
          </a:blip>
          <a:srcRect l="1045" r="1047" b="22221"/>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mn-MN" sz="5400" dirty="0" smtClean="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Сайнмэдээ гэж юу вэ?</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367854434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mn-MN" b="1" dirty="0" smtClean="0">
                <a:solidFill>
                  <a:srgbClr val="FFFF00"/>
                </a:solidFill>
                <a:latin typeface="Alan Den" charset="0"/>
                <a:ea typeface="ヒラギノ角ゴ Pro W3" charset="0"/>
                <a:cs typeface="ヒラギノ角ゴ Pro W3" charset="0"/>
              </a:rPr>
              <a:t>Бүрэн Сайнмэдээ</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81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sz="2800" b="0" dirty="0" smtClean="0">
                <a:solidFill>
                  <a:srgbClr val="FFFFFF"/>
                </a:solidFill>
                <a:effectLst>
                  <a:glow rad="152400">
                    <a:srgbClr val="000000">
                      <a:alpha val="99000"/>
                    </a:srgbClr>
                  </a:glow>
                </a:effectLst>
                <a:ea typeface="ヒラギノ角ゴ Pro W3" charset="0"/>
                <a:cs typeface="ヒラギノ角ゴ Pro W3" charset="0"/>
              </a:rPr>
              <a:t>“</a:t>
            </a:r>
            <a:r>
              <a:rPr lang="mn-MN" altLang="ja-JP" sz="2800" b="0" dirty="0" smtClean="0">
                <a:solidFill>
                  <a:srgbClr val="FFFFFF"/>
                </a:solidFill>
                <a:effectLst>
                  <a:glow rad="152400">
                    <a:srgbClr val="000000">
                      <a:alpha val="99000"/>
                    </a:srgbClr>
                  </a:glow>
                </a:effectLst>
                <a:ea typeface="ヒラギノ角ゴ Pro W3" charset="0"/>
                <a:cs typeface="ヒラギノ角ゴ Pro W3" charset="0"/>
              </a:rPr>
              <a:t>Христ бидний төлөө үхсэн</a:t>
            </a:r>
            <a:r>
              <a:rPr lang="en-US" sz="2800" b="0" dirty="0" smtClean="0">
                <a:solidFill>
                  <a:srgbClr val="FFFFFF"/>
                </a:solidFill>
                <a:effectLst>
                  <a:glow rad="152400">
                    <a:srgbClr val="000000">
                      <a:alpha val="99000"/>
                    </a:srgbClr>
                  </a:glow>
                </a:effectLst>
                <a:ea typeface="ヒラギノ角ゴ Pro W3" charset="0"/>
                <a:cs typeface="ヒラギノ角ゴ Pro W3" charset="0"/>
              </a:rPr>
              <a:t>…</a:t>
            </a:r>
            <a:r>
              <a:rPr lang="ru-RU" altLang="ja-JP" sz="2800" b="0" dirty="0" smtClean="0">
                <a:solidFill>
                  <a:srgbClr val="FFFFFF"/>
                </a:solidFill>
                <a:effectLst>
                  <a:glow rad="152400">
                    <a:srgbClr val="000000">
                      <a:alpha val="99000"/>
                    </a:srgbClr>
                  </a:glow>
                </a:effectLst>
                <a:ea typeface="ヒラギノ角ゴ Pro W3" charset="0"/>
                <a:cs typeface="ヒラギノ角ゴ Pro W3" charset="0"/>
              </a:rPr>
              <a:t>"</a:t>
            </a:r>
            <a:endParaRPr lang="en-US" sz="2800" b="0" dirty="0">
              <a:solidFill>
                <a:srgbClr val="FFFFFF"/>
              </a:solidFill>
              <a:effectLst>
                <a:glow rad="152400">
                  <a:srgbClr val="000000">
                    <a:alpha val="99000"/>
                  </a:srgbClr>
                </a:glow>
              </a:effectLst>
              <a:ea typeface="ヒラギノ角ゴ Pro W3" charset="0"/>
              <a:cs typeface="ヒラギノ角ゴ Pro W3" charset="0"/>
            </a:endParaRPr>
          </a:p>
        </p:txBody>
      </p:sp>
      <p:sp>
        <p:nvSpPr>
          <p:cNvPr id="7" name="TextBox 6"/>
          <p:cNvSpPr txBox="1">
            <a:spLocks noChangeArrowheads="1"/>
          </p:cNvSpPr>
          <p:nvPr/>
        </p:nvSpPr>
        <p:spPr bwMode="auto">
          <a:xfrm>
            <a:off x="2514600" y="6181726"/>
            <a:ext cx="3886200" cy="52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sz="2800" b="0" dirty="0" smtClean="0">
                <a:solidFill>
                  <a:srgbClr val="FFFFFF"/>
                </a:solidFill>
                <a:effectLst>
                  <a:glow rad="152400">
                    <a:srgbClr val="000000">
                      <a:alpha val="99000"/>
                    </a:srgbClr>
                  </a:glow>
                </a:effectLst>
                <a:ea typeface="ヒラギノ角ゴ Pro W3" charset="0"/>
                <a:cs typeface="ヒラギノ角ゴ Pro W3" charset="0"/>
              </a:rPr>
              <a:t>“</a:t>
            </a:r>
            <a:r>
              <a:rPr lang="mn-MN" altLang="ja-JP" sz="2800" b="0" dirty="0" smtClean="0">
                <a:solidFill>
                  <a:srgbClr val="FFFFFF"/>
                </a:solidFill>
                <a:effectLst>
                  <a:glow rad="152400">
                    <a:srgbClr val="000000">
                      <a:alpha val="99000"/>
                    </a:srgbClr>
                  </a:glow>
                </a:effectLst>
                <a:ea typeface="ヒラギノ角ゴ Pro W3" charset="0"/>
                <a:cs typeface="ヒラギノ角ゴ Pro W3" charset="0"/>
              </a:rPr>
              <a:t>Тэр оршуулагдсан</a:t>
            </a:r>
            <a:r>
              <a:rPr lang="en-US" sz="2800" b="0" dirty="0" smtClean="0">
                <a:solidFill>
                  <a:srgbClr val="FFFFFF"/>
                </a:solidFill>
                <a:effectLst>
                  <a:glow rad="152400">
                    <a:srgbClr val="000000">
                      <a:alpha val="99000"/>
                    </a:srgbClr>
                  </a:glow>
                </a:effectLst>
                <a:ea typeface="ヒラギノ角ゴ Pro W3" charset="0"/>
                <a:cs typeface="ヒラギノ角ゴ Pro W3" charset="0"/>
              </a:rPr>
              <a:t>…</a:t>
            </a:r>
            <a:r>
              <a:rPr lang="ru-RU" altLang="ja-JP" sz="2800" b="0" dirty="0" smtClean="0">
                <a:solidFill>
                  <a:srgbClr val="FFFFFF"/>
                </a:solidFill>
                <a:effectLst>
                  <a:glow rad="152400">
                    <a:srgbClr val="000000">
                      <a:alpha val="99000"/>
                    </a:srgbClr>
                  </a:glow>
                </a:effectLst>
                <a:ea typeface="ヒラギノ角ゴ Pro W3" charset="0"/>
                <a:cs typeface="ヒラギノ角ゴ Pro W3" charset="0"/>
              </a:rPr>
              <a:t>"</a:t>
            </a:r>
            <a:endParaRPr lang="en-US" sz="2800" b="0" dirty="0">
              <a:solidFill>
                <a:srgbClr val="FFFFFF"/>
              </a:solidFill>
              <a:effectLst>
                <a:glow rad="152400">
                  <a:srgbClr val="000000">
                    <a:alpha val="99000"/>
                  </a:srgbClr>
                </a:glow>
              </a:effectLst>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224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sz="2800" b="0" dirty="0" smtClean="0">
                <a:solidFill>
                  <a:srgbClr val="FFFFFF"/>
                </a:solidFill>
                <a:effectLst>
                  <a:glow rad="152400">
                    <a:srgbClr val="000000">
                      <a:alpha val="99000"/>
                    </a:srgbClr>
                  </a:glow>
                </a:effectLst>
                <a:ea typeface="ヒラギノ角ゴ Pro W3" charset="0"/>
                <a:cs typeface="ヒラギノ角ゴ Pro W3" charset="0"/>
              </a:rPr>
              <a:t>“</a:t>
            </a:r>
            <a:r>
              <a:rPr lang="mn-MN" altLang="ja-JP" sz="2800" b="0" dirty="0" smtClean="0">
                <a:solidFill>
                  <a:srgbClr val="FFFFFF"/>
                </a:solidFill>
                <a:effectLst>
                  <a:glow rad="152400">
                    <a:srgbClr val="000000">
                      <a:alpha val="99000"/>
                    </a:srgbClr>
                  </a:glow>
                </a:effectLst>
                <a:ea typeface="ヒラギノ角ゴ Pro W3" charset="0"/>
                <a:cs typeface="ヒラギノ角ゴ Pro W3" charset="0"/>
              </a:rPr>
              <a:t>Тэр үхлээс гурав дах өдрөө үхлээс амилсан</a:t>
            </a:r>
            <a:r>
              <a:rPr lang="en-US" sz="2800" b="0" dirty="0" smtClean="0">
                <a:solidFill>
                  <a:srgbClr val="FFFFFF"/>
                </a:solidFill>
                <a:effectLst>
                  <a:glow rad="152400">
                    <a:srgbClr val="000000">
                      <a:alpha val="99000"/>
                    </a:srgbClr>
                  </a:glow>
                </a:effectLst>
                <a:ea typeface="ヒラギノ角ゴ Pro W3" charset="0"/>
                <a:cs typeface="ヒラギノ角ゴ Pro W3" charset="0"/>
              </a:rPr>
              <a:t>…</a:t>
            </a:r>
            <a:r>
              <a:rPr lang="ru-RU" altLang="ja-JP" sz="2800" b="0" dirty="0" smtClean="0">
                <a:solidFill>
                  <a:srgbClr val="FFFFFF"/>
                </a:solidFill>
                <a:effectLst>
                  <a:glow rad="152400">
                    <a:srgbClr val="000000">
                      <a:alpha val="99000"/>
                    </a:srgbClr>
                  </a:glow>
                </a:effectLst>
                <a:ea typeface="ヒラギノ角ゴ Pro W3" charset="0"/>
                <a:cs typeface="ヒラギノ角ゴ Pro W3" charset="0"/>
              </a:rPr>
              <a:t>"</a:t>
            </a:r>
            <a:endParaRPr lang="en-US" sz="2800" b="0" dirty="0">
              <a:solidFill>
                <a:srgbClr val="FFFFFF"/>
              </a:solidFill>
              <a:effectLst>
                <a:glow rad="152400">
                  <a:srgbClr val="000000">
                    <a:alpha val="99000"/>
                  </a:srgbClr>
                </a:glow>
              </a:effectLst>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2800" b="0" i="1" dirty="0">
                <a:solidFill>
                  <a:srgbClr val="FFFFFF"/>
                </a:solidFill>
                <a:ea typeface="ヒラギノ角ゴ Pro W3" charset="0"/>
                <a:cs typeface="ヒラギノ角ゴ Pro W3" charset="0"/>
              </a:rPr>
              <a:t>1 </a:t>
            </a:r>
            <a:r>
              <a:rPr lang="mn-MN" sz="2800" b="0" i="1" dirty="0" smtClean="0">
                <a:solidFill>
                  <a:srgbClr val="FFFFFF"/>
                </a:solidFill>
                <a:ea typeface="ヒラギノ角ゴ Pro W3" charset="0"/>
                <a:cs typeface="ヒラギノ角ゴ Pro W3" charset="0"/>
              </a:rPr>
              <a:t>Кор</a:t>
            </a:r>
            <a:r>
              <a:rPr lang="en-US" sz="2800" b="0" i="1" dirty="0" smtClean="0">
                <a:solidFill>
                  <a:srgbClr val="FFFFFF"/>
                </a:solidFill>
                <a:ea typeface="ヒラギノ角ゴ Pro W3" charset="0"/>
                <a:cs typeface="ヒラギノ角ゴ Pro W3" charset="0"/>
              </a:rPr>
              <a:t>. </a:t>
            </a:r>
            <a:r>
              <a:rPr lang="en-US" sz="2800" b="0" i="1" dirty="0">
                <a:solidFill>
                  <a:srgbClr val="FFFFFF"/>
                </a:solidFill>
                <a:ea typeface="ヒラギノ角ゴ Pro W3" charset="0"/>
                <a:cs typeface="ヒラギノ角ゴ Pro W3" charset="0"/>
              </a:rPr>
              <a:t>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ru-RU" altLang="ja-JP" b="0" dirty="0" smtClean="0">
                <a:solidFill>
                  <a:srgbClr val="FFFFFF"/>
                </a:solidFill>
                <a:effectLst>
                  <a:glow rad="152400">
                    <a:srgbClr val="000000">
                      <a:alpha val="99000"/>
                    </a:srgbClr>
                  </a:glow>
                </a:effectLst>
                <a:ea typeface="ヒラギノ角ゴ Pro W3" charset="0"/>
                <a:cs typeface="ヒラギノ角ゴ Pro W3" charset="0"/>
              </a:rPr>
              <a:t>“</a:t>
            </a:r>
            <a:r>
              <a:rPr lang="mn-MN" altLang="ja-JP" b="0" dirty="0" smtClean="0">
                <a:solidFill>
                  <a:srgbClr val="FFFFFF"/>
                </a:solidFill>
                <a:effectLst>
                  <a:glow rad="152400">
                    <a:srgbClr val="000000">
                      <a:alpha val="99000"/>
                    </a:srgbClr>
                  </a:glow>
                </a:effectLst>
                <a:ea typeface="ヒラギノ角ゴ Pro W3" charset="0"/>
                <a:cs typeface="ヒラギノ角ゴ Pro W3" charset="0"/>
              </a:rPr>
              <a:t>Та нарт тунхагласан </a:t>
            </a:r>
            <a:r>
              <a:rPr lang="en-US" b="0" dirty="0" smtClean="0">
                <a:solidFill>
                  <a:srgbClr val="FFFFFF"/>
                </a:solidFill>
                <a:effectLst>
                  <a:glow rad="152400">
                    <a:srgbClr val="000000">
                      <a:alpha val="99000"/>
                    </a:srgbClr>
                  </a:glow>
                </a:effectLst>
                <a:ea typeface="ヒラギノ角ゴ Pro W3" charset="0"/>
                <a:cs typeface="ヒラギノ角ゴ Pro W3" charset="0"/>
              </a:rPr>
              <a:t>… </a:t>
            </a:r>
            <a:r>
              <a:rPr lang="mn-MN" b="0" dirty="0" smtClean="0">
                <a:solidFill>
                  <a:srgbClr val="FFFFFF"/>
                </a:solidFill>
                <a:effectLst>
                  <a:glow rad="152400">
                    <a:srgbClr val="000000">
                      <a:alpha val="99000"/>
                    </a:srgbClr>
                  </a:glow>
                </a:effectLst>
                <a:ea typeface="ヒラギノ角ゴ Pro W3" charset="0"/>
                <a:cs typeface="ヒラギノ角ゴ Pro W3" charset="0"/>
              </a:rPr>
              <a:t>Сайнмэдээгээ би та нарт</a:t>
            </a:r>
            <a:r>
              <a:rPr lang="en-US" b="0" dirty="0" smtClean="0">
                <a:solidFill>
                  <a:srgbClr val="FFFFFF"/>
                </a:solidFill>
                <a:effectLst>
                  <a:glow rad="152400">
                    <a:srgbClr val="000000">
                      <a:alpha val="99000"/>
                    </a:srgbClr>
                  </a:glow>
                </a:effectLst>
                <a:ea typeface="ヒラギノ角ゴ Pro W3" charset="0"/>
                <a:cs typeface="ヒラギノ角ゴ Pro W3" charset="0"/>
              </a:rPr>
              <a:t> [</a:t>
            </a:r>
            <a:r>
              <a:rPr lang="mn-MN" b="0" dirty="0" smtClean="0">
                <a:solidFill>
                  <a:srgbClr val="FFFFFF"/>
                </a:solidFill>
                <a:effectLst>
                  <a:glow rad="152400">
                    <a:srgbClr val="000000">
                      <a:alpha val="99000"/>
                    </a:srgbClr>
                  </a:glow>
                </a:effectLst>
                <a:ea typeface="ヒラギノ角ゴ Pro W3" charset="0"/>
                <a:cs typeface="ヒラギノ角ゴ Pro W3" charset="0"/>
              </a:rPr>
              <a:t>Сайнмэдээ</a:t>
            </a:r>
            <a:r>
              <a:rPr lang="en-US" b="0" dirty="0" smtClean="0">
                <a:solidFill>
                  <a:srgbClr val="FFFFFF"/>
                </a:solidFill>
                <a:effectLst>
                  <a:glow rad="152400">
                    <a:srgbClr val="000000">
                      <a:alpha val="99000"/>
                    </a:srgbClr>
                  </a:glow>
                </a:effectLst>
                <a:ea typeface="ヒラギノ角ゴ Pro W3" charset="0"/>
                <a:cs typeface="ヒラギノ角ゴ Pro W3" charset="0"/>
              </a:rPr>
              <a:t>] </a:t>
            </a:r>
            <a:r>
              <a:rPr lang="en-US" b="0" dirty="0">
                <a:solidFill>
                  <a:srgbClr val="FFFFFF"/>
                </a:solidFill>
                <a:effectLst>
                  <a:glow rad="152400">
                    <a:srgbClr val="000000">
                      <a:alpha val="99000"/>
                    </a:srgbClr>
                  </a:glow>
                </a:effectLst>
                <a:ea typeface="ヒラギノ角ゴ Pro W3" charset="0"/>
                <a:cs typeface="ヒラギノ角ゴ Pro W3" charset="0"/>
              </a:rPr>
              <a:t/>
            </a:r>
            <a:br>
              <a:rPr lang="en-US" b="0" dirty="0">
                <a:solidFill>
                  <a:srgbClr val="FFFFFF"/>
                </a:solidFill>
                <a:effectLst>
                  <a:glow rad="152400">
                    <a:srgbClr val="000000">
                      <a:alpha val="99000"/>
                    </a:srgbClr>
                  </a:glow>
                </a:effectLst>
                <a:ea typeface="ヒラギノ角ゴ Pro W3" charset="0"/>
                <a:cs typeface="ヒラギノ角ゴ Pro W3" charset="0"/>
              </a:rPr>
            </a:br>
            <a:r>
              <a:rPr lang="mn-MN" b="0" dirty="0" smtClean="0">
                <a:solidFill>
                  <a:srgbClr val="FFFFFF"/>
                </a:solidFill>
                <a:effectLst>
                  <a:glow rad="152400">
                    <a:srgbClr val="000000">
                      <a:alpha val="99000"/>
                    </a:srgbClr>
                  </a:glow>
                </a:effectLst>
                <a:ea typeface="ヒラギノ角ゴ Pro W3" charset="0"/>
                <a:cs typeface="ヒラギノ角ゴ Pro W3" charset="0"/>
              </a:rPr>
              <a:t>мэдүүлье</a:t>
            </a:r>
            <a:r>
              <a:rPr lang="en-US" b="0" dirty="0" smtClean="0">
                <a:solidFill>
                  <a:srgbClr val="FFFFFF"/>
                </a:solidFill>
                <a:effectLst>
                  <a:glow rad="152400">
                    <a:srgbClr val="000000">
                      <a:alpha val="99000"/>
                    </a:srgbClr>
                  </a:glow>
                </a:effectLst>
                <a:ea typeface="ヒラギノ角ゴ Pro W3" charset="0"/>
                <a:cs typeface="ヒラギノ角ゴ Pro W3" charset="0"/>
              </a:rPr>
              <a:t>…</a:t>
            </a:r>
            <a:r>
              <a:rPr lang="ru-RU" altLang="ja-JP" b="0" dirty="0" smtClean="0">
                <a:solidFill>
                  <a:srgbClr val="FFFFFF"/>
                </a:solidFill>
                <a:effectLst>
                  <a:glow rad="152400">
                    <a:srgbClr val="000000">
                      <a:alpha val="99000"/>
                    </a:srgbClr>
                  </a:glow>
                </a:effectLst>
                <a:ea typeface="ヒラギノ角ゴ Pro W3" charset="0"/>
                <a:cs typeface="ヒラギノ角ゴ Pro W3" charset="0"/>
              </a:rPr>
              <a:t>"</a:t>
            </a:r>
            <a:endParaRPr lang="en-US" b="0" dirty="0">
              <a:solidFill>
                <a:srgbClr val="FFFFFF"/>
              </a:solidFill>
              <a:effectLst>
                <a:glow rad="152400">
                  <a:srgbClr val="000000">
                    <a:alpha val="99000"/>
                  </a:srgbClr>
                </a:glow>
              </a:effectLst>
              <a:ea typeface="ヒラギノ角ゴ Pro W3" charset="0"/>
              <a:cs typeface="ヒラギノ角ゴ Pro W3" charset="0"/>
            </a:endParaRPr>
          </a:p>
        </p:txBody>
      </p:sp>
    </p:spTree>
    <p:extLst>
      <p:ext uri="{BB962C8B-B14F-4D97-AF65-F5344CB8AC3E}">
        <p14:creationId xmlns:p14="http://schemas.microsoft.com/office/powerpoint/2010/main" val="2299829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eaLnBrk="0" hangingPunct="0"/>
            <a:endParaRPr lang="en-US">
              <a:solidFill>
                <a:srgbClr val="000000"/>
              </a:solidFill>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mn-MN" sz="5400" b="1" i="1" dirty="0" smtClean="0">
                <a:solidFill>
                  <a:schemeClr val="bg1"/>
                </a:solidFill>
                <a:latin typeface="Apple Chancery" charset="0"/>
                <a:ea typeface="ヒラギノ角ゴ Pro W3" charset="0"/>
                <a:cs typeface="Apple Chancery" charset="0"/>
              </a:rPr>
              <a:t>Ялгаа нь юу вэ</a:t>
            </a:r>
            <a:r>
              <a:rPr lang="en-US" sz="5400" b="1" i="1" dirty="0" smtClean="0">
                <a:solidFill>
                  <a:schemeClr val="bg1"/>
                </a:solidFill>
                <a:latin typeface="Apple Chancery" charset="0"/>
                <a:ea typeface="ヒラギノ角ゴ Pro W3" charset="0"/>
                <a:cs typeface="Apple Chancery" charset="0"/>
              </a:rPr>
              <a:t>?</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336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mn-MN" sz="5400" b="1" i="1" dirty="0" smtClean="0">
                <a:solidFill>
                  <a:schemeClr val="bg1"/>
                </a:solidFill>
                <a:latin typeface="Apple Chancery" charset="0"/>
                <a:ea typeface="ヒラギノ角ゴ Pro W3" charset="0"/>
                <a:cs typeface="Apple Chancery" charset="0"/>
              </a:rPr>
              <a:t>Ялгаа нь юу вэ</a:t>
            </a:r>
            <a:r>
              <a:rPr lang="en-US" sz="5400" b="1" i="1" dirty="0" smtClean="0">
                <a:solidFill>
                  <a:schemeClr val="bg1"/>
                </a:solidFill>
                <a:latin typeface="Apple Chancery" charset="0"/>
                <a:ea typeface="ヒラギノ角ゴ Pro W3" charset="0"/>
                <a:cs typeface="Apple Chancery" charset="0"/>
              </a:rPr>
              <a:t>?</a:t>
            </a:r>
            <a:endParaRPr lang="en-US" sz="5400" b="1" i="1" dirty="0">
              <a:solidFill>
                <a:schemeClr val="bg1"/>
              </a:solidFill>
              <a:latin typeface="Apple Chancery" charset="0"/>
              <a:ea typeface="Apple Chancery"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016736"/>
          </a:xfrm>
          <a:prstGeom prst="rect">
            <a:avLst/>
          </a:prstGeom>
          <a:noFill/>
          <a:ln w="9525">
            <a:noFill/>
            <a:miter lim="800000"/>
            <a:headEnd/>
            <a:tailEnd/>
          </a:ln>
          <a:effectLst>
            <a:outerShdw blurRad="50800" dist="35921" dir="2700000" algn="ctr" rotWithShape="0">
              <a:srgbClr val="000000">
                <a:alpha val="42999"/>
              </a:srgbClr>
            </a:outerShdw>
          </a:effectLst>
        </p:spPr>
        <p:txBody>
          <a:bodyPr wrap="square" lIns="91416" tIns="45709" rIns="91416" bIns="45709">
            <a:spAutoFit/>
          </a:bodyPr>
          <a:lstStyle/>
          <a:p>
            <a:pPr eaLnBrk="0" hangingPunct="0">
              <a:defRPr/>
            </a:pPr>
            <a:r>
              <a:rPr lang="ru-RU" sz="2000" b="1" baseline="30000" dirty="0" smtClean="0">
                <a:solidFill>
                  <a:srgbClr val="FFFFFF"/>
                </a:solidFill>
                <a:latin typeface="Arial" charset="0"/>
                <a:ea typeface="ヒラギノ角ゴ Pro W3" charset="-128"/>
                <a:cs typeface="ヒラギノ角ゴ Pro W3" charset="-128"/>
              </a:rPr>
              <a:t>"</a:t>
            </a:r>
            <a:r>
              <a:rPr lang="mn-MN" sz="2000" b="1" dirty="0" smtClean="0">
                <a:solidFill>
                  <a:srgbClr val="FFFFFF"/>
                </a:solidFill>
              </a:rPr>
              <a:t>Тэрээр </a:t>
            </a:r>
            <a:r>
              <a:rPr lang="mn-MN" sz="2000" b="1" dirty="0" smtClean="0">
                <a:solidFill>
                  <a:srgbClr val="FFFFFF"/>
                </a:solidFill>
              </a:rPr>
              <a:t>Кефт, дараа нь өнөөх арван хоёрт үзэгдэв. 6Үүний дараа Тэр таван зуу гаруй ах дүү нарт нэг мөчид үзэгдсэн бөгөөд одоо болтол тэдний олонх нь амьд байна. Харин зарим нь нойрсжээ. 7Дараа нь Тэр Иаковд, тэгээд бүх элч нарт үзэгдсэн.</a:t>
            </a:r>
            <a:endParaRPr lang="en-US" sz="2000" b="1" dirty="0">
              <a:solidFill>
                <a:srgbClr val="FFFFFF"/>
              </a:solidFill>
              <a:latin typeface="Arial" charset="0"/>
              <a:ea typeface="ヒラギノ角ゴ Pro W3" charset="-128"/>
              <a:cs typeface="ヒラギノ角ゴ Pro W3" charset="-128"/>
            </a:endParaRPr>
          </a:p>
        </p:txBody>
      </p:sp>
      <p:sp>
        <p:nvSpPr>
          <p:cNvPr id="6"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2800" b="0" i="1" dirty="0">
                <a:solidFill>
                  <a:srgbClr val="FFFFFF"/>
                </a:solidFill>
                <a:ea typeface="ヒラギノ角ゴ Pro W3" charset="0"/>
                <a:cs typeface="ヒラギノ角ゴ Pro W3" charset="0"/>
              </a:rPr>
              <a:t>1 </a:t>
            </a:r>
            <a:r>
              <a:rPr lang="mn-MN" sz="2800" b="0" i="1" dirty="0" smtClean="0">
                <a:solidFill>
                  <a:srgbClr val="FFFFFF"/>
                </a:solidFill>
                <a:ea typeface="ヒラギノ角ゴ Pro W3" charset="0"/>
                <a:cs typeface="ヒラギノ角ゴ Pro W3" charset="0"/>
              </a:rPr>
              <a:t>Кор</a:t>
            </a:r>
            <a:r>
              <a:rPr lang="en-US" sz="2800" b="0" i="1" dirty="0" smtClean="0">
                <a:solidFill>
                  <a:srgbClr val="FFFFFF"/>
                </a:solidFill>
                <a:ea typeface="ヒラギノ角ゴ Pro W3" charset="0"/>
                <a:cs typeface="ヒラギノ角ゴ Pro W3" charset="0"/>
              </a:rPr>
              <a:t>. </a:t>
            </a:r>
            <a:r>
              <a:rPr lang="en-US" sz="2800" b="0" i="1" dirty="0">
                <a:solidFill>
                  <a:srgbClr val="FFFFFF"/>
                </a:solidFill>
                <a:ea typeface="ヒラギノ角ゴ Pro W3" charset="0"/>
                <a:cs typeface="ヒラギノ角ゴ Pro W3" charset="0"/>
              </a:rPr>
              <a:t>15</a:t>
            </a:r>
            <a:r>
              <a:rPr lang="en-US" sz="2800" b="0" i="1" dirty="0" smtClean="0">
                <a:solidFill>
                  <a:srgbClr val="FFFFFF"/>
                </a:solidFill>
                <a:ea typeface="ヒラギノ角ゴ Pro W3" charset="0"/>
                <a:cs typeface="ヒラギノ角ゴ Pro W3" charset="0"/>
              </a:rPr>
              <a:t>:5-7</a:t>
            </a:r>
            <a:endParaRPr lang="en-US" sz="2800" b="0" i="1" dirty="0">
              <a:solidFill>
                <a:srgbClr val="FFFFFF"/>
              </a:solidFill>
              <a:ea typeface="ヒラギノ角ゴ Pro W3" charset="0"/>
              <a:cs typeface="ヒラギノ角ゴ Pro W3" charset="0"/>
            </a:endParaRPr>
          </a:p>
        </p:txBody>
      </p:sp>
    </p:spTree>
    <p:extLst>
      <p:ext uri="{BB962C8B-B14F-4D97-AF65-F5344CB8AC3E}">
        <p14:creationId xmlns:p14="http://schemas.microsoft.com/office/powerpoint/2010/main" val="2785619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2" y="609600"/>
            <a:ext cx="6894512" cy="6096000"/>
          </a:xfrm>
        </p:spPr>
        <p:txBody>
          <a:bodyPr/>
          <a:lstStyle/>
          <a:p>
            <a:pPr rtl="0" fontAlgn="base"/>
            <a:r>
              <a:rPr lang="mn-MN" sz="11500" b="1" kern="1200" dirty="0" smtClean="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rPr>
              <a:t>Амилсан Христ</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78911306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a:extLst/>
        </p:spPr>
        <p:txBody>
          <a:bodyPr/>
          <a:lstStyle/>
          <a:p>
            <a:pPr>
              <a:defRPr/>
            </a:pPr>
            <a:r>
              <a:rPr lang="mn-MN" sz="3200" b="1" dirty="0" smtClean="0">
                <a:effectLst>
                  <a:glow rad="127000">
                    <a:schemeClr val="tx1"/>
                  </a:glow>
                </a:effectLst>
                <a:latin typeface="Arial" charset="0"/>
                <a:ea typeface="ＭＳ Ｐゴシック" charset="0"/>
                <a:cs typeface="ＭＳ Ｐゴシック" charset="0"/>
              </a:rPr>
              <a:t>Цэвэр сайнмэдээг танилцуулахын тулд та юуг хуваалцах ёстой вэ?</a:t>
            </a:r>
            <a:endParaRPr lang="en-US" sz="32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mn-MN" sz="3200" b="1" u="sng" dirty="0" smtClean="0">
                <a:solidFill>
                  <a:srgbClr val="FFFFFF"/>
                </a:solidFill>
                <a:effectLst>
                  <a:glow rad="127000">
                    <a:srgbClr val="000000"/>
                  </a:glow>
                </a:effectLst>
                <a:latin typeface="Arial" charset="0"/>
                <a:ea typeface="ＭＳ Ｐゴシック" charset="0"/>
                <a:cs typeface="ＭＳ Ｐゴシック" charset="0"/>
              </a:rPr>
              <a:t>Бидний асуудал</a:t>
            </a:r>
            <a:endParaRPr lang="en-US" sz="3200" b="1" u="sng" dirty="0" smtClean="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1.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Бид ариун Бурханы эсрэг нүгэл үйлдсэн</a:t>
            </a:r>
            <a:endParaRPr lang="en-US" sz="3200" b="1" dirty="0" smtClean="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2.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Бидний нүгэл үхлийг авчирсан.</a:t>
            </a:r>
            <a:endParaRPr lang="en-US" sz="3200" b="1" dirty="0" smtClean="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mn-MN" sz="3200" b="1" u="sng" dirty="0" smtClean="0">
                <a:solidFill>
                  <a:srgbClr val="FFFFFF"/>
                </a:solidFill>
                <a:effectLst>
                  <a:glow rad="127000">
                    <a:srgbClr val="000000"/>
                  </a:glow>
                </a:effectLst>
                <a:latin typeface="Arial" charset="0"/>
                <a:ea typeface="ＭＳ Ｐゴシック" charset="0"/>
                <a:cs typeface="ＭＳ Ｐゴシック" charset="0"/>
              </a:rPr>
              <a:t>Бурханы шийдэл</a:t>
            </a:r>
            <a:endParaRPr lang="en-US" sz="3200" b="1" u="sng" dirty="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3.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Есүс Христ дотор Бурхан Хүн болсон.</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4.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Есүс загалмай дээр Орлуулалт болсон.</a:t>
            </a:r>
          </a:p>
          <a:p>
            <a:pPr algn="l" defTabSz="457200">
              <a:defRPr/>
            </a:pPr>
            <a:r>
              <a:rPr lang="mn-MN" sz="3200" b="1" u="sng" dirty="0" smtClean="0">
                <a:solidFill>
                  <a:srgbClr val="FFFFFF"/>
                </a:solidFill>
                <a:effectLst>
                  <a:glow rad="127000">
                    <a:srgbClr val="000000"/>
                  </a:glow>
                </a:effectLst>
                <a:latin typeface="Arial" charset="0"/>
                <a:ea typeface="ＭＳ Ｐゴシック" charset="0"/>
                <a:cs typeface="ＭＳ Ｐゴシック" charset="0"/>
              </a:rPr>
              <a:t>Бидний үүрэг хариуцлага бол адил</a:t>
            </a:r>
            <a:r>
              <a:rPr lang="en-US" sz="3200" b="1" u="sng" dirty="0" smtClean="0">
                <a:solidFill>
                  <a:srgbClr val="FFFFFF"/>
                </a:solidFill>
                <a:effectLst>
                  <a:glow rad="127000">
                    <a:srgbClr val="000000"/>
                  </a:glow>
                </a:effectLst>
                <a:latin typeface="Arial" charset="0"/>
                <a:ea typeface="ＭＳ Ｐゴシック" charset="0"/>
                <a:cs typeface="ＭＳ Ｐゴシック" charset="0"/>
              </a:rPr>
              <a:t>:</a:t>
            </a:r>
          </a:p>
          <a:p>
            <a:pPr marL="446088" indent="-446088" algn="l" defTabSz="4572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5.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Итгэ </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найд, итгэлтэй бай</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Христийн үхэл</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оршуулга</a:t>
            </a:r>
            <a:r>
              <a:rPr lang="en-US" sz="3200" b="1" dirty="0" smtClean="0">
                <a:solidFill>
                  <a:srgbClr val="FFFFFF"/>
                </a:solidFill>
                <a:effectLst>
                  <a:glow rad="127000">
                    <a:srgbClr val="000000"/>
                  </a:glow>
                </a:effectLst>
                <a:latin typeface="Arial" charset="0"/>
                <a:ea typeface="ＭＳ Ｐゴシック" charset="0"/>
                <a:cs typeface="ＭＳ Ｐゴシック" charset="0"/>
              </a:rPr>
              <a:t> </a:t>
            </a:r>
            <a:r>
              <a:rPr lang="mn-MN" sz="3200" b="1" dirty="0" smtClean="0">
                <a:solidFill>
                  <a:srgbClr val="FFFFFF"/>
                </a:solidFill>
                <a:effectLst>
                  <a:glow rad="127000">
                    <a:srgbClr val="000000"/>
                  </a:glow>
                </a:effectLst>
                <a:latin typeface="Arial" charset="0"/>
                <a:ea typeface="ＭＳ Ｐゴシック" charset="0"/>
                <a:cs typeface="ＭＳ Ｐゴシック" charset="0"/>
              </a:rPr>
              <a:t>ба амилалт гэмийн уучлалд</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n-MN" sz="3200" b="1" i="1" dirty="0" smtClean="0">
                <a:solidFill>
                  <a:srgbClr val="FFFFFF"/>
                </a:solidFill>
                <a:effectLst>
                  <a:glow rad="127000">
                    <a:srgbClr val="000000"/>
                  </a:glow>
                </a:effectLst>
                <a:latin typeface="Arial" charset="0"/>
                <a:ea typeface="ＭＳ Ｐゴシック" charset="0"/>
                <a:cs typeface="ＭＳ Ｐゴシック" charset="0"/>
              </a:rPr>
              <a:t>Зөвхөн итгэлээр зөвхөн Христ дотор</a:t>
            </a:r>
            <a:r>
              <a:rPr lang="en-US" sz="3200" b="1" i="1" dirty="0" smtClean="0">
                <a:solidFill>
                  <a:srgbClr val="FFFFFF"/>
                </a:solidFill>
                <a:effectLst>
                  <a:glow rad="127000">
                    <a:srgbClr val="000000"/>
                  </a:glow>
                </a:effectLst>
                <a:latin typeface="Arial" charset="0"/>
                <a:ea typeface="ＭＳ Ｐゴシック" charset="0"/>
                <a:cs typeface="ＭＳ Ｐゴシック" charset="0"/>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72-73</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03007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Substitution View</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1864" y="167483"/>
            <a:ext cx="9087787" cy="6467475"/>
          </a:xfrm>
          <a:prstGeom prst="rect">
            <a:avLst/>
          </a:prstGeom>
        </p:spPr>
      </p:pic>
    </p:spTree>
    <p:extLst>
      <p:ext uri="{BB962C8B-B14F-4D97-AF65-F5344CB8AC3E}">
        <p14:creationId xmlns:p14="http://schemas.microsoft.com/office/powerpoint/2010/main" val="308936899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mn-MN" b="1" dirty="0" smtClean="0">
                <a:solidFill>
                  <a:schemeClr val="tx2"/>
                </a:solidFill>
                <a:effectLst>
                  <a:glow rad="127000">
                    <a:schemeClr val="bg1"/>
                  </a:glow>
                </a:effectLst>
                <a:latin typeface="Arial" charset="0"/>
                <a:ea typeface="ＭＳ Ｐゴシック" charset="0"/>
                <a:cs typeface="ＭＳ Ｐゴシック" charset="0"/>
              </a:rPr>
              <a:t>Ялын Орлуулалт</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smtClean="0">
                <a:solidFill>
                  <a:srgbClr val="000000"/>
                </a:solidFill>
                <a:effectLst>
                  <a:glow rad="127000">
                    <a:srgbClr val="FFFFFF"/>
                  </a:glow>
                </a:effectLst>
                <a:latin typeface="Arial" charset="0"/>
                <a:ea typeface="ＭＳ Ｐゴシック" charset="0"/>
                <a:cs typeface="ＭＳ Ｐゴシック" charset="0"/>
              </a:rPr>
              <a:t>“</a:t>
            </a:r>
            <a:r>
              <a:rPr lang="mn-MN" sz="3600" b="1" dirty="0" smtClean="0">
                <a:solidFill>
                  <a:srgbClr val="000000"/>
                </a:solidFill>
                <a:effectLst>
                  <a:glow rad="127000">
                    <a:srgbClr val="FFFFFF"/>
                  </a:glow>
                </a:effectLst>
                <a:latin typeface="Arial" charset="0"/>
                <a:ea typeface="ＭＳ Ｐゴシック" charset="0"/>
                <a:cs typeface="ＭＳ Ｐゴシック" charset="0"/>
              </a:rPr>
              <a:t>Хүмүүст өгөгдөх ёстой байсан гэмийн шийтгэлийг гэмгүй Христ өөр дээрээ үүрсэн.</a:t>
            </a:r>
            <a:r>
              <a:rPr lang="en-US" sz="3600" b="1" dirty="0" smtClean="0">
                <a:solidFill>
                  <a:srgbClr val="000000"/>
                </a:solidFill>
                <a:effectLst>
                  <a:glow rad="127000">
                    <a:srgbClr val="FFFFFF"/>
                  </a:glow>
                </a:effectLst>
                <a:latin typeface="Arial" charset="0"/>
                <a:ea typeface="ＭＳ Ｐゴシック" charset="0"/>
                <a:cs typeface="ＭＳ Ｐゴシック" charset="0"/>
              </a:rPr>
              <a:t> </a:t>
            </a:r>
            <a:r>
              <a:rPr lang="ru-RU" sz="3600" b="1" dirty="0" smtClean="0">
                <a:solidFill>
                  <a:srgbClr val="000000"/>
                </a:solidFill>
                <a:effectLst>
                  <a:glow rad="127000">
                    <a:srgbClr val="FFFFFF"/>
                  </a:glow>
                </a:effectLst>
                <a:latin typeface="Arial" charset="0"/>
                <a:ea typeface="ＭＳ Ｐゴシック" charset="0"/>
                <a:cs typeface="ＭＳ Ｐゴシック" charset="0"/>
              </a:rPr>
              <a:t>"</a:t>
            </a:r>
            <a:endParaRPr lang="en-US" sz="3600" b="1" dirty="0" smtClean="0">
              <a:solidFill>
                <a:srgbClr val="000000"/>
              </a:solidFill>
              <a:effectLst>
                <a:glow rad="127000">
                  <a:srgbClr val="FFFFFF"/>
                </a:glow>
              </a:effectLst>
              <a:latin typeface="Arial" charset="0"/>
              <a:ea typeface="ＭＳ Ｐゴシック" charset="0"/>
              <a:cs typeface="ＭＳ Ｐゴシック" charset="0"/>
            </a:endParaRPr>
          </a:p>
          <a:p>
            <a:pPr defTabSz="457200">
              <a:defRPr/>
            </a:pPr>
            <a:endParaRPr lang="en-US" sz="3600" b="1" dirty="0">
              <a:solidFill>
                <a:srgbClr val="000000"/>
              </a:solidFill>
              <a:effectLst>
                <a:glow rad="127000">
                  <a:srgbClr val="FFFFFF"/>
                </a:glow>
              </a:effectLst>
              <a:latin typeface="Arial" charset="0"/>
              <a:ea typeface="ＭＳ Ｐゴシック" charset="0"/>
              <a:cs typeface="ＭＳ Ｐゴシック" charset="0"/>
            </a:endParaRPr>
          </a:p>
          <a:p>
            <a:pPr defTabSz="457200">
              <a:defRPr/>
            </a:pPr>
            <a:r>
              <a:rPr lang="en-US" sz="2000" b="1" dirty="0" smtClean="0">
                <a:solidFill>
                  <a:srgbClr val="000000"/>
                </a:solidFill>
                <a:effectLst>
                  <a:glow rad="127000">
                    <a:srgbClr val="FFFFFF"/>
                  </a:glow>
                </a:effectLst>
                <a:latin typeface="Arial" charset="0"/>
                <a:ea typeface="ＭＳ Ｐゴシック" charset="0"/>
                <a:cs typeface="ＭＳ Ｐゴシック" charset="0"/>
              </a:rPr>
              <a:t>—Ryrie, </a:t>
            </a:r>
            <a:r>
              <a:rPr lang="en-US" sz="2000" b="1" i="1" dirty="0" smtClean="0">
                <a:solidFill>
                  <a:srgbClr val="000000"/>
                </a:solidFill>
                <a:effectLst>
                  <a:glow rad="127000">
                    <a:srgbClr val="FFFFFF"/>
                  </a:glow>
                </a:effectLst>
                <a:latin typeface="Arial" charset="0"/>
                <a:ea typeface="ＭＳ Ｐゴシック" charset="0"/>
                <a:cs typeface="ＭＳ Ｐゴシック" charset="0"/>
              </a:rPr>
              <a:t>Basic Theology</a:t>
            </a:r>
            <a:r>
              <a:rPr lang="en-US" sz="2000" b="1" dirty="0" smtClean="0">
                <a:solidFill>
                  <a:srgbClr val="000000"/>
                </a:solidFill>
                <a:effectLst>
                  <a:glow rad="127000">
                    <a:srgbClr val="FFFFFF"/>
                  </a:glow>
                </a:effectLst>
                <a:latin typeface="Arial" charset="0"/>
                <a:ea typeface="ＭＳ Ｐゴシック" charset="0"/>
                <a:cs typeface="ＭＳ Ｐゴシック" charset="0"/>
              </a:rPr>
              <a:t>, 356</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359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w="9525">
            <a:noFill/>
            <a:miter lim="800000"/>
            <a:headEnd/>
            <a:tailEnd/>
          </a:ln>
        </p:spPr>
      </p:pic>
      <p:sp>
        <p:nvSpPr>
          <p:cNvPr id="25702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mn-MN" sz="4800" b="1" dirty="0" smtClean="0">
                <a:ea typeface="ＭＳ Ｐゴシック" charset="-128"/>
                <a:cs typeface="ＭＳ Ｐゴシック" charset="-128"/>
              </a:rPr>
              <a:t>Есүсийн үхэл бидний нүглийн төлбөрийг төлсөн</a:t>
            </a:r>
            <a:r>
              <a:rPr lang="en-US" sz="4800" b="1" dirty="0" smtClean="0">
                <a:ea typeface="ＭＳ Ｐゴシック" charset="-128"/>
                <a:cs typeface="ＭＳ Ｐゴシック" charset="-128"/>
              </a:rPr>
              <a:t> </a:t>
            </a:r>
            <a:endParaRPr lang="en-US" sz="4800" dirty="0">
              <a:ea typeface="ＭＳ Ｐゴシック" charset="-128"/>
              <a:cs typeface="ＭＳ Ｐゴシック" charset="-128"/>
            </a:endParaRPr>
          </a:p>
        </p:txBody>
      </p:sp>
    </p:spTree>
    <p:extLst>
      <p:ext uri="{BB962C8B-B14F-4D97-AF65-F5344CB8AC3E}">
        <p14:creationId xmlns:p14="http://schemas.microsoft.com/office/powerpoint/2010/main" val="363621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9468</TotalTime>
  <Words>5681</Words>
  <Application>Microsoft Macintosh PowerPoint</Application>
  <PresentationFormat>On-screen Show (4:3)</PresentationFormat>
  <Paragraphs>779</Paragraphs>
  <Slides>125</Slides>
  <Notes>89</Notes>
  <HiddenSlides>6</HiddenSlides>
  <MMClips>0</MMClips>
  <ScaleCrop>false</ScaleCrop>
  <HeadingPairs>
    <vt:vector size="4" baseType="variant">
      <vt:variant>
        <vt:lpstr>Theme</vt:lpstr>
      </vt:variant>
      <vt:variant>
        <vt:i4>22</vt:i4>
      </vt:variant>
      <vt:variant>
        <vt:lpstr>Slide Titles</vt:lpstr>
      </vt:variant>
      <vt:variant>
        <vt:i4>125</vt:i4>
      </vt:variant>
    </vt:vector>
  </HeadingPairs>
  <TitlesOfParts>
    <vt:vector size="147" baseType="lpstr">
      <vt:lpstr>Strategic</vt:lpstr>
      <vt:lpstr>1_Default Design</vt:lpstr>
      <vt:lpstr>1_Blank Presentation</vt:lpstr>
      <vt:lpstr>Office Theme</vt:lpstr>
      <vt:lpstr>Shimmer</vt:lpstr>
      <vt:lpstr>10_Blank Presentation</vt:lpstr>
      <vt:lpstr>2_Orbit</vt:lpstr>
      <vt:lpstr>49_Blank Presentation</vt:lpstr>
      <vt:lpstr>8_Blank Presentation</vt:lpstr>
      <vt:lpstr>1_Slit</vt:lpstr>
      <vt:lpstr>1_Capsules</vt:lpstr>
      <vt:lpstr>2_Beam</vt:lpstr>
      <vt:lpstr>Candybar</vt:lpstr>
      <vt:lpstr>1_Soaring</vt:lpstr>
      <vt:lpstr>2_Soaring</vt:lpstr>
      <vt:lpstr>Ocean</vt:lpstr>
      <vt:lpstr>Beam</vt:lpstr>
      <vt:lpstr>Orbit</vt:lpstr>
      <vt:lpstr>1_Stream</vt:lpstr>
      <vt:lpstr>1_Strategic</vt:lpstr>
      <vt:lpstr>Stream</vt:lpstr>
      <vt:lpstr>Default Design</vt:lpstr>
      <vt:lpstr>ИУДА</vt:lpstr>
      <vt:lpstr>ШГ Номнууд дах Бүлгүүд</vt:lpstr>
      <vt:lpstr>ШГ-ний Ил Захидлууд дах Ишлэлүүд</vt:lpstr>
      <vt:lpstr>PowerPoint Presentation</vt:lpstr>
      <vt:lpstr>Та Тэмцэгч үү?</vt:lpstr>
      <vt:lpstr>Тэрс үзэлтнүүд өөрийн нэрийн хуудсаа зүүгээд явдаггүй</vt:lpstr>
      <vt:lpstr>Тэрс үзэлтнүүд Дотроос Устгаж Хөнөөдөг</vt:lpstr>
      <vt:lpstr>Тэрс Үзэлтний Ном</vt:lpstr>
      <vt:lpstr>Хэн нь тэрс үзэлтэн бэ? </vt:lpstr>
      <vt:lpstr>Яагаад эдгээр хүмүүс чухал байна вэ?</vt:lpstr>
      <vt:lpstr>PowerPoint Presentation</vt:lpstr>
      <vt:lpstr>PowerPoint Presentation</vt:lpstr>
      <vt:lpstr>Дүр эсгэгч нарын эсрэг итгэлээ хэрхэн хамгаалах вэ?</vt:lpstr>
      <vt:lpstr>ИУДА</vt:lpstr>
      <vt:lpstr>PowerPoint Presentation</vt:lpstr>
      <vt:lpstr>PowerPoint Presentation</vt:lpstr>
      <vt:lpstr>PowerPoint Presentation</vt:lpstr>
      <vt:lpstr>Есүсийн Гэр Бүл</vt:lpstr>
      <vt:lpstr>Дүр эсгэгч нарын эсрэг итгэлээ хэрхэн хамгаалах вэ?</vt:lpstr>
      <vt:lpstr>I. Ариун хүмүүсийг Батал  (1-2).</vt:lpstr>
      <vt:lpstr>"Есүс Христийн боол, Иаковын дүү Иуда би дуудагдсан хүмүүс буюу Эцэг Бурханд хайрлагдан, Есүс Христэд хамгаалагдсан та бүгдэд илгээв. 2 Өршөөл, амар тайван, хайр нь та нарт улам арвин болохыг ерөөе." (Иуда 1-2).</vt:lpstr>
      <vt:lpstr>Дүр эсгэгч нарын эсрэг итгэлээ хэрхэн хамгаалах вэ?</vt:lpstr>
      <vt:lpstr>II. Дайснаа Ялгаж Тань  (3-16).</vt:lpstr>
      <vt:lpstr>"Хайртууд аа, би та нарт бидний хамтын нийтлэг авралын тухай бичье хэмээн бүхий л хичээл зүтгэл гаргаж байхдаа, ариун хүмүүст нэгэнт бүрмөсөн тушаагдсан итгэлийн төлөө тэмцэхийг ятган бичих нь шаардлагатай юм хэмээн бодлоо" (Иуда 3).</vt:lpstr>
      <vt:lpstr>Өнөөгийн Дүр Эсгэгчид Хэн бэ?</vt:lpstr>
      <vt:lpstr>Өнөөгийн Дүр Эсгэгчид</vt:lpstr>
      <vt:lpstr>"Хэдийгээр та нар энэ бүхнийг нэгэнт мэддэг ч гэсэн би одоо та нарт дахин сануулахыг хүсэж байна. Юу гэвэл, Эзэн Египетийн нутгаас ард түмнийг аварсны дараа итгээгүй хүмүүсийг устгасан юм." (Иуда 5).</vt:lpstr>
      <vt:lpstr>Тэнгэр элч нар</vt:lpstr>
      <vt:lpstr>"Үүнчлэн Содом, Гоморра болоод эргэн тойрных нь хотууд эдгээрийн нэгэн адил завхайралд автагдан</vt:lpstr>
      <vt:lpstr>"Гэсэн хэдий ч ийм замаар тэдгээр хүмүүс зүүд мөрөөдлөөрөө махан биеийг бузарлаж, эрх мэдлийг эсэргүүцэн, тэнгэрлэг сүр жавхланг доромжилдог аж" (Иуда 8).</vt:lpstr>
      <vt:lpstr>Moсегийн бие</vt:lpstr>
      <vt:lpstr>"Харин эдгээр хүмүүс нь өөрсдийн ойлгодоггүй зүйлсийг доромжлон гутаадаг бөгөөд харин ухаангүй адгуус шиг төрөлх зөнгөөр мэдэж авдаг юмсаар өөрсдийгөө ялзруулдаг ажээ. 11Тэд золгүй еэ! Учир нь тэд Каины замаар замнаж, шан харамжийн төлөө Балаамын алдаа төөрөгдөлд өөрсдийгөө тушаасан бөгөөд Корегийн тэрслэлтийн дотор мөхсөн. " (Иуда 10-11).</vt:lpstr>
      <vt:lpstr>Balaam</vt:lpstr>
      <vt:lpstr>Балаамын хүүрнэл</vt:lpstr>
      <vt:lpstr> 2 Peter 2:15-16 (NIV)</vt:lpstr>
      <vt:lpstr>Tранс-Иорданы Үйл Явдлууд</vt:lpstr>
      <vt:lpstr>Иуда 11 </vt:lpstr>
      <vt:lpstr>Балаамын хүүрнэл түүх (Тоол. 22–24)</vt:lpstr>
      <vt:lpstr>Иудас: Сонгодог "дүр эсгэгч"</vt:lpstr>
      <vt:lpstr>Христэд итгэгчид дүр эсгэгчид мөн үү?</vt:lpstr>
      <vt:lpstr>"Эдгээр хүмүүс бол та нарын хайрын зоогонд далдлагдсан бул чулуу бөгөөд айж эмээлгүйгээр та нартай хамт зооглон байхдаа өөрсдийгөө л борлуулдаг. Тэд бол салхинд туугдах хургүй үүл, үндсээрээ сугалагдсан хоёр дахиа үхсэн үр жимсгүй намрын мод бөгөөд "  (Иуда 12).</vt:lpstr>
      <vt:lpstr>ПАСТОРУУД</vt:lpstr>
      <vt:lpstr>Лейквүүд чуулган, Хюьстон, Tехас, АНУ</vt:lpstr>
      <vt:lpstr>Лейквүүд чуулган, Хюьстон, Tехас, АНУ</vt:lpstr>
      <vt:lpstr>Лейквүүд 16,800-хүний суудалтай байшинтай</vt:lpstr>
      <vt:lpstr>Лейквүүд чуулганы пастор Жоел Остийн</vt:lpstr>
      <vt:lpstr>Жоел Остийны хауз</vt:lpstr>
      <vt:lpstr>Лейквүүд чуулганы пастор Жоел Остийн</vt:lpstr>
      <vt:lpstr>Лейквүүд чуулганы пастор Жоел Остийн</vt:lpstr>
      <vt:lpstr>"өөрсдийнхөө шившгийг далайн хөөс шиг хөөсрүүлэн хаялах тэнгисийн догшин давалгаа, хэрэн тэнүүчлэгч одод мөн. Түнэр харанхуй нь тэдний төлөө үүрд хадгалагдсан юм” (Иуда 13).</vt:lpstr>
      <vt:lpstr>Ларри Кингтэй ярилцсан Жоел Остийн</vt:lpstr>
      <vt:lpstr>Остийний Офратай ярилцсан ярилцлага</vt:lpstr>
      <vt:lpstr>Эш үзүүлэгч Энох</vt:lpstr>
      <vt:lpstr>Эхлэл 5</vt:lpstr>
      <vt:lpstr>Енох номноос иш татсан нь</vt:lpstr>
      <vt:lpstr>Бичээсийн  бус  бичвэрээс иш татсан нь асуудал яагаад болоогүй вэ?</vt:lpstr>
      <vt:lpstr>"Тэд бол дургүйцэн бувтнагсад бөгөөд өө сэв хайн, хүсэл тачаалын хойноос явдаг юм. Тэдний ам нь бардамнан сайрхаж, ашиг харан бусдыг зусарддаг аж”  (Иуда 16).</vt:lpstr>
      <vt:lpstr>Дүр эсгэгч нарын эсрэг итгэлээ хэрхэн хамгаалах вэ?</vt:lpstr>
      <vt:lpstr>III. Сүнслэг гурван дасгалжуулалтыг Заа  (17-23).</vt:lpstr>
      <vt:lpstr>Тойм</vt:lpstr>
      <vt:lpstr>"Хайртууд минь, бидний Эзэн Есүс Христийн элч нараар урьдаас хэлүүлсэн үгсийг та нар санадаг байх ёстой. 18Юу гэвэл, тэд та нарт "Өөрсдийн бурханлаг бус хүсэл тачаалаа дагадаг элэглэн дооглогчид эцсийн үед гарч ирнэ" гэж хэлж байсан. 19Энэ хүмүүс хагарал гаргадаг бөгөөд зөвхөн зөнгөөрөө байдаг. Тэдэнд Сүнс алга. " (Иуда 17-19).</vt:lpstr>
      <vt:lpstr>"Хайртууд минь, харин та нар хамгийн ариун итгэл дээрээ өөрсдийгөө сүндэрлүүлж, Ариун Сүнсээр залбиран 21мөнх аминд хүргэх бидний Эзэн Есүс Христийн өршөөлийг хүлээн Бурханы хайран дотор өөрсдийгөө сахь” (Иуда 20-21).</vt:lpstr>
      <vt:lpstr>"Эргэлзэгсдэд өршөөнгүй байгтун. 23Бусдыг галаас суга татан гаргаж авар. Махан биеэр бузарлагдсан хувцсыг нь хүртэл жигшин, заримд нь эмээнгүйгээр өршөөнгүй ханд."  (Иуда 22-23).</vt:lpstr>
      <vt:lpstr>Дүр эсгэгч нарын эсрэг итгэлээ хэрхэн хамгаалах вэ?</vt:lpstr>
      <vt:lpstr>IV. Бурханы хамгаалалтын төлөө Магтаж Хүндэл (24-25).</vt:lpstr>
      <vt:lpstr>Ерөөл (Иуда 24-25)</vt:lpstr>
      <vt:lpstr>Дүр эсгэгч нарын эсрэг итгэлээ хэрхэн хамгаалах вэ?</vt:lpstr>
      <vt:lpstr>Иуда Номын Гол Санаа</vt:lpstr>
      <vt:lpstr>PowerPoint Presentation</vt:lpstr>
      <vt:lpstr>Шалтгаан Нөхцөл</vt:lpstr>
      <vt:lpstr>PowerPoint Presentation</vt:lpstr>
      <vt:lpstr>PowerPoint Presentation</vt:lpstr>
      <vt:lpstr>PowerPoint Presentation</vt:lpstr>
      <vt:lpstr>PowerPoint Presentation</vt:lpstr>
      <vt:lpstr>PowerPoint Presentation</vt:lpstr>
      <vt:lpstr>PowerPoint Presentation</vt:lpstr>
      <vt:lpstr>Түлхүүр Үг Итгэ</vt:lpstr>
      <vt:lpstr>PowerPoint Presentation</vt:lpstr>
      <vt:lpstr>PowerPoint Presentation</vt:lpstr>
      <vt:lpstr>PowerPoint Presentation</vt:lpstr>
      <vt:lpstr>Филиппойн хуяг (Үйлс 16)</vt:lpstr>
      <vt:lpstr>"Юун газар хөдлөлт вэ?! Өө, үгүй! Хоригдлууд зугтжээ!"</vt:lpstr>
      <vt:lpstr>Attempted suicide</vt:lpstr>
      <vt:lpstr>"Би аврагдахын тулд би юу хийх хэрэгтэй вэ?"</vt:lpstr>
      <vt:lpstr>"Эзэн Есүс Христэд итгэгтүн. Чи болон гэрийнхэн чинь аврагдана.!"  (Acts 16:31).</vt:lpstr>
      <vt:lpstr>Immersing the jailow</vt:lpstr>
      <vt:lpstr>Есүс үргэлж Бурхан хэвээрээ</vt:lpstr>
      <vt:lpstr>Есүс дотор Бурхан Хүн болсон</vt:lpstr>
      <vt:lpstr>PowerPoint Presentation</vt:lpstr>
      <vt:lpstr>Сайнмэдээ бол…</vt:lpstr>
      <vt:lpstr>Сайнмэдээ гэж юу вэ?</vt:lpstr>
      <vt:lpstr>Бүрэн Сайнмэдээ</vt:lpstr>
      <vt:lpstr>Ялгаа нь юу вэ?</vt:lpstr>
      <vt:lpstr>Ялгаа нь юу вэ?</vt:lpstr>
      <vt:lpstr>Амилсан Христ</vt:lpstr>
      <vt:lpstr>Цэвэр сайнмэдээг танилцуулахын тулд та юуг хуваалцах ёстой вэ?</vt:lpstr>
      <vt:lpstr>Substitution View</vt:lpstr>
      <vt:lpstr>Ялын Орлуулалт</vt:lpstr>
      <vt:lpstr>Есүсийн үхэл бидний нүглийн төлбөрийг төлсөн </vt:lpstr>
      <vt:lpstr>Tэдэнд хэл.</vt:lpstr>
      <vt:lpstr>Энэ зурган дээр ямар асуудал байна вэ?</vt:lpstr>
      <vt:lpstr>Онцлог Шинжүүд</vt:lpstr>
      <vt:lpstr>Товч Агуулга</vt:lpstr>
      <vt:lpstr>Сингапурын Buona Vista дах Оддын Театр</vt:lpstr>
      <vt:lpstr>New Creation Church</vt:lpstr>
      <vt:lpstr>Хэн дараагийн мега-цуглааны пастор болох вэ? Энэ нь та заавал дүр эсгэх ёстой гэсэн үг үү? Яг тийм ч биш…</vt:lpstr>
      <vt:lpstr>Don't you pray for church growth?</vt:lpstr>
      <vt:lpstr>  Пасторууд ба илгээлтийн эздийн хувьд, хангалттай итгэмжтэй байвал ерөөл ба үр жимсийг үйлчлэлдээ байна гэж найдах уу? Эсвэл бид цөхрөл, алдаанууд, эсэргүүцлийг хүлээх нь дээр үү?</vt:lpstr>
      <vt:lpstr>Дуулал 1:1-3</vt:lpstr>
      <vt:lpstr>PowerPoint Presentation</vt:lpstr>
      <vt:lpstr>Бурхан биднийг ерөөх хүсэл нь биднийг дайсагналтай нүүр тулахаас чөлөөлдөггүй. </vt:lpstr>
      <vt:lpstr>БҮТЭЦ</vt:lpstr>
      <vt:lpstr>Дүгнэлт Нотолгоо</vt:lpstr>
      <vt:lpstr>Тойм</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"Та нарыг бүдрэхээс хамгаалж, Өөрийнхөө алдрын оршихуйд үлэмжийн баяр хөөртэйгөөр, гэм зэмгүйгээр зогсоож чадах Түүнд,25бидний Аврагч болох цорын ганц Бурханд, бидний Эзэн Есүс Христээр алдар суу, сүр жавхлан, ноёрхол, эрх мэдэл нь бүх цагаас өмнө, эдүгээ болоод мөнхөд байх болтугай. Амен."  (Иуда 24-25).</vt:lpstr>
      <vt:lpstr>Black</vt:lpstr>
      <vt:lpstr>NT Survey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194</cp:revision>
  <dcterms:created xsi:type="dcterms:W3CDTF">2003-04-19T15:01:30Z</dcterms:created>
  <dcterms:modified xsi:type="dcterms:W3CDTF">2016-06-11T01:41:06Z</dcterms:modified>
</cp:coreProperties>
</file>