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2" r:id="rId2"/>
    <p:sldMasterId id="2147483664" r:id="rId3"/>
    <p:sldMasterId id="2147483751" r:id="rId4"/>
    <p:sldMasterId id="2147483763" r:id="rId5"/>
    <p:sldMasterId id="2147483775" r:id="rId6"/>
    <p:sldMasterId id="2147483787" r:id="rId7"/>
    <p:sldMasterId id="2147483799" r:id="rId8"/>
    <p:sldMasterId id="2147483811" r:id="rId9"/>
    <p:sldMasterId id="2147485313" r:id="rId10"/>
  </p:sldMasterIdLst>
  <p:notesMasterIdLst>
    <p:notesMasterId r:id="rId94"/>
  </p:notesMasterIdLst>
  <p:sldIdLst>
    <p:sldId id="256" r:id="rId11"/>
    <p:sldId id="320" r:id="rId12"/>
    <p:sldId id="321" r:id="rId13"/>
    <p:sldId id="264" r:id="rId14"/>
    <p:sldId id="273" r:id="rId15"/>
    <p:sldId id="282" r:id="rId16"/>
    <p:sldId id="285" r:id="rId17"/>
    <p:sldId id="286" r:id="rId18"/>
    <p:sldId id="294" r:id="rId19"/>
    <p:sldId id="270" r:id="rId20"/>
    <p:sldId id="279" r:id="rId21"/>
    <p:sldId id="280" r:id="rId22"/>
    <p:sldId id="307" r:id="rId23"/>
    <p:sldId id="290" r:id="rId24"/>
    <p:sldId id="291" r:id="rId25"/>
    <p:sldId id="274" r:id="rId26"/>
    <p:sldId id="293" r:id="rId27"/>
    <p:sldId id="296" r:id="rId28"/>
    <p:sldId id="295" r:id="rId29"/>
    <p:sldId id="312" r:id="rId30"/>
    <p:sldId id="311" r:id="rId31"/>
    <p:sldId id="314" r:id="rId32"/>
    <p:sldId id="313" r:id="rId33"/>
    <p:sldId id="315" r:id="rId34"/>
    <p:sldId id="316" r:id="rId35"/>
    <p:sldId id="283" r:id="rId36"/>
    <p:sldId id="284" r:id="rId37"/>
    <p:sldId id="319" r:id="rId38"/>
    <p:sldId id="339" r:id="rId39"/>
    <p:sldId id="340" r:id="rId40"/>
    <p:sldId id="317" r:id="rId41"/>
    <p:sldId id="303" r:id="rId42"/>
    <p:sldId id="341" r:id="rId43"/>
    <p:sldId id="318" r:id="rId44"/>
    <p:sldId id="275" r:id="rId45"/>
    <p:sldId id="272" r:id="rId46"/>
    <p:sldId id="304" r:id="rId47"/>
    <p:sldId id="322" r:id="rId48"/>
    <p:sldId id="323" r:id="rId49"/>
    <p:sldId id="309" r:id="rId50"/>
    <p:sldId id="310" r:id="rId51"/>
    <p:sldId id="305" r:id="rId52"/>
    <p:sldId id="306" r:id="rId53"/>
    <p:sldId id="276" r:id="rId54"/>
    <p:sldId id="271" r:id="rId55"/>
    <p:sldId id="261" r:id="rId56"/>
    <p:sldId id="287" r:id="rId57"/>
    <p:sldId id="260" r:id="rId58"/>
    <p:sldId id="259" r:id="rId59"/>
    <p:sldId id="269" r:id="rId60"/>
    <p:sldId id="299" r:id="rId61"/>
    <p:sldId id="300" r:id="rId62"/>
    <p:sldId id="281" r:id="rId63"/>
    <p:sldId id="288" r:id="rId64"/>
    <p:sldId id="262" r:id="rId65"/>
    <p:sldId id="298" r:id="rId66"/>
    <p:sldId id="263" r:id="rId67"/>
    <p:sldId id="258" r:id="rId68"/>
    <p:sldId id="327" r:id="rId69"/>
    <p:sldId id="328" r:id="rId70"/>
    <p:sldId id="329" r:id="rId71"/>
    <p:sldId id="330" r:id="rId72"/>
    <p:sldId id="331" r:id="rId73"/>
    <p:sldId id="277" r:id="rId74"/>
    <p:sldId id="297" r:id="rId75"/>
    <p:sldId id="301" r:id="rId76"/>
    <p:sldId id="289" r:id="rId77"/>
    <p:sldId id="278" r:id="rId78"/>
    <p:sldId id="324" r:id="rId79"/>
    <p:sldId id="325" r:id="rId80"/>
    <p:sldId id="326" r:id="rId81"/>
    <p:sldId id="308" r:id="rId82"/>
    <p:sldId id="336" r:id="rId83"/>
    <p:sldId id="337" r:id="rId84"/>
    <p:sldId id="338" r:id="rId85"/>
    <p:sldId id="332" r:id="rId86"/>
    <p:sldId id="334" r:id="rId87"/>
    <p:sldId id="333" r:id="rId88"/>
    <p:sldId id="335" r:id="rId89"/>
    <p:sldId id="265" r:id="rId90"/>
    <p:sldId id="266" r:id="rId91"/>
    <p:sldId id="342" r:id="rId92"/>
    <p:sldId id="343" r:id="rId9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5FF"/>
    <a:srgbClr val="540409"/>
    <a:srgbClr val="2F2F0E"/>
    <a:srgbClr val="A80000"/>
    <a:srgbClr val="0F009D"/>
    <a:srgbClr val="9966FF"/>
    <a:srgbClr val="0066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4" d="100"/>
          <a:sy n="64" d="100"/>
        </p:scale>
        <p:origin x="-2040" y="-96"/>
      </p:cViewPr>
      <p:guideLst>
        <p:guide orient="horz" pos="2160"/>
        <p:guide pos="2880"/>
      </p:guideLst>
    </p:cSldViewPr>
  </p:slideViewPr>
  <p:outlineViewPr>
    <p:cViewPr>
      <p:scale>
        <a:sx n="33" d="100"/>
        <a:sy n="33" d="100"/>
      </p:scale>
      <p:origin x="0" y="41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921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E19C9DB-8DD2-5E40-930E-73416E228AF9}" type="slidenum">
              <a:rPr lang="en-US"/>
              <a:pPr>
                <a:defRPr/>
              </a:pPr>
              <a:t>‹#›</a:t>
            </a:fld>
            <a:endParaRPr lang="en-US"/>
          </a:p>
        </p:txBody>
      </p:sp>
    </p:spTree>
    <p:extLst>
      <p:ext uri="{BB962C8B-B14F-4D97-AF65-F5344CB8AC3E}">
        <p14:creationId xmlns:p14="http://schemas.microsoft.com/office/powerpoint/2010/main" val="572885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3pPr>
    <a:lvl4pPr marL="13716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de.dau.lv/angluvaloda/ang1/node21.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96AF6AA-5A6E-3347-A0A0-686D181E43FC}" type="slidenum">
              <a:rPr lang="en-US" sz="1200">
                <a:latin typeface="Arial" charset="0"/>
              </a:rPr>
              <a:pPr/>
              <a:t>1</a:t>
            </a:fld>
            <a:endParaRPr lang="en-US" sz="1200">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9DDD9EF-12F3-CD4F-BF03-273672874D29}" type="slidenum">
              <a:rPr lang="en-US" sz="1200">
                <a:latin typeface="Arial" charset="0"/>
              </a:rPr>
              <a:pPr/>
              <a:t>10</a:t>
            </a:fld>
            <a:endParaRPr lang="en-US" sz="1200">
              <a:latin typeface="Arial"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0E1A7D5-DFAC-5541-A259-DCF2564B2FD3}" type="slidenum">
              <a:rPr lang="en-US" sz="1200">
                <a:latin typeface="Arial" charset="0"/>
              </a:rPr>
              <a:pPr/>
              <a:t>11</a:t>
            </a:fld>
            <a:endParaRPr lang="en-US" sz="1200">
              <a:latin typeface="Arial"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Cornell &amp; Mathews, </a:t>
            </a:r>
            <a:r>
              <a:rPr lang="en-US" i="1">
                <a:latin typeface="Arial" charset="0"/>
                <a:ea typeface="ＭＳ Ｐゴシック" charset="0"/>
                <a:cs typeface="ＭＳ Ｐゴシック" charset="0"/>
              </a:rPr>
              <a:t>Atlas of the Roman World, </a:t>
            </a:r>
            <a:r>
              <a:rPr lang="en-US">
                <a:latin typeface="Arial" charset="0"/>
                <a:ea typeface="ＭＳ Ｐゴシック" charset="0"/>
                <a:cs typeface="ＭＳ Ｐゴシック" charset="0"/>
              </a:rPr>
              <a:t>94-95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E68501-D2A3-7341-82F1-D4DA73A32244}" type="slidenum">
              <a:rPr lang="en-US" sz="1200">
                <a:latin typeface="Arial" charset="0"/>
              </a:rPr>
              <a:pPr/>
              <a:t>12</a:t>
            </a:fld>
            <a:endParaRPr lang="en-US" sz="1200">
              <a:latin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96F70BC-17E8-5040-A439-C87A0A98CD0E}" type="slidenum">
              <a:rPr lang="en-US" sz="1200">
                <a:latin typeface="Arial" charset="0"/>
              </a:rPr>
              <a:pPr/>
              <a:t>13</a:t>
            </a:fld>
            <a:endParaRPr lang="en-US" sz="1200">
              <a:latin typeface="Arial"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028FE6-F4F8-D24C-A2F7-653B83C2ABFA}" type="slidenum">
              <a:rPr lang="en-US" sz="1200">
                <a:latin typeface="Arial" charset="0"/>
              </a:rPr>
              <a:pPr/>
              <a:t>14</a:t>
            </a:fld>
            <a:endParaRPr lang="en-US" sz="1200">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6DD82C-CF60-EE42-B659-E9C00573E473}" type="slidenum">
              <a:rPr lang="en-US" sz="1200">
                <a:latin typeface="Arial" charset="0"/>
              </a:rPr>
              <a:pPr/>
              <a:t>15</a:t>
            </a:fld>
            <a:endParaRPr lang="en-US" sz="1200">
              <a:latin typeface="Arial"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6144BD8-4E44-2A4F-8FC3-36A77D222F47}" type="slidenum">
              <a:rPr lang="en-US" sz="1200">
                <a:latin typeface="Arial" charset="0"/>
              </a:rPr>
              <a:pPr/>
              <a:t>16</a:t>
            </a:fld>
            <a:endParaRPr lang="en-US" sz="1200">
              <a:latin typeface="Arial"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F356893-8B87-0341-8B4D-7D3B71BB3CE7}" type="slidenum">
              <a:rPr lang="en-US" sz="1200">
                <a:latin typeface="Arial" charset="0"/>
              </a:rPr>
              <a:pPr/>
              <a:t>17</a:t>
            </a:fld>
            <a:endParaRPr lang="en-US" sz="1200">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88F8FD-4086-084B-B5BD-0052D61E7BCA}" type="slidenum">
              <a:rPr lang="en-US" sz="1200">
                <a:latin typeface="Arial" charset="0"/>
              </a:rPr>
              <a:pPr/>
              <a:t>18</a:t>
            </a:fld>
            <a:endParaRPr lang="en-US" sz="1200">
              <a:latin typeface="Arial"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4410270-0D01-2847-9817-89C23A1FBBEF}" type="slidenum">
              <a:rPr lang="en-US" sz="1200">
                <a:latin typeface="Arial" charset="0"/>
              </a:rPr>
              <a:pPr/>
              <a:t>19</a:t>
            </a:fld>
            <a:endParaRPr lang="en-US" sz="1200">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buClr>
                <a:srgbClr val="0000FF"/>
              </a:buClr>
            </a:pPr>
            <a:fld id="{64DF1278-5373-3F41-B726-2B90FC7B20D9}" type="slidenum">
              <a:rPr lang="en-US" sz="1200">
                <a:solidFill>
                  <a:srgbClr val="000000"/>
                </a:solidFill>
                <a:latin typeface="Times New Roman" charset="0"/>
              </a:rPr>
              <a:pPr>
                <a:buClr>
                  <a:srgbClr val="0000FF"/>
                </a:buClr>
              </a:pPr>
              <a:t>2</a:t>
            </a:fld>
            <a:endParaRPr lang="en-US" sz="1200">
              <a:solidFill>
                <a:srgbClr val="000000"/>
              </a:solidFill>
              <a:latin typeface="Times New Roman"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Antisthenes of Athens (c.445-c.360 BC) is regarded as the founder of Cynicism. He was a student of Gorgias, but later he became a pupil and follower of Socrates. He usually expressed his distain for conventional values and pleasure. For Antisthenes, desire leads to pleasure and pleasure to the misery of insufficient and temporal happiness. For Antisthenes only virtue is sufficient for real happiness, that is well-being. A virtuous person is sufficient with whatever is present and with future expectations and social conventions. According to Diogenes Laertius (</a:t>
            </a:r>
            <a:r>
              <a:rPr lang="en-US" i="1">
                <a:latin typeface="Arial" charset="0"/>
                <a:ea typeface="ＭＳ Ｐゴシック" charset="0"/>
                <a:cs typeface="ＭＳ Ｐゴシック" charset="0"/>
              </a:rPr>
              <a:t>Lives and Opinions of Eminent Philosophers</a:t>
            </a:r>
            <a:r>
              <a:rPr lang="en-US">
                <a:latin typeface="Arial" charset="0"/>
                <a:ea typeface="ＭＳ Ｐゴシック" charset="0"/>
                <a:cs typeface="ＭＳ Ｐゴシック" charset="0"/>
              </a:rPr>
              <a:t> VI ): </a:t>
            </a:r>
          </a:p>
          <a:p>
            <a:r>
              <a:rPr lang="en-US" i="1">
                <a:latin typeface="Arial" charset="0"/>
                <a:ea typeface="ＭＳ Ｐゴシック" charset="0"/>
                <a:cs typeface="ＭＳ Ｐゴシック" charset="0"/>
              </a:rPr>
              <a:t>And the doctrines he adopted were these. He used to insist that virtue was a thing which might be taught; also, that the nobly born and virtuously disposed, were the same people; for that virtue was of itself sufficient for happiness. And was in need of nothing, except the strength of Socrates. He also looked upon virtue as a species of work, not wanting many arguments, or much instruction; and he taught that the wise man was sufficient for himself; for that everything that belonged to any one else belonged to him. He considered obscurity of fame a good thing, and equally good with labour. And he used to say that the wise man would regulate his conduct as a citizen, not according to the established laws of the state, but according to the law of virtue. </a:t>
            </a: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Translated by Yonge {http://www.philosophy.gr/hellinistic/cynics.htm}</a:t>
            </a: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D1D3F5-9C05-6049-A7A0-D09DA00A27B9}" type="slidenum">
              <a:rPr lang="en-US" sz="1200">
                <a:latin typeface="Arial" charset="0"/>
              </a:rPr>
              <a:pPr/>
              <a:t>20</a:t>
            </a:fld>
            <a:endParaRPr lang="en-US" sz="12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lived in a barrel (some say a bathtub) publicly, begging from people and giving wise sayings to those who came to see him.</a:t>
            </a:r>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39DFD2B-40EA-8C4E-8343-BA65E35DAB5E}" type="slidenum">
              <a:rPr lang="en-US" sz="1200">
                <a:latin typeface="Arial" charset="0"/>
              </a:rPr>
              <a:pPr/>
              <a:t>21</a:t>
            </a:fld>
            <a:endParaRPr lang="en-US" sz="12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regularly took a lamp publicly to say he was looking for an honest man.</a:t>
            </a: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248266-DE5D-E84C-BD26-012E46084502}" type="slidenum">
              <a:rPr lang="en-US" sz="1200">
                <a:latin typeface="Arial" charset="0"/>
              </a:rPr>
              <a:pPr/>
              <a:t>22</a:t>
            </a:fld>
            <a:endParaRPr lang="en-US" sz="12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of Sinope (c.400-c.325 BC) was a follower of Antisthenes and probably the most popular of the Cynics. Plato called Diogenes </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Socrates gone mad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He had an extreme personality with strong views. He denied pleasure and physical wealth for asceticism. He had the nickname </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 dog</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because of his shamelessness. He used to live in a barrel with only two possessions: a robe to wear and a stick to walk. There are many stories for Diogenes</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rebellious and anti-conformal character. According to some ancient sources Diogenes carried a lighted lamp in broad daylight looking in the streets of Athens for the honest man. But the most famous anecdote of his life is related to Alexander the Great. When Alexander stood before him and asked him if he had any desire, Diogenes asked Alexander to move a little to one side because he was blocking the sun. </a:t>
            </a:r>
          </a:p>
          <a:p>
            <a:r>
              <a:rPr lang="en-US" i="1">
                <a:latin typeface="Arial" charset="0"/>
                <a:ea typeface="ＭＳ Ｐゴシック" charset="0"/>
                <a:cs typeface="ＭＳ Ｐゴシック" charset="0"/>
              </a:rPr>
              <a:t>There lived a wise man in ancient Greece whose name was Diogenes. Men came from all parts of the land to see him and talk to him.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Diogenes was a strange man. He said that no man needed much, and so he did not live in a house but slept in a barrel, which he rolled about from place to place. He spent his days sitting in the sun and saying wise things to those who were around him.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Alexander the Great came to that town he went to see the wise man. He found Diogenes outside the town lying on the ground by his barrel. He was enjoying the sun.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he saw the king he sat up and looked at Alexander. Alexander greeted him and said: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"Diogenes, I have heard a great deal about you. Is there anything I can do for you?"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"Yes," said Diogenes, "you can step aside a little so as not to keep the sunshine from me."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The king was very much surprised. But this answer did not make him angry. He turned to his officers with the following words: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"Say what you like, but if I were not Alexander, I should like to be Diogenes." </a:t>
            </a: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[Retrieved from </a:t>
            </a:r>
            <a:r>
              <a:rPr lang="en-US">
                <a:latin typeface="Arial" charset="0"/>
                <a:ea typeface="ＭＳ Ｐゴシック" charset="0"/>
                <a:cs typeface="ＭＳ Ｐゴシック" charset="0"/>
                <a:hlinkClick r:id="rId3"/>
              </a:rPr>
              <a:t>http://www.de.dau.lv/angluvaloda/ang1/node21.html</a:t>
            </a:r>
            <a:r>
              <a:rPr lang="en-US">
                <a:latin typeface="Arial" charset="0"/>
                <a:ea typeface="ＭＳ Ｐゴシック" charset="0"/>
                <a:cs typeface="ＭＳ Ｐゴシック" charset="0"/>
              </a:rPr>
              <a:t>] </a:t>
            </a:r>
          </a:p>
          <a:p>
            <a:endParaRPr lang="en-US">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1B4A3F7-8FFE-B046-AEB7-A363B847D768}" type="slidenum">
              <a:rPr lang="en-US" sz="1200">
                <a:latin typeface="Arial" charset="0"/>
              </a:rPr>
              <a:pPr/>
              <a:t>23</a:t>
            </a:fld>
            <a:endParaRPr lang="en-US" sz="12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8B1326-59AE-3244-B941-ADECEEB55015}" type="slidenum">
              <a:rPr lang="en-US" sz="1200">
                <a:latin typeface="Arial" charset="0"/>
              </a:rPr>
              <a:pPr/>
              <a:t>26</a:t>
            </a:fld>
            <a:endParaRPr lang="en-US" sz="1200">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57508A3-DD5D-2E42-A8AC-B060A34F4196}" type="slidenum">
              <a:rPr lang="en-US" sz="1200">
                <a:latin typeface="Arial" charset="0"/>
              </a:rPr>
              <a:pPr/>
              <a:t>27</a:t>
            </a:fld>
            <a:endParaRPr lang="en-US" sz="1200">
              <a:latin typeface="Arial"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4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C009081-D78A-124D-B0E2-078DCEFD9DC1}" type="slidenum">
              <a:rPr lang="en-US" sz="1200">
                <a:latin typeface="Arial" charset="0"/>
              </a:rPr>
              <a:pPr/>
              <a:t>28</a:t>
            </a:fld>
            <a:endParaRPr lang="en-US" sz="12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Stoics taught that destructive emotions resulted from errors in judgment, and that a sage, or person of 'moral and intellectual perfection,' would not suffer such emotions ("Stoicism,"</a:t>
            </a:r>
            <a:r>
              <a:rPr lang="en-US" i="1">
                <a:latin typeface="Arial" charset="0"/>
                <a:ea typeface="ＭＳ Ｐゴシック" charset="0"/>
                <a:cs typeface="ＭＳ Ｐゴシック" charset="0"/>
              </a:rPr>
              <a:t> Stanford Encyclopedia of Philosophy</a:t>
            </a:r>
            <a:r>
              <a:rPr lang="en-US">
                <a:latin typeface="Arial" charset="0"/>
                <a:ea typeface="ＭＳ Ｐゴシック" charset="0"/>
                <a:cs typeface="ＭＳ Ｐゴシック" charset="0"/>
              </a:rPr>
              <a:t> cited at http://en.wikipedia.org/wiki/Stoicism; accessed 15 Sept 2012).  </a:t>
            </a:r>
          </a:p>
        </p:txBody>
      </p:sp>
      <p:sp>
        <p:nvSpPr>
          <p:cNvPr id="14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3AB1589-93E8-624F-BC50-B73B63842AB8}" type="slidenum">
              <a:rPr lang="en-US" sz="1200">
                <a:latin typeface="Arial" charset="0"/>
              </a:rPr>
              <a:pPr/>
              <a:t>29</a:t>
            </a:fld>
            <a:endParaRPr lang="en-US" sz="12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"Stoicism in the West, like Buddhism in the East, was a philosophy that sought not only to explain the nature of the physical world and our knowledge of it; but also to provide guidance on how to live the best life, and how to confront the challenges we all face in living" cited at http://gettingstronger.org/stoicism/; accessed 15 Sept 2012).  </a:t>
            </a:r>
          </a:p>
        </p:txBody>
      </p:sp>
      <p:sp>
        <p:nvSpPr>
          <p:cNvPr id="151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3920B8-BF21-DE48-999B-D43EFC031DD8}" type="slidenum">
              <a:rPr lang="en-US" sz="1200">
                <a:latin typeface="Arial" charset="0"/>
              </a:rPr>
              <a:pPr/>
              <a:t>30</a:t>
            </a:fld>
            <a:endParaRPr lang="en-US"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5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BD64FF7-3CA7-3249-9189-BDFCAEF09373}" type="slidenum">
              <a:rPr lang="en-US" sz="1200">
                <a:latin typeface="Arial" charset="0"/>
              </a:rPr>
              <a:pPr/>
              <a:t>31</a:t>
            </a:fld>
            <a:endParaRPr lang="en-US" sz="12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F89052D-2BED-E346-86A5-724F5C2D2DA6}" type="slidenum">
              <a:rPr lang="en-US" sz="1200">
                <a:solidFill>
                  <a:srgbClr val="000000"/>
                </a:solidFill>
                <a:latin typeface="Times New Roman" charset="0"/>
              </a:rPr>
              <a:pPr/>
              <a:t>3</a:t>
            </a:fld>
            <a:endParaRPr lang="en-US" sz="1200">
              <a:solidFill>
                <a:srgbClr val="000000"/>
              </a:solidFill>
              <a:latin typeface="Times New Roman"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A59F961-59F5-5046-8ED1-3E9EDB32B34B}" type="slidenum">
              <a:rPr lang="en-US" sz="1200">
                <a:latin typeface="Arial" charset="0"/>
              </a:rPr>
              <a:pPr/>
              <a:t>32</a:t>
            </a:fld>
            <a:endParaRPr lang="en-US" sz="1200">
              <a:latin typeface="Arial"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6A8CBA2-8D0F-4848-993F-E84020112EBB}" type="slidenum">
              <a:rPr lang="en-US" sz="1200">
                <a:latin typeface="Arial" charset="0"/>
              </a:rPr>
              <a:pPr/>
              <a:t>34</a:t>
            </a:fld>
            <a:endParaRPr lang="en-US" sz="12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9F77E42-E314-AD4B-90E5-B6300CD97F55}" type="slidenum">
              <a:rPr lang="en-US" sz="1200">
                <a:latin typeface="Arial" charset="0"/>
              </a:rPr>
              <a:pPr/>
              <a:t>35</a:t>
            </a:fld>
            <a:endParaRPr lang="en-US" sz="1200">
              <a:latin typeface="Arial"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C0E14E-D1DB-C545-B10D-641501142ADA}" type="slidenum">
              <a:rPr lang="en-US" sz="1200">
                <a:latin typeface="Arial" charset="0"/>
              </a:rPr>
              <a:pPr/>
              <a:t>36</a:t>
            </a:fld>
            <a:endParaRPr lang="en-US" sz="1200">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DF5D507-87AC-E44C-B0B4-294093333023}" type="slidenum">
              <a:rPr lang="en-US" sz="1200">
                <a:latin typeface="Arial" charset="0"/>
              </a:rPr>
              <a:pPr/>
              <a:t>37</a:t>
            </a:fld>
            <a:endParaRPr lang="en-US" sz="1200">
              <a:latin typeface="Arial"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665019D-6EF4-B349-BADC-E8BC0BDF1336}"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CA7B0E9-0AC2-494A-89A1-5E7DED0A1487}"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022122B-BED3-0540-8689-AE35971C0279}" type="slidenum">
              <a:rPr lang="en-US" sz="1200">
                <a:solidFill>
                  <a:srgbClr val="000000"/>
                </a:solidFill>
                <a:latin typeface="Arial" charset="0"/>
              </a:rPr>
              <a:pPr/>
              <a:t>40</a:t>
            </a:fld>
            <a:endParaRPr lang="en-US" sz="1200">
              <a:solidFill>
                <a:srgbClr val="000000"/>
              </a:solidFill>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F579160-8ED3-5B4E-B27E-C26F6770A644}" type="slidenum">
              <a:rPr lang="en-US" sz="1200">
                <a:latin typeface="Arial" charset="0"/>
              </a:rPr>
              <a:pPr/>
              <a:t>42</a:t>
            </a:fld>
            <a:endParaRPr lang="en-US" sz="1200">
              <a:latin typeface="Arial"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679017-F515-9B47-833A-90783B34A63E}" type="slidenum">
              <a:rPr lang="en-US" sz="1200">
                <a:latin typeface="Arial" charset="0"/>
              </a:rPr>
              <a:pPr/>
              <a:t>43</a:t>
            </a:fld>
            <a:endParaRPr lang="en-US" sz="1200">
              <a:latin typeface="Arial"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521B4F-C360-6446-8DD9-4F6C742BAD4D}" type="slidenum">
              <a:rPr lang="en-US" sz="1200">
                <a:latin typeface="Arial" charset="0"/>
              </a:rPr>
              <a:pPr/>
              <a:t>4</a:t>
            </a:fld>
            <a:endParaRPr lang="en-US" sz="1200">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9AC8751-2677-0140-94B2-A499CE21814E}" type="slidenum">
              <a:rPr lang="en-US" sz="1200">
                <a:latin typeface="Arial" charset="0"/>
              </a:rPr>
              <a:pPr/>
              <a:t>44</a:t>
            </a:fld>
            <a:endParaRPr lang="en-US" sz="1200">
              <a:latin typeface="Arial"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831152E-2168-8F4E-9696-1990BD483748}" type="slidenum">
              <a:rPr lang="en-US" sz="1200">
                <a:latin typeface="Arial" charset="0"/>
              </a:rPr>
              <a:pPr/>
              <a:t>45</a:t>
            </a:fld>
            <a:endParaRPr lang="en-US" sz="1200">
              <a:latin typeface="Arial"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815449E-3BFC-C44E-BCDF-0CFED131719F}" type="slidenum">
              <a:rPr lang="en-US" sz="1200">
                <a:latin typeface="Arial" charset="0"/>
              </a:rPr>
              <a:pPr/>
              <a:t>46</a:t>
            </a:fld>
            <a:endParaRPr lang="en-US" sz="1200">
              <a:latin typeface="Arial"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Jesus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7F90D3-A9BB-BA4A-8FBC-E7FEC52C24E6}" type="slidenum">
              <a:rPr lang="en-US" sz="1200">
                <a:latin typeface="Arial" charset="0"/>
              </a:rPr>
              <a:pPr/>
              <a:t>47</a:t>
            </a:fld>
            <a:endParaRPr lang="en-US" sz="1200">
              <a:latin typeface="Arial"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1F8824C-3D64-AB48-9712-5BFCD0C1F683}" type="slidenum">
              <a:rPr lang="en-US" sz="1200">
                <a:latin typeface="Arial" charset="0"/>
              </a:rPr>
              <a:pPr/>
              <a:t>48</a:t>
            </a:fld>
            <a:endParaRPr lang="en-US" sz="1200">
              <a:latin typeface="Arial"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656B081-69F8-5D4F-97B0-07C71B07A1EE}" type="slidenum">
              <a:rPr lang="en-US" sz="1200">
                <a:latin typeface="Arial" charset="0"/>
              </a:rPr>
              <a:pPr/>
              <a:t>49</a:t>
            </a:fld>
            <a:endParaRPr lang="en-US" sz="1200">
              <a:latin typeface="Arial"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835AA5F-E2EB-9E45-8626-BD0DBA6DC1AC}" type="slidenum">
              <a:rPr lang="en-US" sz="1200">
                <a:latin typeface="Arial" charset="0"/>
              </a:rPr>
              <a:pPr/>
              <a:t>50</a:t>
            </a:fld>
            <a:endParaRPr lang="en-US" sz="1200">
              <a:latin typeface="Arial"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34CCE7-9A8C-0C4C-ABF9-85CF6BE3D8FF}" type="slidenum">
              <a:rPr lang="en-US" sz="1200">
                <a:latin typeface="Arial" charset="0"/>
              </a:rPr>
              <a:pPr/>
              <a:t>51</a:t>
            </a:fld>
            <a:endParaRPr lang="en-US" sz="1200">
              <a:latin typeface="Arial"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A0AFA8-007B-424E-90E2-49425C309883}" type="slidenum">
              <a:rPr lang="en-US" sz="1200">
                <a:latin typeface="Arial" charset="0"/>
              </a:rPr>
              <a:pPr/>
              <a:t>52</a:t>
            </a:fld>
            <a:endParaRPr lang="en-US" sz="1200">
              <a:latin typeface="Arial"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723BB9A-A014-5F44-83B5-999C926AAB28}" type="slidenum">
              <a:rPr lang="en-US" sz="1200">
                <a:latin typeface="Arial" charset="0"/>
              </a:rPr>
              <a:pPr/>
              <a:t>53</a:t>
            </a:fld>
            <a:endParaRPr lang="en-US" sz="1200">
              <a:latin typeface="Arial"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4174A72-3BDB-DB41-9677-462686B58D26}" type="slidenum">
              <a:rPr lang="en-US" sz="1200">
                <a:latin typeface="Arial" charset="0"/>
              </a:rPr>
              <a:pPr/>
              <a:t>5</a:t>
            </a:fld>
            <a:endParaRPr lang="en-US" sz="1200">
              <a:latin typeface="Arial"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B7B312E-D010-0F47-8627-B4E4F85966F5}" type="slidenum">
              <a:rPr lang="en-US" sz="1200">
                <a:latin typeface="Arial" charset="0"/>
              </a:rPr>
              <a:pPr/>
              <a:t>54</a:t>
            </a:fld>
            <a:endParaRPr lang="en-US" sz="1200">
              <a:latin typeface="Arial"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19CC3B-AEC9-4042-8D2F-1E4C006BFC04}" type="slidenum">
              <a:rPr lang="en-US" sz="1200">
                <a:latin typeface="Arial" charset="0"/>
              </a:rPr>
              <a:pPr/>
              <a:t>55</a:t>
            </a:fld>
            <a:endParaRPr lang="en-US" sz="1200">
              <a:latin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613453-6FD9-A54E-89BA-0224114A92EA}" type="slidenum">
              <a:rPr lang="en-US" sz="1200">
                <a:latin typeface="Arial" charset="0"/>
              </a:rPr>
              <a:pPr/>
              <a:t>56</a:t>
            </a:fld>
            <a:endParaRPr lang="en-US" sz="1200">
              <a:latin typeface="Arial"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92EB7F-EE2A-B741-93A2-8AD3B2234821}" type="slidenum">
              <a:rPr lang="en-US" sz="1200">
                <a:latin typeface="Arial" charset="0"/>
              </a:rPr>
              <a:pPr/>
              <a:t>57</a:t>
            </a:fld>
            <a:endParaRPr lang="en-US" sz="1200">
              <a:latin typeface="Arial"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Jesus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033E021-168F-8C4B-8465-610C2528C6BD}" type="slidenum">
              <a:rPr lang="en-US" sz="1200">
                <a:latin typeface="Arial" charset="0"/>
              </a:rPr>
              <a:pPr/>
              <a:t>58</a:t>
            </a:fld>
            <a:endParaRPr lang="en-US" sz="1200">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DBA9BE-C030-7E4C-8F9B-3B74253E8002}" type="slidenum">
              <a:rPr lang="en-US" sz="1200" b="1">
                <a:solidFill>
                  <a:srgbClr val="000000"/>
                </a:solidFill>
                <a:latin typeface="Arial" charset="0"/>
              </a:rPr>
              <a:pPr/>
              <a:t>59</a:t>
            </a:fld>
            <a:endParaRPr lang="en-US" sz="1200" b="1">
              <a:solidFill>
                <a:srgbClr val="000000"/>
              </a:solidFill>
              <a:latin typeface="Arial" charset="0"/>
            </a:endParaRPr>
          </a:p>
        </p:txBody>
      </p:sp>
      <p:sp>
        <p:nvSpPr>
          <p:cNvPr id="208898" name="Rectangle 2"/>
          <p:cNvSpPr>
            <a:spLocks noGrp="1" noRot="1" noChangeAspect="1" noChangeArrowheads="1"/>
          </p:cNvSpPr>
          <p:nvPr>
            <p:ph type="sldImg"/>
          </p:nvPr>
        </p:nvSpPr>
        <p:spPr>
          <a:xfrm>
            <a:off x="1103313" y="674688"/>
            <a:ext cx="4603750" cy="3452812"/>
          </a:xfrm>
          <a:solidFill>
            <a:srgbClr val="FFFFFF"/>
          </a:solidFill>
          <a:ln/>
        </p:spPr>
      </p:sp>
      <p:sp>
        <p:nvSpPr>
          <p:cNvPr id="20889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815DD3F-34C5-E04D-B717-49AD97336ABE}" type="slidenum">
              <a:rPr lang="en-US" sz="1200" b="1">
                <a:solidFill>
                  <a:srgbClr val="000000"/>
                </a:solidFill>
                <a:latin typeface="Arial" charset="0"/>
              </a:rPr>
              <a:pPr/>
              <a:t>60</a:t>
            </a:fld>
            <a:endParaRPr lang="en-US" sz="1200" b="1">
              <a:solidFill>
                <a:srgbClr val="000000"/>
              </a:solidFill>
              <a:latin typeface="Arial" charset="0"/>
            </a:endParaRPr>
          </a:p>
        </p:txBody>
      </p:sp>
      <p:sp>
        <p:nvSpPr>
          <p:cNvPr id="210946" name="Rectangle 2"/>
          <p:cNvSpPr>
            <a:spLocks noGrp="1" noRot="1" noChangeAspect="1" noChangeArrowheads="1"/>
          </p:cNvSpPr>
          <p:nvPr>
            <p:ph type="sldImg"/>
          </p:nvPr>
        </p:nvSpPr>
        <p:spPr>
          <a:xfrm>
            <a:off x="1103313" y="674688"/>
            <a:ext cx="4603750" cy="3452812"/>
          </a:xfrm>
          <a:solidFill>
            <a:srgbClr val="FFFFFF"/>
          </a:solidFill>
          <a:ln/>
        </p:spPr>
      </p:sp>
      <p:sp>
        <p:nvSpPr>
          <p:cNvPr id="21094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3DD2EE9-9480-EF4C-8067-F7BAF605FB77}" type="slidenum">
              <a:rPr lang="en-US" sz="1200" b="1">
                <a:solidFill>
                  <a:srgbClr val="000000"/>
                </a:solidFill>
                <a:latin typeface="Arial" charset="0"/>
              </a:rPr>
              <a:pPr/>
              <a:t>61</a:t>
            </a:fld>
            <a:endParaRPr lang="en-US" sz="1200" b="1">
              <a:solidFill>
                <a:srgbClr val="000000"/>
              </a:solidFill>
              <a:latin typeface="Arial"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ED53BA5-C226-3347-9B2B-BB693591508E}" type="slidenum">
              <a:rPr lang="en-US" sz="1200" b="1">
                <a:solidFill>
                  <a:srgbClr val="000000"/>
                </a:solidFill>
                <a:latin typeface="Arial" charset="0"/>
              </a:rPr>
              <a:pPr/>
              <a:t>62</a:t>
            </a:fld>
            <a:endParaRPr lang="en-US" sz="1200" b="1">
              <a:solidFill>
                <a:srgbClr val="000000"/>
              </a:solidFill>
              <a:latin typeface="Arial"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EA21354-D78C-0E44-92A1-CD0664EC4208}" type="slidenum">
              <a:rPr lang="en-US" sz="1200" b="1">
                <a:solidFill>
                  <a:srgbClr val="000000"/>
                </a:solidFill>
                <a:latin typeface="Arial" charset="0"/>
              </a:rPr>
              <a:pPr/>
              <a:t>63</a:t>
            </a:fld>
            <a:endParaRPr lang="en-US" sz="1200" b="1">
              <a:solidFill>
                <a:srgbClr val="000000"/>
              </a:solidFill>
              <a:latin typeface="Arial"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AA35CE9-4DAF-AD44-92F5-E4B60B9BEA8E}" type="slidenum">
              <a:rPr lang="en-US" sz="1200">
                <a:latin typeface="Arial" charset="0"/>
              </a:rPr>
              <a:pPr/>
              <a:t>6</a:t>
            </a:fld>
            <a:endParaRPr lang="en-US" sz="1200">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CC9D7E7-9619-AE4C-AE86-643CEE319453}" type="slidenum">
              <a:rPr lang="en-US" sz="1200">
                <a:latin typeface="Arial" charset="0"/>
              </a:rPr>
              <a:pPr/>
              <a:t>64</a:t>
            </a:fld>
            <a:endParaRPr lang="en-US" sz="1200">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1CEF6C6-7A0C-2B4B-9476-110ECBD988FB}" type="slidenum">
              <a:rPr lang="en-US" sz="1200">
                <a:latin typeface="Arial" charset="0"/>
              </a:rPr>
              <a:pPr/>
              <a:t>65</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86829C-3A25-8447-B9BE-5E34007C1356}" type="slidenum">
              <a:rPr lang="en-US" sz="1200">
                <a:latin typeface="Arial" charset="0"/>
              </a:rPr>
              <a:pPr/>
              <a:t>66</a:t>
            </a:fld>
            <a:endParaRPr lang="en-US" sz="1200">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5720FE7-04AC-B24A-B651-1805D734ADBB}" type="slidenum">
              <a:rPr lang="en-US" sz="1200">
                <a:latin typeface="Arial" charset="0"/>
              </a:rPr>
              <a:pPr/>
              <a:t>67</a:t>
            </a:fld>
            <a:endParaRPr lang="en-US" sz="1200">
              <a:latin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8504713-2B18-394E-A85C-1E17FC05A583}" type="slidenum">
              <a:rPr lang="en-US" sz="1200">
                <a:latin typeface="Arial" charset="0"/>
              </a:rPr>
              <a:pPr/>
              <a:t>68</a:t>
            </a:fld>
            <a:endParaRPr lang="en-US" sz="1200">
              <a:latin typeface="Arial"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a:ln/>
        </p:spPr>
      </p:sp>
      <p:sp>
        <p:nvSpPr>
          <p:cNvPr id="229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Text from Hannah for this chart:</a:t>
            </a:r>
          </a:p>
          <a:p>
            <a:endParaRPr lang="en-US" sz="2000">
              <a:latin typeface="Arial" charset="0"/>
              <a:ea typeface="ＭＳ Ｐゴシック" charset="0"/>
              <a:cs typeface="ＭＳ Ｐゴシック" charset="0"/>
            </a:endParaRPr>
          </a:p>
          <a:p>
            <a:r>
              <a:rPr lang="en-US" sz="200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p:txBody>
      </p:sp>
      <p:sp>
        <p:nvSpPr>
          <p:cNvPr id="229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00131E5-E663-154D-B7B4-E52A4B4A050D}" type="slidenum">
              <a:rPr lang="en-US" sz="1200">
                <a:solidFill>
                  <a:srgbClr val="000000"/>
                </a:solidFill>
                <a:latin typeface="Arial" charset="0"/>
              </a:rPr>
              <a:pPr/>
              <a:t>69</a:t>
            </a:fld>
            <a:endParaRPr lang="en-US" sz="1200">
              <a:solidFill>
                <a:srgbClr val="000000"/>
              </a:solidFill>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a:ln/>
        </p:spPr>
      </p:sp>
      <p:sp>
        <p:nvSpPr>
          <p:cNvPr id="231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Text from Hannah for this chart:</a:t>
            </a:r>
          </a:p>
          <a:p>
            <a:r>
              <a:rPr lang="en-US">
                <a:latin typeface="Arial" charset="0"/>
                <a:ea typeface="ＭＳ Ｐゴシック" charset="0"/>
                <a:cs typeface="ＭＳ Ｐゴシック" charset="0"/>
              </a:rPr>
              <a:t>"Gnosticism taught (1) that there is a radical </a:t>
            </a:r>
            <a:r>
              <a:rPr lang="en-US" b="1" u="sng">
                <a:latin typeface="Arial" charset="0"/>
                <a:ea typeface="ＭＳ Ｐゴシック" charset="0"/>
                <a:cs typeface="ＭＳ Ｐゴシック" charset="0"/>
              </a:rPr>
              <a:t>dualism</a:t>
            </a:r>
            <a:r>
              <a:rPr lang="en-US">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a:latin typeface="Arial" charset="0"/>
                <a:ea typeface="ＭＳ Ｐゴシック" charset="0"/>
                <a:cs typeface="ＭＳ Ｐゴシック" charset="0"/>
              </a:rPr>
              <a:t>emanation</a:t>
            </a:r>
            <a:r>
              <a:rPr lang="en-US">
                <a:latin typeface="Arial" charset="0"/>
                <a:ea typeface="ＭＳ Ｐゴシック" charset="0"/>
                <a:cs typeface="ＭＳ Ｐゴシック" charset="0"/>
              </a:rPr>
              <a:t> from God), and man is a material being with an entrapped spirit; and (3) that through a "secret </a:t>
            </a:r>
            <a:r>
              <a:rPr lang="en-US" b="1" u="sng">
                <a:latin typeface="Arial" charset="0"/>
                <a:ea typeface="ＭＳ Ｐゴシック" charset="0"/>
                <a:cs typeface="ＭＳ Ｐゴシック" charset="0"/>
              </a:rPr>
              <a:t>knowledge</a:t>
            </a:r>
            <a:r>
              <a:rPr lang="en-US">
                <a:latin typeface="Arial" charset="0"/>
                <a:ea typeface="ＭＳ Ｐゴシック" charset="0"/>
                <a:cs typeface="ＭＳ Ｐゴシック" charset="0"/>
              </a:rPr>
              <a:t>," salvation becomes the life of escape from the material confines of the body."</a:t>
            </a:r>
          </a:p>
        </p:txBody>
      </p:sp>
      <p:sp>
        <p:nvSpPr>
          <p:cNvPr id="231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0FA2E57-ABF0-6E40-A750-BF7BD2E64474}" type="slidenum">
              <a:rPr lang="en-US" sz="1200">
                <a:solidFill>
                  <a:srgbClr val="000000"/>
                </a:solidFill>
                <a:latin typeface="Arial" charset="0"/>
              </a:rPr>
              <a:pPr/>
              <a:t>70</a:t>
            </a:fld>
            <a:endParaRPr lang="en-US" sz="1200">
              <a:solidFill>
                <a:srgbClr val="000000"/>
              </a:solidFill>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a:ln/>
        </p:spPr>
      </p:sp>
      <p:sp>
        <p:nvSpPr>
          <p:cNvPr id="233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Text from Hannah for this chart [animation brackets mine]:</a:t>
            </a:r>
          </a:p>
          <a:p>
            <a:r>
              <a:rPr lang="en-US">
                <a:latin typeface="Arial" charset="0"/>
                <a:ea typeface="ＭＳ Ｐゴシック" charset="0"/>
                <a:cs typeface="ＭＳ Ｐゴシック" charset="0"/>
              </a:rPr>
              <a:t>"Gnosticism</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p:txBody>
      </p:sp>
      <p:sp>
        <p:nvSpPr>
          <p:cNvPr id="233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F6FF02-84FE-3C47-A9BA-44FB27E8AA6D}" type="slidenum">
              <a:rPr lang="en-US" sz="1200">
                <a:solidFill>
                  <a:srgbClr val="000000"/>
                </a:solidFill>
                <a:latin typeface="Arial" charset="0"/>
              </a:rPr>
              <a:pPr/>
              <a:t>71</a:t>
            </a:fld>
            <a:endParaRPr lang="en-US" sz="1200">
              <a:solidFill>
                <a:srgbClr val="000000"/>
              </a:solidFill>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A16A2FF-9116-444C-BC25-C62E25DA53CA}" type="slidenum">
              <a:rPr lang="en-US" sz="1200">
                <a:latin typeface="Arial" charset="0"/>
              </a:rPr>
              <a:pPr/>
              <a:t>72</a:t>
            </a:fld>
            <a:endParaRPr lang="en-US" sz="1200">
              <a:latin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Many Gnostics did the opposite of Dan Brown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thesis in </a:t>
            </a:r>
            <a:r>
              <a:rPr lang="en-US" altLang="ja-JP" i="1">
                <a:latin typeface="Arial" charset="0"/>
                <a:ea typeface="ＭＳ Ｐゴシック" charset="0"/>
                <a:cs typeface="ＭＳ Ｐゴシック" charset="0"/>
              </a:rPr>
              <a:t>The Da Vinci Code</a:t>
            </a:r>
            <a:r>
              <a:rPr lang="en-US" altLang="ja-JP">
                <a:latin typeface="Arial" charset="0"/>
                <a:ea typeface="ＭＳ Ｐゴシック" charset="0"/>
                <a:cs typeface="ＭＳ Ｐゴシック" charset="0"/>
              </a:rPr>
              <a:t>--they denied Jesus was a real man.  Others exalted the spirit so much that they denied his deity.  Brown supposes that this latter heretical group was normative Christianity!</a:t>
            </a:r>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FCC870-BFD6-9D41-B9DA-1E7DE9D9664A}" type="slidenum">
              <a:rPr lang="en-US" sz="1200">
                <a:latin typeface="Arial" charset="0"/>
              </a:rPr>
              <a:pPr/>
              <a:t>73</a:t>
            </a:fld>
            <a:endParaRPr lang="en-US" sz="1200">
              <a:latin typeface="Arial"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July 2010 film INCEPTION blurs the distinction between reality and dream.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9113A96-C050-BC46-B943-3933EC9B90FF}" type="slidenum">
              <a:rPr lang="en-US" sz="1200">
                <a:latin typeface="Arial" charset="0"/>
              </a:rPr>
              <a:pPr/>
              <a:t>7</a:t>
            </a:fld>
            <a:endParaRPr lang="en-US" sz="1200">
              <a:latin typeface="Arial"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EAD8E6-EF31-D648-A2E4-F492351F8E96}" type="slidenum">
              <a:rPr lang="en-US" sz="1200">
                <a:latin typeface="Arial" charset="0"/>
              </a:rPr>
              <a:pPr/>
              <a:t>74</a:t>
            </a:fld>
            <a:endParaRPr lang="en-US" sz="1200">
              <a:latin typeface="Arial"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By espousing dreams within dreams, it encourages suicide to get one out of the dream into reality.  When one of the key characters, Mal, finally does this to make it back to the real world, she still thinks it is a dream.  Christianity, in contrast, teaches us to deal with reality.</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7CFE167-BA4D-0B44-A50F-3F129F10686D}" type="slidenum">
              <a:rPr lang="en-US" sz="1200">
                <a:latin typeface="Arial" charset="0"/>
              </a:rPr>
              <a:pPr/>
              <a:t>75</a:t>
            </a:fld>
            <a:endParaRPr lang="en-US" sz="1200">
              <a:latin typeface="Arial"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Buddhism likewise seeks to attain the unattainable by asking us to desire not to have any desire!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a:ln/>
        </p:spPr>
      </p:sp>
      <p:sp>
        <p:nvSpPr>
          <p:cNvPr id="243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Apostle’s Creed.  There is only one Latin version but at least 6 English translations.  I will share the Lutheran version.</a:t>
            </a:r>
          </a:p>
        </p:txBody>
      </p:sp>
      <p:sp>
        <p:nvSpPr>
          <p:cNvPr id="243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2539B3-9915-8F42-8E52-765B0B84A83C}" type="slidenum">
              <a:rPr lang="en-US" sz="1200">
                <a:solidFill>
                  <a:srgbClr val="000000"/>
                </a:solidFill>
                <a:latin typeface="Arial" charset="0"/>
              </a:rPr>
              <a:pPr/>
              <a:t>76</a:t>
            </a:fld>
            <a:endParaRPr lang="en-US" sz="1200">
              <a:solidFill>
                <a:srgbClr val="000000"/>
              </a:solidFill>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CAA526-03FE-334B-91E8-4A18B40C9FCF}" type="slidenum">
              <a:rPr lang="en-US" sz="1200">
                <a:solidFill>
                  <a:srgbClr val="000000"/>
                </a:solidFill>
                <a:latin typeface="Arial" charset="0"/>
              </a:rPr>
              <a:pPr/>
              <a:t>77</a:t>
            </a:fld>
            <a:endParaRPr lang="en-US" sz="1200">
              <a:solidFill>
                <a:srgbClr val="000000"/>
              </a:solidFill>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247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055255F-903C-BA41-AA3B-B35B023E2C4E}" type="slidenum">
              <a:rPr lang="en-US" sz="1200">
                <a:solidFill>
                  <a:srgbClr val="000000"/>
                </a:solidFill>
                <a:latin typeface="Arial" charset="0"/>
              </a:rPr>
              <a:pPr/>
              <a:t>78</a:t>
            </a:fld>
            <a:endParaRPr lang="en-US" sz="1200">
              <a:solidFill>
                <a:srgbClr val="000000"/>
              </a:solidFill>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a:ln/>
        </p:spPr>
      </p:sp>
      <p:sp>
        <p:nvSpPr>
          <p:cNvPr id="249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249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EE2408A-C6B0-2045-8300-F814D5442181}" type="slidenum">
              <a:rPr lang="en-US" sz="1200">
                <a:solidFill>
                  <a:srgbClr val="000000"/>
                </a:solidFill>
                <a:latin typeface="Arial" charset="0"/>
              </a:rPr>
              <a:pPr/>
              <a:t>79</a:t>
            </a:fld>
            <a:endParaRPr lang="en-US" sz="1200">
              <a:solidFill>
                <a:srgbClr val="000000"/>
              </a:solidFill>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536E062-9957-D04B-AF52-CD51A8E06F9E}" type="slidenum">
              <a:rPr lang="en-US" sz="1200">
                <a:latin typeface="Arial" charset="0"/>
              </a:rPr>
              <a:pPr/>
              <a:t>80</a:t>
            </a:fld>
            <a:endParaRPr lang="en-US" sz="1200">
              <a:latin typeface="Arial"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2AB971-9397-DC4F-80F0-CB2534406D61}" type="slidenum">
              <a:rPr lang="en-US" sz="1200">
                <a:latin typeface="Arial" charset="0"/>
              </a:rPr>
              <a:pPr/>
              <a:t>81</a:t>
            </a:fld>
            <a:endParaRPr lang="en-US" sz="1200">
              <a:latin typeface="Arial"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E8B04E0-6F26-CF4E-B6BC-F3EBA4DE1A55}" type="slidenum">
              <a:rPr lang="en-US" sz="1200">
                <a:latin typeface="Arial" charset="0"/>
              </a:rPr>
              <a:pPr/>
              <a:t>8</a:t>
            </a:fld>
            <a:endParaRPr lang="en-US" sz="1200">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F5A4C3E-6E1E-8C4B-A789-743363072260}" type="slidenum">
              <a:rPr lang="en-US" sz="1200">
                <a:latin typeface="Arial" charset="0"/>
              </a:rPr>
              <a:pPr/>
              <a:t>9</a:t>
            </a:fld>
            <a:endParaRPr lang="en-US" sz="1200">
              <a:latin typeface="Arial"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4F3D030E-777D-C84C-851E-BB97AA0F9A9D}" type="slidenum">
              <a:rPr lang="en-US"/>
              <a:pPr>
                <a:defRPr/>
              </a:pPr>
              <a:t>‹#›</a:t>
            </a:fld>
            <a:endParaRPr lang="en-US"/>
          </a:p>
        </p:txBody>
      </p:sp>
    </p:spTree>
    <p:extLst>
      <p:ext uri="{BB962C8B-B14F-4D97-AF65-F5344CB8AC3E}">
        <p14:creationId xmlns:p14="http://schemas.microsoft.com/office/powerpoint/2010/main" val="1093690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552B1A6-08CC-614B-B8A1-61B23F7D18FE}" type="slidenum">
              <a:rPr lang="en-US"/>
              <a:pPr>
                <a:defRPr/>
              </a:pPr>
              <a:t>‹#›</a:t>
            </a:fld>
            <a:endParaRPr lang="en-US"/>
          </a:p>
        </p:txBody>
      </p:sp>
    </p:spTree>
    <p:extLst>
      <p:ext uri="{BB962C8B-B14F-4D97-AF65-F5344CB8AC3E}">
        <p14:creationId xmlns:p14="http://schemas.microsoft.com/office/powerpoint/2010/main" val="1388904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55A6A8C-F236-6041-87BF-E3021E541E34}" type="slidenum">
              <a:rPr lang="en-US"/>
              <a:pPr>
                <a:defRPr/>
              </a:pPr>
              <a:t>‹#›</a:t>
            </a:fld>
            <a:endParaRPr lang="en-US"/>
          </a:p>
        </p:txBody>
      </p:sp>
    </p:spTree>
    <p:extLst>
      <p:ext uri="{BB962C8B-B14F-4D97-AF65-F5344CB8AC3E}">
        <p14:creationId xmlns:p14="http://schemas.microsoft.com/office/powerpoint/2010/main" val="140491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C0B57492-2315-DC4D-AD45-B5F8806088E4}" type="slidenum">
              <a:rPr lang="en-US"/>
              <a:pPr>
                <a:defRPr/>
              </a:pPr>
              <a:t>‹#›</a:t>
            </a:fld>
            <a:endParaRPr lang="en-US"/>
          </a:p>
        </p:txBody>
      </p:sp>
    </p:spTree>
    <p:extLst>
      <p:ext uri="{BB962C8B-B14F-4D97-AF65-F5344CB8AC3E}">
        <p14:creationId xmlns:p14="http://schemas.microsoft.com/office/powerpoint/2010/main" val="422448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EE56B43C-EB54-7F49-BFE9-EDCA72D742F5}" type="slidenum">
              <a:rPr lang="en-US"/>
              <a:pPr>
                <a:defRPr/>
              </a:pPr>
              <a:t>‹#›</a:t>
            </a:fld>
            <a:endParaRPr lang="en-US"/>
          </a:p>
        </p:txBody>
      </p:sp>
    </p:spTree>
    <p:extLst>
      <p:ext uri="{BB962C8B-B14F-4D97-AF65-F5344CB8AC3E}">
        <p14:creationId xmlns:p14="http://schemas.microsoft.com/office/powerpoint/2010/main" val="3909111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E9EBC7E8-6750-5D43-A757-3AE49EEAC644}" type="slidenum">
              <a:rPr lang="en-US"/>
              <a:pPr>
                <a:defRPr/>
              </a:pPr>
              <a:t>‹#›</a:t>
            </a:fld>
            <a:endParaRPr lang="en-US"/>
          </a:p>
        </p:txBody>
      </p:sp>
    </p:spTree>
    <p:extLst>
      <p:ext uri="{BB962C8B-B14F-4D97-AF65-F5344CB8AC3E}">
        <p14:creationId xmlns:p14="http://schemas.microsoft.com/office/powerpoint/2010/main" val="1070523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Tahoma" charset="0"/>
              </a:defRPr>
            </a:lvl1pPr>
          </a:lstStyle>
          <a:p>
            <a:pPr>
              <a:defRPr/>
            </a:pPr>
            <a:fld id="{100A7EE4-AEE0-164E-BBCF-D7FE5C03119D}" type="slidenum">
              <a:rPr lang="en-US"/>
              <a:pPr>
                <a:defRPr/>
              </a:pPr>
              <a:t>‹#›</a:t>
            </a:fld>
            <a:endParaRPr lang="en-US"/>
          </a:p>
        </p:txBody>
      </p:sp>
    </p:spTree>
    <p:extLst>
      <p:ext uri="{BB962C8B-B14F-4D97-AF65-F5344CB8AC3E}">
        <p14:creationId xmlns:p14="http://schemas.microsoft.com/office/powerpoint/2010/main" val="2268242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85B0D94F-1C99-F848-82EF-5F1D470B92CA}" type="slidenum">
              <a:rPr lang="en-US"/>
              <a:pPr>
                <a:defRPr/>
              </a:pPr>
              <a:t>‹#›</a:t>
            </a:fld>
            <a:endParaRPr lang="en-US"/>
          </a:p>
        </p:txBody>
      </p:sp>
    </p:spTree>
    <p:extLst>
      <p:ext uri="{BB962C8B-B14F-4D97-AF65-F5344CB8AC3E}">
        <p14:creationId xmlns:p14="http://schemas.microsoft.com/office/powerpoint/2010/main" val="739267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066CA8B2-3322-BB48-A636-2999BDDBE28F}" type="slidenum">
              <a:rPr lang="en-US"/>
              <a:pPr>
                <a:defRPr/>
              </a:pPr>
              <a:t>‹#›</a:t>
            </a:fld>
            <a:endParaRPr lang="en-US"/>
          </a:p>
        </p:txBody>
      </p:sp>
    </p:spTree>
    <p:extLst>
      <p:ext uri="{BB962C8B-B14F-4D97-AF65-F5344CB8AC3E}">
        <p14:creationId xmlns:p14="http://schemas.microsoft.com/office/powerpoint/2010/main" val="1425866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718046F1-ED9E-EB4B-82D8-9A8E4639271B}" type="slidenum">
              <a:rPr lang="en-US"/>
              <a:pPr>
                <a:defRPr/>
              </a:pPr>
              <a:t>‹#›</a:t>
            </a:fld>
            <a:endParaRPr lang="en-US"/>
          </a:p>
        </p:txBody>
      </p:sp>
    </p:spTree>
    <p:extLst>
      <p:ext uri="{BB962C8B-B14F-4D97-AF65-F5344CB8AC3E}">
        <p14:creationId xmlns:p14="http://schemas.microsoft.com/office/powerpoint/2010/main" val="1103263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B862E80E-67B8-C244-A7C0-B3597BA75C1F}" type="slidenum">
              <a:rPr lang="en-US"/>
              <a:pPr>
                <a:defRPr/>
              </a:pPr>
              <a:t>‹#›</a:t>
            </a:fld>
            <a:endParaRPr lang="en-US"/>
          </a:p>
        </p:txBody>
      </p:sp>
    </p:spTree>
    <p:extLst>
      <p:ext uri="{BB962C8B-B14F-4D97-AF65-F5344CB8AC3E}">
        <p14:creationId xmlns:p14="http://schemas.microsoft.com/office/powerpoint/2010/main" val="2616230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DFC50EB-9DE1-EB47-952A-2E4043E7EBF8}" type="slidenum">
              <a:rPr lang="en-US"/>
              <a:pPr>
                <a:defRPr/>
              </a:pPr>
              <a:t>‹#›</a:t>
            </a:fld>
            <a:endParaRPr lang="en-US"/>
          </a:p>
        </p:txBody>
      </p:sp>
    </p:spTree>
    <p:extLst>
      <p:ext uri="{BB962C8B-B14F-4D97-AF65-F5344CB8AC3E}">
        <p14:creationId xmlns:p14="http://schemas.microsoft.com/office/powerpoint/2010/main" val="216852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D2361EE3-6F2A-D046-A93B-E0612CA1E022}" type="slidenum">
              <a:rPr lang="en-US"/>
              <a:pPr>
                <a:defRPr/>
              </a:pPr>
              <a:t>‹#›</a:t>
            </a:fld>
            <a:endParaRPr lang="en-US"/>
          </a:p>
        </p:txBody>
      </p:sp>
    </p:spTree>
    <p:extLst>
      <p:ext uri="{BB962C8B-B14F-4D97-AF65-F5344CB8AC3E}">
        <p14:creationId xmlns:p14="http://schemas.microsoft.com/office/powerpoint/2010/main" val="116868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C0353D9B-51F5-7841-94E1-6017C2C91393}" type="slidenum">
              <a:rPr lang="en-US"/>
              <a:pPr>
                <a:defRPr/>
              </a:pPr>
              <a:t>‹#›</a:t>
            </a:fld>
            <a:endParaRPr lang="en-US"/>
          </a:p>
        </p:txBody>
      </p:sp>
    </p:spTree>
    <p:extLst>
      <p:ext uri="{BB962C8B-B14F-4D97-AF65-F5344CB8AC3E}">
        <p14:creationId xmlns:p14="http://schemas.microsoft.com/office/powerpoint/2010/main" val="17769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25B75CA0-A95A-CC4A-A905-3CC46DC2D8DF}" type="slidenum">
              <a:rPr lang="en-US"/>
              <a:pPr>
                <a:defRPr/>
              </a:pPr>
              <a:t>‹#›</a:t>
            </a:fld>
            <a:endParaRPr lang="en-US"/>
          </a:p>
        </p:txBody>
      </p:sp>
    </p:spTree>
    <p:extLst>
      <p:ext uri="{BB962C8B-B14F-4D97-AF65-F5344CB8AC3E}">
        <p14:creationId xmlns:p14="http://schemas.microsoft.com/office/powerpoint/2010/main" val="204225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1730115C-BF13-DE4F-B388-C6B23FA82812}" type="slidenum">
              <a:rPr lang="en-US"/>
              <a:pPr>
                <a:defRPr/>
              </a:pPr>
              <a:t>‹#›</a:t>
            </a:fld>
            <a:endParaRPr lang="en-US"/>
          </a:p>
        </p:txBody>
      </p:sp>
    </p:spTree>
    <p:extLst>
      <p:ext uri="{BB962C8B-B14F-4D97-AF65-F5344CB8AC3E}">
        <p14:creationId xmlns:p14="http://schemas.microsoft.com/office/powerpoint/2010/main" val="3853996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336D0E18-08C1-2F4B-9F44-8FEB5065368C}" type="slidenum">
              <a:rPr lang="en-US"/>
              <a:pPr>
                <a:defRPr/>
              </a:pPr>
              <a:t>‹#›</a:t>
            </a:fld>
            <a:endParaRPr lang="en-US"/>
          </a:p>
        </p:txBody>
      </p:sp>
    </p:spTree>
    <p:extLst>
      <p:ext uri="{BB962C8B-B14F-4D97-AF65-F5344CB8AC3E}">
        <p14:creationId xmlns:p14="http://schemas.microsoft.com/office/powerpoint/2010/main" val="3385512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493E9CF0-9C6C-1145-BEDC-89778022F674}" type="slidenum">
              <a:rPr lang="en-US"/>
              <a:pPr>
                <a:defRPr/>
              </a:pPr>
              <a:t>‹#›</a:t>
            </a:fld>
            <a:endParaRPr lang="en-US"/>
          </a:p>
        </p:txBody>
      </p:sp>
    </p:spTree>
    <p:extLst>
      <p:ext uri="{BB962C8B-B14F-4D97-AF65-F5344CB8AC3E}">
        <p14:creationId xmlns:p14="http://schemas.microsoft.com/office/powerpoint/2010/main" val="936755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D30B9FE-8EAB-5044-A364-66D476B2A850}" type="datetimeFigureOut">
              <a:rPr lang="en-US"/>
              <a:pPr>
                <a:defRPr/>
              </a:pPr>
              <a:t>8/2/16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515810D-A303-D643-824F-1BBB81AC5E1B}" type="slidenum">
              <a:rPr lang="en-US"/>
              <a:pPr>
                <a:defRPr/>
              </a:pPr>
              <a:t>‹#›</a:t>
            </a:fld>
            <a:endParaRPr lang="en-US"/>
          </a:p>
        </p:txBody>
      </p:sp>
    </p:spTree>
    <p:extLst>
      <p:ext uri="{BB962C8B-B14F-4D97-AF65-F5344CB8AC3E}">
        <p14:creationId xmlns:p14="http://schemas.microsoft.com/office/powerpoint/2010/main" val="1863690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B9A53EB-C0E6-9B42-A0C6-CC7101412B01}" type="datetimeFigureOut">
              <a:rPr lang="en-US"/>
              <a:pPr>
                <a:defRPr/>
              </a:pPr>
              <a:t>8/2/16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EE3B941-DC74-A042-994B-28D6133D8C03}" type="slidenum">
              <a:rPr lang="en-US"/>
              <a:pPr>
                <a:defRPr/>
              </a:pPr>
              <a:t>‹#›</a:t>
            </a:fld>
            <a:endParaRPr lang="en-US"/>
          </a:p>
        </p:txBody>
      </p:sp>
    </p:spTree>
    <p:extLst>
      <p:ext uri="{BB962C8B-B14F-4D97-AF65-F5344CB8AC3E}">
        <p14:creationId xmlns:p14="http://schemas.microsoft.com/office/powerpoint/2010/main" val="1572060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68B5543-0A5B-3045-BCB0-847C5C4EE6E4}" type="datetimeFigureOut">
              <a:rPr lang="en-US"/>
              <a:pPr>
                <a:defRPr/>
              </a:pPr>
              <a:t>8/2/16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9B1ABD5-0FAC-1841-B8CC-C7D77A86BEFC}" type="slidenum">
              <a:rPr lang="en-US"/>
              <a:pPr>
                <a:defRPr/>
              </a:pPr>
              <a:t>‹#›</a:t>
            </a:fld>
            <a:endParaRPr lang="en-US"/>
          </a:p>
        </p:txBody>
      </p:sp>
    </p:spTree>
    <p:extLst>
      <p:ext uri="{BB962C8B-B14F-4D97-AF65-F5344CB8AC3E}">
        <p14:creationId xmlns:p14="http://schemas.microsoft.com/office/powerpoint/2010/main" val="367642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8EB2146-50AB-DE43-AB06-BD9473283A50}" type="datetimeFigureOut">
              <a:rPr lang="en-US"/>
              <a:pPr>
                <a:defRPr/>
              </a:pPr>
              <a:t>8/2/16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E168428-3337-FF43-A46F-895F0C7961CB}" type="slidenum">
              <a:rPr lang="en-US"/>
              <a:pPr>
                <a:defRPr/>
              </a:pPr>
              <a:t>‹#›</a:t>
            </a:fld>
            <a:endParaRPr lang="en-US"/>
          </a:p>
        </p:txBody>
      </p:sp>
    </p:spTree>
    <p:extLst>
      <p:ext uri="{BB962C8B-B14F-4D97-AF65-F5344CB8AC3E}">
        <p14:creationId xmlns:p14="http://schemas.microsoft.com/office/powerpoint/2010/main" val="266977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923820CD-D92C-934D-A905-4A02B4A0ADD0}" type="slidenum">
              <a:rPr lang="en-US"/>
              <a:pPr>
                <a:defRPr/>
              </a:pPr>
              <a:t>‹#›</a:t>
            </a:fld>
            <a:endParaRPr lang="en-US"/>
          </a:p>
        </p:txBody>
      </p:sp>
    </p:spTree>
    <p:extLst>
      <p:ext uri="{BB962C8B-B14F-4D97-AF65-F5344CB8AC3E}">
        <p14:creationId xmlns:p14="http://schemas.microsoft.com/office/powerpoint/2010/main" val="643855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BFCE023-7929-AF4F-A0C6-3093D2E2423E}" type="datetimeFigureOut">
              <a:rPr lang="en-US"/>
              <a:pPr>
                <a:defRPr/>
              </a:pPr>
              <a:t>8/2/16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01D79EA-C741-FA44-9949-C96169EDE0DF}" type="slidenum">
              <a:rPr lang="en-US"/>
              <a:pPr>
                <a:defRPr/>
              </a:pPr>
              <a:t>‹#›</a:t>
            </a:fld>
            <a:endParaRPr lang="en-US"/>
          </a:p>
        </p:txBody>
      </p:sp>
    </p:spTree>
    <p:extLst>
      <p:ext uri="{BB962C8B-B14F-4D97-AF65-F5344CB8AC3E}">
        <p14:creationId xmlns:p14="http://schemas.microsoft.com/office/powerpoint/2010/main" val="1135744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C533790-4FAE-FF40-AD6C-E2108AA9ED3B}" type="datetimeFigureOut">
              <a:rPr lang="en-US"/>
              <a:pPr>
                <a:defRPr/>
              </a:pPr>
              <a:t>8/2/16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B6BF8AD-63B6-7449-8A39-319A4F44C28B}" type="slidenum">
              <a:rPr lang="en-US"/>
              <a:pPr>
                <a:defRPr/>
              </a:pPr>
              <a:t>‹#›</a:t>
            </a:fld>
            <a:endParaRPr lang="en-US"/>
          </a:p>
        </p:txBody>
      </p:sp>
    </p:spTree>
    <p:extLst>
      <p:ext uri="{BB962C8B-B14F-4D97-AF65-F5344CB8AC3E}">
        <p14:creationId xmlns:p14="http://schemas.microsoft.com/office/powerpoint/2010/main" val="1457496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48845BA-15DC-3242-94D2-0F984D58420E}" type="datetimeFigureOut">
              <a:rPr lang="en-US"/>
              <a:pPr>
                <a:defRPr/>
              </a:pPr>
              <a:t>8/2/16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D3BC508-1251-4543-824A-7D5DDB23F57A}" type="slidenum">
              <a:rPr lang="en-US"/>
              <a:pPr>
                <a:defRPr/>
              </a:pPr>
              <a:t>‹#›</a:t>
            </a:fld>
            <a:endParaRPr lang="en-US"/>
          </a:p>
        </p:txBody>
      </p:sp>
    </p:spTree>
    <p:extLst>
      <p:ext uri="{BB962C8B-B14F-4D97-AF65-F5344CB8AC3E}">
        <p14:creationId xmlns:p14="http://schemas.microsoft.com/office/powerpoint/2010/main" val="2246258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30019F-E3DD-C345-98B1-962453937830}" type="datetimeFigureOut">
              <a:rPr lang="en-US"/>
              <a:pPr>
                <a:defRPr/>
              </a:pPr>
              <a:t>8/2/16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3566AC5-094D-A34D-90B6-45BF4BB7B8ED}" type="slidenum">
              <a:rPr lang="en-US"/>
              <a:pPr>
                <a:defRPr/>
              </a:pPr>
              <a:t>‹#›</a:t>
            </a:fld>
            <a:endParaRPr lang="en-US"/>
          </a:p>
        </p:txBody>
      </p:sp>
    </p:spTree>
    <p:extLst>
      <p:ext uri="{BB962C8B-B14F-4D97-AF65-F5344CB8AC3E}">
        <p14:creationId xmlns:p14="http://schemas.microsoft.com/office/powerpoint/2010/main" val="2984349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5C2BD54-834F-374B-AC25-37852A4CECC2}" type="datetimeFigureOut">
              <a:rPr lang="en-US"/>
              <a:pPr>
                <a:defRPr/>
              </a:pPr>
              <a:t>8/2/16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89986E8-FFF9-0840-A63A-BCC076E7A5BF}" type="slidenum">
              <a:rPr lang="en-US"/>
              <a:pPr>
                <a:defRPr/>
              </a:pPr>
              <a:t>‹#›</a:t>
            </a:fld>
            <a:endParaRPr lang="en-US"/>
          </a:p>
        </p:txBody>
      </p:sp>
    </p:spTree>
    <p:extLst>
      <p:ext uri="{BB962C8B-B14F-4D97-AF65-F5344CB8AC3E}">
        <p14:creationId xmlns:p14="http://schemas.microsoft.com/office/powerpoint/2010/main" val="935826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67207C6-6A66-A944-B7AE-E2DC8CB2995D}" type="datetimeFigureOut">
              <a:rPr lang="en-US"/>
              <a:pPr>
                <a:defRPr/>
              </a:pPr>
              <a:t>8/2/16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FA33703-6EB0-7941-B4D9-D45C350D20CB}" type="slidenum">
              <a:rPr lang="en-US"/>
              <a:pPr>
                <a:defRPr/>
              </a:pPr>
              <a:t>‹#›</a:t>
            </a:fld>
            <a:endParaRPr lang="en-US"/>
          </a:p>
        </p:txBody>
      </p:sp>
    </p:spTree>
    <p:extLst>
      <p:ext uri="{BB962C8B-B14F-4D97-AF65-F5344CB8AC3E}">
        <p14:creationId xmlns:p14="http://schemas.microsoft.com/office/powerpoint/2010/main" val="1275179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E4792E6-07E9-F94F-8001-6E969E60DAE1}" type="datetimeFigureOut">
              <a:rPr lang="en-US"/>
              <a:pPr>
                <a:defRPr/>
              </a:pPr>
              <a:t>8/2/16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5F28E4F-3700-9E4A-A2EC-2CD5E509FAA6}" type="slidenum">
              <a:rPr lang="en-US"/>
              <a:pPr>
                <a:defRPr/>
              </a:pPr>
              <a:t>‹#›</a:t>
            </a:fld>
            <a:endParaRPr lang="en-US"/>
          </a:p>
        </p:txBody>
      </p:sp>
    </p:spTree>
    <p:extLst>
      <p:ext uri="{BB962C8B-B14F-4D97-AF65-F5344CB8AC3E}">
        <p14:creationId xmlns:p14="http://schemas.microsoft.com/office/powerpoint/2010/main" val="2825116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F63B4E54-45B4-1C4D-9BFE-8149BE536A58}" type="slidenum">
              <a:rPr lang="en-US"/>
              <a:pPr>
                <a:defRPr/>
              </a:pPr>
              <a:t>‹#›</a:t>
            </a:fld>
            <a:endParaRPr lang="en-US"/>
          </a:p>
        </p:txBody>
      </p:sp>
    </p:spTree>
    <p:extLst>
      <p:ext uri="{BB962C8B-B14F-4D97-AF65-F5344CB8AC3E}">
        <p14:creationId xmlns:p14="http://schemas.microsoft.com/office/powerpoint/2010/main" val="2525596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3ECB5C5-8593-7843-8742-2D0DEB6DF07B}" type="slidenum">
              <a:rPr lang="en-US"/>
              <a:pPr>
                <a:defRPr/>
              </a:pPr>
              <a:t>‹#›</a:t>
            </a:fld>
            <a:endParaRPr lang="en-US"/>
          </a:p>
        </p:txBody>
      </p:sp>
    </p:spTree>
    <p:extLst>
      <p:ext uri="{BB962C8B-B14F-4D97-AF65-F5344CB8AC3E}">
        <p14:creationId xmlns:p14="http://schemas.microsoft.com/office/powerpoint/2010/main" val="104671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0702AFC4-BE25-3D4D-8D67-E809967DF642}" type="slidenum">
              <a:rPr lang="en-US"/>
              <a:pPr>
                <a:defRPr/>
              </a:pPr>
              <a:t>‹#›</a:t>
            </a:fld>
            <a:endParaRPr lang="en-US"/>
          </a:p>
        </p:txBody>
      </p:sp>
    </p:spTree>
    <p:extLst>
      <p:ext uri="{BB962C8B-B14F-4D97-AF65-F5344CB8AC3E}">
        <p14:creationId xmlns:p14="http://schemas.microsoft.com/office/powerpoint/2010/main" val="315742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3DE3F1E6-0EEA-2440-9420-1A7CC8384258}" type="slidenum">
              <a:rPr lang="en-US"/>
              <a:pPr>
                <a:defRPr/>
              </a:pPr>
              <a:t>‹#›</a:t>
            </a:fld>
            <a:endParaRPr lang="en-US"/>
          </a:p>
        </p:txBody>
      </p:sp>
    </p:spTree>
    <p:extLst>
      <p:ext uri="{BB962C8B-B14F-4D97-AF65-F5344CB8AC3E}">
        <p14:creationId xmlns:p14="http://schemas.microsoft.com/office/powerpoint/2010/main" val="672531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68BB79-3A94-B546-89F7-D066F5F1D9A9}" type="slidenum">
              <a:rPr lang="en-US"/>
              <a:pPr>
                <a:defRPr/>
              </a:pPr>
              <a:t>‹#›</a:t>
            </a:fld>
            <a:endParaRPr lang="en-US"/>
          </a:p>
        </p:txBody>
      </p:sp>
    </p:spTree>
    <p:extLst>
      <p:ext uri="{BB962C8B-B14F-4D97-AF65-F5344CB8AC3E}">
        <p14:creationId xmlns:p14="http://schemas.microsoft.com/office/powerpoint/2010/main" val="3695214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B0F5C6A-9794-0547-9EA1-1AE3F7CD5A72}" type="slidenum">
              <a:rPr lang="en-US"/>
              <a:pPr>
                <a:defRPr/>
              </a:pPr>
              <a:t>‹#›</a:t>
            </a:fld>
            <a:endParaRPr lang="en-US"/>
          </a:p>
        </p:txBody>
      </p:sp>
    </p:spTree>
    <p:extLst>
      <p:ext uri="{BB962C8B-B14F-4D97-AF65-F5344CB8AC3E}">
        <p14:creationId xmlns:p14="http://schemas.microsoft.com/office/powerpoint/2010/main" val="3502217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43A0510-B784-7444-888E-9952994FFCF9}" type="slidenum">
              <a:rPr lang="en-US"/>
              <a:pPr>
                <a:defRPr/>
              </a:pPr>
              <a:t>‹#›</a:t>
            </a:fld>
            <a:endParaRPr lang="en-US"/>
          </a:p>
        </p:txBody>
      </p:sp>
    </p:spTree>
    <p:extLst>
      <p:ext uri="{BB962C8B-B14F-4D97-AF65-F5344CB8AC3E}">
        <p14:creationId xmlns:p14="http://schemas.microsoft.com/office/powerpoint/2010/main" val="3189539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CCBDF81-7663-3543-B913-3EEFB03D4253}" type="slidenum">
              <a:rPr lang="en-US"/>
              <a:pPr>
                <a:defRPr/>
              </a:pPr>
              <a:t>‹#›</a:t>
            </a:fld>
            <a:endParaRPr lang="en-US"/>
          </a:p>
        </p:txBody>
      </p:sp>
    </p:spTree>
    <p:extLst>
      <p:ext uri="{BB962C8B-B14F-4D97-AF65-F5344CB8AC3E}">
        <p14:creationId xmlns:p14="http://schemas.microsoft.com/office/powerpoint/2010/main" val="1880789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060077D-DF63-104F-ADAB-445539797819}" type="slidenum">
              <a:rPr lang="en-US"/>
              <a:pPr>
                <a:defRPr/>
              </a:pPr>
              <a:t>‹#›</a:t>
            </a:fld>
            <a:endParaRPr lang="en-US"/>
          </a:p>
        </p:txBody>
      </p:sp>
    </p:spTree>
    <p:extLst>
      <p:ext uri="{BB962C8B-B14F-4D97-AF65-F5344CB8AC3E}">
        <p14:creationId xmlns:p14="http://schemas.microsoft.com/office/powerpoint/2010/main" val="2448146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31C2FEC0-A8B8-5E4E-8F4F-2D11BF7F31EA}" type="slidenum">
              <a:rPr lang="en-US"/>
              <a:pPr>
                <a:defRPr/>
              </a:pPr>
              <a:t>‹#›</a:t>
            </a:fld>
            <a:endParaRPr lang="en-US"/>
          </a:p>
        </p:txBody>
      </p:sp>
    </p:spTree>
    <p:extLst>
      <p:ext uri="{BB962C8B-B14F-4D97-AF65-F5344CB8AC3E}">
        <p14:creationId xmlns:p14="http://schemas.microsoft.com/office/powerpoint/2010/main" val="250333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27F4A3C-D8A7-1643-9C61-B1B278F78A88}" type="slidenum">
              <a:rPr lang="en-US"/>
              <a:pPr>
                <a:defRPr/>
              </a:pPr>
              <a:t>‹#›</a:t>
            </a:fld>
            <a:endParaRPr lang="en-US"/>
          </a:p>
        </p:txBody>
      </p:sp>
    </p:spTree>
    <p:extLst>
      <p:ext uri="{BB962C8B-B14F-4D97-AF65-F5344CB8AC3E}">
        <p14:creationId xmlns:p14="http://schemas.microsoft.com/office/powerpoint/2010/main" val="2607789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2AB4C88-213F-2540-9094-E25361CBF9AD}" type="slidenum">
              <a:rPr lang="en-US"/>
              <a:pPr>
                <a:defRPr/>
              </a:pPr>
              <a:t>‹#›</a:t>
            </a:fld>
            <a:endParaRPr lang="en-US"/>
          </a:p>
        </p:txBody>
      </p:sp>
    </p:spTree>
    <p:extLst>
      <p:ext uri="{BB962C8B-B14F-4D97-AF65-F5344CB8AC3E}">
        <p14:creationId xmlns:p14="http://schemas.microsoft.com/office/powerpoint/2010/main" val="4191641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CABD7910-B1B6-CF45-ABB8-50AB615CFAEE}" type="slidenum">
              <a:rPr lang="en-US"/>
              <a:pPr>
                <a:defRPr/>
              </a:pPr>
              <a:t>‹#›</a:t>
            </a:fld>
            <a:endParaRPr lang="en-US"/>
          </a:p>
        </p:txBody>
      </p:sp>
    </p:spTree>
    <p:extLst>
      <p:ext uri="{BB962C8B-B14F-4D97-AF65-F5344CB8AC3E}">
        <p14:creationId xmlns:p14="http://schemas.microsoft.com/office/powerpoint/2010/main" val="3252717563"/>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A2B368FA-F17C-6641-BFFC-EAD99302BA04}" type="slidenum">
              <a:rPr lang="en-US"/>
              <a:pPr>
                <a:defRPr/>
              </a:pPr>
              <a:t>‹#›</a:t>
            </a:fld>
            <a:endParaRPr lang="en-US"/>
          </a:p>
        </p:txBody>
      </p:sp>
    </p:spTree>
    <p:extLst>
      <p:ext uri="{BB962C8B-B14F-4D97-AF65-F5344CB8AC3E}">
        <p14:creationId xmlns:p14="http://schemas.microsoft.com/office/powerpoint/2010/main" val="835049385"/>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92B55CD0-6F7E-F24A-AC89-48BC32B3C63D}" type="slidenum">
              <a:rPr lang="en-US"/>
              <a:pPr>
                <a:defRPr/>
              </a:pPr>
              <a:t>‹#›</a:t>
            </a:fld>
            <a:endParaRPr lang="en-US"/>
          </a:p>
        </p:txBody>
      </p:sp>
    </p:spTree>
    <p:extLst>
      <p:ext uri="{BB962C8B-B14F-4D97-AF65-F5344CB8AC3E}">
        <p14:creationId xmlns:p14="http://schemas.microsoft.com/office/powerpoint/2010/main" val="3288439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47A14DE-1673-D34A-BF72-BDBB0ED0F3E6}" type="slidenum">
              <a:rPr lang="en-US"/>
              <a:pPr>
                <a:defRPr/>
              </a:pPr>
              <a:t>‹#›</a:t>
            </a:fld>
            <a:endParaRPr lang="en-US"/>
          </a:p>
        </p:txBody>
      </p:sp>
    </p:spTree>
    <p:extLst>
      <p:ext uri="{BB962C8B-B14F-4D97-AF65-F5344CB8AC3E}">
        <p14:creationId xmlns:p14="http://schemas.microsoft.com/office/powerpoint/2010/main" val="168118701"/>
      </p:ext>
    </p:extLst>
  </p:cSld>
  <p:clrMapOvr>
    <a:masterClrMapping/>
  </p:clrMapOvr>
  <p:transition xmlns:p14="http://schemas.microsoft.com/office/powerpoint/2010/mai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9C533825-9C11-E04C-AE7D-8C39E3923DA0}" type="slidenum">
              <a:rPr lang="en-US"/>
              <a:pPr>
                <a:defRPr/>
              </a:pPr>
              <a:t>‹#›</a:t>
            </a:fld>
            <a:endParaRPr lang="en-US"/>
          </a:p>
        </p:txBody>
      </p:sp>
    </p:spTree>
    <p:extLst>
      <p:ext uri="{BB962C8B-B14F-4D97-AF65-F5344CB8AC3E}">
        <p14:creationId xmlns:p14="http://schemas.microsoft.com/office/powerpoint/2010/main" val="3342660861"/>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192F3CE8-809B-D64F-804F-00DC9A014B74}" type="slidenum">
              <a:rPr lang="en-US"/>
              <a:pPr>
                <a:defRPr/>
              </a:pPr>
              <a:t>‹#›</a:t>
            </a:fld>
            <a:endParaRPr lang="en-US"/>
          </a:p>
        </p:txBody>
      </p:sp>
    </p:spTree>
    <p:extLst>
      <p:ext uri="{BB962C8B-B14F-4D97-AF65-F5344CB8AC3E}">
        <p14:creationId xmlns:p14="http://schemas.microsoft.com/office/powerpoint/2010/main" val="2282379049"/>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B9D011EF-2D66-0A45-A43C-8CD6A31F8EE6}" type="slidenum">
              <a:rPr lang="en-US"/>
              <a:pPr>
                <a:defRPr/>
              </a:pPr>
              <a:t>‹#›</a:t>
            </a:fld>
            <a:endParaRPr lang="en-US"/>
          </a:p>
        </p:txBody>
      </p:sp>
    </p:spTree>
    <p:extLst>
      <p:ext uri="{BB962C8B-B14F-4D97-AF65-F5344CB8AC3E}">
        <p14:creationId xmlns:p14="http://schemas.microsoft.com/office/powerpoint/2010/main" val="3904988032"/>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A9C847A9-1122-5043-857C-94A3F824A03C}" type="slidenum">
              <a:rPr lang="en-US"/>
              <a:pPr>
                <a:defRPr/>
              </a:pPr>
              <a:t>‹#›</a:t>
            </a:fld>
            <a:endParaRPr lang="en-US"/>
          </a:p>
        </p:txBody>
      </p:sp>
    </p:spTree>
    <p:extLst>
      <p:ext uri="{BB962C8B-B14F-4D97-AF65-F5344CB8AC3E}">
        <p14:creationId xmlns:p14="http://schemas.microsoft.com/office/powerpoint/2010/main" val="3545163936"/>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38BC86D3-43F9-E948-A120-28D82CD1ED80}" type="slidenum">
              <a:rPr lang="en-US"/>
              <a:pPr>
                <a:defRPr/>
              </a:pPr>
              <a:t>‹#›</a:t>
            </a:fld>
            <a:endParaRPr lang="en-US"/>
          </a:p>
        </p:txBody>
      </p:sp>
    </p:spTree>
    <p:extLst>
      <p:ext uri="{BB962C8B-B14F-4D97-AF65-F5344CB8AC3E}">
        <p14:creationId xmlns:p14="http://schemas.microsoft.com/office/powerpoint/2010/main" val="2977386145"/>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AD16E805-C581-4E4A-9E2E-1509A50036D9}" type="slidenum">
              <a:rPr lang="en-US"/>
              <a:pPr>
                <a:defRPr/>
              </a:pPr>
              <a:t>‹#›</a:t>
            </a:fld>
            <a:endParaRPr lang="en-US"/>
          </a:p>
        </p:txBody>
      </p:sp>
    </p:spTree>
    <p:extLst>
      <p:ext uri="{BB962C8B-B14F-4D97-AF65-F5344CB8AC3E}">
        <p14:creationId xmlns:p14="http://schemas.microsoft.com/office/powerpoint/2010/main" val="252920701"/>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8F79E16C-39AA-5B42-A857-3255B9CDFBA6}" type="slidenum">
              <a:rPr lang="en-US"/>
              <a:pPr>
                <a:defRPr/>
              </a:pPr>
              <a:t>‹#›</a:t>
            </a:fld>
            <a:endParaRPr lang="en-US"/>
          </a:p>
        </p:txBody>
      </p:sp>
    </p:spTree>
    <p:extLst>
      <p:ext uri="{BB962C8B-B14F-4D97-AF65-F5344CB8AC3E}">
        <p14:creationId xmlns:p14="http://schemas.microsoft.com/office/powerpoint/2010/main" val="3097770053"/>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40BED061-BFDB-C542-B9F5-E3934E6ED882}" type="slidenum">
              <a:rPr lang="en-US"/>
              <a:pPr>
                <a:defRPr/>
              </a:pPr>
              <a:t>‹#›</a:t>
            </a:fld>
            <a:endParaRPr lang="en-US"/>
          </a:p>
        </p:txBody>
      </p:sp>
    </p:spTree>
    <p:extLst>
      <p:ext uri="{BB962C8B-B14F-4D97-AF65-F5344CB8AC3E}">
        <p14:creationId xmlns:p14="http://schemas.microsoft.com/office/powerpoint/2010/main" val="1788352369"/>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93897B42-8D9C-0A40-89E0-F3929A6295B5}" type="slidenum">
              <a:rPr lang="en-US"/>
              <a:pPr>
                <a:defRPr/>
              </a:pPr>
              <a:t>‹#›</a:t>
            </a:fld>
            <a:endParaRPr lang="en-US"/>
          </a:p>
        </p:txBody>
      </p:sp>
    </p:spTree>
    <p:extLst>
      <p:ext uri="{BB962C8B-B14F-4D97-AF65-F5344CB8AC3E}">
        <p14:creationId xmlns:p14="http://schemas.microsoft.com/office/powerpoint/2010/main" val="342043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7F7D337C-9A79-4E43-9BE6-6D56F6039B63}" type="slidenum">
              <a:rPr lang="en-US"/>
              <a:pPr>
                <a:defRPr/>
              </a:pPr>
              <a:t>‹#›</a:t>
            </a:fld>
            <a:endParaRPr lang="en-US"/>
          </a:p>
        </p:txBody>
      </p:sp>
    </p:spTree>
    <p:extLst>
      <p:ext uri="{BB962C8B-B14F-4D97-AF65-F5344CB8AC3E}">
        <p14:creationId xmlns:p14="http://schemas.microsoft.com/office/powerpoint/2010/main" val="40688279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F4669BD7-F559-AA49-828B-C3BDFCE2CFB9}" type="slidenum">
              <a:rPr lang="en-US"/>
              <a:pPr>
                <a:defRPr/>
              </a:pPr>
              <a:t>‹#›</a:t>
            </a:fld>
            <a:endParaRPr lang="en-US"/>
          </a:p>
        </p:txBody>
      </p:sp>
    </p:spTree>
    <p:extLst>
      <p:ext uri="{BB962C8B-B14F-4D97-AF65-F5344CB8AC3E}">
        <p14:creationId xmlns:p14="http://schemas.microsoft.com/office/powerpoint/2010/main" val="2375082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833713D9-F8FB-614C-B0B7-565102261AD5}" type="slidenum">
              <a:rPr lang="en-US"/>
              <a:pPr>
                <a:defRPr/>
              </a:pPr>
              <a:t>‹#›</a:t>
            </a:fld>
            <a:endParaRPr lang="en-US"/>
          </a:p>
        </p:txBody>
      </p:sp>
    </p:spTree>
    <p:extLst>
      <p:ext uri="{BB962C8B-B14F-4D97-AF65-F5344CB8AC3E}">
        <p14:creationId xmlns:p14="http://schemas.microsoft.com/office/powerpoint/2010/main" val="2484041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0B13EBF-A825-3F4A-B4F6-67A265E67932}" type="slidenum">
              <a:rPr lang="en-US"/>
              <a:pPr>
                <a:defRPr/>
              </a:pPr>
              <a:t>‹#›</a:t>
            </a:fld>
            <a:endParaRPr lang="en-US"/>
          </a:p>
        </p:txBody>
      </p:sp>
    </p:spTree>
    <p:extLst>
      <p:ext uri="{BB962C8B-B14F-4D97-AF65-F5344CB8AC3E}">
        <p14:creationId xmlns:p14="http://schemas.microsoft.com/office/powerpoint/2010/main" val="4223030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2C65A775-4764-E64D-BA1C-4826F70C99BD}" type="slidenum">
              <a:rPr lang="en-US"/>
              <a:pPr>
                <a:defRPr/>
              </a:pPr>
              <a:t>‹#›</a:t>
            </a:fld>
            <a:endParaRPr lang="en-US"/>
          </a:p>
        </p:txBody>
      </p:sp>
    </p:spTree>
    <p:extLst>
      <p:ext uri="{BB962C8B-B14F-4D97-AF65-F5344CB8AC3E}">
        <p14:creationId xmlns:p14="http://schemas.microsoft.com/office/powerpoint/2010/main" val="73483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8C8CC21-E1DD-9B4A-A666-060CB291BDCE}" type="slidenum">
              <a:rPr lang="en-US"/>
              <a:pPr>
                <a:defRPr/>
              </a:pPr>
              <a:t>‹#›</a:t>
            </a:fld>
            <a:endParaRPr lang="en-US"/>
          </a:p>
        </p:txBody>
      </p:sp>
    </p:spTree>
    <p:extLst>
      <p:ext uri="{BB962C8B-B14F-4D97-AF65-F5344CB8AC3E}">
        <p14:creationId xmlns:p14="http://schemas.microsoft.com/office/powerpoint/2010/main" val="1795883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876D2398-E134-3548-9E0E-63E7FB0F14DE}" type="slidenum">
              <a:rPr lang="en-US"/>
              <a:pPr>
                <a:defRPr/>
              </a:pPr>
              <a:t>‹#›</a:t>
            </a:fld>
            <a:endParaRPr lang="en-US"/>
          </a:p>
        </p:txBody>
      </p:sp>
    </p:spTree>
    <p:extLst>
      <p:ext uri="{BB962C8B-B14F-4D97-AF65-F5344CB8AC3E}">
        <p14:creationId xmlns:p14="http://schemas.microsoft.com/office/powerpoint/2010/main" val="1155066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6D662AA-6D5A-3F4A-9147-4056FE94BE74}" type="slidenum">
              <a:rPr lang="en-US"/>
              <a:pPr>
                <a:defRPr/>
              </a:pPr>
              <a:t>‹#›</a:t>
            </a:fld>
            <a:endParaRPr lang="en-US"/>
          </a:p>
        </p:txBody>
      </p:sp>
    </p:spTree>
    <p:extLst>
      <p:ext uri="{BB962C8B-B14F-4D97-AF65-F5344CB8AC3E}">
        <p14:creationId xmlns:p14="http://schemas.microsoft.com/office/powerpoint/2010/main" val="1846461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BEEB98-7B97-FA41-BBF3-EF7156422AF3}" type="slidenum">
              <a:rPr lang="en-US"/>
              <a:pPr>
                <a:defRPr/>
              </a:pPr>
              <a:t>‹#›</a:t>
            </a:fld>
            <a:endParaRPr lang="en-US"/>
          </a:p>
        </p:txBody>
      </p:sp>
    </p:spTree>
    <p:extLst>
      <p:ext uri="{BB962C8B-B14F-4D97-AF65-F5344CB8AC3E}">
        <p14:creationId xmlns:p14="http://schemas.microsoft.com/office/powerpoint/2010/main" val="1846619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316D8BC8-5661-9B42-B7F8-97C563EAC834}" type="slidenum">
              <a:rPr lang="en-US"/>
              <a:pPr>
                <a:defRPr/>
              </a:pPr>
              <a:t>‹#›</a:t>
            </a:fld>
            <a:endParaRPr lang="en-US"/>
          </a:p>
        </p:txBody>
      </p:sp>
    </p:spTree>
    <p:extLst>
      <p:ext uri="{BB962C8B-B14F-4D97-AF65-F5344CB8AC3E}">
        <p14:creationId xmlns:p14="http://schemas.microsoft.com/office/powerpoint/2010/main" val="9576960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3C25159F-B19A-0644-9283-0C9433E16847}" type="slidenum">
              <a:rPr lang="en-US"/>
              <a:pPr>
                <a:defRPr/>
              </a:pPr>
              <a:t>‹#›</a:t>
            </a:fld>
            <a:endParaRPr lang="en-US"/>
          </a:p>
        </p:txBody>
      </p:sp>
    </p:spTree>
    <p:extLst>
      <p:ext uri="{BB962C8B-B14F-4D97-AF65-F5344CB8AC3E}">
        <p14:creationId xmlns:p14="http://schemas.microsoft.com/office/powerpoint/2010/main" val="69403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3CD53FA1-2E24-0E41-9332-03EE7E188877}" type="slidenum">
              <a:rPr lang="en-US"/>
              <a:pPr>
                <a:defRPr/>
              </a:pPr>
              <a:t>‹#›</a:t>
            </a:fld>
            <a:endParaRPr lang="en-US"/>
          </a:p>
        </p:txBody>
      </p:sp>
    </p:spTree>
    <p:extLst>
      <p:ext uri="{BB962C8B-B14F-4D97-AF65-F5344CB8AC3E}">
        <p14:creationId xmlns:p14="http://schemas.microsoft.com/office/powerpoint/2010/main" val="3146090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D507314-5024-C241-9B41-A4F8DB8F6B2D}" type="slidenum">
              <a:rPr lang="en-US"/>
              <a:pPr>
                <a:defRPr/>
              </a:pPr>
              <a:t>‹#›</a:t>
            </a:fld>
            <a:endParaRPr lang="en-US"/>
          </a:p>
        </p:txBody>
      </p:sp>
    </p:spTree>
    <p:extLst>
      <p:ext uri="{BB962C8B-B14F-4D97-AF65-F5344CB8AC3E}">
        <p14:creationId xmlns:p14="http://schemas.microsoft.com/office/powerpoint/2010/main" val="796397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E127282-3219-7C47-89CB-1ED81C456748}" type="slidenum">
              <a:rPr lang="en-US"/>
              <a:pPr>
                <a:defRPr/>
              </a:pPr>
              <a:t>‹#›</a:t>
            </a:fld>
            <a:endParaRPr lang="en-US"/>
          </a:p>
        </p:txBody>
      </p:sp>
    </p:spTree>
    <p:extLst>
      <p:ext uri="{BB962C8B-B14F-4D97-AF65-F5344CB8AC3E}">
        <p14:creationId xmlns:p14="http://schemas.microsoft.com/office/powerpoint/2010/main" val="1101373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3638358-46A8-EF42-A015-0C15F09D0727}" type="slidenum">
              <a:rPr lang="en-US"/>
              <a:pPr>
                <a:defRPr/>
              </a:pPr>
              <a:t>‹#›</a:t>
            </a:fld>
            <a:endParaRPr lang="en-US"/>
          </a:p>
        </p:txBody>
      </p:sp>
    </p:spTree>
    <p:extLst>
      <p:ext uri="{BB962C8B-B14F-4D97-AF65-F5344CB8AC3E}">
        <p14:creationId xmlns:p14="http://schemas.microsoft.com/office/powerpoint/2010/main" val="5913044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BF8B95B-9DCF-574D-B377-814E976AD442}" type="slidenum">
              <a:rPr lang="en-US"/>
              <a:pPr>
                <a:defRPr/>
              </a:pPr>
              <a:t>‹#›</a:t>
            </a:fld>
            <a:endParaRPr lang="en-US"/>
          </a:p>
        </p:txBody>
      </p:sp>
    </p:spTree>
    <p:extLst>
      <p:ext uri="{BB962C8B-B14F-4D97-AF65-F5344CB8AC3E}">
        <p14:creationId xmlns:p14="http://schemas.microsoft.com/office/powerpoint/2010/main" val="3891063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0517B4BD-E3FE-8D4C-B7C2-1DE549F5158F}" type="slidenum">
              <a:rPr lang="en-US"/>
              <a:pPr>
                <a:defRPr/>
              </a:pPr>
              <a:t>‹#›</a:t>
            </a:fld>
            <a:endParaRPr lang="en-US"/>
          </a:p>
        </p:txBody>
      </p:sp>
    </p:spTree>
    <p:extLst>
      <p:ext uri="{BB962C8B-B14F-4D97-AF65-F5344CB8AC3E}">
        <p14:creationId xmlns:p14="http://schemas.microsoft.com/office/powerpoint/2010/main" val="155489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89E1CD7F-98EA-7345-B689-896C05094922}" type="slidenum">
              <a:rPr lang="en-US"/>
              <a:pPr>
                <a:defRPr/>
              </a:pPr>
              <a:t>‹#›</a:t>
            </a:fld>
            <a:endParaRPr lang="en-US"/>
          </a:p>
        </p:txBody>
      </p:sp>
    </p:spTree>
    <p:extLst>
      <p:ext uri="{BB962C8B-B14F-4D97-AF65-F5344CB8AC3E}">
        <p14:creationId xmlns:p14="http://schemas.microsoft.com/office/powerpoint/2010/main" val="1155156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1070536A-D04E-B74E-BB42-4E5B35B5BE0D}" type="slidenum">
              <a:rPr lang="en-US"/>
              <a:pPr>
                <a:defRPr/>
              </a:pPr>
              <a:t>‹#›</a:t>
            </a:fld>
            <a:endParaRPr lang="en-US"/>
          </a:p>
        </p:txBody>
      </p:sp>
    </p:spTree>
    <p:extLst>
      <p:ext uri="{BB962C8B-B14F-4D97-AF65-F5344CB8AC3E}">
        <p14:creationId xmlns:p14="http://schemas.microsoft.com/office/powerpoint/2010/main" val="1081503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1ADF3AC1-2971-B049-AB8D-C9B0D0B1BDC1}" type="slidenum">
              <a:rPr lang="en-US"/>
              <a:pPr>
                <a:defRPr/>
              </a:pPr>
              <a:t>‹#›</a:t>
            </a:fld>
            <a:endParaRPr lang="en-US"/>
          </a:p>
        </p:txBody>
      </p:sp>
    </p:spTree>
    <p:extLst>
      <p:ext uri="{BB962C8B-B14F-4D97-AF65-F5344CB8AC3E}">
        <p14:creationId xmlns:p14="http://schemas.microsoft.com/office/powerpoint/2010/main" val="1149148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83FF276-AB2A-FD4A-B0B2-1B76D49B9895}" type="slidenum">
              <a:rPr lang="en-US"/>
              <a:pPr>
                <a:defRPr/>
              </a:pPr>
              <a:t>‹#›</a:t>
            </a:fld>
            <a:endParaRPr lang="en-US"/>
          </a:p>
        </p:txBody>
      </p:sp>
    </p:spTree>
    <p:extLst>
      <p:ext uri="{BB962C8B-B14F-4D97-AF65-F5344CB8AC3E}">
        <p14:creationId xmlns:p14="http://schemas.microsoft.com/office/powerpoint/2010/main" val="1495904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C68F506-3A88-6641-BA4E-4271056DD280}" type="slidenum">
              <a:rPr lang="en-US"/>
              <a:pPr>
                <a:defRPr/>
              </a:pPr>
              <a:t>‹#›</a:t>
            </a:fld>
            <a:endParaRPr lang="en-US"/>
          </a:p>
        </p:txBody>
      </p:sp>
    </p:spTree>
    <p:extLst>
      <p:ext uri="{BB962C8B-B14F-4D97-AF65-F5344CB8AC3E}">
        <p14:creationId xmlns:p14="http://schemas.microsoft.com/office/powerpoint/2010/main" val="205791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187DBA3-091F-9544-ABC1-DF59ED1B9C69}" type="slidenum">
              <a:rPr lang="en-US"/>
              <a:pPr>
                <a:defRPr/>
              </a:pPr>
              <a:t>‹#›</a:t>
            </a:fld>
            <a:endParaRPr lang="en-US"/>
          </a:p>
        </p:txBody>
      </p:sp>
    </p:spTree>
    <p:extLst>
      <p:ext uri="{BB962C8B-B14F-4D97-AF65-F5344CB8AC3E}">
        <p14:creationId xmlns:p14="http://schemas.microsoft.com/office/powerpoint/2010/main" val="3827198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7E61629-331F-B94D-9496-D65C78D343B6}" type="slidenum">
              <a:rPr lang="en-US"/>
              <a:pPr>
                <a:defRPr/>
              </a:pPr>
              <a:t>‹#›</a:t>
            </a:fld>
            <a:endParaRPr lang="en-US"/>
          </a:p>
        </p:txBody>
      </p:sp>
    </p:spTree>
    <p:extLst>
      <p:ext uri="{BB962C8B-B14F-4D97-AF65-F5344CB8AC3E}">
        <p14:creationId xmlns:p14="http://schemas.microsoft.com/office/powerpoint/2010/main" val="200619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1432906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1983685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6807867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2964135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4414329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37683535"/>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4459013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0604898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4810957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EE01A48-373E-1F4F-9AC5-37D21CB26F90}" type="slidenum">
              <a:rPr lang="en-US"/>
              <a:pPr>
                <a:defRPr/>
              </a:pPr>
              <a:t>‹#›</a:t>
            </a:fld>
            <a:endParaRPr lang="en-US"/>
          </a:p>
        </p:txBody>
      </p:sp>
    </p:spTree>
    <p:extLst>
      <p:ext uri="{BB962C8B-B14F-4D97-AF65-F5344CB8AC3E}">
        <p14:creationId xmlns:p14="http://schemas.microsoft.com/office/powerpoint/2010/main" val="5036011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0344143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7637764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10.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4.xml"/><Relationship Id="rId13" Type="http://schemas.openxmlformats.org/officeDocument/2006/relationships/image" Target="../media/image4.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7.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8.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A6B9711A-4F65-A545-9642-3D57EE68145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244"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51300620"/>
      </p:ext>
    </p:extLst>
  </p:cSld>
  <p:clrMap bg1="dk2" tx1="lt1" bg2="dk1" tx2="lt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47"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a typeface="+mn-ea"/>
                <a:cs typeface="+mn-cs"/>
              </a:endParaRPr>
            </a:p>
          </p:txBody>
        </p:sp>
        <p:sp>
          <p:nvSpPr>
            <p:cNvPr id="14349"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2"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4"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6"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8688B6C6-540A-F04F-A047-FD405A52316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4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F4B64711-A363-0A4D-BA54-B0A1314ED378}"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24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37824FC8-157F-2A41-BC93-CAA8634FB256}" type="slidenum">
              <a:rPr lang="en-US"/>
              <a:pPr>
                <a:defRPr/>
              </a:pPr>
              <a:t>‹#›</a:t>
            </a:fld>
            <a:endParaRPr lang="en-US"/>
          </a:p>
        </p:txBody>
      </p:sp>
      <p:pic>
        <p:nvPicPr>
          <p:cNvPr id="1843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258" r:id="rId1"/>
    <p:sldLayoutId id="2147485259" r:id="rId2"/>
    <p:sldLayoutId id="2147485260" r:id="rId3"/>
    <p:sldLayoutId id="2147485261" r:id="rId4"/>
    <p:sldLayoutId id="2147485262" r:id="rId5"/>
    <p:sldLayoutId id="2147485263" r:id="rId6"/>
    <p:sldLayoutId id="2147485264" r:id="rId7"/>
    <p:sldLayoutId id="2147485265" r:id="rId8"/>
    <p:sldLayoutId id="2147485266" r:id="rId9"/>
    <p:sldLayoutId id="2147485267" r:id="rId10"/>
    <p:sldLayoutId id="214748526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532E8BFD-4D1F-674B-827B-97C56E519D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05AC820E-CE53-0D4C-8A7B-5E79907EEC3D}"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211B8551-F8DB-8340-80C9-EE9F925893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images.google.com.sg/imgres?imgurl=www.pbs.org/teachersource/mathline/images/030007b.jpg&amp;imgrefurl=http://www.pbs.org/teachersource/mathline/concepts/historyandmathematics/activity1.shtm&amp;h=144&amp;w=216&amp;prev=/images?q=pythagorean+theorem&amp;svnum=10&amp;hl=en&amp;lr=&amp;ie=UTF-8&amp;oe=UTF-8" TargetMode="External"/><Relationship Id="rId5"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hyperlink" Target="http://images.google.com.sg/imgres?imgurl=24.24.31.212/literature/Plato-LDS-composite-14.jpg&amp;imgrefurl=http://24.24.31.212/literature/&amp;h=340&amp;w=450&amp;prev=/images?q=plato&amp;svnum=10&amp;hl=en&amp;lr=&amp;ie=UTF-8&amp;oe=UTF-8" TargetMode="External"/><Relationship Id="rId5" Type="http://schemas.openxmlformats.org/officeDocument/2006/relationships/image" Target="../media/image34.jpeg"/><Relationship Id="rId6" Type="http://schemas.openxmlformats.org/officeDocument/2006/relationships/hyperlink" Target="http://images.google.com.sg/imgres?imgurl=www.christusrex.org/www1/stanzas/Ad-Plato.jpg&amp;imgrefurl=http://www.christusrex.org/www1/stanzas/S2-Segnatura.html&amp;h=668&amp;w=468&amp;prev=/images?q=plato&amp;svnum=10&amp;hl=en&amp;lr=&amp;ie=UTF-8&amp;oe=UTF-8" TargetMode="External"/><Relationship Id="rId7" Type="http://schemas.openxmlformats.org/officeDocument/2006/relationships/image" Target="../media/image35.jpeg"/><Relationship Id="rId8" Type="http://schemas.openxmlformats.org/officeDocument/2006/relationships/hyperlink" Target="http://images.google.com.sg/imgres?imgurl=24.24.31.212/literature/Plato-head-LDS.jpg&amp;imgrefurl=http://24.24.31.212/literature/&amp;h=200&amp;w=200&amp;prev=/images?q=plato&amp;svnum=10&amp;hl=en&amp;lr=&amp;ie=UTF-8&amp;oe=UTF-8" TargetMode="External"/><Relationship Id="rId9"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59.jpeg"/><Relationship Id="rId1" Type="http://schemas.openxmlformats.org/officeDocument/2006/relationships/themeOverride" Target="../theme/themeOverride1.xml"/><Relationship Id="rId2"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60.jpeg"/><Relationship Id="rId1" Type="http://schemas.openxmlformats.org/officeDocument/2006/relationships/themeOverride" Target="../theme/themeOverride2.xml"/><Relationship Id="rId2"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5.xml"/><Relationship Id="rId3"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54.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7.xml"/><Relationship Id="rId3"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0.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9.xml"/><Relationship Id="rId3"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4.jpeg"/></Relationships>
</file>

<file path=ppt/slides/_rels/slide65.xml.rels><?xml version="1.0" encoding="UTF-8" standalone="yes"?>
<Relationships xmlns="http://schemas.openxmlformats.org/package/2006/relationships"><Relationship Id="rId3" Type="http://schemas.openxmlformats.org/officeDocument/2006/relationships/hyperlink" Target="http://www.webshots.com/g/56/hr-sh/24207.html" TargetMode="External"/><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5.xml"/><Relationship Id="rId3"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gi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43.xml"/><Relationship Id="rId2"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7.jpeg"/><Relationship Id="rId5" Type="http://schemas.openxmlformats.org/officeDocument/2006/relationships/image" Target="../media/image98.jpeg"/><Relationship Id="rId1" Type="http://schemas.openxmlformats.org/officeDocument/2006/relationships/slideLayout" Target="../slideLayouts/slideLayout43.xml"/><Relationship Id="rId2"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2.xml"/><Relationship Id="rId3" Type="http://schemas.openxmlformats.org/officeDocument/2006/relationships/image" Target="../media/image10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3.xml"/><Relationship Id="rId3" Type="http://schemas.openxmlformats.org/officeDocument/2006/relationships/image" Target="../media/image10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4.xml"/><Relationship Id="rId3" Type="http://schemas.openxmlformats.org/officeDocument/2006/relationships/image" Target="../media/image10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5.xml"/><Relationship Id="rId3" Type="http://schemas.openxmlformats.org/officeDocument/2006/relationships/image" Target="../media/image10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07.jpeg"/></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91.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em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7" descr="Mt"/>
          <p:cNvPicPr>
            <a:picLocks noChangeAspect="1" noChangeArrowheads="1"/>
          </p:cNvPicPr>
          <p:nvPr/>
        </p:nvPicPr>
        <p:blipFill>
          <a:blip r:embed="rId3">
            <a:lum bright="-16000"/>
            <a:extLst>
              <a:ext uri="{28A0092B-C50C-407E-A947-70E740481C1C}">
                <a14:useLocalDpi xmlns:a14="http://schemas.microsoft.com/office/drawing/2010/main" val="0"/>
              </a:ext>
            </a:extLst>
          </a:blip>
          <a:srcRect r="22580"/>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7975" y="1981200"/>
            <a:ext cx="8920163" cy="1066800"/>
          </a:xfrm>
        </p:spPr>
        <p:txBody>
          <a:bodyPr/>
          <a:lstStyle/>
          <a:p>
            <a:pPr eaLnBrk="1" hangingPunct="1">
              <a:defRPr/>
            </a:pPr>
            <a:r>
              <a:rPr lang="en-US" dirty="0" smtClean="0">
                <a:latin typeface="Aril" charset="0"/>
                <a:ea typeface="ＭＳ Ｐゴシック" charset="0"/>
              </a:rPr>
              <a:t>“</a:t>
            </a:r>
            <a:r>
              <a:rPr lang="en-US" dirty="0" err="1" smtClean="0">
                <a:latin typeface="Aril" charset="0"/>
                <a:ea typeface="ＭＳ Ｐゴシック" charset="0"/>
              </a:rPr>
              <a:t>Харь</a:t>
            </a:r>
            <a:r>
              <a:rPr lang="en-US" dirty="0" smtClean="0">
                <a:latin typeface="Aril" charset="0"/>
                <a:ea typeface="ＭＳ Ｐゴシック" charset="0"/>
              </a:rPr>
              <a:t>” </a:t>
            </a:r>
            <a:r>
              <a:rPr lang="en-US" dirty="0" err="1" smtClean="0">
                <a:latin typeface="Aril" charset="0"/>
                <a:ea typeface="ＭＳ Ｐゴシック" charset="0"/>
              </a:rPr>
              <a:t>шашин</a:t>
            </a:r>
            <a:endParaRPr lang="en-US" dirty="0">
              <a:latin typeface="Aril" charset="0"/>
              <a:ea typeface="ＭＳ Ｐゴシック" charset="0"/>
            </a:endParaRPr>
          </a:p>
        </p:txBody>
      </p:sp>
      <p:sp>
        <p:nvSpPr>
          <p:cNvPr id="2051" name="Rectangle 3"/>
          <p:cNvSpPr>
            <a:spLocks noGrp="1" noChangeArrowheads="1"/>
          </p:cNvSpPr>
          <p:nvPr>
            <p:ph type="subTitle" idx="1"/>
          </p:nvPr>
        </p:nvSpPr>
        <p:spPr>
          <a:xfrm>
            <a:off x="762000" y="3124200"/>
            <a:ext cx="7696200" cy="838200"/>
          </a:xfrm>
        </p:spPr>
        <p:txBody>
          <a:bodyPr/>
          <a:lstStyle/>
          <a:p>
            <a:pPr eaLnBrk="1" hangingPunct="1">
              <a:buFont typeface="Arial" charset="0"/>
              <a:buNone/>
              <a:defRPr/>
            </a:pPr>
            <a:r>
              <a:rPr lang="en-US" i="1" dirty="0" err="1" smtClean="0">
                <a:latin typeface="Arial"/>
                <a:ea typeface="ＭＳ Ｐゴシック" charset="0"/>
                <a:cs typeface="Arial"/>
              </a:rPr>
              <a:t>Шинэ</a:t>
            </a:r>
            <a:r>
              <a:rPr lang="en-US" i="1" dirty="0" smtClean="0">
                <a:latin typeface="Arial"/>
                <a:ea typeface="ＭＳ Ｐゴシック" charset="0"/>
                <a:cs typeface="Arial"/>
              </a:rPr>
              <a:t> </a:t>
            </a:r>
            <a:r>
              <a:rPr lang="en-US" i="1" dirty="0" err="1" smtClean="0">
                <a:latin typeface="Arial"/>
                <a:ea typeface="ＭＳ Ｐゴシック" charset="0"/>
                <a:cs typeface="Arial"/>
              </a:rPr>
              <a:t>Гэрээний</a:t>
            </a:r>
            <a:r>
              <a:rPr lang="en-US" i="1" dirty="0" smtClean="0">
                <a:latin typeface="Arial"/>
                <a:ea typeface="ＭＳ Ｐゴシック" charset="0"/>
                <a:cs typeface="Arial"/>
              </a:rPr>
              <a:t> </a:t>
            </a:r>
            <a:r>
              <a:rPr lang="en-US" i="1" dirty="0" err="1" smtClean="0">
                <a:latin typeface="Arial"/>
                <a:ea typeface="ＭＳ Ｐゴシック" charset="0"/>
                <a:cs typeface="Arial"/>
              </a:rPr>
              <a:t>үеийн</a:t>
            </a:r>
            <a:r>
              <a:rPr lang="en-US" i="1" dirty="0" smtClean="0">
                <a:latin typeface="Arial"/>
                <a:ea typeface="ＭＳ Ｐゴシック" charset="0"/>
                <a:cs typeface="Arial"/>
              </a:rPr>
              <a:t> </a:t>
            </a:r>
            <a:r>
              <a:rPr lang="en-US" i="1" dirty="0" err="1" smtClean="0">
                <a:latin typeface="Arial"/>
                <a:ea typeface="ＭＳ Ｐゴシック" charset="0"/>
                <a:cs typeface="Arial"/>
              </a:rPr>
              <a:t>нөхцөл</a:t>
            </a:r>
            <a:r>
              <a:rPr lang="en-US" i="1" dirty="0" smtClean="0">
                <a:latin typeface="Arial"/>
                <a:ea typeface="ＭＳ Ｐゴシック" charset="0"/>
                <a:cs typeface="Arial"/>
              </a:rPr>
              <a:t> </a:t>
            </a:r>
            <a:r>
              <a:rPr lang="en-US" i="1" dirty="0" err="1" smtClean="0">
                <a:latin typeface="Arial"/>
                <a:ea typeface="ＭＳ Ｐゴシック" charset="0"/>
                <a:cs typeface="Arial"/>
              </a:rPr>
              <a:t>байдал</a:t>
            </a:r>
            <a:endParaRPr lang="en-US" i="1" dirty="0">
              <a:latin typeface="Arial"/>
              <a:ea typeface="ＭＳ Ｐゴシック" charset="0"/>
              <a:cs typeface="Arial"/>
            </a:endParaRPr>
          </a:p>
        </p:txBody>
      </p:sp>
      <p:sp>
        <p:nvSpPr>
          <p:cNvPr id="93188" name="Rectangle 5"/>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2070" name="Group 22"/>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2066" name="Rectangle 18"/>
          <p:cNvSpPr>
            <a:spLocks noChangeArrowheads="1"/>
          </p:cNvSpPr>
          <p:nvPr/>
        </p:nvSpPr>
        <p:spPr bwMode="auto">
          <a:xfrm>
            <a:off x="3276600" y="4267200"/>
            <a:ext cx="5867400" cy="1219200"/>
          </a:xfrm>
          <a:prstGeom prst="rect">
            <a:avLst/>
          </a:prstGeom>
          <a:gradFill rotWithShape="1">
            <a:gsLst>
              <a:gs pos="0">
                <a:srgbClr val="9966FF">
                  <a:alpha val="46999"/>
                </a:srgbClr>
              </a:gs>
              <a:gs pos="100000">
                <a:srgbClr val="000000">
                  <a:alpha val="65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80000"/>
              <a:buFont typeface="Arial" charset="0"/>
              <a:buNone/>
            </a:pPr>
            <a:r>
              <a:rPr lang="en-US" sz="2400" b="1">
                <a:latin typeface="Arial" charset="0"/>
                <a:cs typeface="Arial" charset="0"/>
              </a:rPr>
              <a:t>Иезреелийн хөндийгөөс сүндэрлэх Кармел уул, энд Элиа өөрийнхөө үеийн харь шашныхантай тулгарсан</a:t>
            </a:r>
          </a:p>
        </p:txBody>
      </p:sp>
      <p:sp>
        <p:nvSpPr>
          <p:cNvPr id="2067" name="Text Box 19"/>
          <p:cNvSpPr txBox="1">
            <a:spLocks noChangeArrowheads="1"/>
          </p:cNvSpPr>
          <p:nvPr/>
        </p:nvSpPr>
        <p:spPr bwMode="auto">
          <a:xfrm>
            <a:off x="8397875" y="76200"/>
            <a:ext cx="669925" cy="39687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effectLst>
                  <a:outerShdw blurRad="38100" dist="38100" dir="2700000" algn="tl">
                    <a:srgbClr val="00007A"/>
                  </a:outerShdw>
                </a:effectLst>
              </a:rPr>
              <a:t>150</a:t>
            </a:r>
          </a:p>
        </p:txBody>
      </p:sp>
      <p:sp>
        <p:nvSpPr>
          <p:cNvPr id="2068" name="Text Box 20"/>
          <p:cNvSpPr txBox="1">
            <a:spLocks noChangeArrowheads="1"/>
          </p:cNvSpPr>
          <p:nvPr/>
        </p:nvSpPr>
        <p:spPr bwMode="auto">
          <a:xfrm>
            <a:off x="4427538" y="6308725"/>
            <a:ext cx="4716462" cy="582613"/>
          </a:xfrm>
          <a:prstGeom prst="rect">
            <a:avLst/>
          </a:prstGeom>
          <a:solidFill>
            <a:srgbClr val="000000"/>
          </a:solid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sz="1600" b="1" i="1" dirty="0" err="1" smtClean="0">
                <a:solidFill>
                  <a:schemeClr val="tx2"/>
                </a:solidFill>
                <a:effectLst>
                  <a:outerShdw blurRad="38100" dist="38100" dir="2700000" algn="tl">
                    <a:srgbClr val="000000"/>
                  </a:outerShdw>
                </a:effectLst>
                <a:latin typeface="Arial" charset="0"/>
                <a:cs typeface="Arial" charset="0"/>
              </a:rPr>
              <a:t>Др</a:t>
            </a:r>
            <a:r>
              <a:rPr lang="en-US" sz="1600" b="1" i="1" dirty="0" smtClean="0">
                <a:solidFill>
                  <a:schemeClr val="tx2"/>
                </a:solidFill>
                <a:effectLst>
                  <a:outerShdw blurRad="38100" dist="38100" dir="2700000" algn="tl">
                    <a:srgbClr val="000000"/>
                  </a:outerShdw>
                </a:effectLst>
                <a:latin typeface="Arial" charset="0"/>
                <a:cs typeface="Arial" charset="0"/>
              </a:rPr>
              <a:t>. </a:t>
            </a:r>
            <a:r>
              <a:rPr lang="en-US" sz="1600" b="1" i="1" dirty="0" err="1" smtClean="0">
                <a:solidFill>
                  <a:schemeClr val="tx2"/>
                </a:solidFill>
                <a:effectLst>
                  <a:outerShdw blurRad="38100" dist="38100" dir="2700000" algn="tl">
                    <a:srgbClr val="000000"/>
                  </a:outerShdw>
                </a:effectLst>
                <a:latin typeface="Arial" charset="0"/>
                <a:cs typeface="Arial" charset="0"/>
              </a:rPr>
              <a:t>Рик</a:t>
            </a:r>
            <a:r>
              <a:rPr lang="en-US" sz="1600" b="1" i="1" dirty="0" smtClean="0">
                <a:solidFill>
                  <a:schemeClr val="tx2"/>
                </a:solidFill>
                <a:effectLst>
                  <a:outerShdw blurRad="38100" dist="38100" dir="2700000" algn="tl">
                    <a:srgbClr val="000000"/>
                  </a:outerShdw>
                </a:effectLst>
                <a:latin typeface="Arial" charset="0"/>
                <a:cs typeface="Arial" charset="0"/>
              </a:rPr>
              <a:t> </a:t>
            </a:r>
            <a:r>
              <a:rPr lang="en-US" sz="1600" b="1" i="1" dirty="0" err="1" smtClean="0">
                <a:solidFill>
                  <a:schemeClr val="tx2"/>
                </a:solidFill>
                <a:effectLst>
                  <a:outerShdw blurRad="38100" dist="38100" dir="2700000" algn="tl">
                    <a:srgbClr val="000000"/>
                  </a:outerShdw>
                </a:effectLst>
                <a:latin typeface="Arial" charset="0"/>
                <a:cs typeface="Arial" charset="0"/>
              </a:rPr>
              <a:t>Гриффит</a:t>
            </a:r>
            <a:r>
              <a:rPr lang="en-US" sz="1600" b="1" i="1" dirty="0" smtClean="0">
                <a:solidFill>
                  <a:schemeClr val="tx2"/>
                </a:solidFill>
                <a:effectLst>
                  <a:outerShdw blurRad="38100" dist="38100" dir="2700000" algn="tl">
                    <a:srgbClr val="000000"/>
                  </a:outerShdw>
                </a:effectLst>
                <a:latin typeface="Arial" charset="0"/>
                <a:cs typeface="Arial" charset="0"/>
              </a:rPr>
              <a:t>, </a:t>
            </a:r>
            <a:r>
              <a:rPr lang="en-US" sz="1600" b="1" i="1" dirty="0" err="1" smtClean="0">
                <a:solidFill>
                  <a:schemeClr val="tx2"/>
                </a:solidFill>
                <a:effectLst>
                  <a:outerShdw blurRad="38100" dist="38100" dir="2700000" algn="tl">
                    <a:srgbClr val="000000"/>
                  </a:outerShdw>
                </a:effectLst>
                <a:latin typeface="Arial" charset="0"/>
                <a:cs typeface="Arial" charset="0"/>
              </a:rPr>
              <a:t>Сингапур</a:t>
            </a:r>
            <a:r>
              <a:rPr lang="en-US" sz="1600" b="1" i="1" dirty="0" smtClean="0">
                <a:solidFill>
                  <a:schemeClr val="tx2"/>
                </a:solidFill>
                <a:effectLst>
                  <a:outerShdw blurRad="38100" dist="38100" dir="2700000" algn="tl">
                    <a:srgbClr val="000000"/>
                  </a:outerShdw>
                </a:effectLst>
                <a:latin typeface="Arial" charset="0"/>
                <a:cs typeface="Arial" charset="0"/>
              </a:rPr>
              <a:t> </a:t>
            </a:r>
            <a:r>
              <a:rPr lang="en-US" sz="1600" b="1" i="1" dirty="0" err="1" smtClean="0">
                <a:solidFill>
                  <a:schemeClr val="tx2"/>
                </a:solidFill>
                <a:effectLst>
                  <a:outerShdw blurRad="38100" dist="38100" dir="2700000" algn="tl">
                    <a:srgbClr val="000000"/>
                  </a:outerShdw>
                </a:effectLst>
                <a:latin typeface="Arial" charset="0"/>
                <a:cs typeface="Arial" charset="0"/>
              </a:rPr>
              <a:t>Библи</a:t>
            </a:r>
            <a:r>
              <a:rPr lang="en-US" sz="1600" b="1" i="1" dirty="0" smtClean="0">
                <a:solidFill>
                  <a:schemeClr val="tx2"/>
                </a:solidFill>
                <a:effectLst>
                  <a:outerShdw blurRad="38100" dist="38100" dir="2700000" algn="tl">
                    <a:srgbClr val="000000"/>
                  </a:outerShdw>
                </a:effectLst>
                <a:latin typeface="Arial" charset="0"/>
                <a:cs typeface="Arial" charset="0"/>
              </a:rPr>
              <a:t> </a:t>
            </a:r>
            <a:r>
              <a:rPr lang="en-US" sz="1600" b="1" i="1" dirty="0" err="1" smtClean="0">
                <a:solidFill>
                  <a:schemeClr val="tx2"/>
                </a:solidFill>
                <a:effectLst>
                  <a:outerShdw blurRad="38100" dist="38100" dir="2700000" algn="tl">
                    <a:srgbClr val="000000"/>
                  </a:outerShdw>
                </a:effectLst>
                <a:latin typeface="Arial" charset="0"/>
                <a:cs typeface="Arial" charset="0"/>
              </a:rPr>
              <a:t>Коллеж</a:t>
            </a:r>
            <a:endParaRPr lang="en-US" sz="1600" b="1" i="1" dirty="0" smtClean="0">
              <a:solidFill>
                <a:schemeClr val="tx2"/>
              </a:solidFill>
              <a:effectLst>
                <a:outerShdw blurRad="38100" dist="38100" dir="2700000" algn="tl">
                  <a:srgbClr val="000000"/>
                </a:outerShdw>
              </a:effectLst>
              <a:latin typeface="Arial" charset="0"/>
              <a:cs typeface="Arial" charset="0"/>
            </a:endParaRPr>
          </a:p>
          <a:p>
            <a:pPr algn="ctr" eaLnBrk="1" hangingPunct="1">
              <a:defRPr/>
            </a:pPr>
            <a:r>
              <a:rPr lang="en-US" sz="1600" b="1" i="1" dirty="0" err="1" smtClean="0">
                <a:solidFill>
                  <a:schemeClr val="tx2"/>
                </a:solidFill>
                <a:effectLst>
                  <a:outerShdw blurRad="38100" dist="38100" dir="2700000" algn="tl">
                    <a:srgbClr val="000000"/>
                  </a:outerShdw>
                </a:effectLst>
                <a:latin typeface="Arial" charset="0"/>
                <a:cs typeface="Arial" charset="0"/>
              </a:rPr>
              <a:t>www.biblestudydownloads.com</a:t>
            </a:r>
            <a:endParaRPr lang="en-US" sz="1600" b="1" i="1" dirty="0" smtClean="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dissolve">
                                      <p:cBhvr>
                                        <p:cTn id="7"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Greek go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3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Rot="1" noChangeArrowheads="1"/>
          </p:cNvSpPr>
          <p:nvPr>
            <p:ph type="title"/>
          </p:nvPr>
        </p:nvSpPr>
        <p:spPr>
          <a:xfrm>
            <a:off x="1763713" y="4291013"/>
            <a:ext cx="7380287" cy="2667000"/>
          </a:xfrm>
          <a:solidFill>
            <a:srgbClr val="000000"/>
          </a:solidFill>
        </p:spPr>
        <p:txBody>
          <a:bodyPr/>
          <a:lstStyle/>
          <a:p>
            <a:pPr eaLnBrk="1" hangingPunct="1"/>
            <a:r>
              <a:rPr lang="en-US" sz="3600">
                <a:effectLst/>
                <a:latin typeface="Arial" charset="0"/>
                <a:ea typeface="ＭＳ Ｐゴシック" charset="0"/>
                <a:cs typeface="Arial" charset="0"/>
              </a:rPr>
              <a:t>Ромчууд мөргөдөг бурхдынхаа төрлийг тодорхойлохын тулд үндсэндээ Грекээс хуулсан.  Тэд зүгээр л нэрийг нь сольчихсон!</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idx="4294967295"/>
          </p:nvPr>
        </p:nvSpPr>
        <p:spPr>
          <a:xfrm>
            <a:off x="0" y="274638"/>
            <a:ext cx="8229600" cy="1143000"/>
          </a:xfrm>
        </p:spPr>
        <p:txBody>
          <a:bodyPr/>
          <a:lstStyle/>
          <a:p>
            <a:pPr eaLnBrk="1" hangingPunct="1">
              <a:defRPr/>
            </a:pPr>
            <a:r>
              <a:rPr lang="en-US" dirty="0" err="1" smtClean="0">
                <a:latin typeface="Aril" charset="0"/>
                <a:ea typeface="ＭＳ Ｐゴシック" charset="0"/>
              </a:rPr>
              <a:t>Ромын</a:t>
            </a:r>
            <a:r>
              <a:rPr lang="en-US" dirty="0" smtClean="0">
                <a:latin typeface="Aril" charset="0"/>
                <a:ea typeface="ＭＳ Ｐゴシック" charset="0"/>
              </a:rPr>
              <a:t> </a:t>
            </a:r>
            <a:r>
              <a:rPr lang="en-US" dirty="0" err="1" smtClean="0">
                <a:latin typeface="Aril" charset="0"/>
                <a:ea typeface="ＭＳ Ｐゴシック" charset="0"/>
              </a:rPr>
              <a:t>календарь</a:t>
            </a:r>
            <a:endParaRPr lang="en-US" dirty="0">
              <a:latin typeface="Aril" charset="0"/>
              <a:ea typeface="ＭＳ Ｐゴシック" charset="0"/>
            </a:endParaRPr>
          </a:p>
        </p:txBody>
      </p:sp>
      <p:grpSp>
        <p:nvGrpSpPr>
          <p:cNvPr id="113666" name="Group 3"/>
          <p:cNvGrpSpPr>
            <a:grpSpLocks/>
          </p:cNvGrpSpPr>
          <p:nvPr/>
        </p:nvGrpSpPr>
        <p:grpSpPr bwMode="auto">
          <a:xfrm>
            <a:off x="304800" y="1939925"/>
            <a:ext cx="8458200" cy="4349750"/>
            <a:chOff x="384" y="1580"/>
            <a:chExt cx="5328" cy="2740"/>
          </a:xfrm>
        </p:grpSpPr>
        <p:pic>
          <p:nvPicPr>
            <p:cNvPr id="113670" name="Picture 4" descr="Calendar0001"/>
            <p:cNvPicPr>
              <a:picLocks noChangeAspect="1" noChangeArrowheads="1"/>
            </p:cNvPicPr>
            <p:nvPr/>
          </p:nvPicPr>
          <p:blipFill>
            <a:blip r:embed="rId3">
              <a:extLst>
                <a:ext uri="{28A0092B-C50C-407E-A947-70E740481C1C}">
                  <a14:useLocalDpi xmlns:a14="http://schemas.microsoft.com/office/drawing/2010/main" val="0"/>
                </a:ext>
              </a:extLst>
            </a:blip>
            <a:srcRect l="38461"/>
            <a:stretch>
              <a:fillRect/>
            </a:stretch>
          </p:blipFill>
          <p:spPr bwMode="auto">
            <a:xfrm>
              <a:off x="3792" y="1634"/>
              <a:ext cx="1920" cy="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5" descr="Calendar"/>
            <p:cNvPicPr>
              <a:picLocks noChangeAspect="1" noChangeArrowheads="1"/>
            </p:cNvPicPr>
            <p:nvPr/>
          </p:nvPicPr>
          <p:blipFill>
            <a:blip r:embed="rId4">
              <a:extLst>
                <a:ext uri="{28A0092B-C50C-407E-A947-70E740481C1C}">
                  <a14:useLocalDpi xmlns:a14="http://schemas.microsoft.com/office/drawing/2010/main" val="0"/>
                </a:ext>
              </a:extLst>
            </a:blip>
            <a:srcRect r="26930"/>
            <a:stretch>
              <a:fillRect/>
            </a:stretch>
          </p:blipFill>
          <p:spPr bwMode="auto">
            <a:xfrm>
              <a:off x="384" y="1580"/>
              <a:ext cx="3408" cy="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6"/>
          <p:cNvSpPr>
            <a:spLocks noChangeArrowheads="1"/>
          </p:cNvSpPr>
          <p:nvPr/>
        </p:nvSpPr>
        <p:spPr bwMode="auto">
          <a:xfrm>
            <a:off x="0" y="1412875"/>
            <a:ext cx="9144000" cy="6096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668" name="Text Box 7"/>
          <p:cNvSpPr txBox="1">
            <a:spLocks noChangeArrowheads="1"/>
          </p:cNvSpPr>
          <p:nvPr/>
        </p:nvSpPr>
        <p:spPr bwMode="auto">
          <a:xfrm>
            <a:off x="0" y="1524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latin typeface="Arial" charset="0"/>
                <a:cs typeface="Arial" charset="0"/>
              </a:rPr>
              <a:t>Тухайн сарын Латин нэр бүр нь тэр сарын Англи нэр болсон</a:t>
            </a:r>
          </a:p>
        </p:txBody>
      </p:sp>
      <p:sp>
        <p:nvSpPr>
          <p:cNvPr id="113669" name="Text Box 8"/>
          <p:cNvSpPr txBox="1">
            <a:spLocks noChangeArrowheads="1"/>
          </p:cNvSpPr>
          <p:nvPr/>
        </p:nvSpPr>
        <p:spPr bwMode="auto">
          <a:xfrm>
            <a:off x="457200" y="4343400"/>
            <a:ext cx="5638800" cy="1816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6863" indent="-2968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latin typeface="Arial" charset="0"/>
                <a:cs typeface="Arial" charset="0"/>
              </a:rPr>
              <a:t>Гэрийн бурхад:</a:t>
            </a:r>
          </a:p>
          <a:p>
            <a:pPr>
              <a:buFontTx/>
              <a:buChar char="•"/>
            </a:pPr>
            <a:r>
              <a:rPr lang="en-US" sz="2800">
                <a:latin typeface="Arial" charset="0"/>
                <a:cs typeface="Arial" charset="0"/>
              </a:rPr>
              <a:t>Веста (голомт)</a:t>
            </a:r>
          </a:p>
          <a:p>
            <a:pPr>
              <a:buFontTx/>
              <a:buChar char="•"/>
            </a:pPr>
            <a:r>
              <a:rPr lang="en-US" sz="2800">
                <a:latin typeface="Arial" charset="0"/>
                <a:cs typeface="Arial" charset="0"/>
              </a:rPr>
              <a:t>Пенатес(гал тогоо)</a:t>
            </a:r>
          </a:p>
          <a:p>
            <a:pPr>
              <a:buFontTx/>
              <a:buChar char="•"/>
            </a:pPr>
            <a:r>
              <a:rPr lang="en-US" sz="2800">
                <a:latin typeface="Arial" charset="0"/>
                <a:cs typeface="Arial" charset="0"/>
              </a:rPr>
              <a:t>Ларес (нас барсан дээдэс)</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4876800" y="228600"/>
            <a:ext cx="3965575" cy="990600"/>
          </a:xfrm>
        </p:spPr>
        <p:txBody>
          <a:bodyPr/>
          <a:lstStyle/>
          <a:p>
            <a:pPr eaLnBrk="1" hangingPunct="1">
              <a:defRPr/>
            </a:pPr>
            <a:r>
              <a:rPr lang="en-US" dirty="0" err="1" smtClean="0">
                <a:latin typeface="Aril" charset="0"/>
                <a:ea typeface="ＭＳ Ｐゴシック" charset="0"/>
              </a:rPr>
              <a:t>Ромын</a:t>
            </a:r>
            <a:r>
              <a:rPr lang="en-US" dirty="0" smtClean="0">
                <a:latin typeface="Aril" charset="0"/>
                <a:ea typeface="ＭＳ Ｐゴシック" charset="0"/>
              </a:rPr>
              <a:t> </a:t>
            </a:r>
            <a:r>
              <a:rPr lang="en-US" dirty="0" err="1" smtClean="0">
                <a:latin typeface="Aril" charset="0"/>
                <a:ea typeface="ＭＳ Ｐゴシック" charset="0"/>
              </a:rPr>
              <a:t>сарууд</a:t>
            </a:r>
            <a:endParaRPr lang="en-US" dirty="0">
              <a:latin typeface="Aril" charset="0"/>
              <a:ea typeface="ＭＳ Ｐゴシック" charset="0"/>
            </a:endParaRPr>
          </a:p>
        </p:txBody>
      </p:sp>
      <p:pic>
        <p:nvPicPr>
          <p:cNvPr id="115714" name="Picture 4" descr="Months"/>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0"/>
            <a:ext cx="4837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p:cNvSpPr>
            <a:spLocks noRot="1" noChangeArrowheads="1"/>
          </p:cNvSpPr>
          <p:nvPr/>
        </p:nvSpPr>
        <p:spPr bwMode="auto">
          <a:xfrm>
            <a:off x="5219700" y="5013325"/>
            <a:ext cx="3505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гэх</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мэтээр</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нэрлэсэн</a:t>
            </a:r>
            <a:endParaRPr lang="en-US" sz="3200" dirty="0">
              <a:effectLst>
                <a:outerShdw blurRad="38100" dist="38100" dir="2700000" algn="tl">
                  <a:srgbClr val="000000"/>
                </a:outerShdw>
              </a:effectLst>
              <a:latin typeface="Arial"/>
              <a:cs typeface="Arial"/>
            </a:endParaRPr>
          </a:p>
        </p:txBody>
      </p:sp>
      <p:sp>
        <p:nvSpPr>
          <p:cNvPr id="43014" name="Rectangle 6"/>
          <p:cNvSpPr>
            <a:spLocks noRot="1" noChangeArrowheads="1"/>
          </p:cNvSpPr>
          <p:nvPr/>
        </p:nvSpPr>
        <p:spPr bwMode="auto">
          <a:xfrm>
            <a:off x="5181600" y="1916113"/>
            <a:ext cx="3508375" cy="2895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Бурхад</a:t>
            </a:r>
            <a:endParaRPr lang="en-US" sz="3200"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Үгс</a:t>
            </a:r>
            <a:endParaRPr lang="en-US" sz="3200"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Эзэн</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хаад</a:t>
            </a:r>
            <a:endParaRPr lang="en-US" sz="3200"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Хуучин</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календарь</a:t>
            </a:r>
            <a:endParaRPr lang="en-US" sz="3200" dirty="0">
              <a:effectLst>
                <a:outerShdw blurRad="38100" dist="38100" dir="2700000" algn="tl">
                  <a:srgbClr val="000000"/>
                </a:outerShdw>
              </a:effectLst>
              <a:latin typeface="Arial"/>
              <a:cs typeface="Arial"/>
            </a:endParaRPr>
          </a:p>
        </p:txBody>
      </p:sp>
      <p:graphicFrame>
        <p:nvGraphicFramePr>
          <p:cNvPr id="6" name="Table 5"/>
          <p:cNvGraphicFramePr>
            <a:graphicFrameLocks noGrp="1"/>
          </p:cNvGraphicFramePr>
          <p:nvPr/>
        </p:nvGraphicFramePr>
        <p:xfrm>
          <a:off x="0" y="-55563"/>
          <a:ext cx="4800600" cy="6913562"/>
        </p:xfrm>
        <a:graphic>
          <a:graphicData uri="http://schemas.openxmlformats.org/drawingml/2006/table">
            <a:tbl>
              <a:tblPr/>
              <a:tblGrid>
                <a:gridCol w="1433513"/>
                <a:gridCol w="3367087"/>
              </a:tblGrid>
              <a:tr h="46431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FFFFFF"/>
                          </a:solidFill>
                          <a:effectLst/>
                          <a:latin typeface="Arial"/>
                          <a:ea typeface="ＭＳ Ｐゴシック" charset="0"/>
                          <a:cs typeface="Arial"/>
                        </a:rPr>
                        <a:t>Сар</a:t>
                      </a:r>
                      <a:endParaRPr kumimoji="0" lang="en-US" sz="1400" b="1" i="0" u="none" strike="noStrike" cap="none" normalizeH="0" baseline="0" dirty="0">
                        <a:ln>
                          <a:noFill/>
                        </a:ln>
                        <a:solidFill>
                          <a:srgbClr val="FFFFFF"/>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FFFFFF"/>
                          </a:solidFill>
                          <a:effectLst/>
                          <a:latin typeface="Arial"/>
                          <a:ea typeface="ＭＳ Ｐゴシック" charset="0"/>
                          <a:cs typeface="Arial"/>
                        </a:rPr>
                        <a:t>Нэрний</a:t>
                      </a:r>
                      <a:r>
                        <a:rPr kumimoji="0" lang="en-US" sz="1400" b="1" i="0" u="none" strike="noStrike" cap="none" normalizeH="0" baseline="0" dirty="0" smtClean="0">
                          <a:ln>
                            <a:noFill/>
                          </a:ln>
                          <a:solidFill>
                            <a:srgbClr val="FFFFFF"/>
                          </a:solidFill>
                          <a:effectLst/>
                          <a:latin typeface="Arial"/>
                          <a:ea typeface="ＭＳ Ｐゴシック" charset="0"/>
                          <a:cs typeface="Arial"/>
                        </a:rPr>
                        <a:t> </a:t>
                      </a:r>
                      <a:r>
                        <a:rPr kumimoji="0" lang="en-US" sz="1400" b="1" i="0" u="none" strike="noStrike" cap="none" normalizeH="0" baseline="0" dirty="0" err="1" smtClean="0">
                          <a:ln>
                            <a:noFill/>
                          </a:ln>
                          <a:solidFill>
                            <a:srgbClr val="FFFFFF"/>
                          </a:solidFill>
                          <a:effectLst/>
                          <a:latin typeface="Arial"/>
                          <a:ea typeface="ＭＳ Ｐゴシック" charset="0"/>
                          <a:cs typeface="Arial"/>
                        </a:rPr>
                        <a:t>гарал</a:t>
                      </a:r>
                      <a:endParaRPr kumimoji="0" lang="en-US" sz="1400" b="1" i="0" u="none" strike="noStrike" cap="none" normalizeH="0" baseline="0" dirty="0">
                        <a:ln>
                          <a:noFill/>
                        </a:ln>
                        <a:solidFill>
                          <a:srgbClr val="FFFFFF"/>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6181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Januarius</a:t>
                      </a:r>
                      <a:endParaRPr kumimoji="0" lang="en-US" sz="1400" b="0" i="1"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7A"/>
                          </a:solidFill>
                          <a:effectLst/>
                          <a:latin typeface="Arial"/>
                          <a:ea typeface="ＭＳ Ｐゴシック" charset="0"/>
                          <a:cs typeface="Arial"/>
                        </a:rPr>
                        <a:t>Жанус</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хаалганы</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бурхан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шинэ</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рүү</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тэмүүлж</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хуучин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руу</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хардаг</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412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Februarius</a:t>
                      </a:r>
                      <a:endParaRPr kumimoji="0" lang="en-US" sz="1400" b="0" i="1"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Februare</a:t>
                      </a:r>
                      <a:r>
                        <a:rPr kumimoji="0" lang="en-US" sz="1400" b="0" i="1" u="none" strike="noStrike" cap="none" normalizeH="0" baseline="0" dirty="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гэдэг</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нь</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ja-JP" altLang="en-US" sz="1400" b="0" i="0" u="none" strike="noStrike" cap="none" normalizeH="0" baseline="0" dirty="0" smtClean="0">
                          <a:ln>
                            <a:noFill/>
                          </a:ln>
                          <a:solidFill>
                            <a:srgbClr val="00007A"/>
                          </a:solidFill>
                          <a:effectLst/>
                          <a:latin typeface="Arial"/>
                          <a:ea typeface="ＭＳ Ｐゴシック" charset="0"/>
                          <a:cs typeface="Arial"/>
                        </a:rPr>
                        <a:t>“</a:t>
                      </a:r>
                      <a:r>
                        <a:rPr kumimoji="0" lang="en-US" sz="1400" b="0" i="0" u="none" strike="noStrike" cap="none" normalizeH="0" baseline="0" dirty="0" err="1" smtClean="0">
                          <a:ln>
                            <a:noFill/>
                          </a:ln>
                          <a:solidFill>
                            <a:srgbClr val="00007A"/>
                          </a:solidFill>
                          <a:effectLst/>
                          <a:latin typeface="Arial"/>
                          <a:ea typeface="ＭＳ Ｐゴシック" charset="0"/>
                          <a:cs typeface="Arial"/>
                        </a:rPr>
                        <a:t>цэвэрлэх</a:t>
                      </a:r>
                      <a:r>
                        <a:rPr kumimoji="0" lang="ja-JP" altLang="en-US" sz="1400" b="0" i="0" u="none" strike="noStrike" cap="none" normalizeH="0" baseline="0" dirty="0" smtClean="0">
                          <a:ln>
                            <a:noFill/>
                          </a:ln>
                          <a:solidFill>
                            <a:srgbClr val="00007A"/>
                          </a:solidFill>
                          <a:effectLst/>
                          <a:latin typeface="Arial"/>
                          <a:ea typeface="ＭＳ Ｐゴシック" charset="0"/>
                          <a:cs typeface="Arial"/>
                        </a:rPr>
                        <a:t>”</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гэсэн</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утгатай</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4643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Martius</a:t>
                      </a:r>
                      <a:endParaRPr kumimoji="0" lang="en-US" sz="1400" b="0" i="1"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7A"/>
                          </a:solidFill>
                          <a:effectLst/>
                          <a:latin typeface="Arial"/>
                          <a:ea typeface="ＭＳ Ｐゴシック" charset="0"/>
                          <a:cs typeface="Arial"/>
                        </a:rPr>
                        <a:t>Марс</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дайны</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бурхан</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936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Aprilis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Aperier</a:t>
                      </a:r>
                      <a:r>
                        <a:rPr kumimoji="0" lang="en-US" sz="1400" b="0" i="1" u="none" strike="noStrike" cap="none" normalizeH="0" baseline="0" dirty="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гэдэг</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нь</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ja-JP" altLang="en-US" sz="1400" b="0" i="0" u="none" strike="noStrike" cap="none" normalizeH="0" baseline="0" dirty="0" smtClean="0">
                          <a:ln>
                            <a:noFill/>
                          </a:ln>
                          <a:solidFill>
                            <a:srgbClr val="00007A"/>
                          </a:solidFill>
                          <a:effectLst/>
                          <a:latin typeface="Arial"/>
                          <a:ea typeface="ＭＳ Ｐゴシック" charset="0"/>
                          <a:cs typeface="Arial"/>
                        </a:rPr>
                        <a:t>“</a:t>
                      </a:r>
                      <a:r>
                        <a:rPr kumimoji="0" lang="en-US" sz="1400" b="0" i="0" u="none" strike="noStrike" cap="none" normalizeH="0" baseline="0" dirty="0" err="1" smtClean="0">
                          <a:ln>
                            <a:noFill/>
                          </a:ln>
                          <a:solidFill>
                            <a:srgbClr val="00007A"/>
                          </a:solidFill>
                          <a:effectLst/>
                          <a:latin typeface="Arial"/>
                          <a:ea typeface="ＭＳ Ｐゴシック" charset="0"/>
                          <a:cs typeface="Arial"/>
                        </a:rPr>
                        <a:t>нээгдэх</a:t>
                      </a:r>
                      <a:r>
                        <a:rPr kumimoji="0" lang="ja-JP" altLang="en-US" sz="1400" b="0" i="0" u="none" strike="noStrike" cap="none" normalizeH="0" baseline="0" dirty="0" smtClean="0">
                          <a:ln>
                            <a:noFill/>
                          </a:ln>
                          <a:solidFill>
                            <a:srgbClr val="00007A"/>
                          </a:solidFill>
                          <a:effectLst/>
                          <a:latin typeface="Arial"/>
                          <a:ea typeface="ＭＳ Ｐゴシック" charset="0"/>
                          <a:cs typeface="Arial"/>
                        </a:rPr>
                        <a:t>”</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гэсэн</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утгатай</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бөгөөд</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цэцэг</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дэлгэрдэг</a:t>
                      </a:r>
                      <a:r>
                        <a:rPr kumimoji="0" lang="en-US" altLang="ja-JP" sz="1400" b="0" i="0" u="none" strike="noStrike" cap="none" normalizeH="0" baseline="0" dirty="0" smtClean="0">
                          <a:ln>
                            <a:noFill/>
                          </a:ln>
                          <a:solidFill>
                            <a:srgbClr val="00007A"/>
                          </a:solidFill>
                          <a:effectLst/>
                          <a:latin typeface="Arial"/>
                          <a:ea typeface="ＭＳ Ｐゴシック" charset="0"/>
                          <a:cs typeface="Arial"/>
                        </a:rPr>
                        <a:t> </a:t>
                      </a:r>
                      <a:r>
                        <a:rPr kumimoji="0" lang="en-US" altLang="ja-JP" sz="1400" b="0" i="0" u="none" strike="noStrike" cap="none" normalizeH="0" baseline="0" dirty="0" err="1" smtClean="0">
                          <a:ln>
                            <a:noFill/>
                          </a:ln>
                          <a:solidFill>
                            <a:srgbClr val="00007A"/>
                          </a:solidFill>
                          <a:effectLst/>
                          <a:latin typeface="Arial"/>
                          <a:ea typeface="ＭＳ Ｐゴシック" charset="0"/>
                          <a:cs typeface="Arial"/>
                        </a:rPr>
                        <a:t>сар</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4643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Maius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7A"/>
                          </a:solidFill>
                          <a:effectLst/>
                          <a:latin typeface="Arial"/>
                          <a:ea typeface="ＭＳ Ｐゴシック" charset="0"/>
                          <a:cs typeface="Arial"/>
                        </a:rPr>
                        <a:t>Маяа</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зуны</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дагинас</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4643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Junius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7A"/>
                          </a:solidFill>
                          <a:effectLst/>
                          <a:latin typeface="Arial"/>
                          <a:ea typeface="ＭＳ Ｐゴシック" charset="0"/>
                          <a:cs typeface="Arial"/>
                        </a:rPr>
                        <a:t>Жуно</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бурхадын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хатан</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4643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Julius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7A"/>
                          </a:solidFill>
                          <a:effectLst/>
                          <a:latin typeface="Arial"/>
                          <a:ea typeface="ＭＳ Ｐゴシック" charset="0"/>
                          <a:cs typeface="Arial"/>
                        </a:rPr>
                        <a:t>Жулиус</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Цезарийн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төрсөн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сар</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4643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Augustus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7A"/>
                          </a:solidFill>
                          <a:effectLst/>
                          <a:latin typeface="Arial"/>
                          <a:ea typeface="ＭＳ Ｐゴシック" charset="0"/>
                          <a:cs typeface="Arial"/>
                        </a:rPr>
                        <a:t>Аугустус</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x-none" sz="1400" b="0" i="0" u="none" strike="noStrike" cap="none" normalizeH="0" baseline="0" dirty="0" smtClean="0">
                          <a:ln>
                            <a:noFill/>
                          </a:ln>
                          <a:solidFill>
                            <a:srgbClr val="00007A"/>
                          </a:solidFill>
                          <a:effectLst/>
                          <a:latin typeface="Arial"/>
                          <a:ea typeface="ＭＳ Ｐゴシック" charset="0"/>
                          <a:cs typeface="Arial"/>
                        </a:rPr>
                        <a:t>Ромын анхны эзэн хаан</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5936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7A"/>
                          </a:solidFill>
                          <a:effectLst/>
                          <a:latin typeface="Arial"/>
                          <a:ea typeface="ＭＳ Ｐゴシック" charset="0"/>
                          <a:cs typeface="Arial"/>
                        </a:rPr>
                        <a:t>September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Septem</a:t>
                      </a:r>
                      <a:r>
                        <a:rPr kumimoji="0" lang="en-US" sz="1400" b="0" i="0" u="none" strike="noStrike" cap="none" normalizeH="0" baseline="0" dirty="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хуучин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Ромын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календарийн</a:t>
                      </a:r>
                      <a:r>
                        <a:rPr kumimoji="0" lang="en-US" sz="1400" b="0" i="0" u="none" strike="noStrike" cap="none" normalizeH="0" baseline="0" dirty="0" smtClean="0">
                          <a:ln>
                            <a:noFill/>
                          </a:ln>
                          <a:solidFill>
                            <a:srgbClr val="00007A"/>
                          </a:solidFill>
                          <a:effectLst/>
                          <a:latin typeface="Arial"/>
                          <a:ea typeface="ＭＳ Ｐゴシック" charset="0"/>
                          <a:cs typeface="Arial"/>
                        </a:rPr>
                        <a:t> 7-р </a:t>
                      </a:r>
                      <a:r>
                        <a:rPr kumimoji="0" lang="en-US" sz="1400" b="0" i="0" u="none" strike="noStrike" cap="none" normalizeH="0" baseline="0" dirty="0" err="1" smtClean="0">
                          <a:ln>
                            <a:noFill/>
                          </a:ln>
                          <a:solidFill>
                            <a:srgbClr val="00007A"/>
                          </a:solidFill>
                          <a:effectLst/>
                          <a:latin typeface="Arial"/>
                          <a:ea typeface="ＭＳ Ｐゴシック" charset="0"/>
                          <a:cs typeface="Arial"/>
                        </a:rPr>
                        <a:t>сар</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936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7A"/>
                          </a:solidFill>
                          <a:effectLst/>
                          <a:latin typeface="Arial"/>
                          <a:ea typeface="ＭＳ Ｐゴシック" charset="0"/>
                          <a:cs typeface="Arial"/>
                        </a:rPr>
                        <a:t>October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Octo</a:t>
                      </a:r>
                      <a:r>
                        <a:rPr kumimoji="0" lang="en-US" sz="1400" b="0" i="0" u="none" strike="noStrike" cap="none" normalizeH="0" baseline="0" dirty="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хуучин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Ромын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календарийн</a:t>
                      </a:r>
                      <a:r>
                        <a:rPr kumimoji="0" lang="en-US" sz="1400" b="0" i="0" u="none" strike="noStrike" cap="none" normalizeH="0" baseline="0" dirty="0" smtClean="0">
                          <a:ln>
                            <a:noFill/>
                          </a:ln>
                          <a:solidFill>
                            <a:srgbClr val="00007A"/>
                          </a:solidFill>
                          <a:effectLst/>
                          <a:latin typeface="Arial"/>
                          <a:ea typeface="ＭＳ Ｐゴシック" charset="0"/>
                          <a:cs typeface="Arial"/>
                        </a:rPr>
                        <a:t> 8-р </a:t>
                      </a:r>
                      <a:r>
                        <a:rPr kumimoji="0" lang="en-US" sz="1400" b="0" i="0" u="none" strike="noStrike" cap="none" normalizeH="0" baseline="0" dirty="0" err="1" smtClean="0">
                          <a:ln>
                            <a:noFill/>
                          </a:ln>
                          <a:solidFill>
                            <a:srgbClr val="00007A"/>
                          </a:solidFill>
                          <a:effectLst/>
                          <a:latin typeface="Arial"/>
                          <a:ea typeface="ＭＳ Ｐゴシック" charset="0"/>
                          <a:cs typeface="Arial"/>
                        </a:rPr>
                        <a:t>сар</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r h="5936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November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Novem</a:t>
                      </a:r>
                      <a:r>
                        <a:rPr kumimoji="0" lang="en-US" sz="1400" b="0" i="0" u="none" strike="noStrike" cap="none" normalizeH="0" baseline="0" dirty="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хуучин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Ромын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календарийн</a:t>
                      </a:r>
                      <a:r>
                        <a:rPr kumimoji="0" lang="en-US" sz="1400" b="0" i="0" u="none" strike="noStrike" cap="none" normalizeH="0" baseline="0" dirty="0" smtClean="0">
                          <a:ln>
                            <a:noFill/>
                          </a:ln>
                          <a:solidFill>
                            <a:srgbClr val="00007A"/>
                          </a:solidFill>
                          <a:effectLst/>
                          <a:latin typeface="Arial"/>
                          <a:ea typeface="ＭＳ Ｐゴシック" charset="0"/>
                          <a:cs typeface="Arial"/>
                        </a:rPr>
                        <a:t> 9-р </a:t>
                      </a:r>
                      <a:r>
                        <a:rPr kumimoji="0" lang="en-US" sz="1400" b="0" i="0" u="none" strike="noStrike" cap="none" normalizeH="0" baseline="0" dirty="0" err="1" smtClean="0">
                          <a:ln>
                            <a:noFill/>
                          </a:ln>
                          <a:solidFill>
                            <a:srgbClr val="00007A"/>
                          </a:solidFill>
                          <a:effectLst/>
                          <a:latin typeface="Arial"/>
                          <a:ea typeface="ＭＳ Ｐゴシック" charset="0"/>
                          <a:cs typeface="Arial"/>
                        </a:rPr>
                        <a:t>сар</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r>
              <a:tr h="5936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Arial"/>
                          <a:ea typeface="ＭＳ Ｐゴシック" charset="0"/>
                          <a:cs typeface="Arial"/>
                        </a:rPr>
                        <a:t>December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Arial"/>
                          <a:ea typeface="ＭＳ Ｐゴシック" charset="0"/>
                          <a:cs typeface="Arial"/>
                        </a:rPr>
                        <a:t>Decem</a:t>
                      </a:r>
                      <a:r>
                        <a:rPr kumimoji="0" lang="en-US" sz="1400" b="0" i="0" u="none" strike="noStrike" cap="none" normalizeH="0" baseline="0" dirty="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хуучин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Ромын</a:t>
                      </a:r>
                      <a:r>
                        <a:rPr kumimoji="0" lang="en-US" sz="1400" b="0" i="0" u="none" strike="noStrike" cap="none" normalizeH="0" baseline="0" dirty="0" smtClean="0">
                          <a:ln>
                            <a:noFill/>
                          </a:ln>
                          <a:solidFill>
                            <a:srgbClr val="00007A"/>
                          </a:solidFill>
                          <a:effectLst/>
                          <a:latin typeface="Arial"/>
                          <a:ea typeface="ＭＳ Ｐゴシック" charset="0"/>
                          <a:cs typeface="Arial"/>
                        </a:rPr>
                        <a:t> </a:t>
                      </a:r>
                      <a:r>
                        <a:rPr kumimoji="0" lang="en-US" sz="1400" b="0" i="0" u="none" strike="noStrike" cap="none" normalizeH="0" baseline="0" dirty="0" err="1" smtClean="0">
                          <a:ln>
                            <a:noFill/>
                          </a:ln>
                          <a:solidFill>
                            <a:srgbClr val="00007A"/>
                          </a:solidFill>
                          <a:effectLst/>
                          <a:latin typeface="Arial"/>
                          <a:ea typeface="ＭＳ Ｐゴシック" charset="0"/>
                          <a:cs typeface="Arial"/>
                        </a:rPr>
                        <a:t>календарийн</a:t>
                      </a:r>
                      <a:r>
                        <a:rPr kumimoji="0" lang="en-US" sz="1400" b="0" i="0" u="none" strike="noStrike" cap="none" normalizeH="0" baseline="0" dirty="0" smtClean="0">
                          <a:ln>
                            <a:noFill/>
                          </a:ln>
                          <a:solidFill>
                            <a:srgbClr val="00007A"/>
                          </a:solidFill>
                          <a:effectLst/>
                          <a:latin typeface="Arial"/>
                          <a:ea typeface="ＭＳ Ｐゴシック" charset="0"/>
                          <a:cs typeface="Arial"/>
                        </a:rPr>
                        <a:t> 10-р </a:t>
                      </a:r>
                      <a:r>
                        <a:rPr kumimoji="0" lang="en-US" sz="1400" b="0" i="0" u="none" strike="noStrike" cap="none" normalizeH="0" baseline="0" dirty="0" err="1" smtClean="0">
                          <a:ln>
                            <a:noFill/>
                          </a:ln>
                          <a:solidFill>
                            <a:srgbClr val="00007A"/>
                          </a:solidFill>
                          <a:effectLst/>
                          <a:latin typeface="Arial"/>
                          <a:ea typeface="ＭＳ Ｐゴシック" charset="0"/>
                          <a:cs typeface="Arial"/>
                        </a:rPr>
                        <a:t>сар</a:t>
                      </a:r>
                      <a:endParaRPr kumimoji="0" lang="en-US" sz="1400" b="0" i="0" u="none" strike="noStrike" cap="none" normalizeH="0" baseline="0" dirty="0">
                        <a:ln>
                          <a:noFill/>
                        </a:ln>
                        <a:solidFill>
                          <a:srgbClr val="00007A"/>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4267200"/>
            <a:ext cx="2971800" cy="2590800"/>
          </a:xfrm>
        </p:spPr>
        <p:txBody>
          <a:bodyPr/>
          <a:lstStyle/>
          <a:p>
            <a:pPr eaLnBrk="1" hangingPunct="1">
              <a:defRPr/>
            </a:pPr>
            <a:r>
              <a:rPr lang="en-US" dirty="0" err="1" smtClean="0">
                <a:latin typeface="Aril" charset="0"/>
                <a:ea typeface="ＭＳ Ｐゴシック" charset="0"/>
              </a:rPr>
              <a:t>Нохой</a:t>
            </a:r>
            <a:r>
              <a:rPr lang="en-US" dirty="0" smtClean="0">
                <a:latin typeface="Aril" charset="0"/>
                <a:ea typeface="ＭＳ Ｐゴシック" charset="0"/>
              </a:rPr>
              <a:t> </a:t>
            </a:r>
            <a:r>
              <a:rPr lang="en-US" dirty="0" err="1" smtClean="0">
                <a:latin typeface="Aril" charset="0"/>
                <a:ea typeface="ＭＳ Ｐゴシック" charset="0"/>
              </a:rPr>
              <a:t>жил</a:t>
            </a:r>
            <a:r>
              <a:rPr lang="en-US" dirty="0" smtClean="0">
                <a:latin typeface="Aril" charset="0"/>
                <a:ea typeface="ＭＳ Ｐゴシック" charset="0"/>
              </a:rPr>
              <a:t/>
            </a:r>
            <a:br>
              <a:rPr lang="en-US" dirty="0" smtClean="0">
                <a:latin typeface="Aril" charset="0"/>
                <a:ea typeface="ＭＳ Ｐゴシック" charset="0"/>
              </a:rPr>
            </a:br>
            <a:endParaRPr lang="en-US" dirty="0">
              <a:latin typeface="Aril" charset="0"/>
              <a:ea typeface="ＭＳ Ｐゴシック" charset="0"/>
            </a:endParaRPr>
          </a:p>
        </p:txBody>
      </p:sp>
      <p:pic>
        <p:nvPicPr>
          <p:cNvPr id="117762" name="Picture 4" descr="YearofDog2"/>
          <p:cNvPicPr>
            <a:picLocks noChangeAspect="1" noChangeArrowheads="1"/>
          </p:cNvPicPr>
          <p:nvPr/>
        </p:nvPicPr>
        <p:blipFill>
          <a:blip r:embed="rId3">
            <a:extLst>
              <a:ext uri="{28A0092B-C50C-407E-A947-70E740481C1C}">
                <a14:useLocalDpi xmlns:a14="http://schemas.microsoft.com/office/drawing/2010/main" val="0"/>
              </a:ext>
            </a:extLst>
          </a:blip>
          <a:srcRect l="17761" t="832" r="18748" b="59982"/>
          <a:stretch>
            <a:fillRect/>
          </a:stretch>
        </p:blipFill>
        <p:spPr bwMode="auto">
          <a:xfrm>
            <a:off x="0" y="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14582">
            <a:off x="2206625" y="715963"/>
            <a:ext cx="6702425"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71633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
          <p:cNvSpPr>
            <a:spLocks noChangeArrowheads="1"/>
          </p:cNvSpPr>
          <p:nvPr/>
        </p:nvSpPr>
        <p:spPr bwMode="auto">
          <a:xfrm>
            <a:off x="0" y="0"/>
            <a:ext cx="9144000" cy="6858000"/>
          </a:xfrm>
          <a:prstGeom prst="rect">
            <a:avLst/>
          </a:prstGeom>
          <a:solidFill>
            <a:srgbClr val="000000"/>
          </a:solidFill>
          <a:ln w="76200" cmpd="tri">
            <a:solidFill>
              <a:schemeClr val="tx2"/>
            </a:solidFill>
            <a:round/>
            <a:headEnd/>
            <a:tailEnd/>
          </a:ln>
        </p:spPr>
        <p:txBody>
          <a:bodyPr/>
          <a:lstStyle/>
          <a:p>
            <a:endParaRPr lang="en-US"/>
          </a:p>
        </p:txBody>
      </p:sp>
      <p:sp>
        <p:nvSpPr>
          <p:cNvPr id="59394" name="Rectangle 2"/>
          <p:cNvSpPr>
            <a:spLocks noGrp="1" noRot="1" noChangeArrowheads="1"/>
          </p:cNvSpPr>
          <p:nvPr>
            <p:ph type="title"/>
          </p:nvPr>
        </p:nvSpPr>
        <p:spPr/>
        <p:txBody>
          <a:bodyPr/>
          <a:lstStyle/>
          <a:p>
            <a:pPr eaLnBrk="1" hangingPunct="1">
              <a:defRPr/>
            </a:pPr>
            <a:r>
              <a:rPr lang="en-US" dirty="0" smtClean="0">
                <a:latin typeface="Aril" charset="0"/>
                <a:ea typeface="ＭＳ Ｐゴシック" charset="0"/>
              </a:rPr>
              <a:t>“</a:t>
            </a:r>
            <a:r>
              <a:rPr lang="en-US" dirty="0" err="1" smtClean="0">
                <a:latin typeface="Aril" charset="0"/>
                <a:ea typeface="ＭＳ Ｐゴシック" charset="0"/>
              </a:rPr>
              <a:t>Харь</a:t>
            </a:r>
            <a:r>
              <a:rPr lang="en-US" dirty="0" smtClean="0">
                <a:latin typeface="Aril" charset="0"/>
                <a:ea typeface="ＭＳ Ｐゴシック" charset="0"/>
              </a:rPr>
              <a:t>” </a:t>
            </a:r>
            <a:r>
              <a:rPr lang="en-US" dirty="0" err="1" smtClean="0">
                <a:latin typeface="Aril" charset="0"/>
                <a:ea typeface="ＭＳ Ｐゴシック" charset="0"/>
              </a:rPr>
              <a:t>хүний</a:t>
            </a:r>
            <a:r>
              <a:rPr lang="en-US" dirty="0" smtClean="0">
                <a:latin typeface="Aril" charset="0"/>
                <a:ea typeface="ＭＳ Ｐゴシック" charset="0"/>
              </a:rPr>
              <a:t> </a:t>
            </a:r>
            <a:r>
              <a:rPr lang="en-US" dirty="0" err="1" smtClean="0">
                <a:latin typeface="Aril" charset="0"/>
                <a:ea typeface="ＭＳ Ｐゴシック" charset="0"/>
              </a:rPr>
              <a:t>хүсэл</a:t>
            </a:r>
            <a:endParaRPr lang="en-US" dirty="0">
              <a:latin typeface="Aril" charset="0"/>
              <a:ea typeface="ＭＳ Ｐゴシック" charset="0"/>
            </a:endParaRPr>
          </a:p>
        </p:txBody>
      </p:sp>
      <p:sp>
        <p:nvSpPr>
          <p:cNvPr id="59402" name="Text Box 10"/>
          <p:cNvSpPr txBox="1">
            <a:spLocks noChangeArrowheads="1"/>
          </p:cNvSpPr>
          <p:nvPr/>
        </p:nvSpPr>
        <p:spPr bwMode="auto">
          <a:xfrm>
            <a:off x="3348038" y="6092825"/>
            <a:ext cx="563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i="1">
                <a:latin typeface="Arial" charset="0"/>
                <a:cs typeface="Arial" charset="0"/>
              </a:rPr>
              <a:t>Зарим зүйлс өөрчлөгдөхгүй юмаа!</a:t>
            </a:r>
          </a:p>
        </p:txBody>
      </p:sp>
      <p:sp>
        <p:nvSpPr>
          <p:cNvPr id="59403" name="WordArt 11"/>
          <p:cNvSpPr>
            <a:spLocks noChangeArrowheads="1" noChangeShapeType="1" noTextEdit="1"/>
          </p:cNvSpPr>
          <p:nvPr/>
        </p:nvSpPr>
        <p:spPr bwMode="auto">
          <a:xfrm>
            <a:off x="457200" y="1371600"/>
            <a:ext cx="166687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Тэр үед</a:t>
            </a:r>
            <a:endPar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endParaRPr>
          </a:p>
        </p:txBody>
      </p:sp>
      <p:sp>
        <p:nvSpPr>
          <p:cNvPr id="59404" name="WordArt 12"/>
          <p:cNvSpPr>
            <a:spLocks noChangeArrowheads="1" noChangeShapeType="1" noTextEdit="1"/>
          </p:cNvSpPr>
          <p:nvPr/>
        </p:nvSpPr>
        <p:spPr bwMode="auto">
          <a:xfrm>
            <a:off x="4267200" y="1371600"/>
            <a:ext cx="884238" cy="6905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ru-RU"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Одоо</a:t>
            </a:r>
            <a:endPar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119814" name="Text Box 13"/>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9" name="Rectangle 7"/>
          <p:cNvSpPr>
            <a:spLocks noRot="1" noChangeArrowheads="1"/>
          </p:cNvSpPr>
          <p:nvPr/>
        </p:nvSpPr>
        <p:spPr bwMode="auto">
          <a:xfrm>
            <a:off x="301625" y="2362200"/>
            <a:ext cx="4270375" cy="3048000"/>
          </a:xfrm>
          <a:prstGeom prst="rect">
            <a:avLst/>
          </a:prstGeom>
          <a:noFill/>
          <a:ln w="9525">
            <a:noFill/>
            <a:miter lim="800000"/>
            <a:headEnd/>
            <a:tailEnd/>
          </a:ln>
          <a:effectLst>
            <a:outerShdw blurRad="63500" dist="107763" dir="18900000" algn="ctr" rotWithShape="0">
              <a:srgbClr val="000000">
                <a:alpha val="74998"/>
              </a:srgbClr>
            </a:outerShdw>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Эрүүл</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мэнд</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Эд</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баялаг</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Хамгаалалт</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Тулалдаанд</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ялалт</a:t>
            </a:r>
            <a:endParaRPr lang="en-US" sz="3200" b="1" dirty="0">
              <a:effectLst>
                <a:outerShdw blurRad="38100" dist="38100" dir="2700000" algn="tl">
                  <a:srgbClr val="000000"/>
                </a:outerShdw>
              </a:effectLst>
              <a:latin typeface="Arial"/>
              <a:cs typeface="Arial"/>
            </a:endParaRPr>
          </a:p>
        </p:txBody>
      </p:sp>
      <p:sp>
        <p:nvSpPr>
          <p:cNvPr id="10" name="Rectangle 7"/>
          <p:cNvSpPr>
            <a:spLocks noRot="1" noChangeArrowheads="1"/>
          </p:cNvSpPr>
          <p:nvPr/>
        </p:nvSpPr>
        <p:spPr bwMode="auto">
          <a:xfrm>
            <a:off x="3995738" y="2362200"/>
            <a:ext cx="5040312" cy="3048000"/>
          </a:xfrm>
          <a:prstGeom prst="rect">
            <a:avLst/>
          </a:prstGeom>
          <a:noFill/>
          <a:ln w="9525">
            <a:noFill/>
            <a:miter lim="800000"/>
            <a:headEnd/>
            <a:tailEnd/>
          </a:ln>
          <a:effectLst>
            <a:outerShdw blurRad="63500" dist="107763" dir="18900000" algn="ctr" rotWithShape="0">
              <a:srgbClr val="000000">
                <a:alpha val="74998"/>
              </a:srgbClr>
            </a:outerShdw>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Урт</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удаан</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амьдрал</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Мөнгө</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Даатгал</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Өрсөлдөөнд</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ялах</a:t>
            </a:r>
            <a:r>
              <a:rPr lang="en-US" sz="3200" b="1" dirty="0">
                <a:effectLst>
                  <a:outerShdw blurRad="38100" dist="38100" dir="2700000" algn="tl">
                    <a:srgbClr val="000000"/>
                  </a:outerShdw>
                </a:effectLst>
                <a:latin typeface="Arial"/>
                <a:cs typeface="Aria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403"/>
                                        </p:tgtEl>
                                        <p:attrNameLst>
                                          <p:attrName>style.visibility</p:attrName>
                                        </p:attrNameLst>
                                      </p:cBhvr>
                                      <p:to>
                                        <p:strVal val="visible"/>
                                      </p:to>
                                    </p:set>
                                    <p:animEffect transition="in" filter="dissolve">
                                      <p:cBhvr>
                                        <p:cTn id="7" dur="500"/>
                                        <p:tgtEl>
                                          <p:spTgt spid="59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800" decel="100000"/>
                                        <p:tgtEl>
                                          <p:spTgt spid="9">
                                            <p:txEl>
                                              <p:pRg st="0" end="0"/>
                                            </p:txEl>
                                          </p:spTgt>
                                        </p:tgtEl>
                                      </p:cBhvr>
                                    </p:animEffect>
                                    <p:anim calcmode="lin" valueType="num">
                                      <p:cBhvr>
                                        <p:cTn id="1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800" decel="100000"/>
                                        <p:tgtEl>
                                          <p:spTgt spid="9">
                                            <p:txEl>
                                              <p:pRg st="1" end="1"/>
                                            </p:txEl>
                                          </p:spTgt>
                                        </p:tgtEl>
                                      </p:cBhvr>
                                    </p:animEffect>
                                    <p:anim calcmode="lin" valueType="num">
                                      <p:cBhvr>
                                        <p:cTn id="23"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800" decel="100000"/>
                                        <p:tgtEl>
                                          <p:spTgt spid="9">
                                            <p:txEl>
                                              <p:pRg st="2" end="2"/>
                                            </p:txEl>
                                          </p:spTgt>
                                        </p:tgtEl>
                                      </p:cBhvr>
                                    </p:animEffect>
                                    <p:anim calcmode="lin" valueType="num">
                                      <p:cBhvr>
                                        <p:cTn id="33" dur="800" decel="100000" fill="hold"/>
                                        <p:tgtEl>
                                          <p:spTgt spid="9">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9">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9">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800" decel="100000"/>
                                        <p:tgtEl>
                                          <p:spTgt spid="9">
                                            <p:txEl>
                                              <p:pRg st="3" end="3"/>
                                            </p:txEl>
                                          </p:spTgt>
                                        </p:tgtEl>
                                      </p:cBhvr>
                                    </p:animEffect>
                                    <p:anim calcmode="lin" valueType="num">
                                      <p:cBhvr>
                                        <p:cTn id="43" dur="800" decel="100000" fill="hold"/>
                                        <p:tgtEl>
                                          <p:spTgt spid="9">
                                            <p:txEl>
                                              <p:pRg st="3" end="3"/>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9">
                                            <p:txEl>
                                              <p:pRg st="3" end="3"/>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9">
                                            <p:txEl>
                                              <p:pRg st="3" end="3"/>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xEl>
                                              <p:pRg st="3" end="3"/>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9404"/>
                                        </p:tgtEl>
                                        <p:attrNameLst>
                                          <p:attrName>style.visibility</p:attrName>
                                        </p:attrNameLst>
                                      </p:cBhvr>
                                      <p:to>
                                        <p:strVal val="visible"/>
                                      </p:to>
                                    </p:set>
                                    <p:animEffect transition="in" filter="dissolve">
                                      <p:cBhvr>
                                        <p:cTn id="52" dur="500"/>
                                        <p:tgtEl>
                                          <p:spTgt spid="594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800" decel="100000"/>
                                        <p:tgtEl>
                                          <p:spTgt spid="10">
                                            <p:txEl>
                                              <p:pRg st="0" end="0"/>
                                            </p:txEl>
                                          </p:spTgt>
                                        </p:tgtEl>
                                      </p:cBhvr>
                                    </p:animEffect>
                                    <p:anim calcmode="lin" valueType="num">
                                      <p:cBhvr>
                                        <p:cTn id="5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800" decel="100000"/>
                                        <p:tgtEl>
                                          <p:spTgt spid="10">
                                            <p:txEl>
                                              <p:pRg st="1" end="1"/>
                                            </p:txEl>
                                          </p:spTgt>
                                        </p:tgtEl>
                                      </p:cBhvr>
                                    </p:animEffect>
                                    <p:anim calcmode="lin" valueType="num">
                                      <p:cBhvr>
                                        <p:cTn id="6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0">
                                            <p:txEl>
                                              <p:pRg st="2" end="2"/>
                                            </p:txEl>
                                          </p:spTgt>
                                        </p:tgtEl>
                                        <p:attrNameLst>
                                          <p:attrName>style.visibility</p:attrName>
                                        </p:attrNameLst>
                                      </p:cBhvr>
                                      <p:to>
                                        <p:strVal val="visible"/>
                                      </p:to>
                                    </p:set>
                                    <p:animEffect transition="in" filter="fade">
                                      <p:cBhvr>
                                        <p:cTn id="77" dur="800" decel="100000"/>
                                        <p:tgtEl>
                                          <p:spTgt spid="10">
                                            <p:txEl>
                                              <p:pRg st="2" end="2"/>
                                            </p:txEl>
                                          </p:spTgt>
                                        </p:tgtEl>
                                      </p:cBhvr>
                                    </p:animEffect>
                                    <p:anim calcmode="lin" valueType="num">
                                      <p:cBhvr>
                                        <p:cTn id="78"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3" end="3"/>
                                            </p:txEl>
                                          </p:spTgt>
                                        </p:tgtEl>
                                        <p:attrNameLst>
                                          <p:attrName>style.visibility</p:attrName>
                                        </p:attrNameLst>
                                      </p:cBhvr>
                                      <p:to>
                                        <p:strVal val="visible"/>
                                      </p:to>
                                    </p:set>
                                    <p:animEffect transition="in" filter="fade">
                                      <p:cBhvr>
                                        <p:cTn id="87" dur="800" decel="100000"/>
                                        <p:tgtEl>
                                          <p:spTgt spid="10">
                                            <p:txEl>
                                              <p:pRg st="3" end="3"/>
                                            </p:txEl>
                                          </p:spTgt>
                                        </p:tgtEl>
                                      </p:cBhvr>
                                    </p:animEffect>
                                    <p:anim calcmode="lin" valueType="num">
                                      <p:cBhvr>
                                        <p:cTn id="88"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9402"/>
                                        </p:tgtEl>
                                        <p:attrNameLst>
                                          <p:attrName>style.visibility</p:attrName>
                                        </p:attrNameLst>
                                      </p:cBhvr>
                                      <p:to>
                                        <p:strVal val="visible"/>
                                      </p:to>
                                    </p:set>
                                    <p:animEffect transition="in" filter="dissolve">
                                      <p:cBhvr>
                                        <p:cTn id="97" dur="5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p:bldP spid="59403" grpId="0" animBg="1"/>
      <p:bldP spid="59404" grpId="0" animBg="1"/>
      <p:bldP spid="9"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Paphos"/>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7229475"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Rot="1" noChangeArrowheads="1"/>
          </p:cNvSpPr>
          <p:nvPr>
            <p:ph type="title"/>
          </p:nvPr>
        </p:nvSpPr>
        <p:spPr>
          <a:xfrm>
            <a:off x="-76200" y="228600"/>
            <a:ext cx="7772400" cy="1143000"/>
          </a:xfrm>
        </p:spPr>
        <p:txBody>
          <a:bodyPr/>
          <a:lstStyle/>
          <a:p>
            <a:pPr eaLnBrk="1" hangingPunct="1">
              <a:defRPr/>
            </a:pPr>
            <a:r>
              <a:rPr lang="en-US" sz="4000" dirty="0" smtClean="0">
                <a:latin typeface="Aril" charset="0"/>
                <a:ea typeface="ＭＳ Ｐゴシック" charset="0"/>
              </a:rPr>
              <a:t>“</a:t>
            </a:r>
            <a:r>
              <a:rPr lang="en-US" sz="4000" dirty="0" err="1" smtClean="0">
                <a:latin typeface="Aril" charset="0"/>
                <a:ea typeface="ＭＳ Ｐゴシック" charset="0"/>
              </a:rPr>
              <a:t>Харь</a:t>
            </a:r>
            <a:r>
              <a:rPr lang="en-US" sz="4000" dirty="0" smtClean="0">
                <a:latin typeface="Aril" charset="0"/>
                <a:ea typeface="ＭＳ Ｐゴシック" charset="0"/>
              </a:rPr>
              <a:t>” </a:t>
            </a:r>
            <a:r>
              <a:rPr lang="en-US" sz="4000" dirty="0" err="1" smtClean="0">
                <a:latin typeface="Aril" charset="0"/>
                <a:ea typeface="ＭＳ Ｐゴシック" charset="0"/>
              </a:rPr>
              <a:t>бурхдын</a:t>
            </a:r>
            <a:r>
              <a:rPr lang="en-US" sz="4000" dirty="0" smtClean="0">
                <a:latin typeface="Aril" charset="0"/>
                <a:ea typeface="ＭＳ Ｐゴシック" charset="0"/>
              </a:rPr>
              <a:t> </a:t>
            </a:r>
            <a:r>
              <a:rPr lang="en-US" sz="4000" dirty="0" err="1" smtClean="0">
                <a:latin typeface="Aril" charset="0"/>
                <a:ea typeface="ＭＳ Ｐゴシック" charset="0"/>
              </a:rPr>
              <a:t>дутагдал</a:t>
            </a:r>
            <a:endParaRPr lang="en-US" sz="4000" dirty="0">
              <a:latin typeface="Aril" charset="0"/>
              <a:ea typeface="ＭＳ Ｐゴシック" charset="0"/>
            </a:endParaRPr>
          </a:p>
        </p:txBody>
      </p:sp>
      <p:sp>
        <p:nvSpPr>
          <p:cNvPr id="61445" name="Rectangle 5"/>
          <p:cNvSpPr>
            <a:spLocks noRot="1" noChangeArrowheads="1"/>
          </p:cNvSpPr>
          <p:nvPr/>
        </p:nvSpPr>
        <p:spPr bwMode="auto">
          <a:xfrm>
            <a:off x="603250" y="4800600"/>
            <a:ext cx="8540750" cy="2209800"/>
          </a:xfrm>
          <a:prstGeom prst="rect">
            <a:avLst/>
          </a:prstGeom>
          <a:solidFill>
            <a:srgbClr val="000000"/>
          </a:solidFill>
          <a:ln w="9525">
            <a:noFill/>
            <a:miter lim="800000"/>
            <a:headEnd/>
            <a:tailEnd/>
          </a:ln>
          <a:effectLst/>
        </p:spPr>
        <p:txBody>
          <a:bodyPr/>
          <a:lstStyle/>
          <a:p>
            <a:pPr algn="r" eaLnBrk="1" hangingPunct="1">
              <a:spcBef>
                <a:spcPct val="20000"/>
              </a:spcBef>
              <a:buClr>
                <a:schemeClr val="hlink"/>
              </a:buClr>
              <a:buSzPct val="80000"/>
              <a:buFont typeface="Arial" charset="0"/>
              <a:buNone/>
              <a:defRPr/>
            </a:pPr>
            <a:r>
              <a:rPr lang="ja-JP" altLang="en-US" sz="2400" dirty="0">
                <a:effectLst>
                  <a:outerShdw blurRad="38100" dist="38100" dir="2700000" algn="tl">
                    <a:srgbClr val="00007A"/>
                  </a:outerShdw>
                </a:effectLst>
                <a:latin typeface="Arial"/>
                <a:cs typeface="Arial"/>
              </a:rPr>
              <a:t>“</a:t>
            </a:r>
            <a:r>
              <a:rPr lang="en-US" altLang="ja-JP" sz="2400" dirty="0" err="1">
                <a:effectLst>
                  <a:outerShdw blurRad="38100" dist="38100" dir="2700000" algn="tl">
                    <a:srgbClr val="00007A"/>
                  </a:outerShdw>
                </a:effectLst>
                <a:latin typeface="Arial"/>
                <a:cs typeface="Arial"/>
              </a:rPr>
              <a:t>Киприйн</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Пафосын</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эрэг</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нь</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Грек</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домгийн</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дагуу</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хайрын</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дагина</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Афродита</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төрж</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ойролцоох</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далайн</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хөөсөөр</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дээш</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одсон</a:t>
            </a:r>
            <a:r>
              <a:rPr lang="en-US" altLang="ja-JP" sz="2400" dirty="0">
                <a:effectLst>
                  <a:outerShdw blurRad="38100" dist="38100" dir="2700000" algn="tl">
                    <a:srgbClr val="00007A"/>
                  </a:outerShdw>
                </a:effectLst>
                <a:latin typeface="Arial"/>
                <a:cs typeface="Arial"/>
              </a:rPr>
              <a:t> </a:t>
            </a:r>
            <a:r>
              <a:rPr lang="en-US" altLang="ja-JP" sz="2400" dirty="0" err="1">
                <a:effectLst>
                  <a:outerShdw blurRad="38100" dist="38100" dir="2700000" algn="tl">
                    <a:srgbClr val="00007A"/>
                  </a:outerShdw>
                </a:effectLst>
                <a:latin typeface="Arial"/>
                <a:cs typeface="Arial"/>
              </a:rPr>
              <a:t>байдаг</a:t>
            </a:r>
            <a:r>
              <a:rPr lang="ja-JP" altLang="en-US" sz="2400" dirty="0">
                <a:effectLst>
                  <a:outerShdw blurRad="38100" dist="38100" dir="2700000" algn="tl">
                    <a:srgbClr val="00007A"/>
                  </a:outerShdw>
                </a:effectLst>
                <a:latin typeface="Arial"/>
                <a:cs typeface="Arial"/>
              </a:rPr>
              <a:t>”</a:t>
            </a:r>
            <a:endParaRPr lang="en-US" sz="2400" dirty="0">
              <a:effectLst>
                <a:outerShdw blurRad="38100" dist="38100" dir="2700000" algn="tl">
                  <a:srgbClr val="00007A"/>
                </a:outerShdw>
              </a:effectLst>
              <a:latin typeface="Arial"/>
              <a:cs typeface="Arial"/>
            </a:endParaRPr>
          </a:p>
          <a:p>
            <a:pPr algn="r" eaLnBrk="1" hangingPunct="1">
              <a:spcBef>
                <a:spcPct val="20000"/>
              </a:spcBef>
              <a:buClr>
                <a:schemeClr val="hlink"/>
              </a:buClr>
              <a:buSzPct val="80000"/>
              <a:buFont typeface="Arial" charset="0"/>
              <a:buNone/>
              <a:defRPr/>
            </a:pPr>
            <a:endParaRPr lang="en-US" sz="2400" dirty="0">
              <a:effectLst>
                <a:outerShdw blurRad="38100" dist="38100" dir="2700000" algn="tl">
                  <a:srgbClr val="00007A"/>
                </a:outerShdw>
              </a:effectLst>
              <a:latin typeface="Arial"/>
              <a:cs typeface="Arial"/>
            </a:endParaRPr>
          </a:p>
          <a:p>
            <a:pPr algn="r" eaLnBrk="1" hangingPunct="1">
              <a:spcBef>
                <a:spcPct val="20000"/>
              </a:spcBef>
              <a:buClr>
                <a:schemeClr val="hlink"/>
              </a:buClr>
              <a:buSzPct val="80000"/>
              <a:buFont typeface="Arial" charset="0"/>
              <a:buNone/>
              <a:defRPr/>
            </a:pPr>
            <a:r>
              <a:rPr lang="en-US" sz="2400" dirty="0">
                <a:effectLst>
                  <a:outerShdw blurRad="38100" dist="38100" dir="2700000" algn="tl">
                    <a:srgbClr val="00007A"/>
                  </a:outerShdw>
                </a:effectLst>
                <a:latin typeface="Arial"/>
                <a:cs typeface="Arial"/>
              </a:rPr>
              <a:t>E. </a:t>
            </a:r>
            <a:r>
              <a:rPr lang="en-US" sz="2400" dirty="0" err="1">
                <a:effectLst>
                  <a:outerShdw blurRad="38100" dist="38100" dir="2700000" algn="tl">
                    <a:srgbClr val="00007A"/>
                  </a:outerShdw>
                </a:effectLst>
                <a:latin typeface="Arial"/>
                <a:cs typeface="Arial"/>
              </a:rPr>
              <a:t>Pax</a:t>
            </a:r>
            <a:r>
              <a:rPr lang="en-US" sz="2400" dirty="0">
                <a:effectLst>
                  <a:outerShdw blurRad="38100" dist="38100" dir="2700000" algn="tl">
                    <a:srgbClr val="00007A"/>
                  </a:outerShdw>
                </a:effectLst>
                <a:latin typeface="Arial"/>
                <a:cs typeface="Arial"/>
              </a:rPr>
              <a:t>, </a:t>
            </a:r>
            <a:r>
              <a:rPr lang="en-US" sz="2400" i="1" dirty="0" err="1">
                <a:effectLst>
                  <a:outerShdw blurRad="38100" dist="38100" dir="2700000" algn="tl">
                    <a:srgbClr val="00007A"/>
                  </a:outerShdw>
                </a:effectLst>
                <a:latin typeface="Arial"/>
                <a:cs typeface="Arial"/>
              </a:rPr>
              <a:t>Гэгээн</a:t>
            </a:r>
            <a:r>
              <a:rPr lang="en-US" sz="2400" i="1" dirty="0">
                <a:effectLst>
                  <a:outerShdw blurRad="38100" dist="38100" dir="2700000" algn="tl">
                    <a:srgbClr val="00007A"/>
                  </a:outerShdw>
                </a:effectLst>
                <a:latin typeface="Arial"/>
                <a:cs typeface="Arial"/>
              </a:rPr>
              <a:t> </a:t>
            </a:r>
            <a:r>
              <a:rPr lang="en-US" sz="2400" i="1" dirty="0" err="1">
                <a:effectLst>
                  <a:outerShdw blurRad="38100" dist="38100" dir="2700000" algn="tl">
                    <a:srgbClr val="00007A"/>
                  </a:outerShdw>
                </a:effectLst>
                <a:latin typeface="Arial"/>
                <a:cs typeface="Arial"/>
              </a:rPr>
              <a:t>Паулын</a:t>
            </a:r>
            <a:r>
              <a:rPr lang="en-US" sz="2400" i="1" dirty="0">
                <a:effectLst>
                  <a:outerShdw blurRad="38100" dist="38100" dir="2700000" algn="tl">
                    <a:srgbClr val="00007A"/>
                  </a:outerShdw>
                </a:effectLst>
                <a:latin typeface="Arial"/>
                <a:cs typeface="Arial"/>
              </a:rPr>
              <a:t> </a:t>
            </a:r>
            <a:r>
              <a:rPr lang="en-US" sz="2400" i="1" dirty="0" err="1">
                <a:effectLst>
                  <a:outerShdw blurRad="38100" dist="38100" dir="2700000" algn="tl">
                    <a:srgbClr val="00007A"/>
                  </a:outerShdw>
                </a:effectLst>
                <a:latin typeface="Arial"/>
                <a:cs typeface="Arial"/>
              </a:rPr>
              <a:t>мөрөөр</a:t>
            </a:r>
            <a:r>
              <a:rPr lang="en-US" sz="2400" dirty="0">
                <a:effectLst>
                  <a:outerShdw blurRad="38100" dist="38100" dir="2700000" algn="tl">
                    <a:srgbClr val="00007A"/>
                  </a:outerShdw>
                </a:effectLst>
              </a:rPr>
              <a:t>, 65</a:t>
            </a:r>
          </a:p>
          <a:p>
            <a:pPr algn="r" eaLnBrk="1" hangingPunct="1">
              <a:spcBef>
                <a:spcPct val="20000"/>
              </a:spcBef>
              <a:buClr>
                <a:schemeClr val="hlink"/>
              </a:buClr>
              <a:buSzPct val="80000"/>
              <a:buFont typeface="Arial" charset="0"/>
              <a:buNone/>
              <a:defRPr/>
            </a:pPr>
            <a:endParaRPr lang="en-US" sz="2400" dirty="0">
              <a:effectLst>
                <a:outerShdw blurRad="38100" dist="38100" dir="2700000" algn="tl">
                  <a:srgbClr val="00007A"/>
                </a:outerShdw>
              </a:effectLst>
            </a:endParaRPr>
          </a:p>
        </p:txBody>
      </p:sp>
      <p:sp>
        <p:nvSpPr>
          <p:cNvPr id="121860"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61447" name="Rectangle 7"/>
          <p:cNvSpPr>
            <a:spLocks noRot="1" noChangeArrowheads="1"/>
          </p:cNvSpPr>
          <p:nvPr/>
        </p:nvSpPr>
        <p:spPr bwMode="auto">
          <a:xfrm>
            <a:off x="179388" y="1219200"/>
            <a:ext cx="8964612" cy="2514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50800" dist="101600" dir="2700000" algn="tl" rotWithShape="0">
                    <a:srgbClr val="000000">
                      <a:alpha val="92000"/>
                    </a:srgbClr>
                  </a:outerShdw>
                </a:effectLst>
                <a:latin typeface="Arial"/>
                <a:cs typeface="Arial"/>
              </a:rPr>
              <a:t>Өөрсдийн</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амласнаа</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биелүүлж</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чадахгүй</a:t>
            </a:r>
            <a:endParaRPr lang="en-US" sz="3200" b="1" dirty="0">
              <a:effectLst>
                <a:outerShdw blurRad="50800" dist="101600" dir="2700000" algn="tl" rotWithShape="0">
                  <a:srgbClr val="000000">
                    <a:alpha val="92000"/>
                  </a:srgbClr>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50800" dist="101600" dir="2700000" algn="tl" rotWithShape="0">
                    <a:srgbClr val="000000">
                      <a:alpha val="92000"/>
                    </a:srgbClr>
                  </a:outerShdw>
                </a:effectLst>
                <a:latin typeface="Arial"/>
                <a:cs typeface="Arial"/>
              </a:rPr>
              <a:t>Бурхад</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ёс</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суртахуун</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нь</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дэндүү</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хүн</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шиг</a:t>
            </a:r>
            <a:endParaRPr lang="en-US" sz="3200" b="1" dirty="0">
              <a:effectLst>
                <a:outerShdw blurRad="50800" dist="101600" dir="2700000" algn="tl" rotWithShape="0">
                  <a:srgbClr val="000000">
                    <a:alpha val="92000"/>
                  </a:srgbClr>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50800" dist="101600" dir="2700000" algn="tl" rotWithShape="0">
                    <a:srgbClr val="000000">
                      <a:alpha val="92000"/>
                    </a:srgbClr>
                  </a:outerShdw>
                </a:effectLst>
                <a:latin typeface="Arial"/>
                <a:cs typeface="Arial"/>
              </a:rPr>
              <a:t>Хувьчилсан</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бус</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нутгийн</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шашин</a:t>
            </a:r>
            <a:endParaRPr lang="en-US" sz="3200" b="1" dirty="0">
              <a:effectLst>
                <a:outerShdw blurRad="50800" dist="101600" dir="2700000" algn="tl" rotWithShape="0">
                  <a:srgbClr val="000000">
                    <a:alpha val="92000"/>
                  </a:srgbClr>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50800" dist="101600" dir="2700000" algn="tl" rotWithShape="0">
                    <a:srgbClr val="000000">
                      <a:alpha val="92000"/>
                    </a:srgbClr>
                  </a:outerShdw>
                </a:effectLst>
                <a:latin typeface="Arial"/>
                <a:cs typeface="Arial"/>
              </a:rPr>
              <a:t>Нутгаасаа</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гарвал</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холбож</a:t>
            </a:r>
            <a:r>
              <a:rPr lang="en-US" sz="3200" b="1" dirty="0">
                <a:effectLst>
                  <a:outerShdw blurRad="50800" dist="101600" dir="2700000" algn="tl" rotWithShape="0">
                    <a:srgbClr val="000000">
                      <a:alpha val="92000"/>
                    </a:srgbClr>
                  </a:outerShdw>
                </a:effectLst>
                <a:latin typeface="Arial"/>
                <a:cs typeface="Arial"/>
              </a:rPr>
              <a:t> </a:t>
            </a:r>
            <a:r>
              <a:rPr lang="en-US" sz="3200" b="1" dirty="0" err="1">
                <a:effectLst>
                  <a:outerShdw blurRad="50800" dist="101600" dir="2700000" algn="tl" rotWithShape="0">
                    <a:srgbClr val="000000">
                      <a:alpha val="92000"/>
                    </a:srgbClr>
                  </a:outerShdw>
                </a:effectLst>
                <a:latin typeface="Arial"/>
                <a:cs typeface="Arial"/>
              </a:rPr>
              <a:t>чадахгүй</a:t>
            </a:r>
            <a:endParaRPr lang="en-US" sz="3200" b="1" dirty="0">
              <a:effectLst>
                <a:outerShdw blurRad="50800" dist="101600" dir="2700000" algn="tl" rotWithShape="0">
                  <a:srgbClr val="000000">
                    <a:alpha val="92000"/>
                  </a:srgbClr>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800" decel="100000"/>
                                        <p:tgtEl>
                                          <p:spTgt spid="61442"/>
                                        </p:tgtEl>
                                      </p:cBhvr>
                                    </p:animEffect>
                                    <p:anim calcmode="lin" valueType="num">
                                      <p:cBhvr>
                                        <p:cTn id="8" dur="800" decel="100000" fill="hold"/>
                                        <p:tgtEl>
                                          <p:spTgt spid="61442"/>
                                        </p:tgtEl>
                                        <p:attrNameLst>
                                          <p:attrName>style.rotation</p:attrName>
                                        </p:attrNameLst>
                                      </p:cBhvr>
                                      <p:tavLst>
                                        <p:tav tm="0">
                                          <p:val>
                                            <p:fltVal val="-90"/>
                                          </p:val>
                                        </p:tav>
                                        <p:tav tm="100000">
                                          <p:val>
                                            <p:fltVal val="0"/>
                                          </p:val>
                                        </p:tav>
                                      </p:tavLst>
                                    </p:anim>
                                    <p:anim calcmode="lin" valueType="num">
                                      <p:cBhvr>
                                        <p:cTn id="9" dur="800" decel="100000" fill="hold"/>
                                        <p:tgtEl>
                                          <p:spTgt spid="61442"/>
                                        </p:tgtEl>
                                        <p:attrNameLst>
                                          <p:attrName>ppt_x</p:attrName>
                                        </p:attrNameLst>
                                      </p:cBhvr>
                                      <p:tavLst>
                                        <p:tav tm="0">
                                          <p:val>
                                            <p:strVal val="#ppt_x+0.4"/>
                                          </p:val>
                                        </p:tav>
                                        <p:tav tm="100000">
                                          <p:val>
                                            <p:strVal val="#ppt_x-0.05"/>
                                          </p:val>
                                        </p:tav>
                                      </p:tavLst>
                                    </p:anim>
                                    <p:anim calcmode="lin" valueType="num">
                                      <p:cBhvr>
                                        <p:cTn id="10" dur="800" decel="100000" fill="hold"/>
                                        <p:tgtEl>
                                          <p:spTgt spid="614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1447">
                                            <p:txEl>
                                              <p:pRg st="0" end="0"/>
                                            </p:txEl>
                                          </p:spTgt>
                                        </p:tgtEl>
                                        <p:attrNameLst>
                                          <p:attrName>style.visibility</p:attrName>
                                        </p:attrNameLst>
                                      </p:cBhvr>
                                      <p:to>
                                        <p:strVal val="visible"/>
                                      </p:to>
                                    </p:set>
                                    <p:animEffect transition="in" filter="fade">
                                      <p:cBhvr>
                                        <p:cTn id="17" dur="800" decel="100000"/>
                                        <p:tgtEl>
                                          <p:spTgt spid="61447">
                                            <p:txEl>
                                              <p:pRg st="0" end="0"/>
                                            </p:txEl>
                                          </p:spTgt>
                                        </p:tgtEl>
                                      </p:cBhvr>
                                    </p:animEffect>
                                    <p:anim calcmode="lin" valueType="num">
                                      <p:cBhvr>
                                        <p:cTn id="18" dur="800" decel="100000" fill="hold"/>
                                        <p:tgtEl>
                                          <p:spTgt spid="6144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4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4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4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1447">
                                            <p:txEl>
                                              <p:pRg st="1" end="1"/>
                                            </p:txEl>
                                          </p:spTgt>
                                        </p:tgtEl>
                                        <p:attrNameLst>
                                          <p:attrName>style.visibility</p:attrName>
                                        </p:attrNameLst>
                                      </p:cBhvr>
                                      <p:to>
                                        <p:strVal val="visible"/>
                                      </p:to>
                                    </p:set>
                                    <p:animEffect transition="in" filter="fade">
                                      <p:cBhvr>
                                        <p:cTn id="27" dur="800" decel="100000"/>
                                        <p:tgtEl>
                                          <p:spTgt spid="61447">
                                            <p:txEl>
                                              <p:pRg st="1" end="1"/>
                                            </p:txEl>
                                          </p:spTgt>
                                        </p:tgtEl>
                                      </p:cBhvr>
                                    </p:animEffect>
                                    <p:anim calcmode="lin" valueType="num">
                                      <p:cBhvr>
                                        <p:cTn id="28" dur="800" decel="100000" fill="hold"/>
                                        <p:tgtEl>
                                          <p:spTgt spid="6144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4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4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4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61447">
                                            <p:txEl>
                                              <p:pRg st="2" end="2"/>
                                            </p:txEl>
                                          </p:spTgt>
                                        </p:tgtEl>
                                        <p:attrNameLst>
                                          <p:attrName>style.visibility</p:attrName>
                                        </p:attrNameLst>
                                      </p:cBhvr>
                                      <p:to>
                                        <p:strVal val="visible"/>
                                      </p:to>
                                    </p:set>
                                    <p:animEffect transition="in" filter="fade">
                                      <p:cBhvr>
                                        <p:cTn id="37" dur="800" decel="100000"/>
                                        <p:tgtEl>
                                          <p:spTgt spid="61447">
                                            <p:txEl>
                                              <p:pRg st="2" end="2"/>
                                            </p:txEl>
                                          </p:spTgt>
                                        </p:tgtEl>
                                      </p:cBhvr>
                                    </p:animEffect>
                                    <p:anim calcmode="lin" valueType="num">
                                      <p:cBhvr>
                                        <p:cTn id="38" dur="800" decel="100000" fill="hold"/>
                                        <p:tgtEl>
                                          <p:spTgt spid="614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61447">
                                            <p:txEl>
                                              <p:pRg st="3" end="3"/>
                                            </p:txEl>
                                          </p:spTgt>
                                        </p:tgtEl>
                                        <p:attrNameLst>
                                          <p:attrName>style.visibility</p:attrName>
                                        </p:attrNameLst>
                                      </p:cBhvr>
                                      <p:to>
                                        <p:strVal val="visible"/>
                                      </p:to>
                                    </p:set>
                                    <p:animEffect transition="in" filter="fade">
                                      <p:cBhvr>
                                        <p:cTn id="47" dur="800" decel="100000"/>
                                        <p:tgtEl>
                                          <p:spTgt spid="61447">
                                            <p:txEl>
                                              <p:pRg st="3" end="3"/>
                                            </p:txEl>
                                          </p:spTgt>
                                        </p:tgtEl>
                                      </p:cBhvr>
                                    </p:animEffect>
                                    <p:anim calcmode="lin" valueType="num">
                                      <p:cBhvr>
                                        <p:cTn id="48" dur="800" decel="100000" fill="hold"/>
                                        <p:tgtEl>
                                          <p:spTgt spid="6144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6144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6144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4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4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2772" name="Rectangle 4"/>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32773" name="Rectangle 5"/>
          <p:cNvSpPr>
            <a:spLocks noGrp="1" noChangeArrowheads="1"/>
          </p:cNvSpPr>
          <p:nvPr>
            <p:ph type="subTitle" idx="1"/>
          </p:nvPr>
        </p:nvSpPr>
        <p:spPr>
          <a:xfrm>
            <a:off x="2514600" y="1676400"/>
            <a:ext cx="4794250" cy="1371600"/>
          </a:xfrm>
        </p:spPr>
        <p:txBody>
          <a:bodyPr/>
          <a:lstStyle/>
          <a:p>
            <a:pPr eaLnBrk="1" hangingPunct="1">
              <a:defRPr/>
            </a:pPr>
            <a:r>
              <a:rPr lang="en-US" sz="3600" dirty="0" err="1">
                <a:latin typeface="Arial"/>
                <a:ea typeface="ＭＳ Ｐゴシック" charset="0"/>
                <a:cs typeface="Arial"/>
              </a:rPr>
              <a:t>Tухайн</a:t>
            </a:r>
            <a:r>
              <a:rPr lang="en-US" sz="3600" dirty="0">
                <a:latin typeface="Arial"/>
                <a:ea typeface="ＭＳ Ｐゴシック" charset="0"/>
                <a:cs typeface="Arial"/>
              </a:rPr>
              <a:t> </a:t>
            </a:r>
            <a:r>
              <a:rPr lang="en-US" sz="3600" dirty="0" err="1">
                <a:latin typeface="Arial"/>
                <a:ea typeface="ＭＳ Ｐゴシック" charset="0"/>
                <a:cs typeface="Arial"/>
              </a:rPr>
              <a:t>үеийн</a:t>
            </a:r>
            <a:r>
              <a:rPr lang="en-US" sz="3600" dirty="0">
                <a:latin typeface="Arial"/>
                <a:ea typeface="ＭＳ Ｐゴシック" charset="0"/>
                <a:cs typeface="Arial"/>
              </a:rPr>
              <a:t> </a:t>
            </a:r>
            <a:r>
              <a:rPr lang="en-US" sz="3600" dirty="0" err="1">
                <a:latin typeface="Arial"/>
                <a:ea typeface="ＭＳ Ｐゴシック" charset="0"/>
                <a:cs typeface="Arial"/>
              </a:rPr>
              <a:t>харь</a:t>
            </a:r>
            <a:r>
              <a:rPr lang="en-US" sz="3600" dirty="0">
                <a:latin typeface="Arial"/>
                <a:ea typeface="ＭＳ Ｐゴシック" charset="0"/>
                <a:cs typeface="Arial"/>
              </a:rPr>
              <a:t> </a:t>
            </a:r>
            <a:r>
              <a:rPr lang="en-US" sz="3600" dirty="0" err="1">
                <a:latin typeface="Arial"/>
                <a:ea typeface="ＭＳ Ｐゴシック" charset="0"/>
                <a:cs typeface="Arial"/>
              </a:rPr>
              <a:t>итгэлийн</a:t>
            </a:r>
            <a:r>
              <a:rPr lang="en-US" sz="3600" dirty="0">
                <a:latin typeface="Arial"/>
                <a:ea typeface="ＭＳ Ｐゴシック" charset="0"/>
                <a:cs typeface="Arial"/>
              </a:rPr>
              <a:t> </a:t>
            </a:r>
            <a:r>
              <a:rPr lang="en-US" sz="3600" dirty="0" err="1">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123909"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2784" name="Group 16"/>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32781"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Гүн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Ухааны</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Сургуулиуд</a:t>
            </a:r>
            <a:endParaRPr lang="en-US" sz="2800" b="1" dirty="0">
              <a:effectLst>
                <a:outerShdw blurRad="38100" dist="38100" dir="2700000" algn="tl">
                  <a:srgbClr val="000000"/>
                </a:outerShdw>
              </a:effectLst>
              <a:latin typeface="Arial"/>
              <a:cs typeface="Arial"/>
            </a:endParaRPr>
          </a:p>
        </p:txBody>
      </p:sp>
      <p:sp>
        <p:nvSpPr>
          <p:cNvPr id="123913"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r>
              <a:rPr lang="en-US" dirty="0" err="1" smtClean="0">
                <a:latin typeface="Aril" charset="0"/>
                <a:ea typeface="ＭＳ Ｐゴシック" charset="0"/>
              </a:rPr>
              <a:t>Харьцуулахуй</a:t>
            </a:r>
            <a:r>
              <a:rPr lang="en-US" dirty="0" smtClean="0">
                <a:latin typeface="Aril" charset="0"/>
                <a:ea typeface="ＭＳ Ｐゴシック" charset="0"/>
              </a:rPr>
              <a:t>…</a:t>
            </a:r>
            <a:endParaRPr lang="en-US" dirty="0">
              <a:latin typeface="Aril" charset="0"/>
              <a:ea typeface="ＭＳ Ｐゴシック" charset="0"/>
            </a:endParaRPr>
          </a:p>
        </p:txBody>
      </p:sp>
      <p:graphicFrame>
        <p:nvGraphicFramePr>
          <p:cNvPr id="64546" name="Group 34"/>
          <p:cNvGraphicFramePr>
            <a:graphicFrameLocks noGrp="1"/>
          </p:cNvGraphicFramePr>
          <p:nvPr/>
        </p:nvGraphicFramePr>
        <p:xfrm>
          <a:off x="76200" y="1371600"/>
          <a:ext cx="9067800" cy="5456239"/>
        </p:xfrm>
        <a:graphic>
          <a:graphicData uri="http://schemas.openxmlformats.org/drawingml/2006/table">
            <a:tbl>
              <a:tblPr/>
              <a:tblGrid>
                <a:gridCol w="4533900"/>
                <a:gridCol w="4533900"/>
              </a:tblGrid>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sng" strike="noStrike" cap="none" normalizeH="0" baseline="0" dirty="0" err="1" smtClean="0">
                          <a:ln>
                            <a:noFill/>
                          </a:ln>
                          <a:solidFill>
                            <a:schemeClr val="tx1"/>
                          </a:solidFill>
                          <a:effectLst/>
                          <a:latin typeface="Arial" charset="0"/>
                          <a:ea typeface="ＭＳ Ｐゴシック" charset="0"/>
                          <a:cs typeface="Arial" charset="0"/>
                        </a:rPr>
                        <a:t>Уламжлалт</a:t>
                      </a:r>
                      <a:r>
                        <a:rPr kumimoji="0" lang="en-US" altLang="zh-CN" sz="2800" b="0" i="0" u="sng" strike="noStrike" cap="none" normalizeH="0" baseline="0" dirty="0" smtClean="0">
                          <a:ln>
                            <a:noFill/>
                          </a:ln>
                          <a:solidFill>
                            <a:schemeClr val="tx1"/>
                          </a:solidFill>
                          <a:effectLst/>
                          <a:latin typeface="Arial" charset="0"/>
                          <a:ea typeface="ＭＳ Ｐゴシック" charset="0"/>
                          <a:cs typeface="Arial" charset="0"/>
                        </a:rPr>
                        <a:t> </a:t>
                      </a:r>
                      <a:r>
                        <a:rPr kumimoji="0" lang="en-US" altLang="zh-CN" sz="2800" b="0" i="0" u="sng" strike="noStrike" cap="none" normalizeH="0" baseline="0" dirty="0" err="1" smtClean="0">
                          <a:ln>
                            <a:noFill/>
                          </a:ln>
                          <a:solidFill>
                            <a:schemeClr val="tx1"/>
                          </a:solidFill>
                          <a:effectLst/>
                          <a:latin typeface="Arial" charset="0"/>
                          <a:ea typeface="ＭＳ Ｐゴシック" charset="0"/>
                          <a:cs typeface="Arial" charset="0"/>
                        </a:rPr>
                        <a:t>харь</a:t>
                      </a:r>
                      <a:r>
                        <a:rPr kumimoji="0" lang="en-US" altLang="zh-CN" sz="2800" b="0" i="0" u="sng" strike="noStrike" cap="none" normalizeH="0" baseline="0" dirty="0" smtClean="0">
                          <a:ln>
                            <a:noFill/>
                          </a:ln>
                          <a:solidFill>
                            <a:schemeClr val="tx1"/>
                          </a:solidFill>
                          <a:effectLst/>
                          <a:latin typeface="Arial" charset="0"/>
                          <a:ea typeface="ＭＳ Ｐゴシック" charset="0"/>
                          <a:cs typeface="Arial" charset="0"/>
                        </a:rPr>
                        <a:t> </a:t>
                      </a:r>
                      <a:r>
                        <a:rPr kumimoji="0" lang="en-US" altLang="zh-CN" sz="2800" b="0" i="0" u="sng" strike="noStrike" cap="none" normalizeH="0" baseline="0" dirty="0" err="1" smtClean="0">
                          <a:ln>
                            <a:noFill/>
                          </a:ln>
                          <a:solidFill>
                            <a:schemeClr val="tx1"/>
                          </a:solidFill>
                          <a:effectLst/>
                          <a:latin typeface="Arial" charset="0"/>
                          <a:ea typeface="ＭＳ Ｐゴシック" charset="0"/>
                          <a:cs typeface="Arial" charset="0"/>
                        </a:rPr>
                        <a:t>шашин</a:t>
                      </a:r>
                      <a:r>
                        <a:rPr kumimoji="0" lang="en-US" altLang="zh-CN" sz="2800" b="0" i="0" u="sng" strike="noStrike" cap="none" normalizeH="0" baseline="0" dirty="0" smtClean="0">
                          <a:ln>
                            <a:noFill/>
                          </a:ln>
                          <a:solidFill>
                            <a:schemeClr val="tx1"/>
                          </a:solidFill>
                          <a:effectLst/>
                          <a:latin typeface="Arial" charset="0"/>
                          <a:ea typeface="ＭＳ Ｐゴシック" charset="0"/>
                          <a:cs typeface="Arial" charset="0"/>
                        </a:rPr>
                        <a:t> </a:t>
                      </a:r>
                      <a:r>
                        <a:rPr kumimoji="0" lang="en-US" altLang="zh-CN" sz="2800" b="0"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zh-CN" sz="2800" b="0" i="0" u="none" strike="noStrike" cap="none" normalizeH="0" baseline="0" dirty="0" err="1" smtClean="0">
                          <a:ln>
                            <a:noFill/>
                          </a:ln>
                          <a:solidFill>
                            <a:schemeClr val="tx1"/>
                          </a:solidFill>
                          <a:effectLst/>
                          <a:latin typeface="Arial" charset="0"/>
                          <a:ea typeface="ＭＳ Ｐゴシック" charset="0"/>
                          <a:cs typeface="Arial" charset="0"/>
                        </a:rPr>
                        <a:t>босоо</a:t>
                      </a:r>
                      <a:r>
                        <a:rPr kumimoji="0" lang="en-US" altLang="zh-CN" sz="2800" b="0" i="0" u="none" strike="noStrike" cap="none" normalizeH="0" baseline="0" dirty="0" smtClean="0">
                          <a:ln>
                            <a:noFill/>
                          </a:ln>
                          <a:solidFill>
                            <a:schemeClr val="tx1"/>
                          </a:solidFill>
                          <a:effectLst/>
                          <a:latin typeface="Arial" charset="0"/>
                          <a:ea typeface="ＭＳ Ｐゴシック" charset="0"/>
                          <a:cs typeface="Arial" charset="0"/>
                        </a:rPr>
                        <a:t>)</a:t>
                      </a:r>
                      <a:endParaRPr kumimoji="0" lang="en-US" altLang="zh-CN" sz="4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sng" strike="noStrike" cap="none" normalizeH="0" baseline="0" dirty="0" err="1" smtClean="0">
                          <a:ln>
                            <a:noFill/>
                          </a:ln>
                          <a:solidFill>
                            <a:schemeClr val="tx1"/>
                          </a:solidFill>
                          <a:effectLst/>
                          <a:latin typeface="Arial" charset="0"/>
                          <a:ea typeface="ＭＳ Ｐゴシック" charset="0"/>
                          <a:cs typeface="Arial" charset="0"/>
                        </a:rPr>
                        <a:t>Гүн</a:t>
                      </a:r>
                      <a:r>
                        <a:rPr kumimoji="0" lang="en-US" altLang="zh-CN" sz="2800" b="0" i="0" u="sng" strike="noStrike" cap="none" normalizeH="0" baseline="0" dirty="0" smtClean="0">
                          <a:ln>
                            <a:noFill/>
                          </a:ln>
                          <a:solidFill>
                            <a:schemeClr val="tx1"/>
                          </a:solidFill>
                          <a:effectLst/>
                          <a:latin typeface="Arial" charset="0"/>
                          <a:ea typeface="ＭＳ Ｐゴシック" charset="0"/>
                          <a:cs typeface="Arial" charset="0"/>
                        </a:rPr>
                        <a:t> </a:t>
                      </a:r>
                      <a:r>
                        <a:rPr kumimoji="0" lang="en-US" altLang="zh-CN" sz="2800" b="0" i="0" u="sng" strike="noStrike" cap="none" normalizeH="0" baseline="0" dirty="0" err="1" smtClean="0">
                          <a:ln>
                            <a:noFill/>
                          </a:ln>
                          <a:solidFill>
                            <a:schemeClr val="tx1"/>
                          </a:solidFill>
                          <a:effectLst/>
                          <a:latin typeface="Arial" charset="0"/>
                          <a:ea typeface="ＭＳ Ｐゴシック" charset="0"/>
                          <a:cs typeface="Arial" charset="0"/>
                        </a:rPr>
                        <a:t>ухааны</a:t>
                      </a:r>
                      <a:r>
                        <a:rPr kumimoji="0" lang="en-US" altLang="zh-CN" sz="2800" b="0" i="0" u="sng" strike="noStrike" cap="none" normalizeH="0" baseline="0" dirty="0" smtClean="0">
                          <a:ln>
                            <a:noFill/>
                          </a:ln>
                          <a:solidFill>
                            <a:schemeClr val="tx1"/>
                          </a:solidFill>
                          <a:effectLst/>
                          <a:latin typeface="Arial" charset="0"/>
                          <a:ea typeface="ＭＳ Ｐゴシック" charset="0"/>
                          <a:cs typeface="Arial" charset="0"/>
                        </a:rPr>
                        <a:t> </a:t>
                      </a:r>
                      <a:r>
                        <a:rPr kumimoji="0" lang="en-US" altLang="zh-CN" sz="2800" b="0" i="0" u="sng" strike="noStrike" cap="none" normalizeH="0" baseline="0" dirty="0" err="1" smtClean="0">
                          <a:ln>
                            <a:noFill/>
                          </a:ln>
                          <a:solidFill>
                            <a:schemeClr val="tx1"/>
                          </a:solidFill>
                          <a:effectLst/>
                          <a:latin typeface="Arial" charset="0"/>
                          <a:ea typeface="ＭＳ Ｐゴシック" charset="0"/>
                          <a:cs typeface="Arial" charset="0"/>
                        </a:rPr>
                        <a:t>Сургуулиуд</a:t>
                      </a:r>
                      <a:r>
                        <a:rPr kumimoji="0" lang="en-US" altLang="zh-CN" sz="2800" b="0"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altLang="zh-CN" sz="2800" b="0" i="0" u="none" strike="noStrike" cap="none" normalizeH="0" baseline="0" dirty="0" err="1" smtClean="0">
                          <a:ln>
                            <a:noFill/>
                          </a:ln>
                          <a:solidFill>
                            <a:schemeClr val="tx1"/>
                          </a:solidFill>
                          <a:effectLst/>
                          <a:latin typeface="Arial" charset="0"/>
                          <a:ea typeface="ＭＳ Ｐゴシック" charset="0"/>
                          <a:cs typeface="Arial" charset="0"/>
                        </a:rPr>
                        <a:t>хөндлөн</a:t>
                      </a:r>
                      <a:r>
                        <a:rPr kumimoji="0" lang="en-US" altLang="zh-CN" sz="2800" b="0" i="0" u="none" strike="noStrike" cap="none" normalizeH="0" baseline="0" dirty="0" smtClean="0">
                          <a:ln>
                            <a:noFill/>
                          </a:ln>
                          <a:solidFill>
                            <a:schemeClr val="tx1"/>
                          </a:solidFill>
                          <a:effectLst/>
                          <a:latin typeface="Arial" charset="0"/>
                          <a:ea typeface="ＭＳ Ｐゴシック" charset="0"/>
                          <a:cs typeface="Arial" charset="0"/>
                        </a:rPr>
                        <a:t>)</a:t>
                      </a:r>
                      <a:endParaRPr kumimoji="0" lang="en-US" altLang="zh-CN" sz="4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000000"/>
                    </a:solidFill>
                  </a:tcPr>
                </a:tc>
              </a:tr>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политейстик</a:t>
                      </a:r>
                      <a:endParaRPr kumimoji="0" lang="en-US" altLang="zh-CN" sz="4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монотейстик</a:t>
                      </a:r>
                      <a:endParaRPr kumimoji="0" lang="en-US" altLang="zh-CN"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гэхдээ</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тогтмол</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биш</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a:t>
                      </a:r>
                      <a:endParaRPr kumimoji="0" lang="en-US" altLang="zh-CN" sz="4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022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Нийтийн</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ба</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орон</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нутгийн</a:t>
                      </a:r>
                      <a:endParaRPr kumimoji="0" lang="en-US" altLang="zh-CN" sz="4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Хувьчилсан</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ба</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даяар</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endParaRPr kumimoji="0" lang="en-US" altLang="zh-CN" sz="4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Сэтгэл</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хангах</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чиглэлтэй</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теологийн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a:t>
                      </a:r>
                      <a:endParaRPr kumimoji="0" lang="en-US" altLang="zh-CN" sz="4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Зан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төлвийн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гүн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ухаан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
                      </a:r>
                      <a:br>
                        <a:rPr kumimoji="0" lang="en-US" altLang="zh-CN" sz="28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b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зан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хандлагын</a:t>
                      </a:r>
                      <a:r>
                        <a:rPr kumimoji="0" lang="en-US" altLang="zh-CN" sz="2800" b="1" i="0" u="none" strike="noStrike" cap="none" normalizeH="0" baseline="0" dirty="0" smtClean="0">
                          <a:ln>
                            <a:noFill/>
                          </a:ln>
                          <a:solidFill>
                            <a:srgbClr val="FFFF00"/>
                          </a:solidFill>
                          <a:effectLst>
                            <a:outerShdw blurRad="38100" dist="38100" dir="2700000" algn="tl">
                              <a:srgbClr val="000000"/>
                            </a:outerShdw>
                          </a:effectLst>
                          <a:latin typeface="Arial" charset="0"/>
                          <a:ea typeface="ＭＳ Ｐゴシック" charset="0"/>
                          <a:cs typeface="Arial" charset="0"/>
                        </a:rPr>
                        <a:t>)</a:t>
                      </a:r>
                      <a:endParaRPr kumimoji="0" lang="en-US" altLang="zh-CN" sz="4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Шашинтай</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адил</a:t>
                      </a:r>
                      <a:endParaRPr kumimoji="0" lang="en-US" altLang="zh-CN"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Буддизм</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шиг</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US" altLang="zh-CN" sz="4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Гүн</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ухаантай</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адил</a:t>
                      </a:r>
                      <a:endParaRPr kumimoji="0" lang="en-US" altLang="zh-CN"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Кунз</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en-US" altLang="zh-CN" sz="2800" b="1" i="0" u="none" strike="noStrike" cap="none" normalizeH="0" baseline="0" dirty="0" err="1" smtClean="0">
                          <a:ln>
                            <a:noFill/>
                          </a:ln>
                          <a:solidFill>
                            <a:schemeClr val="tx1"/>
                          </a:solidFill>
                          <a:effectLst>
                            <a:outerShdw blurRad="38100" dist="38100" dir="2700000" algn="tl">
                              <a:srgbClr val="000000"/>
                            </a:outerShdw>
                          </a:effectLst>
                          <a:latin typeface="Arial" charset="0"/>
                          <a:ea typeface="ＭＳ Ｐゴシック" charset="0"/>
                          <a:cs typeface="Arial" charset="0"/>
                        </a:rPr>
                        <a:t>шиг</a:t>
                      </a:r>
                      <a:r>
                        <a:rPr kumimoji="0" lang="en-US" altLang="zh-CN" sz="2800" b="1"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US" altLang="zh-CN" sz="4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bl>
          </a:graphicData>
        </a:graphic>
      </p:graphicFrame>
      <p:sp>
        <p:nvSpPr>
          <p:cNvPr id="125965" name="Text Box 35"/>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1113"/>
            <a:ext cx="4611688"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Rot="1" noChangeArrowheads="1"/>
          </p:cNvSpPr>
          <p:nvPr>
            <p:ph type="title"/>
          </p:nvPr>
        </p:nvSpPr>
        <p:spPr>
          <a:xfrm>
            <a:off x="301625" y="384603"/>
            <a:ext cx="8540750" cy="830997"/>
          </a:xfrm>
        </p:spPr>
        <p:txBody>
          <a:bodyPr>
            <a:spAutoFit/>
          </a:bodyPr>
          <a:lstStyle/>
          <a:p>
            <a:pPr marL="738188" indent="-738188">
              <a:tabLst>
                <a:tab pos="169863" algn="l"/>
              </a:tabLst>
              <a:defRPr/>
            </a:pPr>
            <a:r>
              <a:rPr lang="en-US" sz="4800" kern="1200" dirty="0" err="1" smtClean="0">
                <a:solidFill>
                  <a:schemeClr val="tx1"/>
                </a:solidFill>
                <a:effectLst>
                  <a:glow rad="330200">
                    <a:schemeClr val="bg2">
                      <a:lumMod val="75000"/>
                      <a:alpha val="90000"/>
                    </a:schemeClr>
                  </a:glow>
                </a:effectLst>
                <a:latin typeface="Arial"/>
                <a:ea typeface="ＭＳ Ｐゴシック" charset="0"/>
                <a:cs typeface="Arial"/>
              </a:rPr>
              <a:t>Пифагор</a:t>
            </a:r>
            <a:endParaRPr lang="en-US" sz="4800" kern="1200" dirty="0">
              <a:solidFill>
                <a:schemeClr val="tx1"/>
              </a:solidFill>
              <a:effectLst>
                <a:glow rad="330200">
                  <a:schemeClr val="bg2">
                    <a:lumMod val="75000"/>
                    <a:alpha val="90000"/>
                  </a:schemeClr>
                </a:glow>
              </a:effectLst>
              <a:latin typeface="Arial"/>
              <a:ea typeface="ＭＳ Ｐゴシック" charset="0"/>
              <a:cs typeface="Arial"/>
            </a:endParaRPr>
          </a:p>
        </p:txBody>
      </p:sp>
      <p:sp>
        <p:nvSpPr>
          <p:cNvPr id="67589" name="Rectangle 5"/>
          <p:cNvSpPr>
            <a:spLocks noGrp="1" noRot="1" noChangeArrowheads="1"/>
          </p:cNvSpPr>
          <p:nvPr>
            <p:ph type="body" sz="half" idx="2"/>
          </p:nvPr>
        </p:nvSpPr>
        <p:spPr>
          <a:xfrm>
            <a:off x="5181600" y="1600200"/>
            <a:ext cx="3660775" cy="2590800"/>
          </a:xfrm>
        </p:spPr>
        <p:txBody>
          <a:bodyPr/>
          <a:lstStyle/>
          <a:p>
            <a:pPr marL="533400" indent="-533400" eaLnBrk="1" hangingPunct="1">
              <a:buFont typeface="Times" charset="0"/>
              <a:buAutoNum type="arabicPeriod"/>
              <a:defRPr/>
            </a:pPr>
            <a:r>
              <a:rPr lang="en-US" dirty="0" err="1" smtClean="0">
                <a:latin typeface="Arial"/>
                <a:ea typeface="ＭＳ Ｐゴシック" charset="0"/>
                <a:cs typeface="Arial"/>
              </a:rPr>
              <a:t>Пифагорын</a:t>
            </a:r>
            <a:r>
              <a:rPr lang="en-US" dirty="0" smtClean="0">
                <a:latin typeface="Arial"/>
                <a:ea typeface="ＭＳ Ｐゴシック" charset="0"/>
                <a:cs typeface="Arial"/>
              </a:rPr>
              <a:t> </a:t>
            </a:r>
            <a:r>
              <a:rPr lang="en-US" dirty="0" err="1" smtClean="0">
                <a:latin typeface="Arial"/>
                <a:ea typeface="ＭＳ Ｐゴシック" charset="0"/>
                <a:cs typeface="Arial"/>
              </a:rPr>
              <a:t>теором</a:t>
            </a:r>
            <a:endParaRPr lang="en-US" dirty="0">
              <a:latin typeface="Arial"/>
              <a:ea typeface="ＭＳ Ｐゴシック" charset="0"/>
              <a:cs typeface="Arial"/>
            </a:endParaRPr>
          </a:p>
          <a:p>
            <a:pPr marL="533400" indent="-533400" eaLnBrk="1" hangingPunct="1">
              <a:buFont typeface="Times" charset="0"/>
              <a:buAutoNum type="arabicPeriod"/>
              <a:defRPr/>
            </a:pPr>
            <a:r>
              <a:rPr lang="en-US" dirty="0" err="1" smtClean="0">
                <a:latin typeface="Arial"/>
                <a:ea typeface="ＭＳ Ｐゴシック" charset="0"/>
                <a:cs typeface="Arial"/>
              </a:rPr>
              <a:t>Олон</a:t>
            </a:r>
            <a:r>
              <a:rPr lang="en-US" dirty="0" smtClean="0">
                <a:latin typeface="Arial"/>
                <a:ea typeface="ＭＳ Ｐゴシック" charset="0"/>
                <a:cs typeface="Arial"/>
              </a:rPr>
              <a:t> </a:t>
            </a:r>
            <a:r>
              <a:rPr lang="en-US" dirty="0" err="1" smtClean="0">
                <a:latin typeface="Arial"/>
                <a:ea typeface="ＭＳ Ｐゴシック" charset="0"/>
                <a:cs typeface="Arial"/>
              </a:rPr>
              <a:t>байгууламжын</a:t>
            </a:r>
            <a:r>
              <a:rPr lang="en-US" dirty="0" smtClean="0">
                <a:latin typeface="Arial"/>
                <a:ea typeface="ＭＳ Ｐゴシック" charset="0"/>
                <a:cs typeface="Arial"/>
              </a:rPr>
              <a:t> </a:t>
            </a:r>
            <a:r>
              <a:rPr lang="en-US" dirty="0" err="1" smtClean="0">
                <a:latin typeface="Arial"/>
                <a:ea typeface="ＭＳ Ｐゴシック" charset="0"/>
                <a:cs typeface="Arial"/>
              </a:rPr>
              <a:t>дизайны</a:t>
            </a:r>
            <a:r>
              <a:rPr lang="en-US" dirty="0" smtClean="0">
                <a:latin typeface="Arial"/>
                <a:ea typeface="ＭＳ Ｐゴシック" charset="0"/>
                <a:cs typeface="Arial"/>
              </a:rPr>
              <a:t> </a:t>
            </a:r>
            <a:r>
              <a:rPr lang="en-US" dirty="0" err="1" smtClean="0">
                <a:latin typeface="Arial"/>
                <a:ea typeface="ＭＳ Ｐゴシック" charset="0"/>
                <a:cs typeface="Arial"/>
              </a:rPr>
              <a:t>үндсэн</a:t>
            </a:r>
            <a:r>
              <a:rPr lang="en-US" dirty="0" smtClean="0">
                <a:latin typeface="Arial"/>
                <a:ea typeface="ＭＳ Ｐゴシック" charset="0"/>
                <a:cs typeface="Arial"/>
              </a:rPr>
              <a:t> </a:t>
            </a:r>
            <a:r>
              <a:rPr lang="en-US" dirty="0" err="1" smtClean="0">
                <a:latin typeface="Arial"/>
                <a:ea typeface="ＭＳ Ｐゴシック" charset="0"/>
                <a:cs typeface="Arial"/>
              </a:rPr>
              <a:t>томъёо</a:t>
            </a:r>
            <a:endParaRPr lang="en-US" dirty="0">
              <a:latin typeface="Arial"/>
              <a:ea typeface="ＭＳ Ｐゴシック" charset="0"/>
              <a:cs typeface="Arial"/>
            </a:endParaRPr>
          </a:p>
        </p:txBody>
      </p:sp>
      <p:pic>
        <p:nvPicPr>
          <p:cNvPr id="67593" name="Picture 9" descr="030007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648200"/>
            <a:ext cx="2667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10"/>
          <p:cNvSpPr>
            <a:spLocks noChangeArrowheads="1"/>
          </p:cNvSpPr>
          <p:nvPr/>
        </p:nvSpPr>
        <p:spPr bwMode="auto">
          <a:xfrm>
            <a:off x="533400" y="2819400"/>
            <a:ext cx="1524000" cy="1524000"/>
          </a:xfrm>
          <a:prstGeom prst="rect">
            <a:avLst/>
          </a:prstGeom>
          <a:solidFill>
            <a:schemeClr val="accent1"/>
          </a:solidFill>
          <a:ln w="9525">
            <a:solidFill>
              <a:srgbClr val="000000"/>
            </a:solidFill>
            <a:miter lim="800000"/>
            <a:headEnd/>
            <a:tailEnd/>
          </a:ln>
        </p:spPr>
        <p:txBody>
          <a:bodyPr wrap="none" anchor="ctr"/>
          <a:lstStyle/>
          <a:p>
            <a:endParaRPr lang="en-US"/>
          </a:p>
        </p:txBody>
      </p:sp>
      <p:sp>
        <p:nvSpPr>
          <p:cNvPr id="128006" name="Rectangle 11"/>
          <p:cNvSpPr>
            <a:spLocks noChangeArrowheads="1"/>
          </p:cNvSpPr>
          <p:nvPr/>
        </p:nvSpPr>
        <p:spPr bwMode="auto">
          <a:xfrm>
            <a:off x="2057400" y="4343400"/>
            <a:ext cx="1143000" cy="1143000"/>
          </a:xfrm>
          <a:prstGeom prst="rect">
            <a:avLst/>
          </a:prstGeom>
          <a:solidFill>
            <a:srgbClr val="990033"/>
          </a:solidFill>
          <a:ln w="9525">
            <a:solidFill>
              <a:schemeClr val="tx1"/>
            </a:solidFill>
            <a:miter lim="800000"/>
            <a:headEnd/>
            <a:tailEnd/>
          </a:ln>
        </p:spPr>
        <p:txBody>
          <a:bodyPr wrap="none" anchor="ctr"/>
          <a:lstStyle/>
          <a:p>
            <a:endParaRPr lang="en-US"/>
          </a:p>
        </p:txBody>
      </p:sp>
      <p:sp>
        <p:nvSpPr>
          <p:cNvPr id="128007" name="Rectangle 12"/>
          <p:cNvSpPr>
            <a:spLocks noChangeArrowheads="1"/>
          </p:cNvSpPr>
          <p:nvPr/>
        </p:nvSpPr>
        <p:spPr bwMode="auto">
          <a:xfrm rot="-2238822">
            <a:off x="2414588" y="1981200"/>
            <a:ext cx="2057400" cy="1905000"/>
          </a:xfrm>
          <a:prstGeom prst="rect">
            <a:avLst/>
          </a:prstGeom>
          <a:solidFill>
            <a:srgbClr val="0066FF"/>
          </a:solidFill>
          <a:ln w="9525">
            <a:solidFill>
              <a:schemeClr val="tx1"/>
            </a:solidFill>
            <a:miter lim="800000"/>
            <a:headEnd/>
            <a:tailEnd/>
          </a:ln>
        </p:spPr>
        <p:txBody>
          <a:bodyPr wrap="none" anchor="ctr"/>
          <a:lstStyle/>
          <a:p>
            <a:endParaRPr lang="en-US"/>
          </a:p>
        </p:txBody>
      </p:sp>
      <p:sp>
        <p:nvSpPr>
          <p:cNvPr id="128008" name="Text Box 13"/>
          <p:cNvSpPr txBox="1">
            <a:spLocks noChangeArrowheads="1"/>
          </p:cNvSpPr>
          <p:nvPr/>
        </p:nvSpPr>
        <p:spPr bwMode="auto">
          <a:xfrm>
            <a:off x="1752600" y="3352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a</a:t>
            </a:r>
          </a:p>
        </p:txBody>
      </p:sp>
      <p:sp>
        <p:nvSpPr>
          <p:cNvPr id="128009" name="Text Box 14"/>
          <p:cNvSpPr txBox="1">
            <a:spLocks noChangeArrowheads="1"/>
          </p:cNvSpPr>
          <p:nvPr/>
        </p:nvSpPr>
        <p:spPr bwMode="auto">
          <a:xfrm>
            <a:off x="2590800" y="32004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c</a:t>
            </a:r>
          </a:p>
        </p:txBody>
      </p:sp>
      <p:sp>
        <p:nvSpPr>
          <p:cNvPr id="128010" name="Text Box 15"/>
          <p:cNvSpPr txBox="1">
            <a:spLocks noChangeArrowheads="1"/>
          </p:cNvSpPr>
          <p:nvPr/>
        </p:nvSpPr>
        <p:spPr bwMode="auto">
          <a:xfrm>
            <a:off x="2438400" y="4343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b</a:t>
            </a:r>
          </a:p>
        </p:txBody>
      </p:sp>
      <p:sp>
        <p:nvSpPr>
          <p:cNvPr id="128011" name="AutoShape 16"/>
          <p:cNvSpPr>
            <a:spLocks noChangeArrowheads="1"/>
          </p:cNvSpPr>
          <p:nvPr/>
        </p:nvSpPr>
        <p:spPr bwMode="auto">
          <a:xfrm>
            <a:off x="2057400" y="2819400"/>
            <a:ext cx="1143000" cy="1524000"/>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67601" name="Text Box 17"/>
          <p:cNvSpPr txBox="1">
            <a:spLocks noChangeArrowheads="1"/>
          </p:cNvSpPr>
          <p:nvPr/>
        </p:nvSpPr>
        <p:spPr bwMode="auto">
          <a:xfrm>
            <a:off x="-2789" y="1854200"/>
            <a:ext cx="2842445" cy="58477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738188" indent="-738188" algn="ctr">
              <a:tabLst>
                <a:tab pos="169863" algn="l"/>
              </a:tabLst>
              <a:defRPr sz="3200" b="1">
                <a:effectLst>
                  <a:glow rad="330200">
                    <a:schemeClr val="bg2">
                      <a:lumMod val="75000"/>
                      <a:alpha val="90000"/>
                    </a:schemeClr>
                  </a:glow>
                </a:effectLst>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t>a</a:t>
            </a:r>
            <a:r>
              <a:rPr lang="en-US" baseline="30000" dirty="0"/>
              <a:t>2</a:t>
            </a:r>
            <a:r>
              <a:rPr lang="en-US" dirty="0"/>
              <a:t> + b</a:t>
            </a:r>
            <a:r>
              <a:rPr lang="en-US" baseline="30000" dirty="0"/>
              <a:t>2</a:t>
            </a:r>
            <a:r>
              <a:rPr lang="en-US" dirty="0"/>
              <a:t> = c</a:t>
            </a:r>
            <a:r>
              <a:rPr lang="en-US" baseline="30000" dirty="0"/>
              <a:t>2</a:t>
            </a:r>
            <a:r>
              <a:rPr lang="en-US" dirty="0"/>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7601"/>
                                        </p:tgtEl>
                                        <p:attrNameLst>
                                          <p:attrName>style.visibility</p:attrName>
                                        </p:attrNameLst>
                                      </p:cBhvr>
                                      <p:to>
                                        <p:strVal val="visible"/>
                                      </p:to>
                                    </p:set>
                                    <p:animEffect transition="in" filter="fade">
                                      <p:cBhvr>
                                        <p:cTn id="7" dur="800" decel="100000"/>
                                        <p:tgtEl>
                                          <p:spTgt spid="67601"/>
                                        </p:tgtEl>
                                      </p:cBhvr>
                                    </p:animEffect>
                                    <p:anim calcmode="lin" valueType="num">
                                      <p:cBhvr>
                                        <p:cTn id="8" dur="800" decel="100000" fill="hold"/>
                                        <p:tgtEl>
                                          <p:spTgt spid="67601"/>
                                        </p:tgtEl>
                                        <p:attrNameLst>
                                          <p:attrName>style.rotation</p:attrName>
                                        </p:attrNameLst>
                                      </p:cBhvr>
                                      <p:tavLst>
                                        <p:tav tm="0">
                                          <p:val>
                                            <p:fltVal val="-90"/>
                                          </p:val>
                                        </p:tav>
                                        <p:tav tm="100000">
                                          <p:val>
                                            <p:fltVal val="0"/>
                                          </p:val>
                                        </p:tav>
                                      </p:tavLst>
                                    </p:anim>
                                    <p:anim calcmode="lin" valueType="num">
                                      <p:cBhvr>
                                        <p:cTn id="9" dur="800" decel="100000" fill="hold"/>
                                        <p:tgtEl>
                                          <p:spTgt spid="67601"/>
                                        </p:tgtEl>
                                        <p:attrNameLst>
                                          <p:attrName>ppt_x</p:attrName>
                                        </p:attrNameLst>
                                      </p:cBhvr>
                                      <p:tavLst>
                                        <p:tav tm="0">
                                          <p:val>
                                            <p:strVal val="#ppt_x+0.4"/>
                                          </p:val>
                                        </p:tav>
                                        <p:tav tm="100000">
                                          <p:val>
                                            <p:strVal val="#ppt_x-0.05"/>
                                          </p:val>
                                        </p:tav>
                                      </p:tavLst>
                                    </p:anim>
                                    <p:anim calcmode="lin" valueType="num">
                                      <p:cBhvr>
                                        <p:cTn id="10" dur="800" decel="100000" fill="hold"/>
                                        <p:tgtEl>
                                          <p:spTgt spid="676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6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60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589">
                                            <p:txEl>
                                              <p:pRg st="0" end="0"/>
                                            </p:txEl>
                                          </p:spTgt>
                                        </p:tgtEl>
                                        <p:attrNameLst>
                                          <p:attrName>style.visibility</p:attrName>
                                        </p:attrNameLst>
                                      </p:cBhvr>
                                      <p:to>
                                        <p:strVal val="visible"/>
                                      </p:to>
                                    </p:set>
                                    <p:animEffect transition="in" filter="fade">
                                      <p:cBhvr>
                                        <p:cTn id="17" dur="800" decel="100000"/>
                                        <p:tgtEl>
                                          <p:spTgt spid="67589">
                                            <p:txEl>
                                              <p:pRg st="0" end="0"/>
                                            </p:txEl>
                                          </p:spTgt>
                                        </p:tgtEl>
                                      </p:cBhvr>
                                    </p:animEffect>
                                    <p:anim calcmode="lin" valueType="num">
                                      <p:cBhvr>
                                        <p:cTn id="18" dur="800" decel="100000" fill="hold"/>
                                        <p:tgtEl>
                                          <p:spTgt spid="67589">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7589">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7589">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589">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58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7589">
                                            <p:txEl>
                                              <p:pRg st="1" end="1"/>
                                            </p:txEl>
                                          </p:spTgt>
                                        </p:tgtEl>
                                        <p:attrNameLst>
                                          <p:attrName>style.visibility</p:attrName>
                                        </p:attrNameLst>
                                      </p:cBhvr>
                                      <p:to>
                                        <p:strVal val="visible"/>
                                      </p:to>
                                    </p:set>
                                    <p:animEffect transition="in" filter="fade">
                                      <p:cBhvr>
                                        <p:cTn id="27" dur="800" decel="100000"/>
                                        <p:tgtEl>
                                          <p:spTgt spid="67589">
                                            <p:txEl>
                                              <p:pRg st="1" end="1"/>
                                            </p:txEl>
                                          </p:spTgt>
                                        </p:tgtEl>
                                      </p:cBhvr>
                                    </p:animEffect>
                                    <p:anim calcmode="lin" valueType="num">
                                      <p:cBhvr>
                                        <p:cTn id="28" dur="800" decel="100000" fill="hold"/>
                                        <p:tgtEl>
                                          <p:spTgt spid="67589">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7589">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7589">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7589">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758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67593"/>
                                        </p:tgtEl>
                                        <p:attrNameLst>
                                          <p:attrName>style.visibility</p:attrName>
                                        </p:attrNameLst>
                                      </p:cBhvr>
                                      <p:to>
                                        <p:strVal val="visible"/>
                                      </p:to>
                                    </p:set>
                                    <p:anim calcmode="lin" valueType="num">
                                      <p:cBhvr>
                                        <p:cTn id="37" dur="500" fill="hold"/>
                                        <p:tgtEl>
                                          <p:spTgt spid="67593"/>
                                        </p:tgtEl>
                                        <p:attrNameLst>
                                          <p:attrName>ppt_w</p:attrName>
                                        </p:attrNameLst>
                                      </p:cBhvr>
                                      <p:tavLst>
                                        <p:tav tm="0">
                                          <p:val>
                                            <p:fltVal val="0"/>
                                          </p:val>
                                        </p:tav>
                                        <p:tav tm="100000">
                                          <p:val>
                                            <p:strVal val="#ppt_w"/>
                                          </p:val>
                                        </p:tav>
                                      </p:tavLst>
                                    </p:anim>
                                    <p:anim calcmode="lin" valueType="num">
                                      <p:cBhvr>
                                        <p:cTn id="38" dur="500" fill="hold"/>
                                        <p:tgtEl>
                                          <p:spTgt spid="675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0" descr="Pl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2988"/>
            <a:ext cx="3455988"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Rot="1" noChangeArrowheads="1"/>
          </p:cNvSpPr>
          <p:nvPr>
            <p:ph type="title"/>
          </p:nvPr>
        </p:nvSpPr>
        <p:spPr/>
        <p:txBody>
          <a:bodyPr/>
          <a:lstStyle/>
          <a:p>
            <a:pPr eaLnBrk="1" hangingPunct="1">
              <a:defRPr/>
            </a:pPr>
            <a:r>
              <a:rPr lang="en-US" dirty="0" err="1" smtClean="0">
                <a:latin typeface="Arial"/>
                <a:ea typeface="ＭＳ Ｐゴシック" charset="0"/>
                <a:cs typeface="Arial"/>
              </a:rPr>
              <a:t>Плато</a:t>
            </a:r>
            <a:endParaRPr lang="en-US" dirty="0">
              <a:latin typeface="Arial"/>
              <a:ea typeface="ＭＳ Ｐゴシック" charset="0"/>
              <a:cs typeface="Arial"/>
            </a:endParaRPr>
          </a:p>
        </p:txBody>
      </p:sp>
      <p:pic>
        <p:nvPicPr>
          <p:cNvPr id="130051" name="Picture 7" descr="Plato-LDS-composite-1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5" descr="Ad-Plat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219200"/>
            <a:ext cx="1716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9" descr="Plato-head-LD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11"/>
          <p:cNvSpPr>
            <a:spLocks noRot="1" noChangeArrowheads="1"/>
          </p:cNvSpPr>
          <p:nvPr/>
        </p:nvSpPr>
        <p:spPr bwMode="auto">
          <a:xfrm>
            <a:off x="4953000" y="1600200"/>
            <a:ext cx="4041775" cy="449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dirty="0">
                <a:effectLst>
                  <a:outerShdw blurRad="38100" dist="38100" dir="2700000" algn="tl">
                    <a:srgbClr val="000000"/>
                  </a:outerShdw>
                </a:effectLst>
                <a:latin typeface="Arial"/>
                <a:cs typeface="Arial"/>
              </a:rPr>
              <a:t>МЭӨ 429-380</a:t>
            </a: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Сократын</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арга</a:t>
            </a:r>
            <a:endParaRPr lang="en-US" sz="32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3200" b="1" dirty="0" err="1">
                <a:effectLst>
                  <a:outerShdw blurRad="38100" dist="38100" dir="2700000" algn="tl">
                    <a:srgbClr val="000000"/>
                  </a:outerShdw>
                </a:effectLst>
                <a:latin typeface="Arial"/>
                <a:cs typeface="Arial"/>
              </a:rPr>
              <a:t>Бодит</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байдал</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гэдэг</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оюун</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ухааны</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хийсвэрлэл</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дотор</a:t>
            </a:r>
            <a:r>
              <a:rPr lang="en-US" sz="3200" b="1" dirty="0">
                <a:effectLst>
                  <a:outerShdw blurRad="38100" dist="38100" dir="2700000" algn="tl">
                    <a:srgbClr val="000000"/>
                  </a:outerShdw>
                </a:effectLst>
                <a:latin typeface="Arial"/>
                <a:cs typeface="Arial"/>
              </a:rPr>
              <a:t> </a:t>
            </a:r>
            <a:r>
              <a:rPr lang="en-US" sz="3200" b="1" dirty="0" err="1">
                <a:effectLst>
                  <a:outerShdw blurRad="38100" dist="38100" dir="2700000" algn="tl">
                    <a:srgbClr val="000000"/>
                  </a:outerShdw>
                </a:effectLst>
                <a:latin typeface="Arial"/>
                <a:cs typeface="Arial"/>
              </a:rPr>
              <a:t>буй</a:t>
            </a:r>
            <a:r>
              <a:rPr lang="en-US" sz="3200" b="1" dirty="0">
                <a:effectLst>
                  <a:outerShdw blurRad="38100" dist="38100" dir="2700000" algn="tl">
                    <a:srgbClr val="000000"/>
                  </a:outerShdw>
                </a:effectLst>
                <a:latin typeface="Arial"/>
                <a:cs typeface="Arial"/>
              </a:rPr>
              <a:t>.</a:t>
            </a:r>
          </a:p>
        </p:txBody>
      </p:sp>
      <p:sp>
        <p:nvSpPr>
          <p:cNvPr id="130055" name="Text Box 8"/>
          <p:cNvSpPr txBox="1">
            <a:spLocks noChangeArrowheads="1"/>
          </p:cNvSpPr>
          <p:nvPr/>
        </p:nvSpPr>
        <p:spPr bwMode="auto">
          <a:xfrm>
            <a:off x="8397875"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Arial" charset="0"/>
                <a:cs typeface="Arial" charset="0"/>
              </a:rPr>
              <a:t>151</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5"/>
          <p:cNvSpPr>
            <a:spLocks noGrp="1" noChangeArrowheads="1"/>
          </p:cNvSpPr>
          <p:nvPr>
            <p:ph type="title"/>
          </p:nvPr>
        </p:nvSpPr>
        <p:spPr>
          <a:xfrm>
            <a:off x="1331913" y="34925"/>
            <a:ext cx="7543800" cy="1143000"/>
          </a:xfrm>
        </p:spPr>
        <p:txBody>
          <a:bodyPr/>
          <a:lstStyle/>
          <a:p>
            <a:pPr eaLnBrk="1" hangingPunct="1"/>
            <a:r>
              <a:rPr lang="en-US">
                <a:latin typeface="Arial Black" charset="0"/>
                <a:ea typeface="ＭＳ Ｐゴシック" charset="0"/>
                <a:cs typeface="ＭＳ Ｐゴシック" charset="0"/>
              </a:rPr>
              <a:t>Acts 1-8 Map</a:t>
            </a:r>
          </a:p>
        </p:txBody>
      </p:sp>
      <p:pic>
        <p:nvPicPr>
          <p:cNvPr id="9523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9525" t="9241" r="23245" b="52505"/>
          <a:stretch>
            <a:fillRect/>
          </a:stretch>
        </p:blipFill>
        <p:spPr>
          <a:xfrm>
            <a:off x="0" y="0"/>
            <a:ext cx="9144000" cy="6858000"/>
          </a:xfrm>
          <a:noFill/>
        </p:spPr>
      </p:pic>
      <p:sp>
        <p:nvSpPr>
          <p:cNvPr id="7175" name="Oval 7"/>
          <p:cNvSpPr>
            <a:spLocks noChangeArrowheads="1"/>
          </p:cNvSpPr>
          <p:nvPr/>
        </p:nvSpPr>
        <p:spPr bwMode="auto">
          <a:xfrm>
            <a:off x="7010400" y="3810000"/>
            <a:ext cx="609600" cy="533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7178" name="Oval 10"/>
          <p:cNvSpPr>
            <a:spLocks noChangeAspect="1" noChangeArrowheads="1"/>
          </p:cNvSpPr>
          <p:nvPr/>
        </p:nvSpPr>
        <p:spPr bwMode="auto">
          <a:xfrm>
            <a:off x="5680075" y="2205038"/>
            <a:ext cx="2636838" cy="2646362"/>
          </a:xfrm>
          <a:prstGeom prst="ellipse">
            <a:avLst/>
          </a:prstGeom>
          <a:noFill/>
          <a:ln w="76200">
            <a:solidFill>
              <a:srgbClr val="66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7182" name="Text Box 14"/>
          <p:cNvSpPr txBox="1">
            <a:spLocks noChangeArrowheads="1"/>
          </p:cNvSpPr>
          <p:nvPr/>
        </p:nvSpPr>
        <p:spPr bwMode="auto">
          <a:xfrm>
            <a:off x="76200" y="1641475"/>
            <a:ext cx="5287963" cy="5016500"/>
          </a:xfrm>
          <a:prstGeom prst="rect">
            <a:avLst/>
          </a:prstGeom>
          <a:solidFill>
            <a:srgbClr val="06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20000"/>
              </a:spcBef>
              <a:buClr>
                <a:srgbClr val="FF3399"/>
              </a:buClr>
            </a:pPr>
            <a:r>
              <a:rPr lang="ja-JP" altLang="en-US" sz="3200">
                <a:solidFill>
                  <a:srgbClr val="FFFFFF"/>
                </a:solidFill>
                <a:latin typeface="Arial Black" charset="0"/>
              </a:rPr>
              <a:t>“</a:t>
            </a:r>
            <a:r>
              <a:rPr lang="ru-RU" altLang="ja-JP" sz="3200">
                <a:solidFill>
                  <a:srgbClr val="FFFFFF"/>
                </a:solidFill>
                <a:latin typeface="Arial Black" charset="0"/>
              </a:rPr>
              <a:t>Харин Ариун Сүнс та нар дээр ирэхэд, та нар хүчийг олж, тэгээд </a:t>
            </a:r>
            <a:r>
              <a:rPr lang="ru-RU" altLang="ja-JP" sz="3200">
                <a:solidFill>
                  <a:srgbClr val="FF0000"/>
                </a:solidFill>
                <a:latin typeface="Arial Black" charset="0"/>
              </a:rPr>
              <a:t>Иерусалим</a:t>
            </a:r>
            <a:r>
              <a:rPr lang="ru-RU" altLang="ja-JP" sz="3200">
                <a:solidFill>
                  <a:srgbClr val="FFFFFF"/>
                </a:solidFill>
                <a:latin typeface="Arial Black" charset="0"/>
              </a:rPr>
              <a:t>, бүх </a:t>
            </a:r>
            <a:r>
              <a:rPr lang="ru-RU" altLang="ja-JP" sz="3200">
                <a:solidFill>
                  <a:srgbClr val="66FFFF"/>
                </a:solidFill>
                <a:latin typeface="Arial Black" charset="0"/>
              </a:rPr>
              <a:t>Иудей</a:t>
            </a:r>
            <a:r>
              <a:rPr lang="ru-RU" altLang="ja-JP" sz="3200">
                <a:solidFill>
                  <a:srgbClr val="FFFFFF"/>
                </a:solidFill>
                <a:latin typeface="Arial Black" charset="0"/>
              </a:rPr>
              <a:t>, </a:t>
            </a:r>
            <a:r>
              <a:rPr lang="ru-RU" altLang="ja-JP" sz="3200">
                <a:solidFill>
                  <a:srgbClr val="FFFF00"/>
                </a:solidFill>
                <a:latin typeface="Arial Black" charset="0"/>
              </a:rPr>
              <a:t>Самари</a:t>
            </a:r>
            <a:r>
              <a:rPr lang="ru-RU" altLang="ja-JP" sz="3200">
                <a:solidFill>
                  <a:srgbClr val="FFFFFF"/>
                </a:solidFill>
                <a:latin typeface="Arial Black" charset="0"/>
              </a:rPr>
              <a:t> тэр байтугай энэ дэлхийн хязгаар хүртэл Намайг гэрчлэх болно гэв</a:t>
            </a:r>
            <a:r>
              <a:rPr lang="ja-JP" altLang="en-US" sz="3200">
                <a:solidFill>
                  <a:srgbClr val="FFFFFF"/>
                </a:solidFill>
                <a:latin typeface="Arial Black" charset="0"/>
              </a:rPr>
              <a:t>”</a:t>
            </a:r>
            <a:r>
              <a:rPr lang="en-US" altLang="ja-JP" sz="3200">
                <a:solidFill>
                  <a:srgbClr val="FFFFFF"/>
                </a:solidFill>
                <a:latin typeface="Arial Black" charset="0"/>
              </a:rPr>
              <a:t> (Үйлс 1:8)</a:t>
            </a:r>
            <a:endParaRPr lang="en-US" sz="3200">
              <a:solidFill>
                <a:srgbClr val="FFFFFF"/>
              </a:solidFill>
              <a:latin typeface="Arial Black" charset="0"/>
            </a:endParaRPr>
          </a:p>
        </p:txBody>
      </p:sp>
      <p:sp>
        <p:nvSpPr>
          <p:cNvPr id="7173" name="WordArt 5"/>
          <p:cNvSpPr>
            <a:spLocks noChangeArrowheads="1" noChangeShapeType="1" noTextEdit="1"/>
          </p:cNvSpPr>
          <p:nvPr/>
        </p:nvSpPr>
        <p:spPr bwMode="auto">
          <a:xfrm>
            <a:off x="261938" y="112713"/>
            <a:ext cx="6686550" cy="1371600"/>
          </a:xfrm>
          <a:prstGeom prst="rect">
            <a:avLst/>
          </a:prstGeom>
        </p:spPr>
        <p:txBody>
          <a:bodyPr wrap="none" fromWordArt="1">
            <a:prstTxWarp prst="textPlain">
              <a:avLst>
                <a:gd name="adj" fmla="val 50000"/>
              </a:avLst>
            </a:prstTxWarp>
          </a:bodyPr>
          <a:lstStyle/>
          <a:p>
            <a:pPr algn="ctr"/>
            <a:r>
              <a:rPr lang="ru-RU" sz="3600" b="1" kern="10">
                <a:ln w="19050">
                  <a:solidFill>
                    <a:srgbClr val="99CCFF"/>
                  </a:solidFill>
                  <a:round/>
                  <a:headEnd/>
                  <a:tailEnd/>
                </a:ln>
                <a:solidFill>
                  <a:srgbClr val="0066CC"/>
                </a:solidFill>
                <a:effectLst>
                  <a:outerShdw blurRad="63500" dist="35921" dir="2700000" algn="ctr" rotWithShape="0">
                    <a:srgbClr val="990000"/>
                  </a:outerShdw>
                </a:effectLst>
                <a:latin typeface="Arial"/>
                <a:ea typeface="Arial"/>
                <a:cs typeface="Arial"/>
              </a:rPr>
              <a:t>Харь үндэстэнд тархав</a:t>
            </a:r>
            <a:endParaRPr lang="en-US" sz="3600" b="1" kern="10">
              <a:ln w="19050">
                <a:solidFill>
                  <a:srgbClr val="99CCFF"/>
                </a:solidFill>
                <a:round/>
                <a:headEnd/>
                <a:tailEnd/>
              </a:ln>
              <a:solidFill>
                <a:srgbClr val="0066CC"/>
              </a:solidFill>
              <a:effectLst>
                <a:outerShdw blurRad="63500" dist="35921" dir="2700000" algn="ctr" rotWithShape="0">
                  <a:srgbClr val="990000"/>
                </a:outerShdw>
              </a:effectLst>
              <a:latin typeface="Arial"/>
              <a:ea typeface="Arial"/>
              <a:cs typeface="Arial"/>
            </a:endParaRPr>
          </a:p>
        </p:txBody>
      </p:sp>
      <p:sp>
        <p:nvSpPr>
          <p:cNvPr id="10" name="Text Box 19"/>
          <p:cNvSpPr txBox="1">
            <a:spLocks noChangeArrowheads="1"/>
          </p:cNvSpPr>
          <p:nvPr/>
        </p:nvSpPr>
        <p:spPr bwMode="auto">
          <a:xfrm>
            <a:off x="8510588" y="7938"/>
            <a:ext cx="674687" cy="70802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eaLnBrk="1" fontAlgn="auto" hangingPunct="1">
              <a:spcBef>
                <a:spcPts val="0"/>
              </a:spcBef>
              <a:spcAft>
                <a:spcPts val="0"/>
              </a:spcAft>
              <a:defRPr/>
            </a:pPr>
            <a:r>
              <a:rPr lang="en-US" sz="2000" b="1" kern="0" dirty="0" smtClean="0">
                <a:solidFill>
                  <a:srgbClr val="FFFFFF"/>
                </a:solidFill>
                <a:effectLst>
                  <a:outerShdw blurRad="38100" dist="38100" dir="2700000" algn="tl">
                    <a:srgbClr val="00007A"/>
                  </a:outerShdw>
                </a:effectLst>
              </a:rPr>
              <a:t>29</a:t>
            </a:r>
          </a:p>
          <a:p>
            <a:pPr algn="r" eaLnBrk="1" fontAlgn="auto" hangingPunct="1">
              <a:spcBef>
                <a:spcPts val="0"/>
              </a:spcBef>
              <a:spcAft>
                <a:spcPts val="0"/>
              </a:spcAft>
              <a:defRPr/>
            </a:pPr>
            <a:r>
              <a:rPr lang="en-US" sz="2000" b="1" kern="0" dirty="0" smtClean="0">
                <a:solidFill>
                  <a:srgbClr val="FFFFFF"/>
                </a:solidFill>
                <a:effectLst>
                  <a:outerShdw blurRad="38100" dist="38100" dir="2700000" algn="tl">
                    <a:srgbClr val="00007A"/>
                  </a:outerShdw>
                </a:effectLst>
              </a:rPr>
              <a:t>150</a:t>
            </a:r>
          </a:p>
        </p:txBody>
      </p:sp>
      <p:sp>
        <p:nvSpPr>
          <p:cNvPr id="7181" name="Oval 13"/>
          <p:cNvSpPr>
            <a:spLocks noChangeAspect="1" noChangeArrowheads="1"/>
          </p:cNvSpPr>
          <p:nvPr/>
        </p:nvSpPr>
        <p:spPr bwMode="auto">
          <a:xfrm>
            <a:off x="4932363" y="1201738"/>
            <a:ext cx="4176712" cy="417195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2" grpId="0" animBg="1"/>
      <p:bldP spid="7173" grpId="0" animBg="1"/>
      <p:bldP spid="718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 name="Title 1"/>
          <p:cNvSpPr>
            <a:spLocks noGrp="1"/>
          </p:cNvSpPr>
          <p:nvPr>
            <p:ph type="title"/>
          </p:nvPr>
        </p:nvSpPr>
        <p:spPr>
          <a:xfrm>
            <a:off x="301625" y="76200"/>
            <a:ext cx="8540750" cy="838200"/>
          </a:xfrm>
        </p:spPr>
        <p:txBody>
          <a:bodyPr/>
          <a:lstStyle/>
          <a:p>
            <a:pPr>
              <a:defRPr/>
            </a:pPr>
            <a:r>
              <a:rPr lang="en-US" dirty="0" err="1" smtClean="0">
                <a:latin typeface="Aril" charset="0"/>
                <a:ea typeface="ＭＳ Ｐゴシック" charset="0"/>
              </a:rPr>
              <a:t>Синикчүүд</a:t>
            </a:r>
            <a:r>
              <a:rPr lang="en-US" dirty="0" smtClean="0">
                <a:latin typeface="Aril" charset="0"/>
                <a:ea typeface="ＭＳ Ｐゴシック" charset="0"/>
              </a:rPr>
              <a:t>: </a:t>
            </a:r>
            <a:r>
              <a:rPr lang="en-US" dirty="0" err="1" smtClean="0">
                <a:latin typeface="Aril" charset="0"/>
                <a:ea typeface="ＭＳ Ｐゴシック" charset="0"/>
              </a:rPr>
              <a:t>Антистенес</a:t>
            </a:r>
            <a:endParaRPr lang="en-US" dirty="0">
              <a:latin typeface="Aril" charset="0"/>
              <a:ea typeface="ＭＳ Ｐゴシック" charset="0"/>
            </a:endParaRPr>
          </a:p>
        </p:txBody>
      </p:sp>
      <p:pic>
        <p:nvPicPr>
          <p:cNvPr id="132099" name="Picture 2" descr="anti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989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200400" y="1143000"/>
            <a:ext cx="5943600" cy="55626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ja-JP" altLang="en-US" b="1" dirty="0" smtClean="0">
                <a:latin typeface="Arial"/>
                <a:cs typeface="Arial"/>
              </a:rPr>
              <a:t>“</a:t>
            </a:r>
            <a:r>
              <a:rPr lang="en-US" altLang="ja-JP" b="1" dirty="0" err="1" smtClean="0">
                <a:latin typeface="Arial"/>
                <a:cs typeface="Arial"/>
              </a:rPr>
              <a:t>Афиний</a:t>
            </a:r>
            <a:r>
              <a:rPr lang="en-US" altLang="ja-JP" b="1" dirty="0" smtClean="0">
                <a:latin typeface="Arial"/>
                <a:cs typeface="Arial"/>
              </a:rPr>
              <a:t> </a:t>
            </a:r>
            <a:r>
              <a:rPr lang="en-US" altLang="ja-JP" b="1" dirty="0" err="1" smtClean="0">
                <a:latin typeface="Arial"/>
                <a:cs typeface="Arial"/>
              </a:rPr>
              <a:t>Антистенес</a:t>
            </a:r>
            <a:r>
              <a:rPr lang="en-US" altLang="ja-JP" b="1" dirty="0" smtClean="0">
                <a:latin typeface="Arial"/>
                <a:cs typeface="Arial"/>
              </a:rPr>
              <a:t> </a:t>
            </a:r>
            <a:r>
              <a:rPr lang="en-US" b="1" dirty="0" smtClean="0">
                <a:latin typeface="Arial"/>
                <a:cs typeface="Arial"/>
              </a:rPr>
              <a:t>(МЭӨ 445 – 360 </a:t>
            </a:r>
            <a:r>
              <a:rPr lang="en-US" b="1" dirty="0" err="1" smtClean="0">
                <a:latin typeface="Arial"/>
                <a:cs typeface="Arial"/>
              </a:rPr>
              <a:t>он</a:t>
            </a:r>
            <a:r>
              <a:rPr lang="en-US" b="1" dirty="0" smtClean="0">
                <a:latin typeface="Arial"/>
                <a:cs typeface="Arial"/>
              </a:rPr>
              <a:t> </a:t>
            </a:r>
            <a:r>
              <a:rPr lang="en-US" b="1" dirty="0" err="1" smtClean="0">
                <a:latin typeface="Arial"/>
                <a:cs typeface="Arial"/>
              </a:rPr>
              <a:t>орчим</a:t>
            </a:r>
            <a:r>
              <a:rPr lang="en-US" b="1" dirty="0" smtClean="0">
                <a:latin typeface="Arial"/>
                <a:cs typeface="Arial"/>
              </a:rPr>
              <a:t>) </a:t>
            </a:r>
            <a:r>
              <a:rPr lang="en-US" b="1" dirty="0" err="1" smtClean="0">
                <a:latin typeface="Arial"/>
                <a:cs typeface="Arial"/>
              </a:rPr>
              <a:t>нь</a:t>
            </a:r>
            <a:r>
              <a:rPr lang="en-US" b="1" dirty="0" smtClean="0">
                <a:latin typeface="Arial"/>
                <a:cs typeface="Arial"/>
              </a:rPr>
              <a:t> </a:t>
            </a:r>
            <a:r>
              <a:rPr lang="en-US" b="1" dirty="0" err="1" smtClean="0">
                <a:solidFill>
                  <a:srgbClr val="FFFF00"/>
                </a:solidFill>
                <a:latin typeface="Arial"/>
                <a:cs typeface="Arial"/>
              </a:rPr>
              <a:t>Синицизмын</a:t>
            </a:r>
            <a:r>
              <a:rPr lang="en-US" b="1" dirty="0" smtClean="0">
                <a:solidFill>
                  <a:srgbClr val="FFFF00"/>
                </a:solidFill>
                <a:latin typeface="Arial"/>
                <a:cs typeface="Arial"/>
              </a:rPr>
              <a:t> </a:t>
            </a:r>
            <a:r>
              <a:rPr lang="en-US" b="1" dirty="0" err="1" smtClean="0">
                <a:solidFill>
                  <a:srgbClr val="FFFF00"/>
                </a:solidFill>
                <a:latin typeface="Arial"/>
                <a:cs typeface="Arial"/>
              </a:rPr>
              <a:t>үндэслэгч</a:t>
            </a:r>
            <a:r>
              <a:rPr lang="en-US" b="1" dirty="0">
                <a:latin typeface="Arial"/>
                <a:cs typeface="Arial"/>
              </a:rPr>
              <a:t> </a:t>
            </a:r>
            <a:r>
              <a:rPr lang="en-US" b="1" dirty="0" err="1" smtClean="0">
                <a:latin typeface="Arial"/>
                <a:cs typeface="Arial"/>
              </a:rPr>
              <a:t>гэж</a:t>
            </a:r>
            <a:r>
              <a:rPr lang="en-US" b="1" dirty="0" smtClean="0">
                <a:latin typeface="Arial"/>
                <a:cs typeface="Arial"/>
              </a:rPr>
              <a:t> </a:t>
            </a:r>
            <a:r>
              <a:rPr lang="en-US" b="1" dirty="0" err="1" smtClean="0">
                <a:latin typeface="Arial"/>
                <a:cs typeface="Arial"/>
              </a:rPr>
              <a:t>тооцогддог</a:t>
            </a:r>
            <a:r>
              <a:rPr lang="en-US" b="1" dirty="0" smtClean="0">
                <a:latin typeface="Arial"/>
                <a:cs typeface="Arial"/>
              </a:rPr>
              <a:t>. </a:t>
            </a:r>
            <a:r>
              <a:rPr lang="en-US" b="1" dirty="0" err="1" smtClean="0">
                <a:latin typeface="Arial"/>
                <a:cs typeface="Arial"/>
              </a:rPr>
              <a:t>Тэрээр</a:t>
            </a:r>
            <a:r>
              <a:rPr lang="en-US" b="1" dirty="0" smtClean="0">
                <a:latin typeface="Arial"/>
                <a:cs typeface="Arial"/>
              </a:rPr>
              <a:t> </a:t>
            </a:r>
            <a:r>
              <a:rPr lang="en-US" b="1" dirty="0" err="1" smtClean="0">
                <a:latin typeface="Arial"/>
                <a:cs typeface="Arial"/>
              </a:rPr>
              <a:t>Горжиасын</a:t>
            </a:r>
            <a:r>
              <a:rPr lang="en-US" b="1" dirty="0" smtClean="0">
                <a:latin typeface="Arial"/>
                <a:cs typeface="Arial"/>
              </a:rPr>
              <a:t> </a:t>
            </a:r>
            <a:r>
              <a:rPr lang="en-US" b="1" dirty="0" err="1" smtClean="0">
                <a:latin typeface="Arial"/>
                <a:cs typeface="Arial"/>
              </a:rPr>
              <a:t>шавь</a:t>
            </a:r>
            <a:r>
              <a:rPr lang="en-US" b="1" dirty="0" smtClean="0">
                <a:latin typeface="Arial"/>
                <a:cs typeface="Arial"/>
              </a:rPr>
              <a:t> </a:t>
            </a:r>
            <a:r>
              <a:rPr lang="en-US" b="1" dirty="0" err="1" smtClean="0">
                <a:latin typeface="Arial"/>
                <a:cs typeface="Arial"/>
              </a:rPr>
              <a:t>байсан</a:t>
            </a:r>
            <a:r>
              <a:rPr lang="en-US" b="1" dirty="0" smtClean="0">
                <a:latin typeface="Arial"/>
                <a:cs typeface="Arial"/>
              </a:rPr>
              <a:t> </a:t>
            </a:r>
            <a:r>
              <a:rPr lang="en-US" b="1" dirty="0" err="1" smtClean="0">
                <a:latin typeface="Arial"/>
                <a:cs typeface="Arial"/>
              </a:rPr>
              <a:t>боловч</a:t>
            </a:r>
            <a:r>
              <a:rPr lang="en-US" b="1" dirty="0" smtClean="0">
                <a:latin typeface="Arial"/>
                <a:cs typeface="Arial"/>
              </a:rPr>
              <a:t> </a:t>
            </a:r>
            <a:r>
              <a:rPr lang="en-US" b="1" dirty="0" err="1" smtClean="0">
                <a:latin typeface="Arial"/>
                <a:cs typeface="Arial"/>
              </a:rPr>
              <a:t>удалгүй</a:t>
            </a:r>
            <a:r>
              <a:rPr lang="en-US" b="1" dirty="0" smtClean="0">
                <a:latin typeface="Arial"/>
                <a:cs typeface="Arial"/>
              </a:rPr>
              <a:t> </a:t>
            </a:r>
            <a:r>
              <a:rPr lang="en-US" b="1" dirty="0" err="1" smtClean="0">
                <a:latin typeface="Arial"/>
                <a:cs typeface="Arial"/>
              </a:rPr>
              <a:t>Сократын</a:t>
            </a:r>
            <a:r>
              <a:rPr lang="en-US" b="1" dirty="0" smtClean="0">
                <a:latin typeface="Arial"/>
                <a:cs typeface="Arial"/>
              </a:rPr>
              <a:t> </a:t>
            </a:r>
            <a:r>
              <a:rPr lang="en-US" b="1" dirty="0" err="1" smtClean="0">
                <a:latin typeface="Arial"/>
                <a:cs typeface="Arial"/>
              </a:rPr>
              <a:t>дагалдан</a:t>
            </a:r>
            <a:r>
              <a:rPr lang="en-US" b="1" dirty="0" smtClean="0">
                <a:latin typeface="Arial"/>
                <a:cs typeface="Arial"/>
              </a:rPr>
              <a:t> </a:t>
            </a:r>
            <a:r>
              <a:rPr lang="en-US" b="1" dirty="0" err="1" smtClean="0">
                <a:latin typeface="Arial"/>
                <a:cs typeface="Arial"/>
              </a:rPr>
              <a:t>суралцагч</a:t>
            </a:r>
            <a:r>
              <a:rPr lang="en-US" b="1" dirty="0" smtClean="0">
                <a:latin typeface="Arial"/>
                <a:cs typeface="Arial"/>
              </a:rPr>
              <a:t> </a:t>
            </a:r>
            <a:r>
              <a:rPr lang="en-US" b="1" dirty="0" err="1" smtClean="0">
                <a:latin typeface="Arial"/>
                <a:cs typeface="Arial"/>
              </a:rPr>
              <a:t>болсон</a:t>
            </a:r>
            <a:r>
              <a:rPr lang="en-US" b="1" dirty="0" smtClean="0">
                <a:latin typeface="Arial"/>
                <a:cs typeface="Arial"/>
              </a:rPr>
              <a:t>. </a:t>
            </a:r>
            <a:r>
              <a:rPr lang="en-US" b="1" dirty="0" err="1" smtClean="0">
                <a:latin typeface="Arial"/>
                <a:cs typeface="Arial"/>
              </a:rPr>
              <a:t>Тэрээр</a:t>
            </a:r>
            <a:r>
              <a:rPr lang="en-US" b="1" dirty="0" smtClean="0">
                <a:latin typeface="Arial"/>
                <a:cs typeface="Arial"/>
              </a:rPr>
              <a:t> </a:t>
            </a:r>
            <a:r>
              <a:rPr lang="en-US" b="1" dirty="0" err="1" smtClean="0">
                <a:latin typeface="Arial"/>
                <a:cs typeface="Arial"/>
              </a:rPr>
              <a:t>хэвшсэн</a:t>
            </a:r>
            <a:r>
              <a:rPr lang="en-US" b="1" dirty="0" smtClean="0">
                <a:latin typeface="Arial"/>
                <a:cs typeface="Arial"/>
              </a:rPr>
              <a:t> </a:t>
            </a:r>
            <a:r>
              <a:rPr lang="en-US" b="1" dirty="0" err="1" smtClean="0">
                <a:latin typeface="Arial"/>
                <a:cs typeface="Arial"/>
              </a:rPr>
              <a:t>үнэлэмж</a:t>
            </a:r>
            <a:r>
              <a:rPr lang="en-US" b="1" dirty="0" smtClean="0">
                <a:latin typeface="Arial"/>
                <a:cs typeface="Arial"/>
              </a:rPr>
              <a:t> </a:t>
            </a:r>
            <a:r>
              <a:rPr lang="en-US" b="1" dirty="0" err="1" smtClean="0">
                <a:latin typeface="Arial"/>
                <a:cs typeface="Arial"/>
              </a:rPr>
              <a:t>болон</a:t>
            </a:r>
            <a:r>
              <a:rPr lang="en-US" b="1" dirty="0" smtClean="0">
                <a:latin typeface="Arial"/>
                <a:cs typeface="Arial"/>
              </a:rPr>
              <a:t> </a:t>
            </a:r>
            <a:r>
              <a:rPr lang="en-US" b="1" dirty="0" err="1" smtClean="0">
                <a:latin typeface="Arial"/>
                <a:cs typeface="Arial"/>
              </a:rPr>
              <a:t>зугаа</a:t>
            </a:r>
            <a:r>
              <a:rPr lang="en-US" b="1" dirty="0" smtClean="0">
                <a:latin typeface="Arial"/>
                <a:cs typeface="Arial"/>
              </a:rPr>
              <a:t> </a:t>
            </a:r>
            <a:r>
              <a:rPr lang="en-US" b="1" dirty="0" err="1" smtClean="0">
                <a:latin typeface="Arial"/>
                <a:cs typeface="Arial"/>
              </a:rPr>
              <a:t>цэнгэлд</a:t>
            </a:r>
            <a:r>
              <a:rPr lang="en-US" b="1" dirty="0" smtClean="0">
                <a:latin typeface="Arial"/>
                <a:cs typeface="Arial"/>
              </a:rPr>
              <a:t> </a:t>
            </a:r>
            <a:r>
              <a:rPr lang="en-US" b="1" dirty="0" err="1" smtClean="0">
                <a:latin typeface="Arial"/>
                <a:cs typeface="Arial"/>
              </a:rPr>
              <a:t>дургүйцлээ</a:t>
            </a:r>
            <a:r>
              <a:rPr lang="en-US" b="1" dirty="0" smtClean="0">
                <a:latin typeface="Arial"/>
                <a:cs typeface="Arial"/>
              </a:rPr>
              <a:t> </a:t>
            </a:r>
            <a:r>
              <a:rPr lang="en-US" b="1" dirty="0" err="1" smtClean="0">
                <a:latin typeface="Arial"/>
                <a:cs typeface="Arial"/>
              </a:rPr>
              <a:t>илэрхийлдэг</a:t>
            </a:r>
            <a:r>
              <a:rPr lang="en-US" b="1" dirty="0" smtClean="0">
                <a:latin typeface="Arial"/>
                <a:cs typeface="Arial"/>
              </a:rPr>
              <a:t> </a:t>
            </a:r>
            <a:r>
              <a:rPr lang="en-US" b="1" dirty="0" err="1" smtClean="0">
                <a:latin typeface="Arial"/>
                <a:cs typeface="Arial"/>
              </a:rPr>
              <a:t>нэгэн</a:t>
            </a:r>
            <a:r>
              <a:rPr lang="en-US" b="1" dirty="0" smtClean="0">
                <a:latin typeface="Arial"/>
                <a:cs typeface="Arial"/>
              </a:rPr>
              <a:t> </a:t>
            </a:r>
            <a:r>
              <a:rPr lang="en-US" b="1" dirty="0" err="1" smtClean="0">
                <a:latin typeface="Arial"/>
                <a:cs typeface="Arial"/>
              </a:rPr>
              <a:t>байв</a:t>
            </a:r>
            <a:r>
              <a:rPr lang="en-US" b="1" dirty="0" smtClean="0">
                <a:latin typeface="Arial"/>
                <a:cs typeface="Arial"/>
              </a:rPr>
              <a:t>. </a:t>
            </a:r>
            <a:r>
              <a:rPr lang="en-US" b="1" dirty="0" err="1" smtClean="0">
                <a:latin typeface="Arial"/>
                <a:cs typeface="Arial"/>
              </a:rPr>
              <a:t>Антистенесийн</a:t>
            </a:r>
            <a:r>
              <a:rPr lang="en-US" b="1" dirty="0" smtClean="0">
                <a:latin typeface="Arial"/>
                <a:cs typeface="Arial"/>
              </a:rPr>
              <a:t> </a:t>
            </a:r>
            <a:r>
              <a:rPr lang="en-US" b="1" dirty="0" err="1" smtClean="0">
                <a:latin typeface="Arial"/>
                <a:cs typeface="Arial"/>
              </a:rPr>
              <a:t>хувьд</a:t>
            </a:r>
            <a:r>
              <a:rPr lang="en-US" b="1" dirty="0" smtClean="0">
                <a:latin typeface="Arial"/>
                <a:cs typeface="Arial"/>
              </a:rPr>
              <a:t> </a:t>
            </a:r>
            <a:r>
              <a:rPr lang="en-US" b="1" dirty="0" err="1" smtClean="0">
                <a:solidFill>
                  <a:srgbClr val="FFFF00"/>
                </a:solidFill>
                <a:latin typeface="Arial"/>
                <a:cs typeface="Arial"/>
              </a:rPr>
              <a:t>хүсэл</a:t>
            </a:r>
            <a:r>
              <a:rPr lang="en-US" b="1" dirty="0" smtClean="0">
                <a:solidFill>
                  <a:srgbClr val="FFFF00"/>
                </a:solidFill>
                <a:latin typeface="Arial"/>
                <a:cs typeface="Arial"/>
              </a:rPr>
              <a:t> </a:t>
            </a:r>
            <a:r>
              <a:rPr lang="en-US" b="1" dirty="0" err="1" smtClean="0">
                <a:solidFill>
                  <a:srgbClr val="FFFF00"/>
                </a:solidFill>
                <a:latin typeface="Arial"/>
                <a:cs typeface="Arial"/>
              </a:rPr>
              <a:t>нь</a:t>
            </a:r>
            <a:r>
              <a:rPr lang="en-US" b="1" dirty="0" smtClean="0">
                <a:solidFill>
                  <a:srgbClr val="FFFF00"/>
                </a:solidFill>
                <a:latin typeface="Arial"/>
                <a:cs typeface="Arial"/>
              </a:rPr>
              <a:t> </a:t>
            </a:r>
            <a:r>
              <a:rPr lang="en-US" b="1" dirty="0" err="1" smtClean="0">
                <a:solidFill>
                  <a:srgbClr val="FFFF00"/>
                </a:solidFill>
                <a:latin typeface="Arial"/>
                <a:cs typeface="Arial"/>
              </a:rPr>
              <a:t>зугаа</a:t>
            </a:r>
            <a:r>
              <a:rPr lang="en-US" b="1" dirty="0" smtClean="0">
                <a:solidFill>
                  <a:srgbClr val="FFFF00"/>
                </a:solidFill>
                <a:latin typeface="Arial"/>
                <a:cs typeface="Arial"/>
              </a:rPr>
              <a:t> </a:t>
            </a:r>
            <a:r>
              <a:rPr lang="en-US" b="1" dirty="0" err="1" smtClean="0">
                <a:solidFill>
                  <a:srgbClr val="FFFF00"/>
                </a:solidFill>
                <a:latin typeface="Arial"/>
                <a:cs typeface="Arial"/>
              </a:rPr>
              <a:t>цэнгэл</a:t>
            </a:r>
            <a:r>
              <a:rPr lang="en-US" b="1" dirty="0" smtClean="0">
                <a:solidFill>
                  <a:srgbClr val="FFFF00"/>
                </a:solidFill>
                <a:latin typeface="Arial"/>
                <a:cs typeface="Arial"/>
              </a:rPr>
              <a:t> </a:t>
            </a:r>
            <a:r>
              <a:rPr lang="en-US" b="1" dirty="0" err="1" smtClean="0">
                <a:solidFill>
                  <a:srgbClr val="FFFF00"/>
                </a:solidFill>
                <a:latin typeface="Arial"/>
                <a:cs typeface="Arial"/>
              </a:rPr>
              <a:t>рүү</a:t>
            </a:r>
            <a:r>
              <a:rPr lang="en-US" b="1" dirty="0" smtClean="0">
                <a:solidFill>
                  <a:srgbClr val="FFFF00"/>
                </a:solidFill>
                <a:latin typeface="Arial"/>
                <a:cs typeface="Arial"/>
              </a:rPr>
              <a:t> </a:t>
            </a:r>
            <a:r>
              <a:rPr lang="en-US" b="1" dirty="0" err="1" smtClean="0">
                <a:solidFill>
                  <a:srgbClr val="FFFF00"/>
                </a:solidFill>
                <a:latin typeface="Arial"/>
                <a:cs typeface="Arial"/>
              </a:rPr>
              <a:t>хөтөлж</a:t>
            </a:r>
            <a:r>
              <a:rPr lang="en-US" b="1" dirty="0" smtClean="0">
                <a:solidFill>
                  <a:srgbClr val="FFFF00"/>
                </a:solidFill>
                <a:latin typeface="Arial"/>
                <a:cs typeface="Arial"/>
              </a:rPr>
              <a:t>, </a:t>
            </a:r>
            <a:r>
              <a:rPr lang="en-US" b="1" dirty="0" err="1" smtClean="0">
                <a:solidFill>
                  <a:srgbClr val="FFFF00"/>
                </a:solidFill>
                <a:latin typeface="Arial"/>
                <a:cs typeface="Arial"/>
              </a:rPr>
              <a:t>зугаа</a:t>
            </a:r>
            <a:r>
              <a:rPr lang="en-US" b="1" dirty="0" smtClean="0">
                <a:solidFill>
                  <a:srgbClr val="FFFF00"/>
                </a:solidFill>
                <a:latin typeface="Arial"/>
                <a:cs typeface="Arial"/>
              </a:rPr>
              <a:t> </a:t>
            </a:r>
            <a:r>
              <a:rPr lang="en-US" b="1" dirty="0" err="1" smtClean="0">
                <a:solidFill>
                  <a:srgbClr val="FFFF00"/>
                </a:solidFill>
                <a:latin typeface="Arial"/>
                <a:cs typeface="Arial"/>
              </a:rPr>
              <a:t>цэнгэл</a:t>
            </a:r>
            <a:r>
              <a:rPr lang="en-US" b="1" dirty="0" smtClean="0">
                <a:solidFill>
                  <a:srgbClr val="FFFF00"/>
                </a:solidFill>
                <a:latin typeface="Arial"/>
                <a:cs typeface="Arial"/>
              </a:rPr>
              <a:t> </a:t>
            </a:r>
            <a:r>
              <a:rPr lang="en-US" b="1" dirty="0" err="1" smtClean="0">
                <a:solidFill>
                  <a:srgbClr val="FFFF00"/>
                </a:solidFill>
                <a:latin typeface="Arial"/>
                <a:cs typeface="Arial"/>
              </a:rPr>
              <a:t>нь</a:t>
            </a:r>
            <a:r>
              <a:rPr lang="en-US" b="1" dirty="0" smtClean="0">
                <a:solidFill>
                  <a:srgbClr val="FFFF00"/>
                </a:solidFill>
                <a:latin typeface="Arial"/>
                <a:cs typeface="Arial"/>
              </a:rPr>
              <a:t> </a:t>
            </a:r>
            <a:r>
              <a:rPr lang="en-US" b="1" dirty="0" err="1">
                <a:latin typeface="Arial"/>
                <a:cs typeface="Arial"/>
              </a:rPr>
              <a:t>түр</a:t>
            </a:r>
            <a:r>
              <a:rPr lang="en-US" b="1" dirty="0">
                <a:latin typeface="Arial"/>
                <a:cs typeface="Arial"/>
              </a:rPr>
              <a:t> </a:t>
            </a:r>
            <a:r>
              <a:rPr lang="en-US" b="1" dirty="0" err="1">
                <a:latin typeface="Arial"/>
                <a:cs typeface="Arial"/>
              </a:rPr>
              <a:t>зуурын</a:t>
            </a:r>
            <a:r>
              <a:rPr lang="en-US" b="1" dirty="0">
                <a:latin typeface="Arial"/>
                <a:cs typeface="Arial"/>
              </a:rPr>
              <a:t> </a:t>
            </a:r>
            <a:r>
              <a:rPr lang="en-US" b="1" dirty="0" err="1">
                <a:latin typeface="Arial"/>
                <a:cs typeface="Arial"/>
              </a:rPr>
              <a:t>аз</a:t>
            </a:r>
            <a:r>
              <a:rPr lang="en-US" b="1" dirty="0">
                <a:latin typeface="Arial"/>
                <a:cs typeface="Arial"/>
              </a:rPr>
              <a:t> </a:t>
            </a:r>
            <a:r>
              <a:rPr lang="en-US" b="1" dirty="0" err="1">
                <a:latin typeface="Arial"/>
                <a:cs typeface="Arial"/>
              </a:rPr>
              <a:t>жаргал</a:t>
            </a:r>
            <a:r>
              <a:rPr lang="en-US" b="1" dirty="0">
                <a:latin typeface="Arial"/>
                <a:cs typeface="Arial"/>
              </a:rPr>
              <a:t> </a:t>
            </a:r>
            <a:r>
              <a:rPr lang="en-US" b="1" dirty="0" err="1">
                <a:latin typeface="Arial"/>
                <a:cs typeface="Arial"/>
              </a:rPr>
              <a:t>болон</a:t>
            </a:r>
            <a:r>
              <a:rPr lang="en-US" b="1" dirty="0">
                <a:latin typeface="Arial"/>
                <a:cs typeface="Arial"/>
              </a:rPr>
              <a:t> </a:t>
            </a:r>
            <a:r>
              <a:rPr lang="en-US" b="1" dirty="0" err="1">
                <a:latin typeface="Arial"/>
                <a:cs typeface="Arial"/>
              </a:rPr>
              <a:t>хангалттай</a:t>
            </a:r>
            <a:r>
              <a:rPr lang="en-US" b="1" dirty="0">
                <a:latin typeface="Arial"/>
                <a:cs typeface="Arial"/>
              </a:rPr>
              <a:t> </a:t>
            </a:r>
            <a:r>
              <a:rPr lang="en-US" b="1" dirty="0" err="1" smtClean="0">
                <a:latin typeface="Arial"/>
                <a:cs typeface="Arial"/>
              </a:rPr>
              <a:t>бусын</a:t>
            </a:r>
            <a:r>
              <a:rPr lang="en-US" b="1" dirty="0" smtClean="0">
                <a:solidFill>
                  <a:srgbClr val="FFFF00"/>
                </a:solidFill>
                <a:latin typeface="Arial"/>
                <a:cs typeface="Arial"/>
              </a:rPr>
              <a:t> </a:t>
            </a:r>
            <a:r>
              <a:rPr lang="en-US" b="1" dirty="0" err="1" smtClean="0">
                <a:solidFill>
                  <a:srgbClr val="FFFF00"/>
                </a:solidFill>
                <a:latin typeface="Arial"/>
                <a:cs typeface="Arial"/>
              </a:rPr>
              <a:t>гасланд</a:t>
            </a:r>
            <a:r>
              <a:rPr lang="en-US" b="1" dirty="0" smtClean="0">
                <a:solidFill>
                  <a:srgbClr val="FFFF00"/>
                </a:solidFill>
                <a:latin typeface="Arial"/>
                <a:cs typeface="Arial"/>
              </a:rPr>
              <a:t> </a:t>
            </a:r>
            <a:r>
              <a:rPr lang="en-US" b="1" dirty="0" err="1" smtClean="0">
                <a:solidFill>
                  <a:srgbClr val="FFFF00"/>
                </a:solidFill>
                <a:latin typeface="Arial"/>
                <a:cs typeface="Arial"/>
              </a:rPr>
              <a:t>хүргэнэ</a:t>
            </a:r>
            <a:r>
              <a:rPr lang="en-US" b="1" dirty="0" smtClean="0">
                <a:solidFill>
                  <a:srgbClr val="FFFF00"/>
                </a:solidFill>
                <a:latin typeface="Arial"/>
                <a:cs typeface="Arial"/>
              </a:rPr>
              <a:t> </a:t>
            </a:r>
            <a:r>
              <a:rPr lang="en-US" b="1" dirty="0" err="1">
                <a:latin typeface="Arial"/>
                <a:cs typeface="Arial"/>
              </a:rPr>
              <a:t>гэж</a:t>
            </a:r>
            <a:r>
              <a:rPr lang="en-US" b="1" dirty="0">
                <a:latin typeface="Arial"/>
                <a:cs typeface="Arial"/>
              </a:rPr>
              <a:t> </a:t>
            </a:r>
            <a:r>
              <a:rPr lang="en-US" b="1" dirty="0" err="1">
                <a:latin typeface="Arial"/>
                <a:cs typeface="Arial"/>
              </a:rPr>
              <a:t>үздэг</a:t>
            </a:r>
            <a:r>
              <a:rPr lang="en-US" b="1" dirty="0" smtClean="0">
                <a:latin typeface="Arial"/>
                <a:cs typeface="Arial"/>
              </a:rPr>
              <a:t>. </a:t>
            </a:r>
            <a:r>
              <a:rPr lang="en-US" b="1" dirty="0" err="1" smtClean="0">
                <a:latin typeface="Arial"/>
                <a:cs typeface="Arial"/>
              </a:rPr>
              <a:t>Антистенес</a:t>
            </a:r>
            <a:r>
              <a:rPr lang="en-US" b="1" dirty="0" smtClean="0">
                <a:latin typeface="Arial"/>
                <a:cs typeface="Arial"/>
              </a:rPr>
              <a:t> </a:t>
            </a:r>
            <a:r>
              <a:rPr lang="en-US" b="1" dirty="0" err="1" smtClean="0">
                <a:solidFill>
                  <a:srgbClr val="FFFF00"/>
                </a:solidFill>
                <a:latin typeface="Arial"/>
                <a:cs typeface="Arial"/>
              </a:rPr>
              <a:t>зөвхөн</a:t>
            </a:r>
            <a:r>
              <a:rPr lang="en-US" b="1" dirty="0" smtClean="0">
                <a:solidFill>
                  <a:srgbClr val="FFFF00"/>
                </a:solidFill>
                <a:latin typeface="Arial"/>
                <a:cs typeface="Arial"/>
              </a:rPr>
              <a:t> </a:t>
            </a:r>
            <a:r>
              <a:rPr lang="en-US" b="1" dirty="0" err="1" smtClean="0">
                <a:solidFill>
                  <a:srgbClr val="FFFF00"/>
                </a:solidFill>
                <a:latin typeface="Arial"/>
                <a:cs typeface="Arial"/>
              </a:rPr>
              <a:t>сайн</a:t>
            </a:r>
            <a:r>
              <a:rPr lang="en-US" b="1" dirty="0" smtClean="0">
                <a:solidFill>
                  <a:srgbClr val="FFFF00"/>
                </a:solidFill>
                <a:latin typeface="Arial"/>
                <a:cs typeface="Arial"/>
              </a:rPr>
              <a:t> </a:t>
            </a:r>
            <a:r>
              <a:rPr lang="en-US" b="1" dirty="0" err="1" smtClean="0">
                <a:solidFill>
                  <a:srgbClr val="FFFF00"/>
                </a:solidFill>
                <a:latin typeface="Arial"/>
                <a:cs typeface="Arial"/>
              </a:rPr>
              <a:t>үйлс</a:t>
            </a:r>
            <a:r>
              <a:rPr lang="en-US" b="1" dirty="0" smtClean="0">
                <a:solidFill>
                  <a:srgbClr val="FFFF00"/>
                </a:solidFill>
                <a:latin typeface="Arial"/>
                <a:cs typeface="Arial"/>
              </a:rPr>
              <a:t> </a:t>
            </a:r>
            <a:r>
              <a:rPr lang="en-US" b="1" dirty="0" err="1" smtClean="0">
                <a:solidFill>
                  <a:srgbClr val="FFFF00"/>
                </a:solidFill>
                <a:latin typeface="Arial"/>
                <a:cs typeface="Arial"/>
              </a:rPr>
              <a:t>л</a:t>
            </a:r>
            <a:r>
              <a:rPr lang="en-US" b="1" dirty="0" smtClean="0">
                <a:solidFill>
                  <a:srgbClr val="FFFF00"/>
                </a:solidFill>
                <a:latin typeface="Arial"/>
                <a:cs typeface="Arial"/>
              </a:rPr>
              <a:t> </a:t>
            </a:r>
            <a:r>
              <a:rPr lang="en-US" b="1" dirty="0" err="1" smtClean="0">
                <a:solidFill>
                  <a:srgbClr val="FFFF00"/>
                </a:solidFill>
                <a:latin typeface="Arial"/>
                <a:cs typeface="Arial"/>
              </a:rPr>
              <a:t>бодит</a:t>
            </a:r>
            <a:r>
              <a:rPr lang="en-US" b="1" dirty="0" smtClean="0">
                <a:solidFill>
                  <a:srgbClr val="FFFF00"/>
                </a:solidFill>
                <a:latin typeface="Arial"/>
                <a:cs typeface="Arial"/>
              </a:rPr>
              <a:t> </a:t>
            </a:r>
            <a:r>
              <a:rPr lang="en-US" b="1" dirty="0" err="1" smtClean="0">
                <a:solidFill>
                  <a:srgbClr val="FFFF00"/>
                </a:solidFill>
                <a:latin typeface="Arial"/>
                <a:cs typeface="Arial"/>
              </a:rPr>
              <a:t>аз</a:t>
            </a:r>
            <a:r>
              <a:rPr lang="en-US" b="1" dirty="0" smtClean="0">
                <a:solidFill>
                  <a:srgbClr val="FFFF00"/>
                </a:solidFill>
                <a:latin typeface="Arial"/>
                <a:cs typeface="Arial"/>
              </a:rPr>
              <a:t> </a:t>
            </a:r>
            <a:r>
              <a:rPr lang="en-US" b="1" dirty="0" err="1" smtClean="0">
                <a:solidFill>
                  <a:srgbClr val="FFFF00"/>
                </a:solidFill>
                <a:latin typeface="Arial"/>
                <a:cs typeface="Arial"/>
              </a:rPr>
              <a:t>жаргалд</a:t>
            </a:r>
            <a:r>
              <a:rPr lang="en-US" b="1" dirty="0" smtClean="0">
                <a:solidFill>
                  <a:srgbClr val="FFFF00"/>
                </a:solidFill>
                <a:latin typeface="Arial"/>
                <a:cs typeface="Arial"/>
              </a:rPr>
              <a:t> </a:t>
            </a:r>
            <a:r>
              <a:rPr lang="en-US" b="1" dirty="0" err="1" smtClean="0">
                <a:solidFill>
                  <a:srgbClr val="FFFF00"/>
                </a:solidFill>
                <a:latin typeface="Arial"/>
                <a:cs typeface="Arial"/>
              </a:rPr>
              <a:t>хангалттай</a:t>
            </a:r>
            <a:r>
              <a:rPr lang="en-US" b="1" dirty="0" smtClean="0">
                <a:latin typeface="Arial"/>
                <a:cs typeface="Arial"/>
              </a:rPr>
              <a:t> </a:t>
            </a:r>
            <a:r>
              <a:rPr lang="en-US" b="1" dirty="0" err="1" smtClean="0">
                <a:latin typeface="Arial"/>
                <a:cs typeface="Arial"/>
              </a:rPr>
              <a:t>бөгөөд</a:t>
            </a:r>
            <a:r>
              <a:rPr lang="en-US" b="1" dirty="0" smtClean="0">
                <a:latin typeface="Arial"/>
                <a:cs typeface="Arial"/>
              </a:rPr>
              <a:t> </a:t>
            </a:r>
            <a:r>
              <a:rPr lang="en-US" b="1" dirty="0" err="1" smtClean="0">
                <a:latin typeface="Arial"/>
                <a:cs typeface="Arial"/>
              </a:rPr>
              <a:t>энэ</a:t>
            </a:r>
            <a:r>
              <a:rPr lang="en-US" b="1" dirty="0" smtClean="0">
                <a:latin typeface="Arial"/>
                <a:cs typeface="Arial"/>
              </a:rPr>
              <a:t> </a:t>
            </a:r>
            <a:r>
              <a:rPr lang="en-US" b="1" dirty="0" err="1" smtClean="0">
                <a:latin typeface="Arial"/>
                <a:cs typeface="Arial"/>
              </a:rPr>
              <a:t>нь</a:t>
            </a:r>
            <a:r>
              <a:rPr lang="en-US" b="1" dirty="0" smtClean="0">
                <a:latin typeface="Arial"/>
                <a:cs typeface="Arial"/>
              </a:rPr>
              <a:t> </a:t>
            </a:r>
            <a:r>
              <a:rPr lang="en-US" b="1" dirty="0" err="1" smtClean="0">
                <a:latin typeface="Arial"/>
                <a:cs typeface="Arial"/>
              </a:rPr>
              <a:t>сайн</a:t>
            </a:r>
            <a:r>
              <a:rPr lang="en-US" b="1" dirty="0" smtClean="0">
                <a:latin typeface="Arial"/>
                <a:cs typeface="Arial"/>
              </a:rPr>
              <a:t> </a:t>
            </a:r>
            <a:r>
              <a:rPr lang="en-US" b="1" dirty="0" err="1" smtClean="0">
                <a:latin typeface="Arial"/>
                <a:cs typeface="Arial"/>
              </a:rPr>
              <a:t>сайхан</a:t>
            </a:r>
            <a:r>
              <a:rPr lang="en-US" b="1" dirty="0" smtClean="0">
                <a:latin typeface="Arial"/>
                <a:cs typeface="Arial"/>
              </a:rPr>
              <a:t> </a:t>
            </a:r>
            <a:r>
              <a:rPr lang="en-US" b="1" dirty="0" err="1" smtClean="0">
                <a:latin typeface="Arial"/>
                <a:cs typeface="Arial"/>
              </a:rPr>
              <a:t>гэжээ</a:t>
            </a:r>
            <a:r>
              <a:rPr lang="en-US" b="1" dirty="0" smtClean="0">
                <a:latin typeface="Arial"/>
                <a:cs typeface="Arial"/>
              </a:rPr>
              <a:t>.</a:t>
            </a:r>
            <a:r>
              <a:rPr lang="ja-JP" altLang="en-US" b="1" dirty="0" smtClean="0">
                <a:latin typeface="Arial"/>
                <a:cs typeface="Arial"/>
              </a:rPr>
              <a:t>”</a:t>
            </a:r>
            <a:endParaRPr lang="en-US" b="1" dirty="0" smtClean="0">
              <a:solidFill>
                <a:schemeClr val="tx2"/>
              </a:solidFill>
              <a:effectLst>
                <a:outerShdw blurRad="38100" dist="38100" dir="2700000" algn="tl">
                  <a:srgbClr val="000000"/>
                </a:outerShdw>
              </a:effectLst>
              <a:latin typeface="Arial"/>
              <a:cs typeface="Arial"/>
            </a:endParaRPr>
          </a:p>
          <a:p>
            <a:pPr algn="ctr">
              <a:defRPr/>
            </a:pPr>
            <a:r>
              <a:rPr lang="en-US" sz="2000" dirty="0" err="1" smtClean="0">
                <a:latin typeface="Arial"/>
                <a:ea typeface="Aril" charset="0"/>
                <a:cs typeface="Arial"/>
              </a:rPr>
              <a:t>www.philosophy.gr</a:t>
            </a:r>
            <a:r>
              <a:rPr lang="en-US" sz="2000" dirty="0" smtClean="0">
                <a:latin typeface="Arial"/>
                <a:ea typeface="Aril" charset="0"/>
                <a:cs typeface="Arial"/>
              </a:rPr>
              <a:t>/</a:t>
            </a:r>
            <a:r>
              <a:rPr lang="en-US" sz="2000" dirty="0" err="1" smtClean="0">
                <a:latin typeface="Arial"/>
                <a:ea typeface="Aril" charset="0"/>
                <a:cs typeface="Arial"/>
              </a:rPr>
              <a:t>hellinistic</a:t>
            </a:r>
            <a:r>
              <a:rPr lang="en-US" sz="2000" dirty="0" smtClean="0">
                <a:latin typeface="Arial"/>
                <a:ea typeface="Aril" charset="0"/>
                <a:cs typeface="Arial"/>
              </a:rPr>
              <a:t>/</a:t>
            </a:r>
            <a:r>
              <a:rPr lang="en-US" sz="2000" dirty="0" err="1" smtClean="0">
                <a:latin typeface="Arial"/>
                <a:ea typeface="Aril" charset="0"/>
                <a:cs typeface="Arial"/>
              </a:rPr>
              <a:t>cynics.htm</a:t>
            </a:r>
            <a:endParaRPr lang="en-US" b="1" dirty="0" smtClean="0">
              <a:solidFill>
                <a:schemeClr val="tx2"/>
              </a:solidFill>
              <a:effectLst>
                <a:outerShdw blurRad="38100" dist="38100" dir="2700000" algn="tl">
                  <a:srgbClr val="000000"/>
                </a:outerShdw>
              </a:effectLst>
              <a:latin typeface="Arial"/>
              <a:cs typeface="Arial"/>
            </a:endParaRPr>
          </a:p>
        </p:txBody>
      </p:sp>
      <p:sp>
        <p:nvSpPr>
          <p:cNvPr id="132101"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800px-Gerome_-_Diog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itle 1"/>
          <p:cNvSpPr>
            <a:spLocks noGrp="1"/>
          </p:cNvSpPr>
          <p:nvPr>
            <p:ph type="title"/>
          </p:nvPr>
        </p:nvSpPr>
        <p:spPr>
          <a:xfrm>
            <a:off x="0" y="0"/>
            <a:ext cx="9144000" cy="762000"/>
          </a:xfrm>
          <a:solidFill>
            <a:srgbClr val="000000"/>
          </a:solidFill>
        </p:spPr>
        <p:txBody>
          <a:bodyPr/>
          <a:lstStyle/>
          <a:p>
            <a:r>
              <a:rPr lang="en-US" sz="4000">
                <a:effectLst/>
                <a:latin typeface="Aril" charset="0"/>
                <a:ea typeface="ＭＳ Ｐゴシック" charset="0"/>
                <a:cs typeface="Aril" charset="0"/>
              </a:rPr>
              <a:t>Синикчүүд: Синопийн Диогенес</a:t>
            </a:r>
          </a:p>
        </p:txBody>
      </p:sp>
      <p:sp>
        <p:nvSpPr>
          <p:cNvPr id="13414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Diogenes_looking_for_a_man_-_attributed_to_JHW_Tischbe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313"/>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itle 1"/>
          <p:cNvSpPr>
            <a:spLocks noGrp="1"/>
          </p:cNvSpPr>
          <p:nvPr>
            <p:ph type="title"/>
          </p:nvPr>
        </p:nvSpPr>
        <p:spPr>
          <a:xfrm>
            <a:off x="0" y="0"/>
            <a:ext cx="9144000" cy="762000"/>
          </a:xfrm>
          <a:solidFill>
            <a:srgbClr val="000000"/>
          </a:solidFill>
        </p:spPr>
        <p:txBody>
          <a:bodyPr/>
          <a:lstStyle/>
          <a:p>
            <a:r>
              <a:rPr lang="en-US" sz="4000">
                <a:effectLst/>
                <a:latin typeface="Aril" charset="0"/>
                <a:ea typeface="ＭＳ Ｐゴシック" charset="0"/>
                <a:cs typeface="Aril" charset="0"/>
              </a:rPr>
              <a:t>Синикчүүд: Синопийн Диогенес</a:t>
            </a:r>
          </a:p>
        </p:txBody>
      </p:sp>
      <p:sp>
        <p:nvSpPr>
          <p:cNvPr id="136195" name="Text Box 8"/>
          <p:cNvSpPr txBox="1">
            <a:spLocks noChangeArrowheads="1"/>
          </p:cNvSpPr>
          <p:nvPr/>
        </p:nvSpPr>
        <p:spPr bwMode="auto">
          <a:xfrm>
            <a:off x="8397875" y="115888"/>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descr="alexander_diogenes.gif"/>
          <p:cNvPicPr>
            <a:picLocks noChangeAspect="1"/>
          </p:cNvPicPr>
          <p:nvPr/>
        </p:nvPicPr>
        <p:blipFill>
          <a:blip r:embed="rId3">
            <a:extLst>
              <a:ext uri="{28A0092B-C50C-407E-A947-70E740481C1C}">
                <a14:useLocalDpi xmlns:a14="http://schemas.microsoft.com/office/drawing/2010/main" val="0"/>
              </a:ext>
            </a:extLst>
          </a:blip>
          <a:srcRect b="2126"/>
          <a:stretch>
            <a:fillRect/>
          </a:stretch>
        </p:blipFill>
        <p:spPr bwMode="auto">
          <a:xfrm>
            <a:off x="0" y="-157163"/>
            <a:ext cx="9144000"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113" y="-228600"/>
            <a:ext cx="9169400" cy="914400"/>
          </a:xfrm>
          <a:solidFill>
            <a:srgbClr val="000000"/>
          </a:solidFill>
        </p:spPr>
        <p:txBody>
          <a:bodyPr/>
          <a:lstStyle/>
          <a:p>
            <a:pPr>
              <a:defRPr/>
            </a:pPr>
            <a:r>
              <a:rPr lang="en-US" sz="3800" dirty="0" err="1">
                <a:effectLst/>
                <a:latin typeface="Aril" charset="0"/>
                <a:ea typeface="ＭＳ Ｐゴシック" charset="0"/>
              </a:rPr>
              <a:t>Синикчүүд</a:t>
            </a:r>
            <a:r>
              <a:rPr lang="en-US" sz="3800" dirty="0">
                <a:effectLst/>
                <a:latin typeface="Aril" charset="0"/>
                <a:ea typeface="ＭＳ Ｐゴシック" charset="0"/>
              </a:rPr>
              <a:t>: </a:t>
            </a:r>
            <a:r>
              <a:rPr lang="en-US" sz="3800" dirty="0" err="1">
                <a:effectLst/>
                <a:latin typeface="Aril" charset="0"/>
                <a:ea typeface="ＭＳ Ｐゴシック" charset="0"/>
              </a:rPr>
              <a:t>Синопийн</a:t>
            </a:r>
            <a:r>
              <a:rPr lang="en-US" sz="3800" dirty="0">
                <a:effectLst/>
                <a:latin typeface="Aril" charset="0"/>
                <a:ea typeface="ＭＳ Ｐゴシック" charset="0"/>
              </a:rPr>
              <a:t> </a:t>
            </a:r>
            <a:r>
              <a:rPr lang="en-US" sz="3800" dirty="0" err="1">
                <a:effectLst/>
                <a:latin typeface="Aril" charset="0"/>
                <a:ea typeface="ＭＳ Ｐゴシック" charset="0"/>
              </a:rPr>
              <a:t>Диогенес</a:t>
            </a:r>
            <a:endParaRPr lang="en-US" sz="3800" dirty="0">
              <a:effectLst>
                <a:outerShdw blurRad="38100" dist="38100" dir="2700000" algn="tl">
                  <a:srgbClr val="FFFFFF"/>
                </a:outerShdw>
              </a:effectLst>
              <a:latin typeface="Aril" charset="0"/>
              <a:ea typeface="ＭＳ Ｐゴシック" charset="0"/>
            </a:endParaRPr>
          </a:p>
        </p:txBody>
      </p:sp>
      <p:sp>
        <p:nvSpPr>
          <p:cNvPr id="13824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aristotle-cop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0" name="Picture 4" descr="aristo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45529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
        <p:nvSpPr>
          <p:cNvPr id="6" name="Title 1"/>
          <p:cNvSpPr txBox="1">
            <a:spLocks/>
          </p:cNvSpPr>
          <p:nvPr/>
        </p:nvSpPr>
        <p:spPr bwMode="auto">
          <a:xfrm>
            <a:off x="179388" y="1196975"/>
            <a:ext cx="4248150" cy="1944688"/>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2800" dirty="0" err="1" smtClean="0">
                <a:latin typeface="Aril" charset="0"/>
                <a:ea typeface="ＭＳ Ｐゴシック" charset="0"/>
              </a:rPr>
              <a:t>Бодит</a:t>
            </a:r>
            <a:r>
              <a:rPr lang="en-US" sz="2800" dirty="0" smtClean="0">
                <a:latin typeface="Aril" charset="0"/>
                <a:ea typeface="ＭＳ Ｐゴシック" charset="0"/>
              </a:rPr>
              <a:t> </a:t>
            </a:r>
            <a:r>
              <a:rPr lang="en-US" sz="2800" dirty="0" err="1" smtClean="0">
                <a:latin typeface="Aril" charset="0"/>
                <a:ea typeface="ＭＳ Ｐゴシック" charset="0"/>
              </a:rPr>
              <a:t>байдал</a:t>
            </a:r>
            <a:r>
              <a:rPr lang="en-US" sz="2800" dirty="0" smtClean="0">
                <a:latin typeface="Aril" charset="0"/>
                <a:ea typeface="ＭＳ Ｐゴシック" charset="0"/>
              </a:rPr>
              <a:t> </a:t>
            </a:r>
            <a:r>
              <a:rPr lang="en-US" sz="2800" dirty="0" err="1" smtClean="0">
                <a:latin typeface="Aril" charset="0"/>
                <a:ea typeface="ＭＳ Ｐゴシック" charset="0"/>
              </a:rPr>
              <a:t>бол</a:t>
            </a:r>
            <a:r>
              <a:rPr lang="en-US" sz="2800" dirty="0" smtClean="0">
                <a:latin typeface="Aril" charset="0"/>
                <a:ea typeface="ＭＳ Ｐゴシック" charset="0"/>
              </a:rPr>
              <a:t> </a:t>
            </a:r>
            <a:r>
              <a:rPr lang="en-US" sz="2800" dirty="0" err="1" smtClean="0">
                <a:latin typeface="Aril" charset="0"/>
                <a:ea typeface="ＭＳ Ｐゴシック" charset="0"/>
              </a:rPr>
              <a:t>материал</a:t>
            </a:r>
            <a:r>
              <a:rPr lang="en-US" sz="2800" dirty="0" smtClean="0">
                <a:latin typeface="Aril" charset="0"/>
                <a:ea typeface="ＭＳ Ｐゴシック" charset="0"/>
              </a:rPr>
              <a:t> </a:t>
            </a:r>
            <a:r>
              <a:rPr lang="en-US" sz="2800" dirty="0" err="1" smtClean="0">
                <a:latin typeface="Aril" charset="0"/>
                <a:ea typeface="ＭＳ Ｐゴシック" charset="0"/>
              </a:rPr>
              <a:t>ертөнц</a:t>
            </a:r>
            <a:r>
              <a:rPr lang="en-US" sz="2800" dirty="0" smtClean="0">
                <a:latin typeface="Aril" charset="0"/>
                <a:ea typeface="ＭＳ Ｐゴシック" charset="0"/>
              </a:rPr>
              <a:t> (</a:t>
            </a:r>
            <a:r>
              <a:rPr lang="en-US" sz="2800" dirty="0" err="1" smtClean="0">
                <a:latin typeface="Aril" charset="0"/>
                <a:ea typeface="ＭＳ Ｐゴシック" charset="0"/>
              </a:rPr>
              <a:t>чиний</a:t>
            </a:r>
            <a:r>
              <a:rPr lang="en-US" sz="2800" dirty="0" smtClean="0">
                <a:latin typeface="Aril" charset="0"/>
                <a:ea typeface="ＭＳ Ｐゴシック" charset="0"/>
              </a:rPr>
              <a:t> </a:t>
            </a:r>
            <a:r>
              <a:rPr lang="en-US" sz="2800" dirty="0" err="1" smtClean="0">
                <a:latin typeface="Aril" charset="0"/>
                <a:ea typeface="ＭＳ Ｐゴシック" charset="0"/>
              </a:rPr>
              <a:t>харж</a:t>
            </a:r>
            <a:r>
              <a:rPr lang="en-US" sz="2800" dirty="0" smtClean="0">
                <a:latin typeface="Aril" charset="0"/>
                <a:ea typeface="ＭＳ Ｐゴシック" charset="0"/>
              </a:rPr>
              <a:t>, </a:t>
            </a:r>
            <a:r>
              <a:rPr lang="en-US" sz="2800" dirty="0" err="1" smtClean="0">
                <a:latin typeface="Aril" charset="0"/>
                <a:ea typeface="ＭＳ Ｐゴシック" charset="0"/>
              </a:rPr>
              <a:t>хүрэлцэж</a:t>
            </a:r>
            <a:r>
              <a:rPr lang="en-US" sz="2800" dirty="0" smtClean="0">
                <a:latin typeface="Aril" charset="0"/>
                <a:ea typeface="ＭＳ Ｐゴシック" charset="0"/>
              </a:rPr>
              <a:t> </a:t>
            </a:r>
            <a:r>
              <a:rPr lang="en-US" sz="2800" dirty="0" err="1" smtClean="0">
                <a:latin typeface="Aril" charset="0"/>
                <a:ea typeface="ＭＳ Ｐゴシック" charset="0"/>
              </a:rPr>
              <a:t>болох</a:t>
            </a:r>
            <a:r>
              <a:rPr lang="en-US" sz="2800" dirty="0" smtClean="0">
                <a:latin typeface="Aril" charset="0"/>
                <a:ea typeface="ＭＳ Ｐゴシック" charset="0"/>
              </a:rPr>
              <a:t> </a:t>
            </a:r>
            <a:r>
              <a:rPr lang="en-US" sz="2800" dirty="0" err="1" smtClean="0">
                <a:latin typeface="Aril" charset="0"/>
                <a:ea typeface="ＭＳ Ｐゴシック" charset="0"/>
              </a:rPr>
              <a:t>зүйлс</a:t>
            </a:r>
            <a:r>
              <a:rPr lang="en-US" sz="2800" dirty="0" smtClean="0">
                <a:latin typeface="Aril" charset="0"/>
                <a:ea typeface="ＭＳ Ｐゴシック" charset="0"/>
              </a:rPr>
              <a:t>)</a:t>
            </a:r>
            <a:endParaRPr lang="en-US" sz="2800" dirty="0">
              <a:latin typeface="Aril" charset="0"/>
              <a:ea typeface="ＭＳ Ｐゴシック" charset="0"/>
            </a:endParaRPr>
          </a:p>
        </p:txBody>
      </p:sp>
      <p:sp>
        <p:nvSpPr>
          <p:cNvPr id="2" name="Title 1"/>
          <p:cNvSpPr>
            <a:spLocks noGrp="1"/>
          </p:cNvSpPr>
          <p:nvPr>
            <p:ph type="title"/>
          </p:nvPr>
        </p:nvSpPr>
        <p:spPr>
          <a:xfrm>
            <a:off x="179388" y="115888"/>
            <a:ext cx="4559300" cy="1041400"/>
          </a:xfrm>
          <a:solidFill>
            <a:srgbClr val="000000"/>
          </a:solidFill>
        </p:spPr>
        <p:txBody>
          <a:bodyPr/>
          <a:lstStyle/>
          <a:p>
            <a:pPr>
              <a:defRPr/>
            </a:pPr>
            <a:r>
              <a:rPr lang="en-US" sz="3600" dirty="0" err="1" smtClean="0">
                <a:latin typeface="Aril" charset="0"/>
                <a:ea typeface="ＭＳ Ｐゴシック" charset="0"/>
              </a:rPr>
              <a:t>Аристотелианизм</a:t>
            </a:r>
            <a:endParaRPr lang="en-US" sz="3600" dirty="0">
              <a:latin typeface="Aril" charset="0"/>
              <a:ea typeface="ＭＳ Ｐゴシック" charset="0"/>
            </a:endParaRPr>
          </a:p>
        </p:txBody>
      </p:sp>
      <p:sp>
        <p:nvSpPr>
          <p:cNvPr id="140294" name="TextBox 2"/>
          <p:cNvSpPr txBox="1">
            <a:spLocks noChangeArrowheads="1"/>
          </p:cNvSpPr>
          <p:nvPr/>
        </p:nvSpPr>
        <p:spPr bwMode="auto">
          <a:xfrm>
            <a:off x="5076825" y="476250"/>
            <a:ext cx="3240088" cy="369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latin typeface="Arial" charset="0"/>
                <a:cs typeface="Arial" charset="0"/>
              </a:rPr>
              <a:t>Аристотель (МЭӨ 384 - 322)</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43200" y="2895600"/>
            <a:ext cx="6858000" cy="1066800"/>
          </a:xfrm>
        </p:spPr>
        <p:txBody>
          <a:bodyPr/>
          <a:lstStyle/>
          <a:p>
            <a:pPr>
              <a:defRPr/>
            </a:pPr>
            <a:r>
              <a:rPr lang="x-none" sz="3600" dirty="0" smtClean="0">
                <a:latin typeface="Aril" charset="0"/>
                <a:ea typeface="ＭＳ Ｐゴシック" charset="0"/>
              </a:rPr>
              <a:t>Аристотелийн 4-н элемент</a:t>
            </a:r>
            <a:endParaRPr lang="en-US" sz="3600" dirty="0">
              <a:latin typeface="Aril" charset="0"/>
              <a:ea typeface="ＭＳ Ｐゴシック" charset="0"/>
            </a:endParaRPr>
          </a:p>
        </p:txBody>
      </p:sp>
      <p:sp>
        <p:nvSpPr>
          <p:cNvPr id="5" name="Title 1"/>
          <p:cNvSpPr txBox="1">
            <a:spLocks/>
          </p:cNvSpPr>
          <p:nvPr/>
        </p:nvSpPr>
        <p:spPr bwMode="auto">
          <a:xfrm rot="16200000">
            <a:off x="5105400" y="2895600"/>
            <a:ext cx="6858000" cy="1066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800" b="1" dirty="0" err="1" smtClean="0">
                <a:solidFill>
                  <a:schemeClr val="tx2"/>
                </a:solidFill>
                <a:effectLst>
                  <a:outerShdw blurRad="38100" dist="38100" dir="2700000" algn="tl">
                    <a:srgbClr val="000000"/>
                  </a:outerShdw>
                </a:effectLst>
                <a:latin typeface="Aril" charset="0"/>
                <a:cs typeface="Aril" charset="0"/>
              </a:rPr>
              <a:t>Бодит</a:t>
            </a:r>
            <a:r>
              <a:rPr lang="en-US" sz="2800" b="1" dirty="0" smtClean="0">
                <a:solidFill>
                  <a:schemeClr val="tx2"/>
                </a:solidFill>
                <a:effectLst>
                  <a:outerShdw blurRad="38100" dist="38100" dir="2700000" algn="tl">
                    <a:srgbClr val="000000"/>
                  </a:outerShdw>
                </a:effectLst>
                <a:latin typeface="Aril" charset="0"/>
                <a:cs typeface="Aril" charset="0"/>
              </a:rPr>
              <a:t> </a:t>
            </a:r>
            <a:r>
              <a:rPr lang="en-US" sz="2800" b="1" dirty="0" err="1" smtClean="0">
                <a:solidFill>
                  <a:schemeClr val="tx2"/>
                </a:solidFill>
                <a:effectLst>
                  <a:outerShdw blurRad="38100" dist="38100" dir="2700000" algn="tl">
                    <a:srgbClr val="000000"/>
                  </a:outerShdw>
                </a:effectLst>
                <a:latin typeface="Aril" charset="0"/>
                <a:cs typeface="Aril" charset="0"/>
              </a:rPr>
              <a:t>байдал</a:t>
            </a:r>
            <a:r>
              <a:rPr lang="en-US" sz="2800" b="1" dirty="0" smtClean="0">
                <a:solidFill>
                  <a:schemeClr val="tx2"/>
                </a:solidFill>
                <a:effectLst>
                  <a:outerShdw blurRad="38100" dist="38100" dir="2700000" algn="tl">
                    <a:srgbClr val="000000"/>
                  </a:outerShdw>
                </a:effectLst>
                <a:latin typeface="Aril" charset="0"/>
                <a:cs typeface="Aril" charset="0"/>
              </a:rPr>
              <a:t> = </a:t>
            </a:r>
            <a:r>
              <a:rPr lang="en-US" sz="2800" b="1" dirty="0" err="1" smtClean="0">
                <a:solidFill>
                  <a:schemeClr val="tx2"/>
                </a:solidFill>
                <a:effectLst>
                  <a:outerShdw blurRad="38100" dist="38100" dir="2700000" algn="tl">
                    <a:srgbClr val="000000"/>
                  </a:outerShdw>
                </a:effectLst>
                <a:latin typeface="Aril" charset="0"/>
                <a:cs typeface="Aril" charset="0"/>
              </a:rPr>
              <a:t>Материал</a:t>
            </a:r>
            <a:r>
              <a:rPr lang="en-US" sz="2800" b="1" dirty="0" smtClean="0">
                <a:solidFill>
                  <a:schemeClr val="tx2"/>
                </a:solidFill>
                <a:effectLst>
                  <a:outerShdw blurRad="38100" dist="38100" dir="2700000" algn="tl">
                    <a:srgbClr val="000000"/>
                  </a:outerShdw>
                </a:effectLst>
                <a:latin typeface="Aril" charset="0"/>
                <a:cs typeface="Aril" charset="0"/>
              </a:rPr>
              <a:t> </a:t>
            </a:r>
            <a:r>
              <a:rPr lang="en-US" sz="2800" b="1" dirty="0" err="1" smtClean="0">
                <a:solidFill>
                  <a:schemeClr val="tx2"/>
                </a:solidFill>
                <a:effectLst>
                  <a:outerShdw blurRad="38100" dist="38100" dir="2700000" algn="tl">
                    <a:srgbClr val="000000"/>
                  </a:outerShdw>
                </a:effectLst>
                <a:latin typeface="Aril" charset="0"/>
                <a:cs typeface="Aril" charset="0"/>
              </a:rPr>
              <a:t>ертөнц</a:t>
            </a:r>
            <a:endParaRPr lang="en-US" sz="2800" b="1" dirty="0" smtClean="0">
              <a:solidFill>
                <a:schemeClr val="tx2"/>
              </a:solidFill>
              <a:effectLst>
                <a:outerShdw blurRad="38100" dist="38100" dir="2700000" algn="tl">
                  <a:srgbClr val="000000"/>
                </a:outerShdw>
              </a:effectLst>
              <a:latin typeface="Aril" charset="0"/>
              <a:cs typeface="Aril" charset="0"/>
            </a:endParaRPr>
          </a:p>
        </p:txBody>
      </p:sp>
      <p:pic>
        <p:nvPicPr>
          <p:cNvPr id="141315" name="Picture 2" descr="Aristot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0"/>
            <a:ext cx="673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descr="Acropolis"/>
          <p:cNvPicPr>
            <a:picLocks noChangeAspect="1" noChangeArrowheads="1"/>
          </p:cNvPicPr>
          <p:nvPr/>
        </p:nvPicPr>
        <p:blipFill>
          <a:blip r:embed="rId3">
            <a:extLst>
              <a:ext uri="{28A0092B-C50C-407E-A947-70E740481C1C}">
                <a14:useLocalDpi xmlns:a14="http://schemas.microsoft.com/office/drawing/2010/main" val="0"/>
              </a:ext>
            </a:extLst>
          </a:blip>
          <a:srcRect l="56084" t="45001" b="26666"/>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en-US" sz="4000" dirty="0" err="1" smtClean="0">
                <a:latin typeface="Aril" charset="0"/>
                <a:ea typeface="ＭＳ Ｐゴシック" charset="0"/>
              </a:rPr>
              <a:t>Парфенон</a:t>
            </a:r>
            <a:r>
              <a:rPr lang="en-US" sz="4000" dirty="0" smtClean="0">
                <a:latin typeface="Aril" charset="0"/>
                <a:ea typeface="ＭＳ Ｐゴシック" charset="0"/>
              </a:rPr>
              <a:t> </a:t>
            </a:r>
            <a:r>
              <a:rPr lang="en-US" sz="4000" dirty="0" err="1" smtClean="0">
                <a:latin typeface="Aril" charset="0"/>
                <a:ea typeface="ＭＳ Ｐゴシック" charset="0"/>
              </a:rPr>
              <a:t>дахь</a:t>
            </a:r>
            <a:r>
              <a:rPr lang="en-US" sz="4000" dirty="0" smtClean="0">
                <a:latin typeface="Aril" charset="0"/>
                <a:ea typeface="ＭＳ Ｐゴシック" charset="0"/>
              </a:rPr>
              <a:t> </a:t>
            </a:r>
            <a:r>
              <a:rPr lang="en-US" sz="4000" dirty="0" err="1" smtClean="0">
                <a:latin typeface="Aril" charset="0"/>
                <a:ea typeface="ＭＳ Ｐゴシック" charset="0"/>
              </a:rPr>
              <a:t>Эпикурчууд</a:t>
            </a:r>
            <a:r>
              <a:rPr lang="en-US" sz="4000" dirty="0" smtClean="0">
                <a:latin typeface="Aril" charset="0"/>
                <a:ea typeface="ＭＳ Ｐゴシック" charset="0"/>
              </a:rPr>
              <a:t> </a:t>
            </a:r>
            <a:r>
              <a:rPr lang="en-US" sz="4000" dirty="0" err="1" smtClean="0">
                <a:latin typeface="Aril" charset="0"/>
                <a:ea typeface="ＭＳ Ｐゴシック" charset="0"/>
              </a:rPr>
              <a:t>ба</a:t>
            </a:r>
            <a:r>
              <a:rPr lang="en-US" sz="4000" dirty="0" smtClean="0">
                <a:latin typeface="Aril" charset="0"/>
                <a:ea typeface="ＭＳ Ｐゴシック" charset="0"/>
              </a:rPr>
              <a:t> </a:t>
            </a:r>
            <a:r>
              <a:rPr lang="en-US" sz="4000" dirty="0" err="1" smtClean="0">
                <a:latin typeface="Aril" charset="0"/>
                <a:ea typeface="ＭＳ Ｐゴシック" charset="0"/>
              </a:rPr>
              <a:t>Стоикчүүд</a:t>
            </a:r>
            <a:endParaRPr lang="en-US" sz="4000" dirty="0">
              <a:latin typeface="Aril" charset="0"/>
              <a:ea typeface="ＭＳ Ｐゴシック" charset="0"/>
            </a:endParaRPr>
          </a:p>
        </p:txBody>
      </p:sp>
      <p:pic>
        <p:nvPicPr>
          <p:cNvPr id="142339" name="Picture 4" descr="Acropolis"/>
          <p:cNvPicPr>
            <a:picLocks noChangeAspect="1" noChangeArrowheads="1"/>
          </p:cNvPicPr>
          <p:nvPr/>
        </p:nvPicPr>
        <p:blipFill>
          <a:blip r:embed="rId3">
            <a:extLst>
              <a:ext uri="{28A0092B-C50C-407E-A947-70E740481C1C}">
                <a14:useLocalDpi xmlns:a14="http://schemas.microsoft.com/office/drawing/2010/main" val="0"/>
              </a:ext>
            </a:extLst>
          </a:blip>
          <a:srcRect r="3226" b="60001"/>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142341" name="Picture 9" descr="Epic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TextBox 1"/>
          <p:cNvSpPr txBox="1">
            <a:spLocks noChangeArrowheads="1"/>
          </p:cNvSpPr>
          <p:nvPr/>
        </p:nvSpPr>
        <p:spPr bwMode="auto">
          <a:xfrm>
            <a:off x="0" y="4649788"/>
            <a:ext cx="9144000" cy="2308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4800" b="1">
                <a:solidFill>
                  <a:srgbClr val="000000"/>
                </a:solidFill>
                <a:latin typeface="Arial" charset="0"/>
                <a:cs typeface="Arial" charset="0"/>
              </a:rPr>
              <a:t>Епикур</a:t>
            </a:r>
          </a:p>
          <a:p>
            <a:r>
              <a:rPr lang="en-US" b="1">
                <a:solidFill>
                  <a:srgbClr val="000000"/>
                </a:solidFill>
                <a:latin typeface="Arial" charset="0"/>
                <a:cs typeface="Arial" charset="0"/>
              </a:rPr>
              <a:t>Ямар ч Хелленистик гүн ухаантанд байгаагүй олон тооны итгэмжит дагалдагчидтай байсан бөгөөд Христэч бүлтэй адил маш дотно харилцаатай бүлэглэл байгуулсан. </a:t>
            </a:r>
            <a:br>
              <a:rPr lang="en-US" b="1">
                <a:solidFill>
                  <a:srgbClr val="000000"/>
                </a:solidFill>
                <a:latin typeface="Arial" charset="0"/>
                <a:cs typeface="Arial" charset="0"/>
              </a:rPr>
            </a:br>
            <a:r>
              <a:rPr lang="en-US" b="1">
                <a:solidFill>
                  <a:srgbClr val="000000"/>
                </a:solidFill>
                <a:latin typeface="Arial" charset="0"/>
                <a:cs typeface="Arial" charset="0"/>
              </a:rPr>
              <a:t>                                                                   </a:t>
            </a:r>
            <a:r>
              <a:rPr lang="en-US" b="1" i="1">
                <a:solidFill>
                  <a:srgbClr val="000000"/>
                </a:solidFill>
                <a:latin typeface="Arial" charset="0"/>
                <a:cs typeface="Arial" charset="0"/>
              </a:rPr>
              <a:t>(Барроко Музей, Ром</a:t>
            </a:r>
            <a:r>
              <a:rPr lang="en-US" b="1">
                <a:solidFill>
                  <a:srgbClr val="000000"/>
                </a:solidFill>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3175" y="228600"/>
            <a:ext cx="9147175" cy="1143000"/>
          </a:xfrm>
        </p:spPr>
        <p:txBody>
          <a:bodyPr/>
          <a:lstStyle/>
          <a:p>
            <a:pPr eaLnBrk="1" hangingPunct="1">
              <a:defRPr/>
            </a:pPr>
            <a:r>
              <a:rPr lang="en-US" dirty="0" err="1" smtClean="0">
                <a:latin typeface="Aril" charset="0"/>
                <a:ea typeface="ＭＳ Ｐゴシック" charset="0"/>
              </a:rPr>
              <a:t>Парфенон</a:t>
            </a:r>
            <a:r>
              <a:rPr lang="en-US" dirty="0" smtClean="0">
                <a:latin typeface="Aril" charset="0"/>
                <a:ea typeface="ＭＳ Ｐゴシック" charset="0"/>
              </a:rPr>
              <a:t>: </a:t>
            </a:r>
            <a:r>
              <a:rPr lang="en-US" dirty="0" err="1" smtClean="0">
                <a:latin typeface="Aril" charset="0"/>
                <a:ea typeface="ＭＳ Ｐゴシック" charset="0"/>
              </a:rPr>
              <a:t>Мэтгэлцээний</a:t>
            </a:r>
            <a:r>
              <a:rPr lang="en-US" dirty="0" smtClean="0">
                <a:latin typeface="Aril" charset="0"/>
                <a:ea typeface="ＭＳ Ｐゴシック" charset="0"/>
              </a:rPr>
              <a:t> </a:t>
            </a:r>
            <a:r>
              <a:rPr lang="en-US" dirty="0" err="1" smtClean="0">
                <a:latin typeface="Aril" charset="0"/>
                <a:ea typeface="ＭＳ Ｐゴシック" charset="0"/>
              </a:rPr>
              <a:t>газар</a:t>
            </a:r>
            <a:endParaRPr lang="en-US" dirty="0">
              <a:latin typeface="Aril" charset="0"/>
              <a:ea typeface="ＭＳ Ｐゴシック" charset="0"/>
            </a:endParaRPr>
          </a:p>
        </p:txBody>
      </p:sp>
      <p:pic>
        <p:nvPicPr>
          <p:cNvPr id="144386" name="Picture 6" descr="Parthenon"/>
          <p:cNvPicPr>
            <a:picLocks noChangeAspect="1" noChangeArrowheads="1"/>
          </p:cNvPicPr>
          <p:nvPr/>
        </p:nvPicPr>
        <p:blipFill>
          <a:blip r:embed="rId3">
            <a:extLst>
              <a:ext uri="{28A0092B-C50C-407E-A947-70E740481C1C}">
                <a14:useLocalDpi xmlns:a14="http://schemas.microsoft.com/office/drawing/2010/main" val="0"/>
              </a:ext>
            </a:extLst>
          </a:blip>
          <a:srcRect b="40648"/>
          <a:stretch>
            <a:fillRect/>
          </a:stretch>
        </p:blipFill>
        <p:spPr bwMode="auto">
          <a:xfrm>
            <a:off x="1588" y="1628775"/>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5" descr="Parthenon"/>
          <p:cNvPicPr>
            <a:picLocks noChangeAspect="1" noChangeArrowheads="1"/>
          </p:cNvPicPr>
          <p:nvPr/>
        </p:nvPicPr>
        <p:blipFill>
          <a:blip r:embed="rId3">
            <a:extLst>
              <a:ext uri="{28A0092B-C50C-407E-A947-70E740481C1C}">
                <a14:useLocalDpi xmlns:a14="http://schemas.microsoft.com/office/drawing/2010/main" val="0"/>
              </a:ext>
            </a:extLst>
          </a:blip>
          <a:srcRect t="68715" r="54263"/>
          <a:stretch>
            <a:fillRect/>
          </a:stretch>
        </p:blipFill>
        <p:spPr bwMode="auto">
          <a:xfrm rot="-554134">
            <a:off x="9413875" y="2713038"/>
            <a:ext cx="5715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7" name="Picture 6" descr="chubby-kid-at-mcdonal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3429000"/>
            <a:ext cx="42846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picureani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2225"/>
            <a:ext cx="38576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925" y="76200"/>
            <a:ext cx="4321175" cy="838200"/>
          </a:xfrm>
        </p:spPr>
        <p:txBody>
          <a:bodyPr/>
          <a:lstStyle/>
          <a:p>
            <a:pPr algn="l">
              <a:defRPr/>
            </a:pPr>
            <a:r>
              <a:rPr lang="en-US" dirty="0" err="1" smtClean="0">
                <a:latin typeface="Aril" charset="0"/>
                <a:ea typeface="ＭＳ Ｐゴシック" charset="0"/>
              </a:rPr>
              <a:t>Эпикурианизм</a:t>
            </a:r>
            <a:endParaRPr lang="en-US" dirty="0">
              <a:latin typeface="Aril" charset="0"/>
              <a:ea typeface="ＭＳ Ｐゴシック" charset="0"/>
            </a:endParaRPr>
          </a:p>
        </p:txBody>
      </p:sp>
      <p:sp>
        <p:nvSpPr>
          <p:cNvPr id="14643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146438" name="Picture 7" descr="Epicuru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00175"/>
            <a:ext cx="32369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87824" y="3861048"/>
            <a:ext cx="1944216" cy="2554545"/>
          </a:xfrm>
          <a:prstGeom prst="rect">
            <a:avLst/>
          </a:prstGeom>
          <a:solidFill>
            <a:schemeClr val="tx1"/>
          </a:solidFill>
        </p:spPr>
        <p:txBody>
          <a:bodyPr>
            <a:spAutoFit/>
          </a:bodyPr>
          <a:lstStyle/>
          <a:p>
            <a:pPr>
              <a:defRPr/>
            </a:pPr>
            <a:r>
              <a:rPr lang="en-US" sz="4000" b="1" dirty="0" err="1">
                <a:ln w="10541" cmpd="sng">
                  <a:solidFill>
                    <a:schemeClr val="accent1">
                      <a:shade val="88000"/>
                      <a:satMod val="110000"/>
                    </a:schemeClr>
                  </a:solidFill>
                  <a:prstDash val="solid"/>
                </a:ln>
                <a:solidFill>
                  <a:srgbClr val="FF0000"/>
                </a:solidFill>
                <a:latin typeface="Arial"/>
                <a:cs typeface="Arial"/>
              </a:rPr>
              <a:t>Уу</a:t>
            </a:r>
            <a:r>
              <a:rPr lang="en-US" sz="4000" b="1" dirty="0">
                <a:ln w="10541" cmpd="sng">
                  <a:solidFill>
                    <a:schemeClr val="accent1">
                      <a:shade val="88000"/>
                      <a:satMod val="110000"/>
                    </a:schemeClr>
                  </a:solidFill>
                  <a:prstDash val="solid"/>
                </a:ln>
                <a:solidFill>
                  <a:srgbClr val="FF0000"/>
                </a:solidFill>
                <a:latin typeface="Arial"/>
                <a:cs typeface="Arial"/>
              </a:rPr>
              <a:t>,</a:t>
            </a:r>
          </a:p>
          <a:p>
            <a:pPr>
              <a:defRPr/>
            </a:pPr>
            <a:r>
              <a:rPr lang="en-US" sz="4000" b="1" dirty="0" err="1">
                <a:ln w="10541" cmpd="sng">
                  <a:solidFill>
                    <a:schemeClr val="accent1">
                      <a:shade val="88000"/>
                      <a:satMod val="110000"/>
                    </a:schemeClr>
                  </a:solidFill>
                  <a:prstDash val="solid"/>
                </a:ln>
                <a:solidFill>
                  <a:srgbClr val="FF0000"/>
                </a:solidFill>
                <a:latin typeface="Arial"/>
                <a:cs typeface="Arial"/>
              </a:rPr>
              <a:t>Ид</a:t>
            </a:r>
            <a:endParaRPr lang="en-US" sz="4000" b="1" dirty="0">
              <a:ln w="10541" cmpd="sng">
                <a:solidFill>
                  <a:schemeClr val="accent1">
                    <a:shade val="88000"/>
                    <a:satMod val="110000"/>
                  </a:schemeClr>
                </a:solidFill>
                <a:prstDash val="solid"/>
              </a:ln>
              <a:solidFill>
                <a:srgbClr val="FF0000"/>
              </a:solidFill>
              <a:latin typeface="Arial"/>
              <a:cs typeface="Arial"/>
            </a:endParaRPr>
          </a:p>
          <a:p>
            <a:pPr>
              <a:defRPr/>
            </a:pPr>
            <a:r>
              <a:rPr lang="en-US" sz="4000" b="1" dirty="0" err="1">
                <a:ln w="10541" cmpd="sng">
                  <a:solidFill>
                    <a:schemeClr val="accent1">
                      <a:shade val="88000"/>
                      <a:satMod val="110000"/>
                    </a:schemeClr>
                  </a:solidFill>
                  <a:prstDash val="solid"/>
                </a:ln>
                <a:solidFill>
                  <a:srgbClr val="FF0000"/>
                </a:solidFill>
                <a:latin typeface="Arial"/>
                <a:cs typeface="Arial"/>
              </a:rPr>
              <a:t>бас</a:t>
            </a:r>
            <a:r>
              <a:rPr lang="en-US" sz="4000" b="1" dirty="0">
                <a:ln w="10541" cmpd="sng">
                  <a:solidFill>
                    <a:schemeClr val="accent1">
                      <a:shade val="88000"/>
                      <a:satMod val="110000"/>
                    </a:schemeClr>
                  </a:solidFill>
                  <a:prstDash val="solid"/>
                </a:ln>
                <a:solidFill>
                  <a:srgbClr val="FF0000"/>
                </a:solidFill>
                <a:latin typeface="Arial"/>
                <a:cs typeface="Arial"/>
              </a:rPr>
              <a:t> </a:t>
            </a:r>
          </a:p>
          <a:p>
            <a:pPr>
              <a:defRPr/>
            </a:pPr>
            <a:r>
              <a:rPr lang="en-US" sz="4000" b="1" dirty="0" err="1">
                <a:ln w="10541" cmpd="sng">
                  <a:solidFill>
                    <a:schemeClr val="accent1">
                      <a:shade val="88000"/>
                      <a:satMod val="110000"/>
                    </a:schemeClr>
                  </a:solidFill>
                  <a:prstDash val="solid"/>
                </a:ln>
                <a:solidFill>
                  <a:srgbClr val="FF0000"/>
                </a:solidFill>
                <a:latin typeface="Arial"/>
                <a:cs typeface="Arial"/>
              </a:rPr>
              <a:t>Гэрлэ</a:t>
            </a:r>
            <a:endParaRPr lang="en-US" sz="4000" b="1" dirty="0">
              <a:ln w="10541" cmpd="sng">
                <a:solidFill>
                  <a:schemeClr val="accent1">
                    <a:shade val="88000"/>
                    <a:satMod val="110000"/>
                  </a:schemeClr>
                </a:solidFill>
                <a:prstDash val="solid"/>
              </a:ln>
              <a:solidFill>
                <a:srgbClr val="FF0000"/>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148482"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148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075" y="188913"/>
            <a:ext cx="279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6513" y="5661025"/>
            <a:ext cx="4321176" cy="119697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600" dirty="0" err="1" smtClean="0">
                <a:latin typeface="Aril" charset="0"/>
                <a:ea typeface="ＭＳ Ｐゴシック" charset="0"/>
              </a:rPr>
              <a:t>Ситиумын</a:t>
            </a:r>
            <a:r>
              <a:rPr lang="en-US" sz="3600" dirty="0" smtClean="0">
                <a:latin typeface="Aril" charset="0"/>
                <a:ea typeface="ＭＳ Ｐゴシック" charset="0"/>
              </a:rPr>
              <a:t> </a:t>
            </a:r>
            <a:r>
              <a:rPr lang="en-US" sz="3600" dirty="0" err="1" smtClean="0">
                <a:latin typeface="Aril" charset="0"/>
                <a:ea typeface="ＭＳ Ｐゴシック" charset="0"/>
              </a:rPr>
              <a:t>Зено</a:t>
            </a:r>
            <a:r>
              <a:rPr lang="en-US" sz="3600" dirty="0" smtClean="0">
                <a:latin typeface="Aril" charset="0"/>
                <a:ea typeface="ＭＳ Ｐゴシック" charset="0"/>
              </a:rPr>
              <a:t> (МЭӨ 336-264)</a:t>
            </a:r>
            <a:endParaRPr lang="en-US" sz="3600" dirty="0">
              <a:latin typeface="Aril" charset="0"/>
              <a:ea typeface="ＭＳ Ｐゴシック" charset="0"/>
            </a:endParaRPr>
          </a:p>
        </p:txBody>
      </p:sp>
      <p:sp>
        <p:nvSpPr>
          <p:cNvPr id="2" name="Title 1"/>
          <p:cNvSpPr>
            <a:spLocks noGrp="1"/>
          </p:cNvSpPr>
          <p:nvPr>
            <p:ph type="title"/>
          </p:nvPr>
        </p:nvSpPr>
        <p:spPr>
          <a:xfrm>
            <a:off x="2627313" y="188913"/>
            <a:ext cx="4537075" cy="838200"/>
          </a:xfrm>
        </p:spPr>
        <p:txBody>
          <a:bodyPr/>
          <a:lstStyle/>
          <a:p>
            <a:pPr>
              <a:defRPr/>
            </a:pPr>
            <a:r>
              <a:rPr lang="en-US" sz="6600" dirty="0" err="1" smtClean="0">
                <a:effectLst>
                  <a:glow rad="304800">
                    <a:srgbClr val="000000">
                      <a:alpha val="92000"/>
                    </a:srgbClr>
                  </a:glow>
                  <a:outerShdw blurRad="38100" dist="38100" dir="2700000" algn="tl">
                    <a:srgbClr val="000000"/>
                  </a:outerShdw>
                </a:effectLst>
                <a:latin typeface="Aril" charset="0"/>
                <a:ea typeface="ＭＳ Ｐゴシック" charset="0"/>
              </a:rPr>
              <a:t>Стоикизм</a:t>
            </a:r>
            <a:endParaRPr lang="en-US" sz="6600" dirty="0">
              <a:effectLst>
                <a:glow rad="304800">
                  <a:srgbClr val="000000">
                    <a:alpha val="92000"/>
                  </a:srgbClr>
                </a:glow>
                <a:outerShdw blurRad="38100" dist="38100" dir="2700000" algn="tl">
                  <a:srgbClr val="000000"/>
                </a:outerShdw>
              </a:effectLst>
              <a:latin typeface="Aril" charset="0"/>
              <a:ea typeface="ＭＳ Ｐゴシック" charset="0"/>
            </a:endParaRPr>
          </a:p>
        </p:txBody>
      </p:sp>
      <p:sp>
        <p:nvSpPr>
          <p:cNvPr id="148486" name="Title 1"/>
          <p:cNvSpPr txBox="1">
            <a:spLocks/>
          </p:cNvSpPr>
          <p:nvPr/>
        </p:nvSpPr>
        <p:spPr bwMode="auto">
          <a:xfrm>
            <a:off x="4284663" y="1271588"/>
            <a:ext cx="467995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buFont typeface="Arial" charset="0"/>
              <a:buChar char="•"/>
            </a:pPr>
            <a:r>
              <a:rPr lang="en-US" altLang="ja-JP" sz="3200" b="1">
                <a:latin typeface="Arial" charset="0"/>
                <a:cs typeface="Arial" charset="0"/>
              </a:rPr>
              <a:t>Эпикурианизмаас татгалзав</a:t>
            </a:r>
          </a:p>
          <a:p>
            <a:pPr>
              <a:buFont typeface="Arial" charset="0"/>
              <a:buChar char="•"/>
            </a:pPr>
            <a:endParaRPr lang="en-US" altLang="ja-JP" sz="3200" b="1">
              <a:latin typeface="Arial" charset="0"/>
              <a:cs typeface="Arial" charset="0"/>
            </a:endParaRPr>
          </a:p>
          <a:p>
            <a:pPr>
              <a:buFont typeface="Arial" charset="0"/>
              <a:buChar char="•"/>
            </a:pPr>
            <a:r>
              <a:rPr lang="en-US" altLang="ja-JP" sz="3200" b="1">
                <a:latin typeface="Arial" charset="0"/>
                <a:cs typeface="Arial" charset="0"/>
              </a:rPr>
              <a:t>”бодит байдал бол натурал шалтгаан"</a:t>
            </a:r>
          </a:p>
          <a:p>
            <a:pPr>
              <a:buFont typeface="Arial" charset="0"/>
              <a:buChar char="•"/>
            </a:pPr>
            <a:endParaRPr lang="en-US" altLang="ja-JP" sz="3200" b="1">
              <a:latin typeface="Arial" charset="0"/>
              <a:cs typeface="Arial" charset="0"/>
            </a:endParaRPr>
          </a:p>
          <a:p>
            <a:pPr>
              <a:buFont typeface="Arial" charset="0"/>
              <a:buChar char="•"/>
            </a:pPr>
            <a:r>
              <a:rPr lang="en-US" altLang="ja-JP" sz="3200" b="1">
                <a:latin typeface="Arial" charset="0"/>
                <a:cs typeface="Arial" charset="0"/>
              </a:rPr>
              <a:t>Шалтгаан &amp; үр нөлөө</a:t>
            </a:r>
          </a:p>
          <a:p>
            <a:pPr>
              <a:buFont typeface="Arial" charset="0"/>
              <a:buChar char="•"/>
            </a:pPr>
            <a:endParaRPr lang="en-US" altLang="ja-JP" sz="3200" b="1">
              <a:latin typeface="Arial" charset="0"/>
              <a:cs typeface="Arial" charset="0"/>
            </a:endParaRPr>
          </a:p>
          <a:p>
            <a:pPr>
              <a:buFont typeface="Arial" charset="0"/>
              <a:buChar char="•"/>
            </a:pPr>
            <a:r>
              <a:rPr lang="en-US" altLang="ja-JP" sz="3200" b="1">
                <a:latin typeface="Arial" charset="0"/>
                <a:cs typeface="Arial" charset="0"/>
              </a:rPr>
              <a:t>Материализмд хөтлөв</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2800" b="1">
                <a:solidFill>
                  <a:srgbClr val="FFFF00"/>
                </a:solidFill>
                <a:latin typeface="Arial" charset="0"/>
                <a:ea typeface="ＭＳ Ｐゴシック" charset="0"/>
                <a:cs typeface="Arial" charset="0"/>
              </a:rPr>
              <a:t>Паулын</a:t>
            </a:r>
            <a:r>
              <a:rPr lang="en-US" altLang="ja-JP" sz="2800" b="1">
                <a:solidFill>
                  <a:srgbClr val="FFFF00"/>
                </a:solidFill>
                <a:latin typeface="Arial" charset="0"/>
                <a:ea typeface="ＭＳ Ｐゴシック" charset="0"/>
                <a:cs typeface="Arial" charset="0"/>
              </a:rPr>
              <a:t> Эхний &amp; Хоёр дахь Илгээлтийн Аялал</a:t>
            </a:r>
            <a:endParaRPr lang="en-US" sz="2800" b="1">
              <a:solidFill>
                <a:srgbClr val="FFFF00"/>
              </a:solidFill>
              <a:latin typeface="Arial" charset="0"/>
              <a:ea typeface="ＭＳ Ｐゴシック" charset="0"/>
              <a:cs typeface="Arial" charset="0"/>
            </a:endParaRPr>
          </a:p>
        </p:txBody>
      </p:sp>
      <p:sp>
        <p:nvSpPr>
          <p:cNvPr id="97283" name="Text Box 5"/>
          <p:cNvSpPr txBox="1">
            <a:spLocks noChangeArrowheads="1"/>
          </p:cNvSpPr>
          <p:nvPr/>
        </p:nvSpPr>
        <p:spPr bwMode="auto">
          <a:xfrm>
            <a:off x="8459788" y="14288"/>
            <a:ext cx="7064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b="1">
                <a:solidFill>
                  <a:srgbClr val="FFFF00"/>
                </a:solidFill>
                <a:latin typeface="Arial" charset="0"/>
                <a:cs typeface="Arial" charset="0"/>
              </a:rPr>
              <a:t>30</a:t>
            </a:r>
          </a:p>
          <a:p>
            <a:pPr algn="r" eaLnBrk="1" hangingPunct="1"/>
            <a:r>
              <a:rPr lang="en-US" b="1">
                <a:solidFill>
                  <a:srgbClr val="FFFF00"/>
                </a:solidFill>
                <a:latin typeface="Arial" charset="0"/>
                <a:cs typeface="Arial" charset="0"/>
              </a:rPr>
              <a:t>150</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0013"/>
            <a:ext cx="4464050" cy="709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
        <p:nvSpPr>
          <p:cNvPr id="2" name="Title 1"/>
          <p:cNvSpPr>
            <a:spLocks noGrp="1"/>
          </p:cNvSpPr>
          <p:nvPr>
            <p:ph type="title"/>
          </p:nvPr>
        </p:nvSpPr>
        <p:spPr>
          <a:xfrm>
            <a:off x="971550" y="-100013"/>
            <a:ext cx="6192838" cy="838201"/>
          </a:xfrm>
        </p:spPr>
        <p:txBody>
          <a:bodyPr/>
          <a:lstStyle/>
          <a:p>
            <a:pPr>
              <a:defRPr/>
            </a:pPr>
            <a:r>
              <a:rPr lang="en-US" sz="4800" dirty="0" err="1" smtClean="0">
                <a:effectLst>
                  <a:glow rad="304800">
                    <a:srgbClr val="000000">
                      <a:alpha val="92000"/>
                    </a:srgbClr>
                  </a:glow>
                  <a:outerShdw blurRad="38100" dist="38100" dir="2700000" algn="tl">
                    <a:srgbClr val="000000"/>
                  </a:outerShdw>
                </a:effectLst>
                <a:latin typeface="Aril" charset="0"/>
                <a:ea typeface="ＭＳ Ｐゴシック" charset="0"/>
              </a:rPr>
              <a:t>Стоикизм</a:t>
            </a:r>
            <a:r>
              <a:rPr lang="en-US" sz="4800" dirty="0" smtClean="0">
                <a:effectLst>
                  <a:glow rad="304800">
                    <a:srgbClr val="000000">
                      <a:alpha val="92000"/>
                    </a:srgbClr>
                  </a:glow>
                  <a:outerShdw blurRad="38100" dist="38100" dir="2700000" algn="tl">
                    <a:srgbClr val="000000"/>
                  </a:outerShdw>
                </a:effectLst>
                <a:latin typeface="Aril" charset="0"/>
                <a:ea typeface="ＭＳ Ｐゴシック" charset="0"/>
              </a:rPr>
              <a:t> </a:t>
            </a:r>
            <a:r>
              <a:rPr lang="en-US" sz="4800" dirty="0" err="1" smtClean="0">
                <a:effectLst>
                  <a:glow rad="304800">
                    <a:srgbClr val="000000">
                      <a:alpha val="92000"/>
                    </a:srgbClr>
                  </a:glow>
                  <a:outerShdw blurRad="38100" dist="38100" dir="2700000" algn="tl">
                    <a:srgbClr val="000000"/>
                  </a:outerShdw>
                </a:effectLst>
                <a:latin typeface="Aril" charset="0"/>
                <a:ea typeface="ＭＳ Ｐゴシック" charset="0"/>
              </a:rPr>
              <a:t>Өнөөдөр</a:t>
            </a:r>
            <a:endParaRPr lang="en-US" sz="4800" dirty="0">
              <a:effectLst>
                <a:glow rad="304800">
                  <a:srgbClr val="000000">
                    <a:alpha val="92000"/>
                  </a:srgbClr>
                </a:glow>
                <a:outerShdw blurRad="38100" dist="38100" dir="2700000" algn="tl">
                  <a:srgbClr val="000000"/>
                </a:outerShdw>
              </a:effectLst>
              <a:latin typeface="Aril" charset="0"/>
              <a:ea typeface="ＭＳ Ｐゴシック" charset="0"/>
            </a:endParaRPr>
          </a:p>
        </p:txBody>
      </p:sp>
      <p:sp>
        <p:nvSpPr>
          <p:cNvPr id="11" name="Title 1"/>
          <p:cNvSpPr txBox="1">
            <a:spLocks/>
          </p:cNvSpPr>
          <p:nvPr/>
        </p:nvSpPr>
        <p:spPr bwMode="auto">
          <a:xfrm>
            <a:off x="2268538" y="1055688"/>
            <a:ext cx="6696075" cy="55419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54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altLang="ja-JP" sz="3600" dirty="0" smtClean="0"/>
              <a:t>”</a:t>
            </a:r>
            <a:r>
              <a:rPr lang="en-US" altLang="ja-JP" sz="3600" dirty="0" err="1" smtClean="0"/>
              <a:t>Яг</a:t>
            </a:r>
            <a:r>
              <a:rPr lang="en-US" altLang="ja-JP" sz="3600" dirty="0" smtClean="0"/>
              <a:t> </a:t>
            </a:r>
            <a:r>
              <a:rPr lang="en-US" altLang="ja-JP" sz="3600" dirty="0" err="1" smtClean="0"/>
              <a:t>л</a:t>
            </a:r>
            <a:r>
              <a:rPr lang="en-US" altLang="ja-JP" sz="3600" dirty="0" smtClean="0"/>
              <a:t> </a:t>
            </a:r>
            <a:r>
              <a:rPr lang="en-US" altLang="ja-JP" sz="3600" dirty="0" err="1" smtClean="0"/>
              <a:t>Зүүнд</a:t>
            </a:r>
            <a:r>
              <a:rPr lang="en-US" altLang="ja-JP" sz="3600" dirty="0" smtClean="0"/>
              <a:t> </a:t>
            </a:r>
            <a:r>
              <a:rPr lang="en-US" altLang="ja-JP" sz="3600" dirty="0" err="1" smtClean="0"/>
              <a:t>Буддизм</a:t>
            </a:r>
            <a:r>
              <a:rPr lang="en-US" altLang="ja-JP" sz="3600" dirty="0" smtClean="0"/>
              <a:t> </a:t>
            </a:r>
            <a:r>
              <a:rPr lang="en-US" altLang="ja-JP" sz="3600" dirty="0" err="1" smtClean="0"/>
              <a:t>шиг</a:t>
            </a:r>
            <a:r>
              <a:rPr lang="en-US" altLang="ja-JP" sz="3600" dirty="0" smtClean="0"/>
              <a:t> </a:t>
            </a:r>
            <a:r>
              <a:rPr lang="en-US" altLang="ja-JP" sz="3600" dirty="0" err="1" smtClean="0"/>
              <a:t>Баруунд</a:t>
            </a:r>
            <a:r>
              <a:rPr lang="en-US" altLang="ja-JP" sz="3600" dirty="0" smtClean="0"/>
              <a:t> </a:t>
            </a:r>
            <a:r>
              <a:rPr lang="en-US" altLang="ja-JP" sz="3600" dirty="0" err="1" smtClean="0"/>
              <a:t>Стоикизм</a:t>
            </a:r>
            <a:r>
              <a:rPr lang="en-US" altLang="ja-JP" sz="3600" dirty="0" smtClean="0"/>
              <a:t> </a:t>
            </a:r>
            <a:r>
              <a:rPr lang="en-US" altLang="ja-JP" sz="3600" dirty="0" err="1" smtClean="0"/>
              <a:t>нь</a:t>
            </a:r>
            <a:r>
              <a:rPr lang="en-US" altLang="ja-JP" sz="3600" dirty="0" smtClean="0"/>
              <a:t> </a:t>
            </a:r>
            <a:r>
              <a:rPr lang="en-US" altLang="ja-JP" sz="3600" dirty="0" err="1" smtClean="0"/>
              <a:t>бодит</a:t>
            </a:r>
            <a:r>
              <a:rPr lang="en-US" altLang="ja-JP" sz="3600" dirty="0" smtClean="0"/>
              <a:t> </a:t>
            </a:r>
            <a:r>
              <a:rPr lang="en-US" altLang="ja-JP" sz="3600" dirty="0" err="1" smtClean="0"/>
              <a:t>ертөнцийн</a:t>
            </a:r>
            <a:r>
              <a:rPr lang="en-US" altLang="ja-JP" sz="3600" dirty="0" smtClean="0"/>
              <a:t> </a:t>
            </a:r>
            <a:r>
              <a:rPr lang="en-US" altLang="ja-JP" sz="3600" dirty="0" err="1" smtClean="0"/>
              <a:t>мөн</a:t>
            </a:r>
            <a:r>
              <a:rPr lang="en-US" altLang="ja-JP" sz="3600" dirty="0" smtClean="0"/>
              <a:t> </a:t>
            </a:r>
            <a:r>
              <a:rPr lang="en-US" altLang="ja-JP" sz="3600" dirty="0" err="1" smtClean="0"/>
              <a:t>чанарыг</a:t>
            </a:r>
            <a:r>
              <a:rPr lang="en-US" altLang="ja-JP" sz="3600" dirty="0" smtClean="0"/>
              <a:t> </a:t>
            </a:r>
            <a:r>
              <a:rPr lang="en-US" altLang="ja-JP" sz="3600" dirty="0" err="1" smtClean="0"/>
              <a:t>тайлбарлах</a:t>
            </a:r>
            <a:r>
              <a:rPr lang="en-US" altLang="ja-JP" sz="3600" dirty="0" smtClean="0"/>
              <a:t>, </a:t>
            </a:r>
            <a:r>
              <a:rPr lang="en-US" altLang="ja-JP" sz="3600" dirty="0" err="1" smtClean="0"/>
              <a:t>түүнийг</a:t>
            </a:r>
            <a:r>
              <a:rPr lang="en-US" altLang="ja-JP" sz="3600" dirty="0" smtClean="0"/>
              <a:t> </a:t>
            </a:r>
            <a:r>
              <a:rPr lang="en-US" altLang="ja-JP" sz="3600" dirty="0" err="1" smtClean="0"/>
              <a:t>танин</a:t>
            </a:r>
            <a:r>
              <a:rPr lang="en-US" altLang="ja-JP" sz="3600" dirty="0" smtClean="0"/>
              <a:t> </a:t>
            </a:r>
            <a:r>
              <a:rPr lang="en-US" altLang="ja-JP" sz="3600" dirty="0" err="1" smtClean="0"/>
              <a:t>мэдэх</a:t>
            </a:r>
            <a:r>
              <a:rPr lang="en-US" altLang="ja-JP" sz="3600" dirty="0" smtClean="0"/>
              <a:t> </a:t>
            </a:r>
            <a:r>
              <a:rPr lang="en-US" altLang="ja-JP" sz="3600" dirty="0" err="1" smtClean="0"/>
              <a:t>гүн</a:t>
            </a:r>
            <a:r>
              <a:rPr lang="en-US" altLang="ja-JP" sz="3600" dirty="0" smtClean="0"/>
              <a:t> </a:t>
            </a:r>
            <a:r>
              <a:rPr lang="en-US" altLang="ja-JP" sz="3600" dirty="0" err="1" smtClean="0"/>
              <a:t>ухаан</a:t>
            </a:r>
            <a:r>
              <a:rPr lang="en-US" altLang="ja-JP" sz="3600" dirty="0" smtClean="0"/>
              <a:t> </a:t>
            </a:r>
            <a:r>
              <a:rPr lang="en-US" altLang="ja-JP" sz="3600" dirty="0" err="1" smtClean="0"/>
              <a:t>байв</a:t>
            </a:r>
            <a:r>
              <a:rPr lang="en-US" sz="3600" dirty="0" smtClean="0"/>
              <a:t>; </a:t>
            </a:r>
            <a:r>
              <a:rPr lang="en-US" sz="3600" dirty="0" err="1" smtClean="0"/>
              <a:t>мөн</a:t>
            </a:r>
            <a:r>
              <a:rPr lang="en-US" sz="3600" dirty="0" smtClean="0"/>
              <a:t> </a:t>
            </a:r>
            <a:r>
              <a:rPr lang="en-US" sz="3600" dirty="0" err="1" smtClean="0"/>
              <a:t>хамгийн</a:t>
            </a:r>
            <a:r>
              <a:rPr lang="en-US" sz="3600" dirty="0" smtClean="0"/>
              <a:t> </a:t>
            </a:r>
            <a:r>
              <a:rPr lang="en-US" sz="3600" dirty="0" err="1" smtClean="0"/>
              <a:t>сайн</a:t>
            </a:r>
            <a:r>
              <a:rPr lang="en-US" sz="3600" dirty="0" smtClean="0"/>
              <a:t> </a:t>
            </a:r>
            <a:r>
              <a:rPr lang="en-US" sz="3600" dirty="0" err="1" smtClean="0"/>
              <a:t>амьдралаар</a:t>
            </a:r>
            <a:r>
              <a:rPr lang="en-US" sz="3600" dirty="0" smtClean="0"/>
              <a:t> </a:t>
            </a:r>
            <a:r>
              <a:rPr lang="en-US" sz="3600" dirty="0" err="1" smtClean="0"/>
              <a:t>хэрхэн</a:t>
            </a:r>
            <a:r>
              <a:rPr lang="en-US" sz="3600" dirty="0" smtClean="0"/>
              <a:t> </a:t>
            </a:r>
            <a:r>
              <a:rPr lang="en-US" sz="3600" dirty="0" err="1" smtClean="0"/>
              <a:t>амьдрах</a:t>
            </a:r>
            <a:r>
              <a:rPr lang="en-US" sz="3600" dirty="0" smtClean="0"/>
              <a:t>, </a:t>
            </a:r>
            <a:r>
              <a:rPr lang="en-US" sz="3600" dirty="0" err="1" smtClean="0"/>
              <a:t>тулгарч</a:t>
            </a:r>
            <a:r>
              <a:rPr lang="en-US" sz="3600" dirty="0" smtClean="0"/>
              <a:t> </a:t>
            </a:r>
            <a:r>
              <a:rPr lang="en-US" sz="3600" dirty="0" err="1" smtClean="0"/>
              <a:t>буй</a:t>
            </a:r>
            <a:r>
              <a:rPr lang="en-US" sz="3600" dirty="0" smtClean="0"/>
              <a:t> </a:t>
            </a:r>
            <a:r>
              <a:rPr lang="en-US" sz="3600" dirty="0" err="1" smtClean="0"/>
              <a:t>бэрхшээлийг</a:t>
            </a:r>
            <a:r>
              <a:rPr lang="en-US" sz="3600" dirty="0" smtClean="0"/>
              <a:t> </a:t>
            </a:r>
            <a:r>
              <a:rPr lang="en-US" sz="3600" dirty="0" err="1" smtClean="0"/>
              <a:t>хэрхэн</a:t>
            </a:r>
            <a:r>
              <a:rPr lang="en-US" sz="3600" dirty="0" smtClean="0"/>
              <a:t> </a:t>
            </a:r>
            <a:r>
              <a:rPr lang="en-US" sz="3600" dirty="0" err="1" smtClean="0"/>
              <a:t>давах</a:t>
            </a:r>
            <a:r>
              <a:rPr lang="en-US" sz="3600" dirty="0" smtClean="0"/>
              <a:t> </a:t>
            </a:r>
            <a:r>
              <a:rPr lang="en-US" sz="3600" dirty="0" err="1" smtClean="0"/>
              <a:t>зэрэгт</a:t>
            </a:r>
            <a:r>
              <a:rPr lang="en-US" sz="3600" dirty="0" smtClean="0"/>
              <a:t> </a:t>
            </a:r>
            <a:r>
              <a:rPr lang="en-US" sz="3600" dirty="0" err="1" smtClean="0"/>
              <a:t>удирдамж</a:t>
            </a:r>
            <a:r>
              <a:rPr lang="en-US" sz="3600" dirty="0" smtClean="0"/>
              <a:t> </a:t>
            </a:r>
            <a:r>
              <a:rPr lang="en-US" sz="3600" dirty="0" err="1" smtClean="0"/>
              <a:t>өгдөг</a:t>
            </a:r>
            <a:r>
              <a:rPr lang="en-US" sz="3600" dirty="0" smtClean="0"/>
              <a:t> </a:t>
            </a:r>
            <a:r>
              <a:rPr lang="en-US" sz="3600" dirty="0" err="1" smtClean="0"/>
              <a:t>байсан</a:t>
            </a:r>
            <a:r>
              <a:rPr lang="en-US" sz="3600" dirty="0" smtClean="0"/>
              <a:t>.</a:t>
            </a:r>
            <a:r>
              <a:rPr lang="en-US" sz="3600" dirty="0"/>
              <a:t>"</a:t>
            </a:r>
            <a:endParaRPr lang="en-US" altLang="ja-JP" sz="3600" dirty="0"/>
          </a:p>
        </p:txBody>
      </p:sp>
      <p:sp>
        <p:nvSpPr>
          <p:cNvPr id="8" name="Title 1"/>
          <p:cNvSpPr txBox="1">
            <a:spLocks/>
          </p:cNvSpPr>
          <p:nvPr/>
        </p:nvSpPr>
        <p:spPr bwMode="auto">
          <a:xfrm>
            <a:off x="107950" y="6308725"/>
            <a:ext cx="9072563" cy="5492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36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2800" dirty="0" err="1" smtClean="0"/>
              <a:t>gettingstronger.org</a:t>
            </a:r>
            <a:r>
              <a:rPr lang="en-US" sz="2800" dirty="0" smtClean="0"/>
              <a:t>/stoicism</a:t>
            </a:r>
            <a:endParaRPr lang="en-US" altLang="ja-JP" sz="2800" dirty="0" smtClean="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152578" name="Picture 2" descr="pyrrho-1.jpg?w=360&amp;h=297.jpg"/>
          <p:cNvPicPr>
            <a:picLocks noChangeAspect="1"/>
          </p:cNvPicPr>
          <p:nvPr/>
        </p:nvPicPr>
        <p:blipFill>
          <a:blip r:embed="rId3">
            <a:extLst>
              <a:ext uri="{28A0092B-C50C-407E-A947-70E740481C1C}">
                <a14:useLocalDpi xmlns:a14="http://schemas.microsoft.com/office/drawing/2010/main" val="0"/>
              </a:ext>
            </a:extLst>
          </a:blip>
          <a:srcRect l="1991" r="12978"/>
          <a:stretch>
            <a:fillRect/>
          </a:stretch>
        </p:blipFill>
        <p:spPr bwMode="auto">
          <a:xfrm>
            <a:off x="1863725" y="-100013"/>
            <a:ext cx="7316788" cy="70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76200"/>
            <a:ext cx="4557713" cy="1839913"/>
          </a:xfrm>
        </p:spPr>
        <p:txBody>
          <a:bodyPr/>
          <a:lstStyle/>
          <a:p>
            <a:pPr algn="l">
              <a:defRPr/>
            </a:pPr>
            <a:r>
              <a:rPr lang="en-US" sz="4000" dirty="0" err="1" smtClean="0">
                <a:latin typeface="Aril" charset="0"/>
                <a:ea typeface="ＭＳ Ｐゴシック" charset="0"/>
              </a:rPr>
              <a:t>Скептицизм</a:t>
            </a:r>
            <a:r>
              <a:rPr lang="en-US" sz="4000" dirty="0" smtClean="0">
                <a:latin typeface="Aril" charset="0"/>
                <a:ea typeface="ＭＳ Ｐゴシック" charset="0"/>
              </a:rPr>
              <a:t>: </a:t>
            </a:r>
            <a:r>
              <a:rPr lang="en-US" sz="4000" dirty="0" err="1" smtClean="0">
                <a:latin typeface="Aril" charset="0"/>
                <a:ea typeface="ＭＳ Ｐゴシック" charset="0"/>
              </a:rPr>
              <a:t>Эллисийн</a:t>
            </a:r>
            <a:r>
              <a:rPr lang="en-US" sz="4000" dirty="0" smtClean="0">
                <a:latin typeface="Aril" charset="0"/>
                <a:ea typeface="ＭＳ Ｐゴシック" charset="0"/>
              </a:rPr>
              <a:t> </a:t>
            </a:r>
            <a:r>
              <a:rPr lang="en-US" sz="4000" dirty="0" err="1" smtClean="0">
                <a:latin typeface="Aril" charset="0"/>
                <a:ea typeface="ＭＳ Ｐゴシック" charset="0"/>
              </a:rPr>
              <a:t>Пирро</a:t>
            </a:r>
            <a:endParaRPr lang="en-US" sz="4000" dirty="0">
              <a:latin typeface="Aril" charset="0"/>
              <a:ea typeface="ＭＳ Ｐゴシック" charset="0"/>
            </a:endParaRPr>
          </a:p>
        </p:txBody>
      </p:sp>
      <p:sp>
        <p:nvSpPr>
          <p:cNvPr id="152580" name="Title 1"/>
          <p:cNvSpPr txBox="1">
            <a:spLocks/>
          </p:cNvSpPr>
          <p:nvPr/>
        </p:nvSpPr>
        <p:spPr bwMode="auto">
          <a:xfrm>
            <a:off x="0" y="1052513"/>
            <a:ext cx="33480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 Мэдлэгийг олж авах боломжгүй</a:t>
            </a:r>
          </a:p>
          <a:p>
            <a:pPr algn="ctr"/>
            <a:endParaRPr lang="en-US" altLang="ja-JP" sz="3200" b="1">
              <a:latin typeface="Arial" charset="0"/>
              <a:cs typeface="Arial" charset="0"/>
            </a:endParaRPr>
          </a:p>
          <a:p>
            <a:pPr algn="ctr"/>
            <a:r>
              <a:rPr lang="en-US" altLang="ja-JP" sz="3200" b="1">
                <a:latin typeface="Arial" charset="0"/>
                <a:cs typeface="Arial" charset="0"/>
              </a:rPr>
              <a:t>• Зүгээр л ”урсгалаар хөв"</a:t>
            </a:r>
          </a:p>
        </p:txBody>
      </p:sp>
      <p:sp>
        <p:nvSpPr>
          <p:cNvPr id="152581"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b="8000"/>
          <a:stretch>
            <a:fillRect/>
          </a:stretch>
        </p:blipFill>
        <p:spPr bwMode="auto">
          <a:xfrm>
            <a:off x="0" y="0"/>
            <a:ext cx="1016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Rot="1" noChangeArrowheads="1"/>
          </p:cNvSpPr>
          <p:nvPr>
            <p:ph type="title"/>
          </p:nvPr>
        </p:nvSpPr>
        <p:spPr>
          <a:xfrm>
            <a:off x="301625" y="228600"/>
            <a:ext cx="5108575" cy="685800"/>
          </a:xfrm>
        </p:spPr>
        <p:txBody>
          <a:bodyPr/>
          <a:lstStyle/>
          <a:p>
            <a:pPr eaLnBrk="1" hangingPunct="1">
              <a:defRPr/>
            </a:pPr>
            <a:r>
              <a:rPr lang="en-US" dirty="0" err="1" smtClean="0">
                <a:effectLst>
                  <a:glow rad="330200">
                    <a:schemeClr val="bg2">
                      <a:lumMod val="75000"/>
                      <a:alpha val="90000"/>
                    </a:schemeClr>
                  </a:glow>
                  <a:outerShdw blurRad="38100" dist="38100" dir="2700000" algn="tl">
                    <a:srgbClr val="000000"/>
                  </a:outerShdw>
                </a:effectLst>
                <a:latin typeface="Aril" charset="0"/>
                <a:ea typeface="ＭＳ Ｐゴシック" charset="0"/>
              </a:rPr>
              <a:t>Эклектикүүд</a:t>
            </a:r>
            <a:endParaRPr lang="en-US" dirty="0">
              <a:effectLst>
                <a:glow rad="330200">
                  <a:schemeClr val="bg2">
                    <a:lumMod val="75000"/>
                    <a:alpha val="90000"/>
                  </a:schemeClr>
                </a:glow>
                <a:outerShdw blurRad="38100" dist="38100" dir="2700000" algn="tl">
                  <a:srgbClr val="000000"/>
                </a:outerShdw>
              </a:effectLst>
              <a:latin typeface="Aril" charset="0"/>
              <a:ea typeface="ＭＳ Ｐゴシック" charset="0"/>
            </a:endParaRPr>
          </a:p>
        </p:txBody>
      </p:sp>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2971800"/>
            <a:ext cx="2663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441325" y="1401763"/>
            <a:ext cx="4968875" cy="4031873"/>
          </a:xfrm>
          <a:prstGeom prst="rect">
            <a:avLst/>
          </a:prstGeom>
          <a:noFill/>
          <a:ln w="9525">
            <a:noFill/>
            <a:miter lim="800000"/>
            <a:headEnd/>
            <a:tailEnd/>
          </a:ln>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ja-JP" altLang="en-US" sz="3200" b="1" dirty="0" smtClean="0">
                <a:effectLst>
                  <a:glow rad="330200">
                    <a:schemeClr val="bg2">
                      <a:lumMod val="75000"/>
                      <a:alpha val="90000"/>
                    </a:schemeClr>
                  </a:glow>
                </a:effectLst>
                <a:latin typeface="Arial"/>
                <a:cs typeface="Arial"/>
              </a:rPr>
              <a:t>“</a:t>
            </a:r>
            <a:r>
              <a:rPr lang="en-US" altLang="ja-JP" sz="3200" b="1" dirty="0" err="1" smtClean="0">
                <a:effectLst>
                  <a:glow rad="330200">
                    <a:schemeClr val="bg2">
                      <a:lumMod val="75000"/>
                      <a:alpha val="90000"/>
                    </a:schemeClr>
                  </a:glow>
                </a:effectLst>
                <a:latin typeface="Arial"/>
                <a:cs typeface="Arial"/>
              </a:rPr>
              <a:t>Би</a:t>
            </a:r>
            <a:r>
              <a:rPr lang="en-US" altLang="ja-JP" sz="3200" b="1" dirty="0" smtClean="0">
                <a:effectLst>
                  <a:glow rad="330200">
                    <a:schemeClr val="bg2">
                      <a:lumMod val="75000"/>
                      <a:alpha val="90000"/>
                    </a:schemeClr>
                  </a:glow>
                </a:effectLst>
                <a:latin typeface="Arial"/>
                <a:cs typeface="Arial"/>
              </a:rPr>
              <a:t> </a:t>
            </a:r>
            <a:r>
              <a:rPr lang="en-US" altLang="ja-JP" sz="3200" b="1" dirty="0" err="1" smtClean="0">
                <a:effectLst>
                  <a:glow rad="330200">
                    <a:schemeClr val="bg2">
                      <a:lumMod val="75000"/>
                      <a:alpha val="90000"/>
                    </a:schemeClr>
                  </a:glow>
                </a:effectLst>
                <a:latin typeface="Arial"/>
                <a:cs typeface="Arial"/>
              </a:rPr>
              <a:t>бол</a:t>
            </a:r>
            <a:r>
              <a:rPr lang="en-US" altLang="ja-JP" sz="3200" b="1" dirty="0" smtClean="0">
                <a:effectLst>
                  <a:glow rad="330200">
                    <a:schemeClr val="bg2">
                      <a:lumMod val="75000"/>
                      <a:alpha val="90000"/>
                    </a:schemeClr>
                  </a:glow>
                </a:effectLst>
                <a:latin typeface="Arial"/>
                <a:cs typeface="Arial"/>
              </a:rPr>
              <a:t> </a:t>
            </a:r>
            <a:r>
              <a:rPr lang="en-US" altLang="ja-JP" sz="3200" b="1" dirty="0" err="1" smtClean="0">
                <a:effectLst>
                  <a:glow rad="330200">
                    <a:schemeClr val="bg2">
                      <a:lumMod val="75000"/>
                      <a:alpha val="90000"/>
                    </a:schemeClr>
                  </a:glow>
                </a:effectLst>
                <a:latin typeface="Arial"/>
                <a:cs typeface="Arial"/>
              </a:rPr>
              <a:t>Буддист</a:t>
            </a:r>
            <a:r>
              <a:rPr lang="en-US" sz="3200" b="1" dirty="0" smtClean="0">
                <a:effectLst>
                  <a:glow rad="330200">
                    <a:schemeClr val="bg2">
                      <a:lumMod val="75000"/>
                      <a:alpha val="90000"/>
                    </a:schemeClr>
                  </a:glow>
                </a:effectLst>
                <a:latin typeface="Arial"/>
                <a:cs typeface="Arial"/>
              </a:rPr>
              <a:t>.  </a:t>
            </a:r>
          </a:p>
          <a:p>
            <a:pPr>
              <a:defRPr/>
            </a:pPr>
            <a:r>
              <a:rPr lang="en-US" sz="3200" b="1" dirty="0" smtClean="0">
                <a:effectLst>
                  <a:glow rad="330200">
                    <a:schemeClr val="bg2">
                      <a:lumMod val="75000"/>
                      <a:alpha val="90000"/>
                    </a:schemeClr>
                  </a:glow>
                </a:effectLst>
                <a:latin typeface="Arial"/>
                <a:cs typeface="Arial"/>
              </a:rPr>
              <a:t>	</a:t>
            </a:r>
            <a:r>
              <a:rPr lang="x-none" sz="3200" b="1" dirty="0" smtClean="0">
                <a:effectLst>
                  <a:glow rad="330200">
                    <a:schemeClr val="bg2">
                      <a:lumMod val="75000"/>
                      <a:alpha val="90000"/>
                    </a:schemeClr>
                  </a:glow>
                </a:effectLst>
                <a:latin typeface="Arial"/>
                <a:cs typeface="Arial"/>
              </a:rPr>
              <a:t>Би бол Муслим</a:t>
            </a:r>
            <a:r>
              <a:rPr lang="en-US" sz="3200" b="1" dirty="0" smtClean="0">
                <a:effectLst>
                  <a:glow rad="330200">
                    <a:schemeClr val="bg2">
                      <a:lumMod val="75000"/>
                      <a:alpha val="90000"/>
                    </a:schemeClr>
                  </a:glow>
                </a:effectLst>
                <a:latin typeface="Arial"/>
                <a:cs typeface="Arial"/>
              </a:rPr>
              <a:t>.  </a:t>
            </a:r>
          </a:p>
          <a:p>
            <a:pPr>
              <a:defRPr/>
            </a:pPr>
            <a:r>
              <a:rPr lang="en-US" sz="3200" b="1" dirty="0" smtClean="0">
                <a:effectLst>
                  <a:glow rad="330200">
                    <a:schemeClr val="bg2">
                      <a:lumMod val="75000"/>
                      <a:alpha val="90000"/>
                    </a:schemeClr>
                  </a:glow>
                </a:effectLst>
                <a:latin typeface="Arial"/>
                <a:cs typeface="Arial"/>
              </a:rPr>
              <a:t>	</a:t>
            </a:r>
            <a:r>
              <a:rPr lang="x-none" sz="3200" b="1" dirty="0" smtClean="0">
                <a:effectLst>
                  <a:glow rad="330200">
                    <a:schemeClr val="bg2">
                      <a:lumMod val="75000"/>
                      <a:alpha val="90000"/>
                    </a:schemeClr>
                  </a:glow>
                </a:effectLst>
                <a:latin typeface="Arial"/>
                <a:cs typeface="Arial"/>
              </a:rPr>
              <a:t>Би бол Христич хүн</a:t>
            </a:r>
            <a:r>
              <a:rPr lang="en-US" sz="3200" b="1" dirty="0" smtClean="0">
                <a:effectLst>
                  <a:glow rad="330200">
                    <a:schemeClr val="bg2">
                      <a:lumMod val="75000"/>
                      <a:alpha val="90000"/>
                    </a:schemeClr>
                  </a:glow>
                </a:effectLst>
                <a:latin typeface="Arial"/>
                <a:cs typeface="Arial"/>
              </a:rPr>
              <a:t>.  </a:t>
            </a:r>
          </a:p>
          <a:p>
            <a:pPr>
              <a:defRPr/>
            </a:pP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Би</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таны</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намайг</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ямар</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байхыг</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хүснэ</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тийм</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л</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байна</a:t>
            </a:r>
            <a:r>
              <a:rPr lang="en-US" sz="3200" b="1" dirty="0" smtClean="0">
                <a:effectLst>
                  <a:glow rad="330200">
                    <a:schemeClr val="bg2">
                      <a:lumMod val="75000"/>
                      <a:alpha val="90000"/>
                    </a:schemeClr>
                  </a:glow>
                </a:effectLst>
                <a:latin typeface="Arial"/>
                <a:cs typeface="Arial"/>
              </a:rPr>
              <a:t>.  </a:t>
            </a:r>
          </a:p>
          <a:p>
            <a:pPr>
              <a:defRPr/>
            </a:pP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Бүгдээрээ</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л</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эцэст</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нь</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нэг</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л</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зүйл</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шүү</a:t>
            </a:r>
            <a:r>
              <a:rPr lang="en-US" sz="3200" b="1" dirty="0" smtClean="0">
                <a:effectLst>
                  <a:glow rad="330200">
                    <a:schemeClr val="bg2">
                      <a:lumMod val="75000"/>
                      <a:alpha val="90000"/>
                    </a:schemeClr>
                  </a:glow>
                </a:effectLst>
                <a:latin typeface="Arial"/>
                <a:cs typeface="Arial"/>
              </a:rPr>
              <a:t> </a:t>
            </a:r>
            <a:r>
              <a:rPr lang="en-US" sz="3200" b="1" dirty="0" err="1" smtClean="0">
                <a:effectLst>
                  <a:glow rad="330200">
                    <a:schemeClr val="bg2">
                      <a:lumMod val="75000"/>
                      <a:alpha val="90000"/>
                    </a:schemeClr>
                  </a:glow>
                </a:effectLst>
                <a:latin typeface="Arial"/>
                <a:cs typeface="Arial"/>
              </a:rPr>
              <a:t>дээ</a:t>
            </a:r>
            <a:endParaRPr lang="en-US" sz="3200" b="1" dirty="0" smtClean="0">
              <a:effectLst>
                <a:glow rad="330200">
                  <a:schemeClr val="bg2">
                    <a:lumMod val="75000"/>
                    <a:alpha val="90000"/>
                  </a:schemeClr>
                </a:glow>
              </a:effectLst>
              <a:latin typeface="Arial"/>
              <a:cs typeface="Arial"/>
            </a:endParaRPr>
          </a:p>
        </p:txBody>
      </p:sp>
      <p:sp>
        <p:nvSpPr>
          <p:cNvPr id="79878" name="Text Box 6"/>
          <p:cNvSpPr txBox="1">
            <a:spLocks noChangeArrowheads="1"/>
          </p:cNvSpPr>
          <p:nvPr/>
        </p:nvSpPr>
        <p:spPr bwMode="auto">
          <a:xfrm>
            <a:off x="684213" y="5661025"/>
            <a:ext cx="5465762" cy="954088"/>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en-US" sz="3200" b="1" dirty="0" err="1" smtClean="0">
                <a:latin typeface="Arial"/>
                <a:cs typeface="Arial"/>
              </a:rPr>
              <a:t>Жүжигчин</a:t>
            </a:r>
            <a:r>
              <a:rPr lang="en-US" sz="3200" b="1" dirty="0" smtClean="0">
                <a:latin typeface="Arial"/>
                <a:cs typeface="Arial"/>
              </a:rPr>
              <a:t> </a:t>
            </a:r>
            <a:r>
              <a:rPr lang="en-US" sz="3200" b="1" dirty="0" err="1" smtClean="0">
                <a:latin typeface="Arial"/>
                <a:cs typeface="Arial"/>
              </a:rPr>
              <a:t>Жим</a:t>
            </a:r>
            <a:r>
              <a:rPr lang="en-US" sz="3200" b="1" dirty="0" smtClean="0">
                <a:latin typeface="Arial"/>
                <a:cs typeface="Arial"/>
              </a:rPr>
              <a:t> </a:t>
            </a:r>
            <a:r>
              <a:rPr lang="en-US" sz="3200" b="1" dirty="0" err="1" smtClean="0">
                <a:latin typeface="Arial"/>
                <a:cs typeface="Arial"/>
              </a:rPr>
              <a:t>Кэрри</a:t>
            </a:r>
            <a:endParaRPr lang="en-US" sz="3200" b="1" dirty="0" smtClean="0">
              <a:latin typeface="Arial"/>
              <a:cs typeface="Arial"/>
            </a:endParaRPr>
          </a:p>
          <a:p>
            <a:pPr>
              <a:defRPr/>
            </a:pPr>
            <a:r>
              <a:rPr lang="en-US" b="1" i="1" dirty="0" smtClean="0">
                <a:latin typeface="Arial"/>
                <a:cs typeface="Arial"/>
              </a:rPr>
              <a:t>60 Minutes</a:t>
            </a:r>
            <a:r>
              <a:rPr lang="en-US" b="1" dirty="0" smtClean="0">
                <a:latin typeface="Arial"/>
                <a:cs typeface="Arial"/>
              </a:rPr>
              <a:t>, 2004 </a:t>
            </a:r>
            <a:r>
              <a:rPr lang="en-US" b="1" dirty="0" err="1" smtClean="0">
                <a:latin typeface="Arial"/>
                <a:cs typeface="Arial"/>
              </a:rPr>
              <a:t>оны</a:t>
            </a:r>
            <a:r>
              <a:rPr lang="en-US" b="1" dirty="0" smtClean="0">
                <a:latin typeface="Arial"/>
                <a:cs typeface="Arial"/>
              </a:rPr>
              <a:t> 11 </a:t>
            </a:r>
            <a:r>
              <a:rPr lang="en-US" b="1" dirty="0" err="1" smtClean="0">
                <a:latin typeface="Arial"/>
                <a:cs typeface="Arial"/>
              </a:rPr>
              <a:t>сарын</a:t>
            </a:r>
            <a:r>
              <a:rPr lang="en-US" b="1" dirty="0" smtClean="0">
                <a:latin typeface="Arial"/>
                <a:cs typeface="Arial"/>
              </a:rPr>
              <a:t> 21</a:t>
            </a:r>
            <a:endParaRPr lang="en-US" sz="3200" b="1" dirty="0" smtClean="0">
              <a:latin typeface="Arial"/>
              <a:cs typeface="Arial"/>
            </a:endParaRPr>
          </a:p>
        </p:txBody>
      </p:sp>
      <p:sp>
        <p:nvSpPr>
          <p:cNvPr id="154630"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trips(downLeft)">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strips(downLeft)">
                                      <p:cBhvr>
                                        <p:cTn id="12" dur="500"/>
                                        <p:tgtEl>
                                          <p:spTgt spid="798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878"/>
                                        </p:tgtEl>
                                        <p:attrNameLst>
                                          <p:attrName>style.visibility</p:attrName>
                                        </p:attrNameLst>
                                      </p:cBhvr>
                                      <p:to>
                                        <p:strVal val="visible"/>
                                      </p:to>
                                    </p:set>
                                    <p:animEffect transition="in" filter="strips(downLeft)">
                                      <p:cBhvr>
                                        <p:cTn id="17" dur="500"/>
                                        <p:tgtEl>
                                          <p:spTgt spid="79878"/>
                                        </p:tgtEl>
                                      </p:cBhvr>
                                    </p:animEffect>
                                  </p:childTnLst>
                                </p:cTn>
                              </p:par>
                            </p:childTnLst>
                          </p:cTn>
                        </p:par>
                        <p:par>
                          <p:cTn id="18" fill="hold" nodeType="afterGroup">
                            <p:stCondLst>
                              <p:cond delay="500"/>
                            </p:stCondLst>
                            <p:childTnLst>
                              <p:par>
                                <p:cTn id="19" presetID="18" presetClass="entr" presetSubtype="12" fill="hold" nodeType="afterEffect">
                                  <p:stCondLst>
                                    <p:cond delay="0"/>
                                  </p:stCondLst>
                                  <p:childTnLst>
                                    <p:set>
                                      <p:cBhvr>
                                        <p:cTn id="20" dur="1" fill="hold">
                                          <p:stCondLst>
                                            <p:cond delay="0"/>
                                          </p:stCondLst>
                                        </p:cTn>
                                        <p:tgtEl>
                                          <p:spTgt spid="79875"/>
                                        </p:tgtEl>
                                        <p:attrNameLst>
                                          <p:attrName>style.visibility</p:attrName>
                                        </p:attrNameLst>
                                      </p:cBhvr>
                                      <p:to>
                                        <p:strVal val="visible"/>
                                      </p:to>
                                    </p:set>
                                    <p:animEffect transition="in" filter="strips(downLeft)">
                                      <p:cBhvr>
                                        <p:cTn id="21" dur="500"/>
                                        <p:tgtEl>
                                          <p:spTgt spid="79875"/>
                                        </p:tgtEl>
                                      </p:cBhvr>
                                    </p:animEffect>
                                  </p:childTnLst>
                                </p:cTn>
                              </p:par>
                            </p:childTnLst>
                          </p:cTn>
                        </p:par>
                        <p:par>
                          <p:cTn id="22" fill="hold" nodeType="afterGroup">
                            <p:stCondLst>
                              <p:cond delay="1000"/>
                            </p:stCondLst>
                            <p:childTnLst>
                              <p:par>
                                <p:cTn id="23" presetID="18" presetClass="entr" presetSubtype="12" fill="hold" nodeType="afterEffect">
                                  <p:stCondLst>
                                    <p:cond delay="0"/>
                                  </p:stCondLst>
                                  <p:childTnLst>
                                    <p:set>
                                      <p:cBhvr>
                                        <p:cTn id="24" dur="1" fill="hold">
                                          <p:stCondLst>
                                            <p:cond delay="0"/>
                                          </p:stCondLst>
                                        </p:cTn>
                                        <p:tgtEl>
                                          <p:spTgt spid="79876"/>
                                        </p:tgtEl>
                                        <p:attrNameLst>
                                          <p:attrName>style.visibility</p:attrName>
                                        </p:attrNameLst>
                                      </p:cBhvr>
                                      <p:to>
                                        <p:strVal val="visible"/>
                                      </p:to>
                                    </p:set>
                                    <p:animEffect transition="in" filter="strips(downLeft)">
                                      <p:cBhvr>
                                        <p:cTn id="25" dur="5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6050"/>
            <a:ext cx="6705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itle 1"/>
          <p:cNvSpPr txBox="1">
            <a:spLocks/>
          </p:cNvSpPr>
          <p:nvPr/>
        </p:nvSpPr>
        <p:spPr bwMode="auto">
          <a:xfrm>
            <a:off x="611188" y="1052513"/>
            <a:ext cx="3995737"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chemeClr val="tx2"/>
                </a:solidFill>
                <a:latin typeface="Arial" charset="0"/>
                <a:cs typeface="Arial" charset="0"/>
              </a:rPr>
              <a:t>Та чөлөөт сэтгэгч мөн үү?</a:t>
            </a:r>
          </a:p>
        </p:txBody>
      </p:sp>
      <p:sp>
        <p:nvSpPr>
          <p:cNvPr id="156675" name="Title 1"/>
          <p:cNvSpPr txBox="1">
            <a:spLocks/>
          </p:cNvSpPr>
          <p:nvPr/>
        </p:nvSpPr>
        <p:spPr bwMode="auto">
          <a:xfrm>
            <a:off x="4514850" y="1052513"/>
            <a:ext cx="4629150"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chemeClr val="tx2"/>
                </a:solidFill>
                <a:latin typeface="Arial" charset="0"/>
                <a:cs typeface="Arial" charset="0"/>
              </a:rPr>
              <a:t>Тийм, гэхдээ байнга тийм байдаггүй л дээ.</a:t>
            </a:r>
          </a:p>
        </p:txBody>
      </p:sp>
      <p:sp>
        <p:nvSpPr>
          <p:cNvPr id="2" name="Title 1"/>
          <p:cNvSpPr>
            <a:spLocks noGrp="1"/>
          </p:cNvSpPr>
          <p:nvPr>
            <p:ph type="title"/>
          </p:nvPr>
        </p:nvSpPr>
        <p:spPr>
          <a:xfrm>
            <a:off x="0" y="0"/>
            <a:ext cx="9144000" cy="1052513"/>
          </a:xfrm>
          <a:solidFill>
            <a:srgbClr val="0F009D"/>
          </a:solidFill>
        </p:spPr>
        <p:txBody>
          <a:bodyPr/>
          <a:lstStyle/>
          <a:p>
            <a:pPr>
              <a:defRPr/>
            </a:pPr>
            <a:r>
              <a:rPr lang="en-US" sz="3200" dirty="0" err="1" smtClean="0">
                <a:solidFill>
                  <a:schemeClr val="bg1"/>
                </a:solidFill>
              </a:rPr>
              <a:t>Эклектикчүүд</a:t>
            </a:r>
            <a:r>
              <a:rPr lang="en-US" sz="3200" dirty="0" smtClean="0">
                <a:solidFill>
                  <a:schemeClr val="bg1"/>
                </a:solidFill>
              </a:rPr>
              <a:t> </a:t>
            </a:r>
            <a:r>
              <a:rPr lang="en-US" sz="3200" dirty="0" err="1" smtClean="0">
                <a:solidFill>
                  <a:schemeClr val="bg1"/>
                </a:solidFill>
              </a:rPr>
              <a:t>Өнөөдөр</a:t>
            </a:r>
            <a:r>
              <a:rPr lang="en-US" sz="3200" dirty="0" smtClean="0">
                <a:solidFill>
                  <a:schemeClr val="bg1"/>
                </a:solidFill>
              </a:rPr>
              <a:t> = </a:t>
            </a:r>
            <a:r>
              <a:rPr lang="en-US" sz="3200" dirty="0" err="1" smtClean="0">
                <a:solidFill>
                  <a:schemeClr val="bg1"/>
                </a:solidFill>
              </a:rPr>
              <a:t>Чөлөөт</a:t>
            </a:r>
            <a:r>
              <a:rPr lang="en-US" sz="3200" dirty="0" smtClean="0">
                <a:solidFill>
                  <a:schemeClr val="bg1"/>
                </a:solidFill>
              </a:rPr>
              <a:t> </a:t>
            </a:r>
            <a:r>
              <a:rPr lang="en-US" sz="3200" dirty="0" err="1" smtClean="0">
                <a:solidFill>
                  <a:schemeClr val="bg1"/>
                </a:solidFill>
              </a:rPr>
              <a:t>сэтгэгчид</a:t>
            </a:r>
            <a:endParaRPr lang="en-US" sz="32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157698" name="Picture 4" descr="JesusOn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5372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26988"/>
            <a:ext cx="9251951" cy="1839913"/>
          </a:xfrm>
        </p:spPr>
        <p:txBody>
          <a:bodyPr/>
          <a:lstStyle/>
          <a:p>
            <a:pPr>
              <a:defRPr/>
            </a:pPr>
            <a:r>
              <a:rPr lang="en-US" sz="4000" dirty="0" err="1" smtClean="0">
                <a:latin typeface="Aril" charset="0"/>
                <a:ea typeface="ＭＳ Ｐゴシック" charset="0"/>
              </a:rPr>
              <a:t>Христитгэлийн</a:t>
            </a:r>
            <a:r>
              <a:rPr lang="en-US" sz="4000" dirty="0" smtClean="0">
                <a:latin typeface="Aril" charset="0"/>
                <a:ea typeface="ＭＳ Ｐゴシック" charset="0"/>
              </a:rPr>
              <a:t> </a:t>
            </a:r>
            <a:r>
              <a:rPr lang="en-US" sz="4000" dirty="0" err="1" smtClean="0">
                <a:latin typeface="Aril" charset="0"/>
                <a:ea typeface="ＭＳ Ｐゴシック" charset="0"/>
              </a:rPr>
              <a:t>эсрэг</a:t>
            </a:r>
            <a:r>
              <a:rPr lang="en-US" sz="4000" dirty="0" smtClean="0">
                <a:latin typeface="Aril" charset="0"/>
                <a:ea typeface="ＭＳ Ｐゴシック" charset="0"/>
              </a:rPr>
              <a:t> </a:t>
            </a:r>
            <a:r>
              <a:rPr lang="en-US" sz="4000" dirty="0" err="1" smtClean="0">
                <a:latin typeface="Aril" charset="0"/>
                <a:ea typeface="ＭＳ Ｐゴシック" charset="0"/>
              </a:rPr>
              <a:t>Грек</a:t>
            </a:r>
            <a:r>
              <a:rPr lang="en-US" sz="4000" dirty="0" smtClean="0">
                <a:latin typeface="Aril" charset="0"/>
                <a:ea typeface="ＭＳ Ｐゴシック" charset="0"/>
              </a:rPr>
              <a:t> </a:t>
            </a:r>
            <a:r>
              <a:rPr lang="en-US" sz="4000" dirty="0" err="1" smtClean="0">
                <a:latin typeface="Aril" charset="0"/>
                <a:ea typeface="ＭＳ Ｐゴシック" charset="0"/>
              </a:rPr>
              <a:t>гүн</a:t>
            </a:r>
            <a:r>
              <a:rPr lang="en-US" sz="4000" dirty="0" smtClean="0">
                <a:latin typeface="Aril" charset="0"/>
                <a:ea typeface="ＭＳ Ｐゴシック" charset="0"/>
              </a:rPr>
              <a:t> </a:t>
            </a:r>
            <a:r>
              <a:rPr lang="en-US" sz="4000" dirty="0" err="1" smtClean="0">
                <a:latin typeface="Aril" charset="0"/>
                <a:ea typeface="ＭＳ Ｐゴシック" charset="0"/>
              </a:rPr>
              <a:t>ухааны</a:t>
            </a:r>
            <a:r>
              <a:rPr lang="en-US" sz="4000" dirty="0" smtClean="0">
                <a:latin typeface="Aril" charset="0"/>
                <a:ea typeface="ＭＳ Ｐゴシック" charset="0"/>
              </a:rPr>
              <a:t> </a:t>
            </a:r>
            <a:r>
              <a:rPr lang="en-US" sz="4000" dirty="0" err="1" smtClean="0">
                <a:latin typeface="Aril" charset="0"/>
                <a:ea typeface="ＭＳ Ｐゴシック" charset="0"/>
              </a:rPr>
              <a:t>урсгал</a:t>
            </a:r>
            <a:endParaRPr lang="en-US" sz="4000" dirty="0">
              <a:latin typeface="Aril" charset="0"/>
              <a:ea typeface="ＭＳ Ｐゴシック" charset="0"/>
            </a:endParaRPr>
          </a:p>
        </p:txBody>
      </p:sp>
      <p:sp>
        <p:nvSpPr>
          <p:cNvPr id="157700" name="Title 1"/>
          <p:cNvSpPr txBox="1">
            <a:spLocks/>
          </p:cNvSpPr>
          <p:nvPr/>
        </p:nvSpPr>
        <p:spPr bwMode="auto">
          <a:xfrm>
            <a:off x="179388" y="220503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Пифагорианизм</a:t>
            </a:r>
          </a:p>
        </p:txBody>
      </p:sp>
      <p:sp>
        <p:nvSpPr>
          <p:cNvPr id="157701" name="Title 1"/>
          <p:cNvSpPr txBox="1">
            <a:spLocks/>
          </p:cNvSpPr>
          <p:nvPr/>
        </p:nvSpPr>
        <p:spPr bwMode="auto">
          <a:xfrm>
            <a:off x="3492500" y="184467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Платоизм</a:t>
            </a:r>
          </a:p>
        </p:txBody>
      </p:sp>
      <p:sp>
        <p:nvSpPr>
          <p:cNvPr id="157702" name="Title 1"/>
          <p:cNvSpPr txBox="1">
            <a:spLocks/>
          </p:cNvSpPr>
          <p:nvPr/>
        </p:nvSpPr>
        <p:spPr bwMode="auto">
          <a:xfrm>
            <a:off x="6156325" y="2565400"/>
            <a:ext cx="28082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Синицизм</a:t>
            </a:r>
          </a:p>
        </p:txBody>
      </p:sp>
      <p:sp>
        <p:nvSpPr>
          <p:cNvPr id="157703" name="Title 1"/>
          <p:cNvSpPr txBox="1">
            <a:spLocks/>
          </p:cNvSpPr>
          <p:nvPr/>
        </p:nvSpPr>
        <p:spPr bwMode="auto">
          <a:xfrm>
            <a:off x="5370513" y="4005263"/>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Аристотелианизм</a:t>
            </a:r>
          </a:p>
        </p:txBody>
      </p:sp>
      <p:sp>
        <p:nvSpPr>
          <p:cNvPr id="157704" name="Title 1"/>
          <p:cNvSpPr txBox="1">
            <a:spLocks/>
          </p:cNvSpPr>
          <p:nvPr/>
        </p:nvSpPr>
        <p:spPr bwMode="auto">
          <a:xfrm>
            <a:off x="4932363" y="537368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Эпикурианизм</a:t>
            </a:r>
          </a:p>
        </p:txBody>
      </p:sp>
      <p:sp>
        <p:nvSpPr>
          <p:cNvPr id="157705" name="Title 1"/>
          <p:cNvSpPr txBox="1">
            <a:spLocks/>
          </p:cNvSpPr>
          <p:nvPr/>
        </p:nvSpPr>
        <p:spPr bwMode="auto">
          <a:xfrm>
            <a:off x="2051050" y="5961063"/>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Стоикизм</a:t>
            </a:r>
          </a:p>
        </p:txBody>
      </p:sp>
      <p:sp>
        <p:nvSpPr>
          <p:cNvPr id="157706" name="Title 1"/>
          <p:cNvSpPr txBox="1">
            <a:spLocks/>
          </p:cNvSpPr>
          <p:nvPr/>
        </p:nvSpPr>
        <p:spPr bwMode="auto">
          <a:xfrm>
            <a:off x="-28575" y="479742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Скептицизм</a:t>
            </a:r>
          </a:p>
        </p:txBody>
      </p:sp>
      <p:sp>
        <p:nvSpPr>
          <p:cNvPr id="157707" name="Title 1"/>
          <p:cNvSpPr txBox="1">
            <a:spLocks/>
          </p:cNvSpPr>
          <p:nvPr/>
        </p:nvSpPr>
        <p:spPr bwMode="auto">
          <a:xfrm>
            <a:off x="-22225" y="3573463"/>
            <a:ext cx="3009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Эклектикчүүд</a:t>
            </a:r>
          </a:p>
        </p:txBody>
      </p:sp>
      <p:sp>
        <p:nvSpPr>
          <p:cNvPr id="157708"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3796" name="Rectangle 4"/>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33797" name="Rectangle 5"/>
          <p:cNvSpPr>
            <a:spLocks noGrp="1" noChangeArrowheads="1"/>
          </p:cNvSpPr>
          <p:nvPr>
            <p:ph type="subTitle" idx="1"/>
          </p:nvPr>
        </p:nvSpPr>
        <p:spPr>
          <a:xfrm>
            <a:off x="2514600" y="1676400"/>
            <a:ext cx="4937125" cy="1371600"/>
          </a:xfrm>
        </p:spPr>
        <p:txBody>
          <a:bodyPr/>
          <a:lstStyle/>
          <a:p>
            <a:pPr eaLnBrk="1" hangingPunct="1">
              <a:defRPr/>
            </a:pPr>
            <a:r>
              <a:rPr lang="en-US" sz="3600" dirty="0" err="1">
                <a:latin typeface="Arial"/>
                <a:ea typeface="ＭＳ Ｐゴシック" charset="0"/>
                <a:cs typeface="Arial"/>
              </a:rPr>
              <a:t>Tухайн</a:t>
            </a:r>
            <a:r>
              <a:rPr lang="en-US" sz="3600" dirty="0">
                <a:latin typeface="Arial"/>
                <a:ea typeface="ＭＳ Ｐゴシック" charset="0"/>
                <a:cs typeface="Arial"/>
              </a:rPr>
              <a:t> </a:t>
            </a:r>
            <a:r>
              <a:rPr lang="en-US" sz="3600" dirty="0" err="1">
                <a:latin typeface="Arial"/>
                <a:ea typeface="ＭＳ Ｐゴシック" charset="0"/>
                <a:cs typeface="Arial"/>
              </a:rPr>
              <a:t>үеийн</a:t>
            </a:r>
            <a:r>
              <a:rPr lang="en-US" sz="3600" dirty="0">
                <a:latin typeface="Arial"/>
                <a:ea typeface="ＭＳ Ｐゴシック" charset="0"/>
                <a:cs typeface="Arial"/>
              </a:rPr>
              <a:t> </a:t>
            </a:r>
            <a:r>
              <a:rPr lang="en-US" sz="3600" dirty="0" err="1">
                <a:latin typeface="Arial"/>
                <a:ea typeface="ＭＳ Ｐゴシック" charset="0"/>
                <a:cs typeface="Arial"/>
              </a:rPr>
              <a:t>харь</a:t>
            </a:r>
            <a:r>
              <a:rPr lang="en-US" sz="3600" dirty="0">
                <a:latin typeface="Arial"/>
                <a:ea typeface="ＭＳ Ｐゴシック" charset="0"/>
                <a:cs typeface="Arial"/>
              </a:rPr>
              <a:t> </a:t>
            </a:r>
            <a:r>
              <a:rPr lang="en-US" sz="3600" dirty="0" err="1">
                <a:latin typeface="Arial"/>
                <a:ea typeface="ＭＳ Ｐゴシック" charset="0"/>
                <a:cs typeface="Arial"/>
              </a:rPr>
              <a:t>итгэлийн</a:t>
            </a:r>
            <a:r>
              <a:rPr lang="en-US" sz="3600" dirty="0">
                <a:latin typeface="Arial"/>
                <a:ea typeface="ＭＳ Ｐゴシック" charset="0"/>
                <a:cs typeface="Arial"/>
              </a:rPr>
              <a:t> </a:t>
            </a:r>
            <a:r>
              <a:rPr lang="en-US" sz="3600" dirty="0" err="1">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159749"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3808" name="Group 16"/>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33805"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Гүн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Ухааны</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Сургуулиуд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Эзэн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Хаанд</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мөргөл</a:t>
            </a:r>
            <a:endParaRPr lang="en-US" sz="2800" b="1" dirty="0">
              <a:effectLst>
                <a:outerShdw blurRad="38100" dist="38100" dir="2700000" algn="tl">
                  <a:srgbClr val="000000"/>
                </a:outerShdw>
              </a:effectLst>
              <a:latin typeface="Arial"/>
              <a:cs typeface="Arial"/>
            </a:endParaRPr>
          </a:p>
        </p:txBody>
      </p:sp>
      <p:sp>
        <p:nvSpPr>
          <p:cNvPr id="159753"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152</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Augus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0"/>
            <a:ext cx="4811712"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Grp="1" noRot="1" noChangeArrowheads="1"/>
          </p:cNvSpPr>
          <p:nvPr>
            <p:ph type="title"/>
          </p:nvPr>
        </p:nvSpPr>
        <p:spPr>
          <a:xfrm>
            <a:off x="-439738" y="5029200"/>
            <a:ext cx="8540751" cy="1143000"/>
          </a:xfrm>
        </p:spPr>
        <p:txBody>
          <a:bodyPr/>
          <a:lstStyle/>
          <a:p>
            <a:pPr eaLnBrk="1" hangingPunct="1">
              <a:defRPr/>
            </a:pPr>
            <a:r>
              <a:rPr lang="en-US" sz="4000" dirty="0" err="1" smtClean="0">
                <a:latin typeface="Aril" charset="0"/>
                <a:ea typeface="ＭＳ Ｐゴシック" charset="0"/>
              </a:rPr>
              <a:t>Аугустус</a:t>
            </a:r>
            <a:r>
              <a:rPr lang="en-US" sz="4000" dirty="0" smtClean="0">
                <a:latin typeface="Aril" charset="0"/>
                <a:ea typeface="ＭＳ Ｐゴシック" charset="0"/>
              </a:rPr>
              <a:t> (МЭӨ 30 - МЭ </a:t>
            </a:r>
            <a:r>
              <a:rPr lang="en-US" sz="4000" dirty="0">
                <a:latin typeface="Aril" charset="0"/>
                <a:ea typeface="ＭＳ Ｐゴシック" charset="0"/>
              </a:rPr>
              <a:t>14) </a:t>
            </a:r>
            <a:r>
              <a:rPr lang="en-US" sz="4000" dirty="0" err="1" smtClean="0">
                <a:latin typeface="Aril" charset="0"/>
                <a:ea typeface="ＭＳ Ｐゴシック" charset="0"/>
              </a:rPr>
              <a:t>үхсэнийхээ</a:t>
            </a:r>
            <a:r>
              <a:rPr lang="en-US" sz="4000" dirty="0" smtClean="0">
                <a:latin typeface="Aril" charset="0"/>
                <a:ea typeface="ＭＳ Ｐゴシック" charset="0"/>
              </a:rPr>
              <a:t> </a:t>
            </a:r>
            <a:r>
              <a:rPr lang="en-US" sz="4000" dirty="0" err="1" smtClean="0">
                <a:latin typeface="Aril" charset="0"/>
                <a:ea typeface="ＭＳ Ｐゴシック" charset="0"/>
              </a:rPr>
              <a:t>дараа</a:t>
            </a:r>
            <a:r>
              <a:rPr lang="en-US" sz="4000" dirty="0" smtClean="0">
                <a:latin typeface="Aril" charset="0"/>
                <a:ea typeface="ＭＳ Ｐゴシック" charset="0"/>
              </a:rPr>
              <a:t> </a:t>
            </a:r>
            <a:r>
              <a:rPr lang="en-US" sz="4000" dirty="0" err="1" smtClean="0">
                <a:latin typeface="Aril" charset="0"/>
                <a:ea typeface="ＭＳ Ｐゴシック" charset="0"/>
              </a:rPr>
              <a:t>шүтэгдэв</a:t>
            </a:r>
            <a:endParaRPr lang="en-US" sz="4000" dirty="0">
              <a:latin typeface="Aril" charset="0"/>
              <a:ea typeface="ＭＳ Ｐゴシック" charset="0"/>
            </a:endParaRPr>
          </a:p>
        </p:txBody>
      </p:sp>
      <p:sp>
        <p:nvSpPr>
          <p:cNvPr id="161795"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152</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Ignatius"/>
          <p:cNvPicPr>
            <a:picLocks noChangeAspect="1" noChangeArrowheads="1"/>
          </p:cNvPicPr>
          <p:nvPr/>
        </p:nvPicPr>
        <p:blipFill>
          <a:blip r:embed="rId3">
            <a:extLst>
              <a:ext uri="{28A0092B-C50C-407E-A947-70E740481C1C}">
                <a14:useLocalDpi xmlns:a14="http://schemas.microsoft.com/office/drawing/2010/main" val="0"/>
              </a:ext>
            </a:extLst>
          </a:blip>
          <a:srcRect t="3221" r="3226" b="8032"/>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0" y="98375"/>
            <a:ext cx="9144000" cy="2322513"/>
          </a:xfrm>
        </p:spPr>
        <p:txBody>
          <a:bodyPr/>
          <a:lstStyle/>
          <a:p>
            <a:pPr eaLnBrk="1" hangingPunct="1">
              <a:defRPr/>
            </a:pPr>
            <a:r>
              <a:rPr lang="en-US" dirty="0" err="1">
                <a:solidFill>
                  <a:schemeClr val="tx1"/>
                </a:solidFill>
                <a:effectLst>
                  <a:glow rad="177800">
                    <a:srgbClr val="000000"/>
                  </a:glow>
                </a:effectLst>
                <a:latin typeface="Aril" charset="0"/>
                <a:ea typeface="ＭＳ Ｐゴシック" charset="0"/>
              </a:rPr>
              <a:t>Эзэн</a:t>
            </a:r>
            <a:r>
              <a:rPr lang="en-US" dirty="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хааны</a:t>
            </a:r>
            <a:r>
              <a:rPr lang="en-US" dirty="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шүтээн</a:t>
            </a:r>
            <a:r>
              <a:rPr lang="en-US" dirty="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Христитгэгчдийн</a:t>
            </a:r>
            <a:r>
              <a:rPr lang="en-US" dirty="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хувьд</a:t>
            </a:r>
            <a:r>
              <a:rPr lang="en-US" dirty="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заналхийлэл</a:t>
            </a:r>
            <a:r>
              <a:rPr lang="en-US" dirty="0">
                <a:solidFill>
                  <a:schemeClr val="tx1"/>
                </a:solidFill>
                <a:effectLst>
                  <a:glow rad="177800">
                    <a:srgbClr val="000000"/>
                  </a:glow>
                </a:effectLst>
                <a:latin typeface="Aril" charset="0"/>
                <a:ea typeface="ＭＳ Ｐゴシック" charset="0"/>
              </a:rPr>
              <a:t> </a:t>
            </a:r>
            <a:r>
              <a:rPr lang="en-US" dirty="0" err="1">
                <a:solidFill>
                  <a:schemeClr val="tx1"/>
                </a:solidFill>
                <a:effectLst>
                  <a:glow rad="177800">
                    <a:srgbClr val="000000"/>
                  </a:glow>
                </a:effectLst>
                <a:latin typeface="Aril" charset="0"/>
                <a:ea typeface="ＭＳ Ｐゴシック" charset="0"/>
              </a:rPr>
              <a:t>болов</a:t>
            </a:r>
            <a:endParaRPr lang="en-US" dirty="0">
              <a:solidFill>
                <a:schemeClr val="tx1"/>
              </a:solidFill>
              <a:effectLst>
                <a:glow rad="177800">
                  <a:srgbClr val="000000"/>
                </a:glow>
              </a:effectLst>
              <a:latin typeface="Aril" charset="0"/>
              <a:ea typeface="ＭＳ Ｐゴシック" charset="0"/>
            </a:endParaRPr>
          </a:p>
        </p:txBody>
      </p:sp>
      <p:sp>
        <p:nvSpPr>
          <p:cNvPr id="123909" name="Rectangle 5"/>
          <p:cNvSpPr>
            <a:spLocks noChangeArrowheads="1"/>
          </p:cNvSpPr>
          <p:nvPr/>
        </p:nvSpPr>
        <p:spPr bwMode="auto">
          <a:xfrm>
            <a:off x="1143000" y="5791200"/>
            <a:ext cx="7605713" cy="10668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a:lstStyle/>
          <a:p>
            <a:pPr algn="ctr" eaLnBrk="1" hangingPunct="1">
              <a:lnSpc>
                <a:spcPct val="80000"/>
              </a:lnSpc>
              <a:spcBef>
                <a:spcPct val="20000"/>
              </a:spcBef>
              <a:buClr>
                <a:schemeClr val="hlink"/>
              </a:buClr>
              <a:buSzPct val="80000"/>
              <a:buFont typeface="Arial" charset="0"/>
              <a:buNone/>
              <a:defRPr/>
            </a:pPr>
            <a:r>
              <a:rPr lang="en-US" sz="2400" i="1" dirty="0" err="1">
                <a:effectLst>
                  <a:outerShdw blurRad="38100" dist="38100" dir="2700000" algn="tl">
                    <a:srgbClr val="000000"/>
                  </a:outerShdw>
                </a:effectLst>
                <a:latin typeface="Arial"/>
                <a:cs typeface="Arial"/>
              </a:rPr>
              <a:t>Антиохын</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бишоф</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Игнатиус</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эзэн</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хаанд</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мөргөхийг</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татгалзаад</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Ромд</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аваачигдаж</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зэрлэг</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амьтдын</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хоол</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болжээ</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Замдаа</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тэр</a:t>
            </a:r>
            <a:r>
              <a:rPr lang="en-US" sz="2400" i="1" dirty="0">
                <a:effectLst>
                  <a:outerShdw blurRad="38100" dist="38100" dir="2700000" algn="tl">
                    <a:srgbClr val="000000"/>
                  </a:outerShdw>
                </a:effectLst>
                <a:latin typeface="Arial"/>
                <a:cs typeface="Arial"/>
              </a:rPr>
              <a:t> 7-н </a:t>
            </a:r>
            <a:r>
              <a:rPr lang="en-US" sz="2400" i="1" dirty="0" err="1">
                <a:effectLst>
                  <a:outerShdw blurRad="38100" dist="38100" dir="2700000" algn="tl">
                    <a:srgbClr val="000000"/>
                  </a:outerShdw>
                </a:effectLst>
                <a:latin typeface="Arial"/>
                <a:cs typeface="Arial"/>
              </a:rPr>
              <a:t>захиа</a:t>
            </a:r>
            <a:r>
              <a:rPr lang="en-US" sz="2400" i="1" dirty="0">
                <a:effectLst>
                  <a:outerShdw blurRad="38100" dist="38100" dir="2700000" algn="tl">
                    <a:srgbClr val="000000"/>
                  </a:outerShdw>
                </a:effectLst>
                <a:latin typeface="Arial"/>
                <a:cs typeface="Arial"/>
              </a:rPr>
              <a:t> </a:t>
            </a:r>
            <a:r>
              <a:rPr lang="en-US" sz="2400" i="1" dirty="0" err="1">
                <a:effectLst>
                  <a:outerShdw blurRad="38100" dist="38100" dir="2700000" algn="tl">
                    <a:srgbClr val="000000"/>
                  </a:outerShdw>
                </a:effectLst>
                <a:latin typeface="Arial"/>
                <a:cs typeface="Arial"/>
              </a:rPr>
              <a:t>бичив</a:t>
            </a:r>
            <a:r>
              <a:rPr lang="en-US" sz="2400" i="1" dirty="0">
                <a:effectLst>
                  <a:outerShdw blurRad="38100" dist="38100" dir="2700000" algn="tl">
                    <a:srgbClr val="000000"/>
                  </a:outerShdw>
                </a:effectLst>
                <a:latin typeface="Arial"/>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8"/>
              </a:schemeClr>
            </a:outerShdw>
          </a:effectLst>
        </p:spPr>
        <p:txBody>
          <a:bodyPr rtlCol="0">
            <a:normAutofit fontScale="90000"/>
          </a:bodyPr>
          <a:lstStyle/>
          <a:p>
            <a:pPr eaLnBrk="1" fontAlgn="auto" hangingPunct="1">
              <a:spcAft>
                <a:spcPts val="0"/>
              </a:spcAft>
              <a:defRPr/>
            </a:pPr>
            <a:r>
              <a:rPr lang="en-US" b="1" dirty="0" err="1" smtClean="0"/>
              <a:t>Пергамумын</a:t>
            </a:r>
            <a:r>
              <a:rPr lang="en-US" b="1" dirty="0" smtClean="0"/>
              <a:t> </a:t>
            </a:r>
            <a:r>
              <a:rPr lang="en-US" b="1" dirty="0" err="1" smtClean="0"/>
              <a:t>загвар</a:t>
            </a:r>
            <a:r>
              <a:rPr lang="en-US" b="1" dirty="0" smtClean="0"/>
              <a:t>: </a:t>
            </a:r>
            <a:br>
              <a:rPr lang="en-US" b="1" dirty="0" smtClean="0"/>
            </a:br>
            <a:r>
              <a:rPr lang="en-US" b="1" dirty="0" err="1" smtClean="0"/>
              <a:t>Харилцан</a:t>
            </a:r>
            <a:r>
              <a:rPr lang="en-US" b="1" dirty="0" smtClean="0"/>
              <a:t> </a:t>
            </a:r>
            <a:r>
              <a:rPr lang="en-US" b="1" dirty="0" err="1" smtClean="0"/>
              <a:t>буулт</a:t>
            </a:r>
            <a:r>
              <a:rPr lang="en-US" b="1" dirty="0" smtClean="0"/>
              <a:t> </a:t>
            </a:r>
            <a:r>
              <a:rPr lang="en-US" b="1" dirty="0" err="1" smtClean="0"/>
              <a:t>хийж</a:t>
            </a:r>
            <a:r>
              <a:rPr lang="en-US" b="1" dirty="0" smtClean="0"/>
              <a:t> </a:t>
            </a:r>
            <a:r>
              <a:rPr lang="en-US" b="1" dirty="0" err="1" smtClean="0"/>
              <a:t>үргэлжилжээ</a:t>
            </a:r>
            <a:endParaRPr lang="en-US" b="1" dirty="0"/>
          </a:p>
        </p:txBody>
      </p:sp>
      <p:pic>
        <p:nvPicPr>
          <p:cNvPr id="165891" name="Picture 2" descr="rev 2 800px-Modell_Pergamonmuseu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70038"/>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Oval 1"/>
          <p:cNvSpPr>
            <a:spLocks noChangeArrowheads="1"/>
          </p:cNvSpPr>
          <p:nvPr/>
        </p:nvSpPr>
        <p:spPr bwMode="auto">
          <a:xfrm>
            <a:off x="4221163" y="3738563"/>
            <a:ext cx="2187575" cy="1541462"/>
          </a:xfrm>
          <a:prstGeom prst="ellipse">
            <a:avLst/>
          </a:prstGeom>
          <a:noFill/>
          <a:ln w="762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sz="2400">
              <a:solidFill>
                <a:srgbClr val="000000"/>
              </a:solidFill>
              <a:latin typeface="Comic Sans MS" charset="0"/>
            </a:endParaRPr>
          </a:p>
        </p:txBody>
      </p:sp>
      <p:sp>
        <p:nvSpPr>
          <p:cNvPr id="16589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rev 2 PergamunModelSatansThrone.jpg"/>
          <p:cNvPicPr>
            <a:picLocks noChangeAspect="1"/>
          </p:cNvPicPr>
          <p:nvPr/>
        </p:nvPicPr>
        <p:blipFill>
          <a:blip r:embed="rId4">
            <a:extLst>
              <a:ext uri="{28A0092B-C50C-407E-A947-70E740481C1C}">
                <a14:useLocalDpi xmlns:a14="http://schemas.microsoft.com/office/drawing/2010/main" val="0"/>
              </a:ext>
            </a:extLst>
          </a:blip>
          <a:srcRect r="4762"/>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a:extLst/>
        </p:spPr>
        <p:txBody>
          <a:bodyPr rtlCol="0">
            <a:normAutofit/>
          </a:bodyPr>
          <a:lstStyle/>
          <a:p>
            <a:pPr eaLnBrk="1" fontAlgn="auto" hangingPunct="1">
              <a:spcAft>
                <a:spcPts val="0"/>
              </a:spcAft>
              <a:defRPr/>
            </a:pPr>
            <a:r>
              <a:rPr lang="en-US" b="1" dirty="0" err="1" smtClean="0">
                <a:effectLst>
                  <a:glow rad="101600">
                    <a:schemeClr val="tx1">
                      <a:alpha val="75000"/>
                    </a:schemeClr>
                  </a:glow>
                </a:effectLst>
              </a:rPr>
              <a:t>Зеүсийн</a:t>
            </a:r>
            <a:r>
              <a:rPr lang="en-US" b="1" dirty="0" smtClean="0">
                <a:effectLst>
                  <a:glow rad="101600">
                    <a:schemeClr val="tx1">
                      <a:alpha val="75000"/>
                    </a:schemeClr>
                  </a:glow>
                </a:effectLst>
              </a:rPr>
              <a:t> </a:t>
            </a:r>
            <a:r>
              <a:rPr lang="en-US" b="1" dirty="0" err="1" smtClean="0">
                <a:effectLst>
                  <a:glow rad="101600">
                    <a:schemeClr val="tx1">
                      <a:alpha val="75000"/>
                    </a:schemeClr>
                  </a:glow>
                </a:effectLst>
              </a:rPr>
              <a:t>тахилын</a:t>
            </a:r>
            <a:r>
              <a:rPr lang="en-US" b="1" dirty="0" smtClean="0">
                <a:effectLst>
                  <a:glow rad="101600">
                    <a:schemeClr val="tx1">
                      <a:alpha val="75000"/>
                    </a:schemeClr>
                  </a:glow>
                </a:effectLst>
              </a:rPr>
              <a:t> </a:t>
            </a:r>
            <a:r>
              <a:rPr lang="en-US" b="1" dirty="0" err="1" smtClean="0">
                <a:effectLst>
                  <a:glow rad="101600">
                    <a:schemeClr val="tx1">
                      <a:alpha val="75000"/>
                    </a:schemeClr>
                  </a:glow>
                </a:effectLst>
              </a:rPr>
              <a:t>ширээ</a:t>
            </a:r>
            <a:endParaRPr lang="en-US" b="1" dirty="0">
              <a:effectLst>
                <a:glow rad="101600">
                  <a:schemeClr val="tx1">
                    <a:alpha val="75000"/>
                  </a:schemeClr>
                </a:glow>
              </a:effectLst>
            </a:endParaRPr>
          </a:p>
        </p:txBody>
      </p:sp>
      <p:sp>
        <p:nvSpPr>
          <p:cNvPr id="5" name="Rectangle 2"/>
          <p:cNvSpPr txBox="1">
            <a:spLocks noChangeArrowheads="1"/>
          </p:cNvSpPr>
          <p:nvPr/>
        </p:nvSpPr>
        <p:spPr bwMode="auto">
          <a:xfrm>
            <a:off x="0" y="4941168"/>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prstClr val="white"/>
                </a:solidFill>
                <a:effectLst>
                  <a:glow rad="101600">
                    <a:prstClr val="black">
                      <a:alpha val="75000"/>
                    </a:prstClr>
                  </a:glow>
                </a:effectLst>
                <a:ea typeface="ＭＳ Ｐゴシック" charset="0"/>
              </a:rPr>
              <a:t>"</a:t>
            </a:r>
            <a:r>
              <a:rPr lang="ru-RU" b="1" dirty="0">
                <a:solidFill>
                  <a:prstClr val="white"/>
                </a:solidFill>
                <a:effectLst>
                  <a:glow rad="101600">
                    <a:prstClr val="black">
                      <a:alpha val="75000"/>
                    </a:prstClr>
                  </a:glow>
                </a:effectLst>
                <a:ea typeface="ＭＳ Ｐゴシック" charset="0"/>
              </a:rPr>
              <a:t>Би </a:t>
            </a:r>
            <a:r>
              <a:rPr lang="ru-RU" b="1" dirty="0" err="1">
                <a:solidFill>
                  <a:prstClr val="white"/>
                </a:solidFill>
                <a:effectLst>
                  <a:glow rad="101600">
                    <a:prstClr val="black">
                      <a:alpha val="75000"/>
                    </a:prstClr>
                  </a:glow>
                </a:effectLst>
                <a:ea typeface="ＭＳ Ｐゴシック" charset="0"/>
              </a:rPr>
              <a:t>чиний</a:t>
            </a:r>
            <a:r>
              <a:rPr lang="ru-RU" b="1" dirty="0">
                <a:solidFill>
                  <a:prstClr val="white"/>
                </a:solidFill>
                <a:effectLst>
                  <a:glow rad="101600">
                    <a:prstClr val="black">
                      <a:alpha val="75000"/>
                    </a:prstClr>
                  </a:glow>
                </a:effectLst>
                <a:ea typeface="ＭＳ Ｐゴシック" charset="0"/>
              </a:rPr>
              <a:t> </a:t>
            </a:r>
            <a:r>
              <a:rPr lang="ru-RU" b="1" dirty="0" err="1">
                <a:solidFill>
                  <a:prstClr val="white"/>
                </a:solidFill>
                <a:effectLst>
                  <a:glow rad="101600">
                    <a:prstClr val="black">
                      <a:alpha val="75000"/>
                    </a:prstClr>
                  </a:glow>
                </a:effectLst>
                <a:ea typeface="ＭＳ Ｐゴシック" charset="0"/>
              </a:rPr>
              <a:t>хаана</a:t>
            </a:r>
            <a:r>
              <a:rPr lang="ru-RU" b="1" dirty="0">
                <a:solidFill>
                  <a:prstClr val="white"/>
                </a:solidFill>
                <a:effectLst>
                  <a:glow rad="101600">
                    <a:prstClr val="black">
                      <a:alpha val="75000"/>
                    </a:prstClr>
                  </a:glow>
                </a:effectLst>
                <a:ea typeface="ＭＳ Ｐゴシック" charset="0"/>
              </a:rPr>
              <a:t> </a:t>
            </a:r>
            <a:r>
              <a:rPr lang="ru-RU" b="1" dirty="0" err="1">
                <a:solidFill>
                  <a:prstClr val="white"/>
                </a:solidFill>
                <a:effectLst>
                  <a:glow rad="101600">
                    <a:prstClr val="black">
                      <a:alpha val="75000"/>
                    </a:prstClr>
                  </a:glow>
                </a:effectLst>
                <a:ea typeface="ＭＳ Ｐゴシック" charset="0"/>
              </a:rPr>
              <a:t>нутагладгийг</a:t>
            </a:r>
            <a:r>
              <a:rPr lang="ru-RU" b="1" dirty="0">
                <a:solidFill>
                  <a:prstClr val="white"/>
                </a:solidFill>
                <a:effectLst>
                  <a:glow rad="101600">
                    <a:prstClr val="black">
                      <a:alpha val="75000"/>
                    </a:prstClr>
                  </a:glow>
                </a:effectLst>
                <a:ea typeface="ＭＳ Ｐゴシック" charset="0"/>
              </a:rPr>
              <a:t> болон </a:t>
            </a:r>
            <a:r>
              <a:rPr lang="ru-RU" b="1" dirty="0" err="1">
                <a:solidFill>
                  <a:prstClr val="white"/>
                </a:solidFill>
                <a:effectLst>
                  <a:glow rad="101600">
                    <a:prstClr val="black">
                      <a:alpha val="75000"/>
                    </a:prstClr>
                  </a:glow>
                </a:effectLst>
                <a:ea typeface="ＭＳ Ｐゴシック" charset="0"/>
              </a:rPr>
              <a:t>тэнд</a:t>
            </a:r>
            <a:r>
              <a:rPr lang="ru-RU" b="1" dirty="0">
                <a:solidFill>
                  <a:prstClr val="white"/>
                </a:solidFill>
                <a:effectLst>
                  <a:glow rad="101600">
                    <a:prstClr val="black">
                      <a:alpha val="75000"/>
                    </a:prstClr>
                  </a:glow>
                </a:effectLst>
                <a:ea typeface="ＭＳ Ｐゴシック" charset="0"/>
              </a:rPr>
              <a:t> </a:t>
            </a:r>
            <a:r>
              <a:rPr lang="ru-RU" b="1" dirty="0" err="1">
                <a:solidFill>
                  <a:prstClr val="white"/>
                </a:solidFill>
                <a:effectLst>
                  <a:glow rad="101600">
                    <a:prstClr val="black">
                      <a:alpha val="75000"/>
                    </a:prstClr>
                  </a:glow>
                </a:effectLst>
                <a:ea typeface="ＭＳ Ｐゴシック" charset="0"/>
              </a:rPr>
              <a:t>чинь</a:t>
            </a:r>
            <a:r>
              <a:rPr lang="ru-RU" b="1" dirty="0">
                <a:solidFill>
                  <a:prstClr val="white"/>
                </a:solidFill>
                <a:effectLst>
                  <a:glow rad="101600">
                    <a:prstClr val="black">
                      <a:alpha val="75000"/>
                    </a:prstClr>
                  </a:glow>
                </a:effectLst>
                <a:ea typeface="ＭＳ Ｐゴシック" charset="0"/>
              </a:rPr>
              <a:t> Сатаны </a:t>
            </a:r>
            <a:r>
              <a:rPr lang="ru-RU" b="1" dirty="0" err="1">
                <a:solidFill>
                  <a:prstClr val="white"/>
                </a:solidFill>
                <a:effectLst>
                  <a:glow rad="101600">
                    <a:prstClr val="black">
                      <a:alpha val="75000"/>
                    </a:prstClr>
                  </a:glow>
                </a:effectLst>
                <a:ea typeface="ＭＳ Ｐゴシック" charset="0"/>
              </a:rPr>
              <a:t>сэнтий</a:t>
            </a:r>
            <a:r>
              <a:rPr lang="ru-RU" b="1" dirty="0">
                <a:solidFill>
                  <a:prstClr val="white"/>
                </a:solidFill>
                <a:effectLst>
                  <a:glow rad="101600">
                    <a:prstClr val="black">
                      <a:alpha val="75000"/>
                    </a:prstClr>
                  </a:glow>
                </a:effectLst>
                <a:ea typeface="ＭＳ Ｐゴシック" charset="0"/>
              </a:rPr>
              <a:t> </a:t>
            </a:r>
            <a:r>
              <a:rPr lang="ru-RU" b="1" dirty="0" err="1">
                <a:solidFill>
                  <a:prstClr val="white"/>
                </a:solidFill>
                <a:effectLst>
                  <a:glow rad="101600">
                    <a:prstClr val="black">
                      <a:alpha val="75000"/>
                    </a:prstClr>
                  </a:glow>
                </a:effectLst>
                <a:ea typeface="ＭＳ Ｐゴシック" charset="0"/>
              </a:rPr>
              <a:t>байдгийг</a:t>
            </a:r>
            <a:r>
              <a:rPr lang="ru-RU" b="1" dirty="0">
                <a:solidFill>
                  <a:prstClr val="white"/>
                </a:solidFill>
                <a:effectLst>
                  <a:glow rad="101600">
                    <a:prstClr val="black">
                      <a:alpha val="75000"/>
                    </a:prstClr>
                  </a:glow>
                </a:effectLst>
                <a:ea typeface="ＭＳ Ｐゴシック" charset="0"/>
              </a:rPr>
              <a:t> </a:t>
            </a:r>
            <a:r>
              <a:rPr lang="ru-RU" b="1" dirty="0" err="1" smtClean="0">
                <a:solidFill>
                  <a:prstClr val="white"/>
                </a:solidFill>
                <a:effectLst>
                  <a:glow rad="101600">
                    <a:prstClr val="black">
                      <a:alpha val="75000"/>
                    </a:prstClr>
                  </a:glow>
                </a:effectLst>
                <a:ea typeface="ＭＳ Ｐゴシック" charset="0"/>
              </a:rPr>
              <a:t>мэднэ</a:t>
            </a:r>
            <a:r>
              <a:rPr lang="en-US" b="1" dirty="0" smtClean="0">
                <a:solidFill>
                  <a:prstClr val="white"/>
                </a:solidFill>
                <a:effectLst>
                  <a:glow rad="101600">
                    <a:prstClr val="black">
                      <a:alpha val="75000"/>
                    </a:prstClr>
                  </a:glow>
                </a:effectLst>
                <a:ea typeface="ＭＳ Ｐゴシック" charset="0"/>
              </a:rPr>
              <a:t>" (2:13)</a:t>
            </a:r>
            <a:endParaRPr lang="en-US" b="1" dirty="0">
              <a:solidFill>
                <a:prstClr val="white"/>
              </a:solidFill>
              <a:effectLst>
                <a:glow rad="101600">
                  <a:prstClr val="black">
                    <a:alpha val="75000"/>
                  </a:prstClr>
                </a:glow>
              </a:effectLst>
              <a:ea typeface="ＭＳ Ｐゴシック" charset="0"/>
            </a:endParaRPr>
          </a:p>
        </p:txBody>
      </p:sp>
      <p:sp>
        <p:nvSpPr>
          <p:cNvPr id="167941" name="Text Box 37"/>
          <p:cNvSpPr txBox="1">
            <a:spLocks noChangeArrowheads="1"/>
          </p:cNvSpPr>
          <p:nvPr/>
        </p:nvSpPr>
        <p:spPr bwMode="auto">
          <a:xfrm>
            <a:off x="8413750" y="44450"/>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1"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19459" name="Rectangle 3"/>
          <p:cNvSpPr>
            <a:spLocks noGrp="1" noChangeArrowheads="1"/>
          </p:cNvSpPr>
          <p:nvPr>
            <p:ph type="subTitle" idx="1"/>
          </p:nvPr>
        </p:nvSpPr>
        <p:spPr>
          <a:xfrm>
            <a:off x="2514600" y="1676400"/>
            <a:ext cx="4794250" cy="1371600"/>
          </a:xfrm>
        </p:spPr>
        <p:txBody>
          <a:bodyPr/>
          <a:lstStyle/>
          <a:p>
            <a:pPr eaLnBrk="1" hangingPunct="1">
              <a:buFont typeface="Arial" charset="0"/>
              <a:buNone/>
              <a:defRPr/>
            </a:pPr>
            <a:r>
              <a:rPr lang="en-US" sz="3600" dirty="0" err="1" smtClean="0">
                <a:latin typeface="Arial"/>
                <a:ea typeface="ＭＳ Ｐゴシック" charset="0"/>
                <a:cs typeface="Arial"/>
              </a:rPr>
              <a:t>Tухайн</a:t>
            </a:r>
            <a:r>
              <a:rPr lang="en-US" sz="3600" dirty="0" smtClean="0">
                <a:latin typeface="Arial"/>
                <a:ea typeface="ＭＳ Ｐゴシック" charset="0"/>
                <a:cs typeface="Arial"/>
              </a:rPr>
              <a:t> </a:t>
            </a:r>
            <a:r>
              <a:rPr lang="en-US" sz="3600" dirty="0" err="1" smtClean="0">
                <a:latin typeface="Arial"/>
                <a:ea typeface="ＭＳ Ｐゴシック" charset="0"/>
                <a:cs typeface="Arial"/>
              </a:rPr>
              <a:t>үеийн</a:t>
            </a:r>
            <a:r>
              <a:rPr lang="en-US" sz="3600" dirty="0" smtClean="0">
                <a:latin typeface="Arial"/>
                <a:ea typeface="ＭＳ Ｐゴシック" charset="0"/>
                <a:cs typeface="Arial"/>
              </a:rPr>
              <a:t> </a:t>
            </a:r>
            <a:r>
              <a:rPr lang="en-US" sz="3600" dirty="0" err="1" smtClean="0">
                <a:latin typeface="Arial"/>
                <a:ea typeface="ＭＳ Ｐゴシック" charset="0"/>
                <a:cs typeface="Arial"/>
              </a:rPr>
              <a:t>харь</a:t>
            </a:r>
            <a:r>
              <a:rPr lang="en-US" sz="3600" dirty="0" smtClean="0">
                <a:latin typeface="Arial"/>
                <a:ea typeface="ＭＳ Ｐゴシック" charset="0"/>
                <a:cs typeface="Arial"/>
              </a:rPr>
              <a:t> </a:t>
            </a:r>
            <a:r>
              <a:rPr lang="en-US" sz="3600" dirty="0" err="1" smtClean="0">
                <a:latin typeface="Arial"/>
                <a:ea typeface="ＭＳ Ｐゴシック" charset="0"/>
                <a:cs typeface="Arial"/>
              </a:rPr>
              <a:t>итгэлийн</a:t>
            </a:r>
            <a:r>
              <a:rPr lang="en-US" sz="3600" dirty="0" smtClean="0">
                <a:latin typeface="Arial"/>
                <a:ea typeface="ＭＳ Ｐゴシック" charset="0"/>
                <a:cs typeface="Arial"/>
              </a:rPr>
              <a:t> </a:t>
            </a:r>
            <a:r>
              <a:rPr lang="en-US" sz="3600" dirty="0" err="1" smtClean="0">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99333"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1946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Гүн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Ухааны</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Сургуулиуд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Эзэн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Хаанд</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мөргөл</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Учир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битүүлэг</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шашнууд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Зурхай</a:t>
            </a:r>
            <a:r>
              <a:rPr lang="en-US" sz="2800" b="1" dirty="0">
                <a:effectLst>
                  <a:outerShdw blurRad="38100" dist="38100" dir="2700000" algn="tl">
                    <a:srgbClr val="000000"/>
                  </a:outerShdw>
                </a:effectLst>
                <a:latin typeface="Arial"/>
                <a:cs typeface="Arial"/>
              </a:rPr>
              <a:t> &amp; </a:t>
            </a:r>
            <a:r>
              <a:rPr lang="en-US" sz="2800" b="1" dirty="0" err="1">
                <a:effectLst>
                  <a:outerShdw blurRad="38100" dist="38100" dir="2700000" algn="tl">
                    <a:srgbClr val="000000"/>
                  </a:outerShdw>
                </a:effectLst>
                <a:latin typeface="Arial"/>
                <a:cs typeface="Arial"/>
              </a:rPr>
              <a:t>Мухар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сүсэг</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Гностицизм</a:t>
            </a:r>
            <a:endParaRPr lang="en-US" sz="2800" b="1" dirty="0">
              <a:effectLst>
                <a:outerShdw blurRad="38100" dist="38100" dir="2700000" algn="tl">
                  <a:srgbClr val="000000"/>
                </a:outerShdw>
              </a:effectLst>
              <a:latin typeface="Arial"/>
              <a:cs typeface="Arial"/>
            </a:endParaRPr>
          </a:p>
        </p:txBody>
      </p:sp>
      <p:sp>
        <p:nvSpPr>
          <p:cNvPr id="99337"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Pliny"/>
          <p:cNvPicPr>
            <a:picLocks noChangeAspect="1" noChangeArrowheads="1"/>
          </p:cNvPicPr>
          <p:nvPr/>
        </p:nvPicPr>
        <p:blipFill>
          <a:blip r:embed="rId3">
            <a:extLst>
              <a:ext uri="{28A0092B-C50C-407E-A947-70E740481C1C}">
                <a14:useLocalDpi xmlns:a14="http://schemas.microsoft.com/office/drawing/2010/main" val="0"/>
              </a:ext>
            </a:extLst>
          </a:blip>
          <a:srcRect t="5991" r="9091" b="1639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Плини</a:t>
            </a:r>
            <a:r>
              <a:rPr lang="en-US"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dirty="0" err="1"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Ёонгэр</a:t>
            </a:r>
            <a:r>
              <a:rPr lang="en-US"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sz="3600"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МЭ</a:t>
            </a:r>
            <a:r>
              <a:rPr lang="en-US" dirty="0" smtClean="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en-US" dirty="0">
                <a:solidFill>
                  <a:srgbClr val="000000"/>
                </a:solidFill>
                <a:effectLst>
                  <a:outerShdw blurRad="38100" dist="38100" dir="2700000" algn="tl">
                    <a:srgbClr val="FFFFFF"/>
                  </a:outerShdw>
                </a:effectLst>
                <a:latin typeface="Arial" charset="0"/>
                <a:ea typeface="ＭＳ Ｐゴシック" charset="0"/>
                <a:cs typeface="ＭＳ Ｐゴシック" charset="0"/>
              </a:rPr>
              <a:t>111-113)</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dirty="0" err="1" smtClean="0">
                <a:latin typeface="Arial" charset="0"/>
                <a:ea typeface="ＭＳ Ｐゴシック" charset="0"/>
                <a:cs typeface="ＭＳ Ｐゴシック" charset="0"/>
              </a:rPr>
              <a:t>Тэрээр</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Бифиний</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захирагч</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байсан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бөгөөд</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янз</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бүрийн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асуудлаар</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Эзэн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хаан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Тражанаас</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зөвлөгөө</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хүссэн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захидал</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бичсэн</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6998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Arial" charset="0"/>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33" name="Group 1"/>
          <p:cNvGrpSpPr>
            <a:grpSpLocks/>
          </p:cNvGrpSpPr>
          <p:nvPr/>
        </p:nvGrpSpPr>
        <p:grpSpPr bwMode="auto">
          <a:xfrm>
            <a:off x="-304800" y="-539750"/>
            <a:ext cx="9753600" cy="7867650"/>
            <a:chOff x="-304800" y="-539750"/>
            <a:chExt cx="9753600" cy="7867650"/>
          </a:xfrm>
        </p:grpSpPr>
        <p:pic>
          <p:nvPicPr>
            <p:cNvPr id="172039"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0" name="Text Box 7"/>
            <p:cNvSpPr txBox="1">
              <a:spLocks noChangeArrowheads="1"/>
            </p:cNvSpPr>
            <p:nvPr/>
          </p:nvSpPr>
          <p:spPr bwMode="auto">
            <a:xfrm>
              <a:off x="5652120" y="-27384"/>
              <a:ext cx="3419872"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chemeClr val="bg2"/>
                  </a:solidFill>
                  <a:latin typeface="Arial" charset="0"/>
                  <a:cs typeface="Arial" charset="0"/>
                </a:rPr>
                <a:t>Ромын Эзэнт гүрний газрын зураг</a:t>
              </a:r>
            </a:p>
          </p:txBody>
        </p:sp>
      </p:grpSp>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dirty="0" err="1" smtClean="0">
                <a:latin typeface="Arial" charset="0"/>
                <a:ea typeface="ＭＳ Ｐゴシック" charset="0"/>
                <a:cs typeface="Arial" charset="0"/>
              </a:rPr>
              <a:t>Ач</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тустай</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харилцан</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захидал</a:t>
            </a:r>
            <a:r>
              <a:rPr lang="en-US" dirty="0" smtClean="0">
                <a:latin typeface="Arial" charset="0"/>
                <a:ea typeface="ＭＳ Ｐゴシック" charset="0"/>
                <a:cs typeface="Arial" charset="0"/>
              </a:rPr>
              <a:t> </a:t>
            </a:r>
            <a:br>
              <a:rPr lang="en-US" dirty="0" smtClean="0">
                <a:latin typeface="Arial" charset="0"/>
                <a:ea typeface="ＭＳ Ｐゴシック" charset="0"/>
                <a:cs typeface="Arial" charset="0"/>
              </a:rPr>
            </a:br>
            <a:r>
              <a:rPr lang="en-US" dirty="0" smtClean="0">
                <a:latin typeface="Arial" charset="0"/>
                <a:ea typeface="ＭＳ Ｐゴシック" charset="0"/>
                <a:cs typeface="Arial" charset="0"/>
              </a:rPr>
              <a:t>(МЭ </a:t>
            </a:r>
            <a:r>
              <a:rPr lang="en-US" dirty="0">
                <a:latin typeface="Arial" charset="0"/>
                <a:ea typeface="ＭＳ Ｐゴシック" charset="0"/>
                <a:cs typeface="Arial" charset="0"/>
              </a:rPr>
              <a:t>111)</a:t>
            </a:r>
          </a:p>
        </p:txBody>
      </p:sp>
      <p:sp>
        <p:nvSpPr>
          <p:cNvPr id="450566" name="Text Box 6"/>
          <p:cNvSpPr txBox="1">
            <a:spLocks noChangeArrowheads="1"/>
          </p:cNvSpPr>
          <p:nvPr/>
        </p:nvSpPr>
        <p:spPr bwMode="auto">
          <a:xfrm>
            <a:off x="6781800" y="2533650"/>
            <a:ext cx="1966913"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Бифин дэх захирагч Плини</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Ром дахь Эзэн хаан Тражан</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dirty="0" err="1" smtClean="0">
                <a:latin typeface="Arial" charset="0"/>
                <a:ea typeface="ＭＳ Ｐゴシック" charset="0"/>
                <a:cs typeface="Arial" charset="0"/>
              </a:rPr>
              <a:t>Анхны</a:t>
            </a:r>
            <a:r>
              <a:rPr lang="en-US" sz="4800" dirty="0" smtClean="0">
                <a:latin typeface="Arial" charset="0"/>
                <a:ea typeface="ＭＳ Ｐゴシック" charset="0"/>
                <a:cs typeface="Arial" charset="0"/>
              </a:rPr>
              <a:t> </a:t>
            </a:r>
            <a:r>
              <a:rPr lang="en-US" sz="4800" dirty="0" err="1" smtClean="0">
                <a:latin typeface="Arial" charset="0"/>
                <a:ea typeface="ＭＳ Ｐゴシック" charset="0"/>
                <a:cs typeface="Arial" charset="0"/>
              </a:rPr>
              <a:t>чуулганы</a:t>
            </a:r>
            <a:r>
              <a:rPr lang="en-US" sz="4800" dirty="0" smtClean="0">
                <a:latin typeface="Arial" charset="0"/>
                <a:ea typeface="ＭＳ Ｐゴシック" charset="0"/>
                <a:cs typeface="Arial" charset="0"/>
              </a:rPr>
              <a:t> </a:t>
            </a:r>
            <a:r>
              <a:rPr lang="en-US" sz="4800" dirty="0" err="1" smtClean="0">
                <a:latin typeface="Arial" charset="0"/>
                <a:ea typeface="ＭＳ Ｐゴシック" charset="0"/>
                <a:cs typeface="Arial" charset="0"/>
              </a:rPr>
              <a:t>бэрхшээл</a:t>
            </a:r>
            <a:endParaRPr lang="en-US" sz="4800" dirty="0">
              <a:latin typeface="Arial" charset="0"/>
              <a:ea typeface="ＭＳ Ｐゴシック" charset="0"/>
              <a:cs typeface="Arial" charset="0"/>
            </a:endParaRPr>
          </a:p>
        </p:txBody>
      </p:sp>
      <p:sp>
        <p:nvSpPr>
          <p:cNvPr id="125956" name="Text Box 4"/>
          <p:cNvSpPr txBox="1">
            <a:spLocks noChangeArrowheads="1"/>
          </p:cNvSpPr>
          <p:nvPr/>
        </p:nvSpPr>
        <p:spPr bwMode="auto">
          <a:xfrm>
            <a:off x="762000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smtClean="0">
                <a:solidFill>
                  <a:srgbClr val="FFFFFF"/>
                </a:solidFill>
                <a:latin typeface="Arial" charset="0"/>
                <a:cs typeface="Arial" charset="0"/>
              </a:rPr>
              <a:t>NTS 281b</a:t>
            </a:r>
            <a:endParaRPr lang="en-US" sz="3200" smtClean="0">
              <a:solidFill>
                <a:srgbClr val="FFFF00"/>
              </a:solidFill>
              <a:latin typeface="Arial" charset="0"/>
              <a:cs typeface="Arial" charset="0"/>
            </a:endParaRPr>
          </a:p>
        </p:txBody>
      </p:sp>
      <p:sp>
        <p:nvSpPr>
          <p:cNvPr id="173059" name="Text Box 5"/>
          <p:cNvSpPr txBox="1">
            <a:spLocks noChangeArrowheads="1"/>
          </p:cNvSpPr>
          <p:nvPr/>
        </p:nvSpPr>
        <p:spPr bwMode="auto">
          <a:xfrm>
            <a:off x="4859338" y="5791200"/>
            <a:ext cx="420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Плини, </a:t>
            </a:r>
            <a:r>
              <a:rPr lang="en-US" sz="2800" i="1">
                <a:solidFill>
                  <a:srgbClr val="FFFF00"/>
                </a:solidFill>
                <a:latin typeface="Arial" charset="0"/>
                <a:cs typeface="Arial" charset="0"/>
              </a:rPr>
              <a:t>Захидлууд</a:t>
            </a:r>
            <a:r>
              <a:rPr lang="en-US" sz="2800">
                <a:solidFill>
                  <a:srgbClr val="FFFF00"/>
                </a:solidFill>
                <a:latin typeface="Arial" charset="0"/>
                <a:cs typeface="Arial" charset="0"/>
              </a:rPr>
              <a:t> 10.96</a:t>
            </a:r>
          </a:p>
        </p:txBody>
      </p:sp>
      <p:sp>
        <p:nvSpPr>
          <p:cNvPr id="173060"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179388" y="1371600"/>
            <a:ext cx="8507412"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chemeClr val="hlink"/>
              </a:buClr>
              <a:buSzPct val="80000"/>
              <a:buFont typeface="Arial" charset="0"/>
              <a:buNone/>
              <a:defRPr/>
            </a:pPr>
            <a:r>
              <a:rPr lang="en-US" sz="2800" u="sng" dirty="0" err="1">
                <a:effectLst>
                  <a:outerShdw blurRad="38100" dist="38100" dir="2700000" algn="tl">
                    <a:srgbClr val="000000"/>
                  </a:outerShdw>
                </a:effectLst>
                <a:latin typeface="Arial" charset="0"/>
                <a:cs typeface="Arial" charset="0"/>
              </a:rPr>
              <a:t>Захирагч</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Плинигээс</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Эзэн</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хаан</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Тражанд</a:t>
            </a:r>
            <a:r>
              <a:rPr lang="en-US" sz="2800" u="sng" dirty="0">
                <a:effectLst>
                  <a:outerShdw blurRad="38100" dist="38100" dir="2700000" algn="tl">
                    <a:srgbClr val="000000"/>
                  </a:outerShdw>
                </a:effectLst>
                <a:latin typeface="Arial" charset="0"/>
                <a:cs typeface="Arial" charset="0"/>
              </a:rPr>
              <a:t> (МЭ 111):</a:t>
            </a:r>
          </a:p>
          <a:p>
            <a:pPr algn="ctr" eaLnBrk="1" hangingPunct="1">
              <a:spcBef>
                <a:spcPct val="20000"/>
              </a:spcBef>
              <a:buClr>
                <a:schemeClr val="hlink"/>
              </a:buClr>
              <a:buSzPct val="80000"/>
              <a:buFont typeface="Arial" charset="0"/>
              <a:buNone/>
              <a:defRPr/>
            </a:pPr>
            <a:endParaRPr lang="en-US" sz="2400" dirty="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dirty="0" err="1">
                <a:effectLst>
                  <a:outerShdw blurRad="38100" dist="38100" dir="2700000" algn="tl">
                    <a:srgbClr val="000000"/>
                  </a:outerShdw>
                </a:effectLst>
                <a:latin typeface="Arial" charset="0"/>
                <a:cs typeface="Arial" charset="0"/>
              </a:rPr>
              <a:t>Би</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дараах</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зарчмыг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баримталсан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Би</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тэднийг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Христэч</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мөн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эсэхийг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байцаан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асуусан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өөрсдийгөө</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мөн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гэсэн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хүмүүсийг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би</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хоёр</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дахь</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удаа</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болон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гурав</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дахь</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удаагаа</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асууж</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шийтгэл</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оногдуулна</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гэж</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сүрдүүлдэг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тууштай</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эсэргүүцэн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хэвээрээ</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байсныг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нь</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би</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цаазлахыг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тушаадаг</a:t>
            </a:r>
            <a:r>
              <a:rPr lang="en-US" sz="2800" dirty="0">
                <a:effectLst>
                  <a:outerShdw blurRad="38100" dist="38100" dir="2700000" algn="tl">
                    <a:srgbClr val="000000"/>
                  </a:outerShdw>
                </a:effectLst>
                <a:latin typeface="Arial" charset="0"/>
                <a:cs typeface="Arial" charset="0"/>
              </a:rPr>
              <a:t>…</a:t>
            </a:r>
            <a:endParaRPr lang="en-US" sz="2800" u="sng" dirty="0">
              <a:effectLst>
                <a:outerShdw blurRad="38100" dist="38100" dir="2700000" algn="tl">
                  <a:srgbClr val="000000"/>
                </a:outerShdw>
              </a:effectLst>
              <a:latin typeface="Arial" charset="0"/>
              <a:cs typeface="Arial" charset="0"/>
            </a:endParaRPr>
          </a:p>
        </p:txBody>
      </p:sp>
      <p:pic>
        <p:nvPicPr>
          <p:cNvPr id="7" name="Picture 6" descr="earlychurchsuff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203325"/>
          </a:xfrm>
        </p:spPr>
        <p:txBody>
          <a:bodyPr/>
          <a:lstStyle/>
          <a:p>
            <a:pPr algn="l" eaLnBrk="1" hangingPunct="1">
              <a:defRPr/>
            </a:pPr>
            <a:r>
              <a:rPr lang="en-US" sz="4800" dirty="0" err="1" smtClean="0">
                <a:latin typeface="Arial" charset="0"/>
                <a:ea typeface="ＭＳ Ｐゴシック" charset="0"/>
                <a:cs typeface="Arial" charset="0"/>
              </a:rPr>
              <a:t>Анхны</a:t>
            </a:r>
            <a:r>
              <a:rPr lang="en-US" sz="4800" dirty="0" smtClean="0">
                <a:latin typeface="Arial" charset="0"/>
                <a:ea typeface="ＭＳ Ｐゴシック" charset="0"/>
                <a:cs typeface="Arial" charset="0"/>
              </a:rPr>
              <a:t> </a:t>
            </a:r>
            <a:r>
              <a:rPr lang="en-US" sz="4800" dirty="0" err="1" smtClean="0">
                <a:latin typeface="Arial" charset="0"/>
                <a:ea typeface="ＭＳ Ｐゴシック" charset="0"/>
                <a:cs typeface="Arial" charset="0"/>
              </a:rPr>
              <a:t>чуулганы</a:t>
            </a:r>
            <a:r>
              <a:rPr lang="en-US" sz="4800" dirty="0" smtClean="0">
                <a:latin typeface="Arial" charset="0"/>
                <a:ea typeface="ＭＳ Ｐゴシック" charset="0"/>
                <a:cs typeface="Arial" charset="0"/>
              </a:rPr>
              <a:t> </a:t>
            </a:r>
            <a:r>
              <a:rPr lang="en-US" sz="4800" dirty="0" err="1" smtClean="0">
                <a:latin typeface="Arial" charset="0"/>
                <a:ea typeface="ＭＳ Ｐゴシック" charset="0"/>
                <a:cs typeface="Arial" charset="0"/>
              </a:rPr>
              <a:t>бэрхшээл</a:t>
            </a:r>
            <a:endParaRPr lang="en-US" sz="4800" dirty="0">
              <a:latin typeface="Arial" charset="0"/>
              <a:ea typeface="ＭＳ Ｐゴシック" charset="0"/>
              <a:cs typeface="Arial" charset="0"/>
            </a:endParaRPr>
          </a:p>
        </p:txBody>
      </p:sp>
      <p:sp>
        <p:nvSpPr>
          <p:cNvPr id="128004" name="Text Box 4"/>
          <p:cNvSpPr txBox="1">
            <a:spLocks noChangeArrowheads="1"/>
          </p:cNvSpPr>
          <p:nvPr/>
        </p:nvSpPr>
        <p:spPr bwMode="auto">
          <a:xfrm>
            <a:off x="766445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smtClean="0">
                <a:solidFill>
                  <a:srgbClr val="FFFFFF"/>
                </a:solidFill>
                <a:latin typeface="Arial" charset="0"/>
                <a:cs typeface="Arial" charset="0"/>
              </a:rPr>
              <a:t>NTS 281b</a:t>
            </a:r>
            <a:endParaRPr lang="en-US" sz="3200" smtClean="0">
              <a:solidFill>
                <a:srgbClr val="FFFF00"/>
              </a:solidFill>
              <a:latin typeface="Arial" charset="0"/>
              <a:cs typeface="Arial" charset="0"/>
            </a:endParaRPr>
          </a:p>
        </p:txBody>
      </p:sp>
      <p:sp>
        <p:nvSpPr>
          <p:cNvPr id="175107" name="Text Box 5"/>
          <p:cNvSpPr txBox="1">
            <a:spLocks noChangeArrowheads="1"/>
          </p:cNvSpPr>
          <p:nvPr/>
        </p:nvSpPr>
        <p:spPr bwMode="auto">
          <a:xfrm>
            <a:off x="5003800" y="5957888"/>
            <a:ext cx="420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Плини, </a:t>
            </a:r>
            <a:r>
              <a:rPr lang="en-US" sz="2800" i="1">
                <a:solidFill>
                  <a:srgbClr val="FFFF00"/>
                </a:solidFill>
                <a:latin typeface="Arial" charset="0"/>
                <a:cs typeface="Arial" charset="0"/>
              </a:rPr>
              <a:t>Захидлууд</a:t>
            </a:r>
            <a:r>
              <a:rPr lang="en-US" sz="2800">
                <a:solidFill>
                  <a:srgbClr val="FFFF00"/>
                </a:solidFill>
                <a:latin typeface="Arial" charset="0"/>
                <a:cs typeface="Arial" charset="0"/>
              </a:rPr>
              <a:t> 10.96</a:t>
            </a:r>
          </a:p>
        </p:txBody>
      </p:sp>
      <p:sp>
        <p:nvSpPr>
          <p:cNvPr id="175108"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8007" name="Rectangle 7"/>
          <p:cNvSpPr>
            <a:spLocks noChangeArrowheads="1"/>
          </p:cNvSpPr>
          <p:nvPr/>
        </p:nvSpPr>
        <p:spPr bwMode="auto">
          <a:xfrm>
            <a:off x="304800" y="1447800"/>
            <a:ext cx="8839200" cy="4267200"/>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Arial" charset="0"/>
              <a:buNone/>
              <a:defRPr/>
            </a:pPr>
            <a:r>
              <a:rPr lang="en-US" sz="2800" u="sng" dirty="0" err="1">
                <a:effectLst>
                  <a:outerShdw blurRad="38100" dist="38100" dir="2700000" algn="tl">
                    <a:srgbClr val="000000"/>
                  </a:outerShdw>
                </a:effectLst>
                <a:latin typeface="Arial" charset="0"/>
                <a:cs typeface="Arial" charset="0"/>
              </a:rPr>
              <a:t>Захирагч</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Плинигээс</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Эзэн</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хаан</a:t>
            </a:r>
            <a:r>
              <a:rPr lang="en-US" sz="2800" u="sng" dirty="0">
                <a:effectLst>
                  <a:outerShdw blurRad="38100" dist="38100" dir="2700000" algn="tl">
                    <a:srgbClr val="000000"/>
                  </a:outerShdw>
                </a:effectLst>
                <a:latin typeface="Arial" charset="0"/>
                <a:cs typeface="Arial" charset="0"/>
              </a:rPr>
              <a:t> </a:t>
            </a:r>
            <a:r>
              <a:rPr lang="en-US" sz="2800" u="sng" dirty="0" err="1">
                <a:effectLst>
                  <a:outerShdw blurRad="38100" dist="38100" dir="2700000" algn="tl">
                    <a:srgbClr val="000000"/>
                  </a:outerShdw>
                </a:effectLst>
                <a:latin typeface="Arial" charset="0"/>
                <a:cs typeface="Arial" charset="0"/>
              </a:rPr>
              <a:t>Тражанд</a:t>
            </a:r>
            <a:r>
              <a:rPr lang="en-US" sz="2800" u="sng" dirty="0">
                <a:effectLst>
                  <a:outerShdw blurRad="38100" dist="38100" dir="2700000" algn="tl">
                    <a:srgbClr val="000000"/>
                  </a:outerShdw>
                </a:effectLst>
                <a:latin typeface="Arial" charset="0"/>
                <a:cs typeface="Arial" charset="0"/>
              </a:rPr>
              <a:t> (МЭ 111):</a:t>
            </a:r>
            <a:endParaRPr lang="en-US" sz="2800" dirty="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dirty="0" err="1">
                <a:effectLst>
                  <a:outerShdw blurRad="38100" dist="38100" dir="2700000" algn="tl">
                    <a:srgbClr val="000000"/>
                  </a:outerShdw>
                </a:effectLst>
                <a:latin typeface="Arial" charset="0"/>
                <a:cs typeface="Arial" charset="0"/>
              </a:rPr>
              <a:t>Миний</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тэдэнд</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тушаасны</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дагуу</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Таны</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дүрд</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анхилуун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үнэртэн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болон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дарс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уугиулж</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залбирал</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үйлдэх</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нь</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тэдгээр</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хүмүүс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Христэч</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байснаасаа</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эсвэл</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Христэч</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байхаас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нь</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татгалзуулах</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зорилготой</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Тэд</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бурхдын</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хөшөөнд</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мөргөж</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цаашлаад</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Христийг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хараах</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ёстой</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бөгөөд</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үнэндээ</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жинхэнэ</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Христэч</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хүмүүс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үүнийг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үйлддэггүй</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гэж</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ярьцгаадаг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Тиймээс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ийм</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зүйлс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үйлдэгсдийг</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ялаас</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нь</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хэлтрүүлэх</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хэрэгтэй</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гэж</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би</a:t>
            </a:r>
            <a:r>
              <a:rPr lang="en-US" sz="2800" dirty="0">
                <a:effectLst>
                  <a:outerShdw blurRad="38100" dist="38100" dir="2700000" algn="tl">
                    <a:srgbClr val="000000"/>
                  </a:outerShdw>
                </a:effectLst>
                <a:latin typeface="Arial" charset="0"/>
                <a:cs typeface="Arial" charset="0"/>
              </a:rPr>
              <a:t> </a:t>
            </a:r>
            <a:r>
              <a:rPr lang="en-US" sz="2800" dirty="0" err="1">
                <a:effectLst>
                  <a:outerShdw blurRad="38100" dist="38100" dir="2700000" algn="tl">
                    <a:srgbClr val="000000"/>
                  </a:outerShdw>
                </a:effectLst>
                <a:latin typeface="Arial" charset="0"/>
                <a:cs typeface="Arial" charset="0"/>
              </a:rPr>
              <a:t>бодсон</a:t>
            </a:r>
            <a:r>
              <a:rPr lang="en-US" sz="2800" dirty="0">
                <a:effectLst>
                  <a:outerShdw blurRad="38100" dist="38100" dir="2700000" algn="tl">
                    <a:srgbClr val="000000"/>
                  </a:outerShdw>
                </a:effectLst>
                <a:latin typeface="Arial" charset="0"/>
                <a:cs typeface="Arial" charset="0"/>
              </a:rPr>
              <a:t>.</a:t>
            </a:r>
            <a:endParaRPr lang="en-US" sz="2800" u="sng" dirty="0">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4820" name="Rectangle 4"/>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34821" name="Rectangle 5"/>
          <p:cNvSpPr>
            <a:spLocks noGrp="1" noChangeArrowheads="1"/>
          </p:cNvSpPr>
          <p:nvPr>
            <p:ph type="subTitle" idx="1"/>
          </p:nvPr>
        </p:nvSpPr>
        <p:spPr>
          <a:xfrm>
            <a:off x="2514600" y="1676400"/>
            <a:ext cx="4937125" cy="1371600"/>
          </a:xfrm>
        </p:spPr>
        <p:txBody>
          <a:bodyPr/>
          <a:lstStyle/>
          <a:p>
            <a:pPr eaLnBrk="1" hangingPunct="1">
              <a:defRPr/>
            </a:pPr>
            <a:r>
              <a:rPr lang="en-US" sz="3600" dirty="0" err="1">
                <a:latin typeface="Arial"/>
                <a:ea typeface="ＭＳ Ｐゴシック" charset="0"/>
                <a:cs typeface="Arial"/>
              </a:rPr>
              <a:t>Tухайн</a:t>
            </a:r>
            <a:r>
              <a:rPr lang="en-US" sz="3600" dirty="0">
                <a:latin typeface="Arial"/>
                <a:ea typeface="ＭＳ Ｐゴシック" charset="0"/>
                <a:cs typeface="Arial"/>
              </a:rPr>
              <a:t> </a:t>
            </a:r>
            <a:r>
              <a:rPr lang="en-US" sz="3600" dirty="0" err="1">
                <a:latin typeface="Arial"/>
                <a:ea typeface="ＭＳ Ｐゴシック" charset="0"/>
                <a:cs typeface="Arial"/>
              </a:rPr>
              <a:t>үеийн</a:t>
            </a:r>
            <a:r>
              <a:rPr lang="en-US" sz="3600" dirty="0">
                <a:latin typeface="Arial"/>
                <a:ea typeface="ＭＳ Ｐゴシック" charset="0"/>
                <a:cs typeface="Arial"/>
              </a:rPr>
              <a:t> </a:t>
            </a:r>
            <a:r>
              <a:rPr lang="en-US" sz="3600" dirty="0" err="1">
                <a:latin typeface="Arial"/>
                <a:ea typeface="ＭＳ Ｐゴシック" charset="0"/>
                <a:cs typeface="Arial"/>
              </a:rPr>
              <a:t>харь</a:t>
            </a:r>
            <a:r>
              <a:rPr lang="en-US" sz="3600" dirty="0">
                <a:latin typeface="Arial"/>
                <a:ea typeface="ＭＳ Ｐゴシック" charset="0"/>
                <a:cs typeface="Arial"/>
              </a:rPr>
              <a:t> </a:t>
            </a:r>
            <a:r>
              <a:rPr lang="en-US" sz="3600" dirty="0" err="1">
                <a:latin typeface="Arial"/>
                <a:ea typeface="ＭＳ Ｐゴシック" charset="0"/>
                <a:cs typeface="Arial"/>
              </a:rPr>
              <a:t>итгэлийн</a:t>
            </a:r>
            <a:r>
              <a:rPr lang="en-US" sz="3600" dirty="0">
                <a:latin typeface="Arial"/>
                <a:ea typeface="ＭＳ Ｐゴシック" charset="0"/>
                <a:cs typeface="Arial"/>
              </a:rPr>
              <a:t> </a:t>
            </a:r>
            <a:r>
              <a:rPr lang="en-US" sz="3600" dirty="0" err="1">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177157"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4831" name="Group 15"/>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3482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Гүн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Ухааны</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Сургуулиуд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Эзэн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Хаанд</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мөргөл</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Учир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битүүлэг</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шашнууд</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New cul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5400"/>
            <a:ext cx="81534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Rot="1" noChangeArrowheads="1"/>
          </p:cNvSpPr>
          <p:nvPr>
            <p:ph type="title"/>
          </p:nvPr>
        </p:nvSpPr>
        <p:spPr>
          <a:xfrm>
            <a:off x="539750" y="2743200"/>
            <a:ext cx="6623050" cy="3124200"/>
          </a:xfrm>
        </p:spPr>
        <p:txBody>
          <a:bodyPr/>
          <a:lstStyle/>
          <a:p>
            <a:pPr eaLnBrk="1" hangingPunct="1">
              <a:defRPr/>
            </a:pPr>
            <a:r>
              <a:rPr lang="en-US" dirty="0" err="1" smtClean="0">
                <a:solidFill>
                  <a:srgbClr val="660066"/>
                </a:solidFill>
                <a:effectLst>
                  <a:outerShdw blurRad="38100" dist="38100" dir="2700000" algn="tl">
                    <a:srgbClr val="FFFFFF"/>
                  </a:outerShdw>
                </a:effectLst>
                <a:latin typeface="Aril" charset="0"/>
                <a:ea typeface="ＭＳ Ｐゴシック" charset="0"/>
              </a:rPr>
              <a:t>Учир</a:t>
            </a:r>
            <a:r>
              <a:rPr lang="en-US" dirty="0" smtClean="0">
                <a:solidFill>
                  <a:srgbClr val="660066"/>
                </a:solidFill>
                <a:effectLst>
                  <a:outerShdw blurRad="38100" dist="38100" dir="2700000" algn="tl">
                    <a:srgbClr val="FFFFFF"/>
                  </a:outerShdw>
                </a:effectLst>
                <a:latin typeface="Aril" charset="0"/>
                <a:ea typeface="ＭＳ Ｐゴシック" charset="0"/>
              </a:rPr>
              <a:t> </a:t>
            </a:r>
            <a:r>
              <a:rPr lang="en-US" dirty="0" err="1" smtClean="0">
                <a:solidFill>
                  <a:srgbClr val="660066"/>
                </a:solidFill>
                <a:effectLst>
                  <a:outerShdw blurRad="38100" dist="38100" dir="2700000" algn="tl">
                    <a:srgbClr val="FFFFFF"/>
                  </a:outerShdw>
                </a:effectLst>
                <a:latin typeface="Aril" charset="0"/>
                <a:ea typeface="ＭＳ Ｐゴシック" charset="0"/>
              </a:rPr>
              <a:t>битүүлэг</a:t>
            </a:r>
            <a:r>
              <a:rPr lang="en-US" dirty="0" smtClean="0">
                <a:solidFill>
                  <a:srgbClr val="660066"/>
                </a:solidFill>
                <a:effectLst>
                  <a:outerShdw blurRad="38100" dist="38100" dir="2700000" algn="tl">
                    <a:srgbClr val="FFFFFF"/>
                  </a:outerShdw>
                </a:effectLst>
                <a:latin typeface="Aril" charset="0"/>
                <a:ea typeface="ＭＳ Ｐゴシック" charset="0"/>
              </a:rPr>
              <a:t> </a:t>
            </a:r>
            <a:r>
              <a:rPr lang="en-US" dirty="0" err="1" smtClean="0">
                <a:solidFill>
                  <a:srgbClr val="660066"/>
                </a:solidFill>
                <a:effectLst>
                  <a:outerShdw blurRad="38100" dist="38100" dir="2700000" algn="tl">
                    <a:srgbClr val="FFFFFF"/>
                  </a:outerShdw>
                </a:effectLst>
                <a:latin typeface="Aril" charset="0"/>
                <a:ea typeface="ＭＳ Ｐゴシック" charset="0"/>
              </a:rPr>
              <a:t>шашнууд</a:t>
            </a:r>
            <a:endParaRPr lang="en-US" dirty="0">
              <a:solidFill>
                <a:srgbClr val="660066"/>
              </a:solidFill>
              <a:effectLst>
                <a:outerShdw blurRad="38100" dist="38100" dir="2700000" algn="tl">
                  <a:srgbClr val="FFFFFF"/>
                </a:outerShdw>
              </a:effectLst>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49" name="Group 8"/>
          <p:cNvGrpSpPr>
            <a:grpSpLocks/>
          </p:cNvGrpSpPr>
          <p:nvPr/>
        </p:nvGrpSpPr>
        <p:grpSpPr bwMode="auto">
          <a:xfrm>
            <a:off x="1066800" y="-228600"/>
            <a:ext cx="7010400" cy="5105400"/>
            <a:chOff x="864" y="816"/>
            <a:chExt cx="4616" cy="3425"/>
          </a:xfrm>
        </p:grpSpPr>
        <p:pic>
          <p:nvPicPr>
            <p:cNvPr id="181252" name="Picture 4" descr="Myst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816"/>
              <a:ext cx="4616" cy="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AutoShape 5"/>
            <p:cNvSpPr>
              <a:spLocks noChangeArrowheads="1"/>
            </p:cNvSpPr>
            <p:nvPr/>
          </p:nvSpPr>
          <p:spPr bwMode="auto">
            <a:xfrm flipV="1">
              <a:off x="864" y="816"/>
              <a:ext cx="192" cy="1248"/>
            </a:xfrm>
            <a:prstGeom prst="rtTriangl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1254" name="AutoShape 6"/>
            <p:cNvSpPr>
              <a:spLocks noChangeArrowheads="1"/>
            </p:cNvSpPr>
            <p:nvPr/>
          </p:nvSpPr>
          <p:spPr bwMode="auto">
            <a:xfrm flipH="1" flipV="1">
              <a:off x="4704" y="816"/>
              <a:ext cx="768" cy="1152"/>
            </a:xfrm>
            <a:prstGeom prst="rtTriangl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81250" name="Rectangle 2"/>
          <p:cNvSpPr>
            <a:spLocks noGrp="1" noRot="1" noChangeArrowheads="1"/>
          </p:cNvSpPr>
          <p:nvPr>
            <p:ph type="title"/>
          </p:nvPr>
        </p:nvSpPr>
        <p:spPr>
          <a:xfrm>
            <a:off x="2590800" y="0"/>
            <a:ext cx="6553200" cy="1066800"/>
          </a:xfrm>
          <a:solidFill>
            <a:srgbClr val="000000"/>
          </a:solidFill>
        </p:spPr>
        <p:txBody>
          <a:bodyPr/>
          <a:lstStyle/>
          <a:p>
            <a:pPr eaLnBrk="1" hangingPunct="1"/>
            <a:r>
              <a:rPr lang="en-US" sz="4000">
                <a:effectLst/>
                <a:latin typeface="Arial" charset="0"/>
                <a:ea typeface="ＭＳ Ｐゴシック" charset="0"/>
                <a:cs typeface="Arial" charset="0"/>
              </a:rPr>
              <a:t>Грекийн нууцлаг шашин</a:t>
            </a:r>
          </a:p>
        </p:txBody>
      </p:sp>
      <p:sp>
        <p:nvSpPr>
          <p:cNvPr id="9225" name="Text Box 9"/>
          <p:cNvSpPr txBox="1">
            <a:spLocks noChangeArrowheads="1"/>
          </p:cNvSpPr>
          <p:nvPr/>
        </p:nvSpPr>
        <p:spPr bwMode="auto">
          <a:xfrm>
            <a:off x="0" y="4919663"/>
            <a:ext cx="9144000" cy="1631950"/>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dirty="0" err="1" smtClean="0">
                <a:effectLst>
                  <a:outerShdw blurRad="38100" dist="38100" dir="2700000" algn="tl">
                    <a:srgbClr val="000000"/>
                  </a:outerShdw>
                </a:effectLst>
                <a:latin typeface="Arial"/>
                <a:cs typeface="Arial"/>
              </a:rPr>
              <a:t>Трофониусын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аймшигт</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зөнд</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хүрэхийн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тулд</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төв</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Грекд</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тухайн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хүн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чулуун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нүх</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рүү</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доошлон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бууж</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тэндээсээ</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харанхуй</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хонгил</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руу</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татагдан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орох</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ёстой</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аж</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Замдаа</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домгийн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могойг</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хооллох</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зөгийн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балт</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талх</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атгаж</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айдаст</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автсан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мөргөлч</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дараа</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нь</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эхлээд</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хөлөөрөө</a:t>
            </a:r>
            <a:r>
              <a:rPr lang="en-US" sz="2000" dirty="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гарч</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ирэх</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бөгөөд</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ирээдүйн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зөн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харааг</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олж</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авсан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гэж</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итгэн</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үздэг</a:t>
            </a:r>
            <a:r>
              <a:rPr lang="en-US" sz="2000" dirty="0" smtClean="0">
                <a:effectLst>
                  <a:outerShdw blurRad="38100" dist="38100" dir="2700000" algn="tl">
                    <a:srgbClr val="000000"/>
                  </a:outerShdw>
                </a:effectLst>
                <a:latin typeface="Arial"/>
                <a:cs typeface="Arial"/>
              </a:rPr>
              <a:t> </a:t>
            </a:r>
            <a:r>
              <a:rPr lang="en-US" sz="2000" dirty="0" err="1" smtClean="0">
                <a:effectLst>
                  <a:outerShdw blurRad="38100" dist="38100" dir="2700000" algn="tl">
                    <a:srgbClr val="000000"/>
                  </a:outerShdw>
                </a:effectLst>
                <a:latin typeface="Arial"/>
                <a:cs typeface="Arial"/>
              </a:rPr>
              <a:t>байна</a:t>
            </a:r>
            <a:r>
              <a:rPr lang="en-US" sz="2000" dirty="0" smtClean="0">
                <a:effectLst>
                  <a:outerShdw blurRad="38100" dist="38100" dir="2700000" algn="tl">
                    <a:srgbClr val="000000"/>
                  </a:outerShdw>
                </a:effectLst>
                <a:latin typeface="Arial"/>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Rot="1" noChangeArrowheads="1"/>
          </p:cNvSpPr>
          <p:nvPr>
            <p:ph type="body" idx="1"/>
          </p:nvPr>
        </p:nvSpPr>
        <p:spPr>
          <a:xfrm>
            <a:off x="5292725" y="4764088"/>
            <a:ext cx="3584575" cy="1905000"/>
          </a:xfrm>
        </p:spPr>
        <p:txBody>
          <a:bodyPr/>
          <a:lstStyle/>
          <a:p>
            <a:pPr marL="0" indent="0" eaLnBrk="1" hangingPunct="1">
              <a:buFont typeface="Arial" charset="0"/>
              <a:buNone/>
              <a:defRPr/>
            </a:pPr>
            <a:r>
              <a:rPr lang="en-US" dirty="0" err="1" smtClean="0">
                <a:latin typeface="Arial"/>
                <a:ea typeface="ＭＳ Ｐゴシック" charset="0"/>
                <a:cs typeface="Arial"/>
              </a:rPr>
              <a:t>Ефесийн</a:t>
            </a:r>
            <a:r>
              <a:rPr lang="en-US" dirty="0" smtClean="0">
                <a:latin typeface="Arial"/>
                <a:ea typeface="ＭＳ Ｐゴシック" charset="0"/>
                <a:cs typeface="Arial"/>
              </a:rPr>
              <a:t> </a:t>
            </a:r>
            <a:r>
              <a:rPr lang="en-US" dirty="0" err="1" smtClean="0">
                <a:latin typeface="Arial"/>
                <a:ea typeface="ＭＳ Ｐゴシック" charset="0"/>
                <a:cs typeface="Arial"/>
              </a:rPr>
              <a:t>ойролцоох</a:t>
            </a:r>
            <a:r>
              <a:rPr lang="en-US" dirty="0" smtClean="0">
                <a:latin typeface="Arial"/>
                <a:ea typeface="ＭＳ Ｐゴシック" charset="0"/>
                <a:cs typeface="Arial"/>
              </a:rPr>
              <a:t> </a:t>
            </a:r>
            <a:r>
              <a:rPr lang="en-US" dirty="0" err="1" smtClean="0">
                <a:latin typeface="Arial"/>
                <a:ea typeface="ＭＳ Ｐゴシック" charset="0"/>
                <a:cs typeface="Arial"/>
              </a:rPr>
              <a:t>Елеусисд</a:t>
            </a:r>
            <a:r>
              <a:rPr lang="en-US" dirty="0" smtClean="0">
                <a:latin typeface="Arial"/>
                <a:ea typeface="ＭＳ Ｐゴシック" charset="0"/>
                <a:cs typeface="Arial"/>
              </a:rPr>
              <a:t> </a:t>
            </a:r>
            <a:r>
              <a:rPr lang="en-US" dirty="0" err="1" smtClean="0">
                <a:latin typeface="Arial"/>
                <a:ea typeface="ＭＳ Ｐゴシック" charset="0"/>
                <a:cs typeface="Arial"/>
              </a:rPr>
              <a:t>бий</a:t>
            </a:r>
            <a:r>
              <a:rPr lang="en-US" dirty="0" smtClean="0">
                <a:latin typeface="Arial"/>
                <a:ea typeface="ＭＳ Ｐゴシック" charset="0"/>
                <a:cs typeface="Arial"/>
              </a:rPr>
              <a:t> </a:t>
            </a:r>
            <a:r>
              <a:rPr lang="en-US" dirty="0" err="1" smtClean="0">
                <a:latin typeface="Arial"/>
                <a:ea typeface="ＭＳ Ｐゴシック" charset="0"/>
                <a:cs typeface="Arial"/>
              </a:rPr>
              <a:t>болсон</a:t>
            </a:r>
            <a:endParaRPr lang="en-US" dirty="0">
              <a:latin typeface="Arial"/>
              <a:ea typeface="ＭＳ Ｐゴシック" charset="0"/>
              <a:cs typeface="Arial"/>
            </a:endParaRPr>
          </a:p>
        </p:txBody>
      </p:sp>
      <p:pic>
        <p:nvPicPr>
          <p:cNvPr id="183298" name="Picture 4" descr="Ephesian Theatre"/>
          <p:cNvPicPr>
            <a:picLocks noChangeAspect="1" noChangeArrowheads="1"/>
          </p:cNvPicPr>
          <p:nvPr/>
        </p:nvPicPr>
        <p:blipFill>
          <a:blip r:embed="rId3">
            <a:extLst>
              <a:ext uri="{28A0092B-C50C-407E-A947-70E740481C1C}">
                <a14:useLocalDpi xmlns:a14="http://schemas.microsoft.com/office/drawing/2010/main" val="0"/>
              </a:ext>
            </a:extLst>
          </a:blip>
          <a:srcRect l="4236" r="1176"/>
          <a:stretch>
            <a:fillRect/>
          </a:stretch>
        </p:blipFill>
        <p:spPr bwMode="auto">
          <a:xfrm>
            <a:off x="0" y="0"/>
            <a:ext cx="51054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Rot="1" noChangeArrowheads="1"/>
          </p:cNvSpPr>
          <p:nvPr>
            <p:ph type="title"/>
          </p:nvPr>
        </p:nvSpPr>
        <p:spPr>
          <a:xfrm>
            <a:off x="5181600" y="228600"/>
            <a:ext cx="3660775" cy="2667000"/>
          </a:xfrm>
        </p:spPr>
        <p:txBody>
          <a:bodyPr/>
          <a:lstStyle/>
          <a:p>
            <a:pPr eaLnBrk="1" hangingPunct="1">
              <a:defRPr/>
            </a:pPr>
            <a:r>
              <a:rPr lang="en-US" dirty="0" err="1" smtClean="0">
                <a:latin typeface="Aril" charset="0"/>
                <a:ea typeface="ＭＳ Ｐゴシック" charset="0"/>
              </a:rPr>
              <a:t>Елиусиниан</a:t>
            </a:r>
            <a:r>
              <a:rPr lang="en-US" dirty="0" smtClean="0">
                <a:latin typeface="Aril" charset="0"/>
                <a:ea typeface="ＭＳ Ｐゴシック" charset="0"/>
              </a:rPr>
              <a:t> </a:t>
            </a:r>
            <a:r>
              <a:rPr lang="en-US" dirty="0">
                <a:latin typeface="Aril" charset="0"/>
                <a:ea typeface="ＭＳ Ｐゴシック" charset="0"/>
              </a:rPr>
              <a:t> </a:t>
            </a:r>
            <a:r>
              <a:rPr lang="en-US" dirty="0" err="1" smtClean="0">
                <a:latin typeface="Aril" charset="0"/>
                <a:ea typeface="ＭＳ Ｐゴシック" charset="0"/>
              </a:rPr>
              <a:t>калт</a:t>
            </a:r>
            <a:r>
              <a:rPr lang="en-US" dirty="0" smtClean="0">
                <a:latin typeface="Aril" charset="0"/>
                <a:ea typeface="ＭＳ Ｐゴシック" charset="0"/>
              </a:rPr>
              <a:t> </a:t>
            </a:r>
            <a:r>
              <a:rPr lang="en-US" dirty="0" err="1" smtClean="0">
                <a:latin typeface="Aril" charset="0"/>
                <a:ea typeface="ＭＳ Ｐゴシック" charset="0"/>
              </a:rPr>
              <a:t>шашин</a:t>
            </a:r>
            <a:endParaRPr lang="en-US" dirty="0">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7" descr="starry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Rot="1" noChangeArrowheads="1"/>
          </p:cNvSpPr>
          <p:nvPr>
            <p:ph type="title"/>
          </p:nvPr>
        </p:nvSpPr>
        <p:spPr/>
        <p:txBody>
          <a:bodyPr/>
          <a:lstStyle/>
          <a:p>
            <a:pPr eaLnBrk="1" hangingPunct="1">
              <a:defRPr/>
            </a:pPr>
            <a:r>
              <a:rPr lang="x-none" sz="4000" dirty="0" smtClean="0">
                <a:latin typeface="Arial"/>
                <a:ea typeface="ＭＳ Ｐゴシック" charset="0"/>
                <a:cs typeface="Arial"/>
              </a:rPr>
              <a:t>Мэдээжийн зүйлсийг бүү үл тоомсорло</a:t>
            </a:r>
            <a:r>
              <a:rPr lang="en-US" sz="4000" dirty="0" smtClean="0">
                <a:latin typeface="Arial"/>
                <a:ea typeface="ＭＳ Ｐゴシック" charset="0"/>
                <a:cs typeface="Arial"/>
              </a:rPr>
              <a:t>!</a:t>
            </a:r>
            <a:endParaRPr lang="en-US" sz="4000" dirty="0">
              <a:latin typeface="Arial"/>
              <a:ea typeface="ＭＳ Ｐゴシック" charset="0"/>
              <a:cs typeface="Arial"/>
            </a:endParaRPr>
          </a:p>
        </p:txBody>
      </p:sp>
      <p:sp>
        <p:nvSpPr>
          <p:cNvPr id="8197" name="Rectangle 5"/>
          <p:cNvSpPr>
            <a:spLocks noRot="1" noChangeArrowheads="1"/>
          </p:cNvSpPr>
          <p:nvPr/>
        </p:nvSpPr>
        <p:spPr bwMode="auto">
          <a:xfrm>
            <a:off x="304800" y="1600200"/>
            <a:ext cx="8686800" cy="5181600"/>
          </a:xfrm>
          <a:prstGeom prst="rect">
            <a:avLst/>
          </a:prstGeom>
          <a:noFill/>
          <a:ln w="9525">
            <a:noFill/>
            <a:miter lim="800000"/>
            <a:headEnd/>
            <a:tailEnd/>
          </a:ln>
          <a:effectLst/>
        </p:spPr>
        <p:txBody>
          <a:bodyPr/>
          <a:lstStyle/>
          <a:p>
            <a:pPr indent="566738" eaLnBrk="1" hangingPunct="1">
              <a:lnSpc>
                <a:spcPct val="80000"/>
              </a:lnSpc>
              <a:spcBef>
                <a:spcPct val="20000"/>
              </a:spcBef>
              <a:buClr>
                <a:schemeClr val="hlink"/>
              </a:buClr>
              <a:buSzPct val="80000"/>
              <a:buFont typeface="Arial" charset="0"/>
              <a:buNone/>
              <a:defRPr/>
            </a:pPr>
            <a:r>
              <a:rPr lang="en-US" sz="2800" dirty="0" err="1">
                <a:effectLst>
                  <a:outerShdw blurRad="50800" dist="63500" dir="2700000" algn="tl" rotWithShape="0">
                    <a:srgbClr val="000000"/>
                  </a:outerShdw>
                </a:effectLst>
                <a:latin typeface="Arial"/>
                <a:cs typeface="Arial"/>
              </a:rPr>
              <a:t>Шерлок</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Холмс</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дк</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Ватсон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хоёр</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зугаалжээ</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Тэд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майхнаа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босгож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хээр</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унтацгаав</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Шөнө</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дунд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орчим</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Холмс</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Ватсоныг</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сэрээж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Ватсон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од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хардаа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надад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ямар</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нэг</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юм</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хэлж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чадах</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уу</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гэлээ</a:t>
            </a:r>
            <a:r>
              <a:rPr lang="en-US" sz="2800" dirty="0">
                <a:effectLst>
                  <a:outerShdw blurRad="50800" dist="63500" dir="2700000" algn="tl" rotWithShape="0">
                    <a:srgbClr val="000000"/>
                  </a:outerShdw>
                </a:effectLst>
                <a:latin typeface="Arial"/>
                <a:cs typeface="Arial"/>
              </a:rPr>
              <a:t>.</a:t>
            </a:r>
            <a:r>
              <a:rPr lang="ja-JP" altLang="en-US" sz="2800" dirty="0">
                <a:effectLst>
                  <a:outerShdw blurRad="50800" dist="63500" dir="2700000" algn="tl" rotWithShape="0">
                    <a:srgbClr val="000000"/>
                  </a:outerShdw>
                </a:effectLst>
                <a:latin typeface="Arial"/>
                <a:cs typeface="Arial"/>
              </a:rPr>
              <a:t>”</a:t>
            </a:r>
            <a:endParaRPr lang="en-US" sz="2800" dirty="0">
              <a:effectLst>
                <a:outerShdw blurRad="50800" dist="63500" dir="2700000" algn="tl" rotWithShape="0">
                  <a:srgbClr val="000000"/>
                </a:outerShdw>
              </a:effectLst>
              <a:latin typeface="Arial"/>
              <a:cs typeface="Arial"/>
            </a:endParaRPr>
          </a:p>
          <a:p>
            <a:pPr indent="566738" eaLnBrk="1" hangingPunct="1">
              <a:lnSpc>
                <a:spcPct val="80000"/>
              </a:lnSpc>
              <a:spcBef>
                <a:spcPct val="20000"/>
              </a:spcBef>
              <a:buClr>
                <a:schemeClr val="hlink"/>
              </a:buClr>
              <a:buSzPct val="80000"/>
              <a:buFont typeface="Arial" charset="0"/>
              <a:buNone/>
              <a:defRPr/>
            </a:pPr>
            <a:endParaRPr lang="en-US" sz="2800" dirty="0">
              <a:effectLst>
                <a:outerShdw blurRad="50800" dist="63500" dir="2700000" algn="tl" rotWithShape="0">
                  <a:srgbClr val="000000"/>
                </a:outerShdw>
              </a:effectLst>
              <a:latin typeface="Arial"/>
              <a:cs typeface="Arial"/>
            </a:endParaRPr>
          </a:p>
          <a:p>
            <a:pPr indent="566738" eaLnBrk="1" hangingPunct="1">
              <a:lnSpc>
                <a:spcPct val="80000"/>
              </a:lnSpc>
              <a:spcBef>
                <a:spcPct val="20000"/>
              </a:spcBef>
              <a:buClr>
                <a:schemeClr val="hlink"/>
              </a:buClr>
              <a:buSzPct val="80000"/>
              <a:buFont typeface="Arial" charset="0"/>
              <a:buNone/>
              <a:defRPr/>
            </a:pPr>
            <a:r>
              <a:rPr lang="en-US" sz="2800" dirty="0" err="1">
                <a:effectLst>
                  <a:outerShdw blurRad="50800" dist="63500" dir="2700000" algn="tl" rotWithShape="0">
                    <a:srgbClr val="000000"/>
                  </a:outerShdw>
                </a:effectLst>
                <a:latin typeface="Arial"/>
                <a:cs typeface="Arial"/>
              </a:rPr>
              <a:t>Ватсон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би</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хэдэн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сая</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одод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харж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байна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хэрэв</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хэрэв</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тэдний</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цөөхөн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нь</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гарагууд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байгаад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тэрэн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дотор</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нь</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цөөхөн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нь</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Дэлхийтэй</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адил</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байлаа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гэхэд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дор</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хаяж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тэдний</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ганц</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хоёр</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нь</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яг</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дэлхийтэй</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адилхан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бол</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тэнд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амьдрал</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байж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мэдэх</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юм</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гэв</a:t>
            </a:r>
            <a:r>
              <a:rPr lang="en-US" sz="2800" dirty="0">
                <a:effectLst>
                  <a:outerShdw blurRad="50800" dist="63500" dir="2700000" algn="tl" rotWithShape="0">
                    <a:srgbClr val="000000"/>
                  </a:outerShdw>
                </a:effectLst>
                <a:latin typeface="Arial"/>
                <a:cs typeface="Arial"/>
              </a:rPr>
              <a:t>.</a:t>
            </a:r>
            <a:r>
              <a:rPr lang="ja-JP" altLang="en-US" sz="2800" dirty="0">
                <a:effectLst>
                  <a:outerShdw blurRad="50800" dist="63500" dir="2700000" algn="tl" rotWithShape="0">
                    <a:srgbClr val="000000"/>
                  </a:outerShdw>
                </a:effectLst>
                <a:latin typeface="Arial"/>
                <a:cs typeface="Arial"/>
              </a:rPr>
              <a:t>”</a:t>
            </a:r>
            <a:endParaRPr lang="en-US" sz="2800" dirty="0">
              <a:effectLst>
                <a:outerShdw blurRad="50800" dist="63500" dir="2700000" algn="tl" rotWithShape="0">
                  <a:srgbClr val="000000"/>
                </a:outerShdw>
              </a:effectLst>
              <a:latin typeface="Arial"/>
              <a:cs typeface="Arial"/>
            </a:endParaRPr>
          </a:p>
          <a:p>
            <a:pPr indent="566738" eaLnBrk="1" hangingPunct="1">
              <a:lnSpc>
                <a:spcPct val="80000"/>
              </a:lnSpc>
              <a:spcBef>
                <a:spcPct val="20000"/>
              </a:spcBef>
              <a:buClr>
                <a:schemeClr val="hlink"/>
              </a:buClr>
              <a:buSzPct val="80000"/>
              <a:buFont typeface="Arial" charset="0"/>
              <a:buNone/>
              <a:defRPr/>
            </a:pPr>
            <a:endParaRPr lang="en-US" sz="2800" dirty="0">
              <a:effectLst>
                <a:outerShdw blurRad="50800" dist="63500" dir="2700000" algn="tl" rotWithShape="0">
                  <a:srgbClr val="000000"/>
                </a:outerShdw>
              </a:effectLst>
              <a:latin typeface="Arial"/>
              <a:cs typeface="Arial"/>
            </a:endParaRPr>
          </a:p>
          <a:p>
            <a:pPr indent="566738" eaLnBrk="1" hangingPunct="1">
              <a:lnSpc>
                <a:spcPct val="80000"/>
              </a:lnSpc>
              <a:spcBef>
                <a:spcPct val="20000"/>
              </a:spcBef>
              <a:buClr>
                <a:schemeClr val="hlink"/>
              </a:buClr>
              <a:buSzPct val="80000"/>
              <a:buFont typeface="Arial" charset="0"/>
              <a:buNone/>
              <a:defRPr/>
            </a:pPr>
            <a:r>
              <a:rPr lang="en-US" sz="2800" dirty="0" err="1">
                <a:effectLst>
                  <a:outerShdw blurRad="50800" dist="63500" dir="2700000" algn="tl" rotWithShape="0">
                    <a:srgbClr val="000000"/>
                  </a:outerShdw>
                </a:effectLst>
                <a:latin typeface="Arial"/>
                <a:cs typeface="Arial"/>
              </a:rPr>
              <a:t>Холмс</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хариулж</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байна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Ватсон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тэнэг</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минь</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бид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майхнаа</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хулгайд</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алдсан</a:t>
            </a:r>
            <a:r>
              <a:rPr lang="en-US" sz="2800" dirty="0">
                <a:effectLst>
                  <a:outerShdw blurRad="50800" dist="63500" dir="2700000" algn="tl" rotWithShape="0">
                    <a:srgbClr val="000000"/>
                  </a:outerShdw>
                </a:effectLst>
                <a:latin typeface="Arial"/>
                <a:cs typeface="Arial"/>
              </a:rPr>
              <a:t> </a:t>
            </a:r>
            <a:r>
              <a:rPr lang="en-US" sz="2800" dirty="0" err="1">
                <a:effectLst>
                  <a:outerShdw blurRad="50800" dist="63500" dir="2700000" algn="tl" rotWithShape="0">
                    <a:srgbClr val="000000"/>
                  </a:outerShdw>
                </a:effectLst>
                <a:latin typeface="Arial"/>
                <a:cs typeface="Arial"/>
              </a:rPr>
              <a:t>байна</a:t>
            </a:r>
            <a:r>
              <a:rPr lang="en-US" sz="2800" dirty="0">
                <a:effectLst>
                  <a:outerShdw blurRad="50800" dist="63500" dir="2700000" algn="tl" rotWithShape="0">
                    <a:srgbClr val="000000"/>
                  </a:outerShdw>
                </a:effectLst>
                <a:latin typeface="Arial"/>
                <a:cs typeface="Aria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dissolve">
                                      <p:cBhvr>
                                        <p:cTn id="7" dur="500"/>
                                        <p:tgtEl>
                                          <p:spTgt spid="81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7">
                                            <p:txEl>
                                              <p:pRg st="2" end="2"/>
                                            </p:txEl>
                                          </p:spTgt>
                                        </p:tgtEl>
                                        <p:attrNameLst>
                                          <p:attrName>style.visibility</p:attrName>
                                        </p:attrNameLst>
                                      </p:cBhvr>
                                      <p:to>
                                        <p:strVal val="visible"/>
                                      </p:to>
                                    </p:set>
                                    <p:animEffect transition="in" filter="dissolve">
                                      <p:cBhvr>
                                        <p:cTn id="12" dur="500"/>
                                        <p:tgtEl>
                                          <p:spTgt spid="819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7">
                                            <p:txEl>
                                              <p:pRg st="4" end="4"/>
                                            </p:txEl>
                                          </p:spTgt>
                                        </p:tgtEl>
                                        <p:attrNameLst>
                                          <p:attrName>style.visibility</p:attrName>
                                        </p:attrNameLst>
                                      </p:cBhvr>
                                      <p:to>
                                        <p:strVal val="visible"/>
                                      </p:to>
                                    </p:set>
                                    <p:animEffect transition="in" filter="dissolve">
                                      <p:cBhvr>
                                        <p:cTn id="17" dur="500"/>
                                        <p:tgtEl>
                                          <p:spTgt spid="819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6"/>
          <p:cNvSpPr>
            <a:spLocks noGrp="1" noRot="1" noChangeArrowheads="1"/>
          </p:cNvSpPr>
          <p:nvPr>
            <p:ph type="title" idx="4294967295"/>
          </p:nvPr>
        </p:nvSpPr>
        <p:spPr>
          <a:xfrm>
            <a:off x="3810000" y="0"/>
            <a:ext cx="5334000" cy="1693863"/>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5400">
                <a:effectLst/>
                <a:latin typeface="Aril" charset="0"/>
                <a:ea typeface="ＭＳ Ｐゴシック" charset="0"/>
                <a:cs typeface="Aril" charset="0"/>
              </a:rPr>
              <a:t>Мидраизм</a:t>
            </a:r>
            <a:endParaRPr lang="en-US">
              <a:effectLst/>
              <a:latin typeface="Aril" charset="0"/>
              <a:ea typeface="ＭＳ Ｐゴシック" charset="0"/>
              <a:cs typeface="Aril" charset="0"/>
            </a:endParaRPr>
          </a:p>
        </p:txBody>
      </p:sp>
      <p:pic>
        <p:nvPicPr>
          <p:cNvPr id="187394" name="Picture 9" descr="Catapult"/>
          <p:cNvPicPr>
            <a:picLocks noChangeAspect="1" noChangeArrowheads="1"/>
          </p:cNvPicPr>
          <p:nvPr/>
        </p:nvPicPr>
        <p:blipFill>
          <a:blip r:embed="rId3">
            <a:extLst>
              <a:ext uri="{28A0092B-C50C-407E-A947-70E740481C1C}">
                <a14:useLocalDpi xmlns:a14="http://schemas.microsoft.com/office/drawing/2010/main" val="0"/>
              </a:ext>
            </a:extLst>
          </a:blip>
          <a:srcRect l="52234" b="7091"/>
          <a:stretch>
            <a:fillRect/>
          </a:stretch>
        </p:blipFill>
        <p:spPr bwMode="auto">
          <a:xfrm>
            <a:off x="5980113" y="2209800"/>
            <a:ext cx="31638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0" y="2133600"/>
            <a:ext cx="9144000" cy="4724400"/>
            <a:chOff x="0" y="2133600"/>
            <a:chExt cx="9144000" cy="4724400"/>
          </a:xfrm>
        </p:grpSpPr>
        <p:pic>
          <p:nvPicPr>
            <p:cNvPr id="187396" name="Picture 7" descr="Mithraism"/>
            <p:cNvPicPr>
              <a:picLocks noChangeAspect="1" noChangeArrowheads="1"/>
            </p:cNvPicPr>
            <p:nvPr/>
          </p:nvPicPr>
          <p:blipFill>
            <a:blip r:embed="rId4">
              <a:extLst>
                <a:ext uri="{28A0092B-C50C-407E-A947-70E740481C1C}">
                  <a14:useLocalDpi xmlns:a14="http://schemas.microsoft.com/office/drawing/2010/main" val="0"/>
                </a:ext>
              </a:extLst>
            </a:blip>
            <a:srcRect t="2362"/>
            <a:stretch>
              <a:fillRect/>
            </a:stretch>
          </p:blipFill>
          <p:spPr bwMode="auto">
            <a:xfrm>
              <a:off x="0" y="21336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extBox 1"/>
            <p:cNvSpPr txBox="1">
              <a:spLocks noChangeArrowheads="1"/>
            </p:cNvSpPr>
            <p:nvPr/>
          </p:nvSpPr>
          <p:spPr bwMode="auto">
            <a:xfrm>
              <a:off x="179512" y="2348880"/>
              <a:ext cx="8712968" cy="1446550"/>
            </a:xfrm>
            <a:prstGeom prst="rect">
              <a:avLst/>
            </a:prstGeom>
            <a:solidFill>
              <a:srgbClr val="5404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200"/>
                <a:t>НАДАД НУУЦ ҮГ ХЭЛЖ, НУУЦ БӨГЖӨӨ ҮЗҮҮЛЭН, НУУЦ ГАР БАРИЛТАА ХАРУУЛСНЫ ДАРАА Л ТАНЫГ ОРУУЛЖ ЧАДНА, БАС …АА… ТҮЛХҮҮР ОЛСНЫ ДАРАА.</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1748" name="Rectangle 4"/>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31749" name="Rectangle 5"/>
          <p:cNvSpPr>
            <a:spLocks noGrp="1" noChangeArrowheads="1"/>
          </p:cNvSpPr>
          <p:nvPr>
            <p:ph type="subTitle" idx="1"/>
          </p:nvPr>
        </p:nvSpPr>
        <p:spPr>
          <a:xfrm>
            <a:off x="2514600" y="1676400"/>
            <a:ext cx="4721225" cy="1371600"/>
          </a:xfrm>
        </p:spPr>
        <p:txBody>
          <a:bodyPr/>
          <a:lstStyle/>
          <a:p>
            <a:pPr eaLnBrk="1" hangingPunct="1">
              <a:defRPr/>
            </a:pPr>
            <a:r>
              <a:rPr lang="en-US" sz="3600" dirty="0" err="1">
                <a:latin typeface="Arial"/>
                <a:ea typeface="ＭＳ Ｐゴシック" charset="0"/>
                <a:cs typeface="Arial"/>
              </a:rPr>
              <a:t>Tухайн</a:t>
            </a:r>
            <a:r>
              <a:rPr lang="en-US" sz="3600" dirty="0">
                <a:latin typeface="Arial"/>
                <a:ea typeface="ＭＳ Ｐゴシック" charset="0"/>
                <a:cs typeface="Arial"/>
              </a:rPr>
              <a:t> </a:t>
            </a:r>
            <a:r>
              <a:rPr lang="en-US" sz="3600" dirty="0" err="1">
                <a:latin typeface="Arial"/>
                <a:ea typeface="ＭＳ Ｐゴシック" charset="0"/>
                <a:cs typeface="Arial"/>
              </a:rPr>
              <a:t>үеийн</a:t>
            </a:r>
            <a:r>
              <a:rPr lang="en-US" sz="3600" dirty="0">
                <a:latin typeface="Arial"/>
                <a:ea typeface="ＭＳ Ｐゴシック" charset="0"/>
                <a:cs typeface="Arial"/>
              </a:rPr>
              <a:t> </a:t>
            </a:r>
            <a:r>
              <a:rPr lang="en-US" sz="3600" dirty="0" err="1">
                <a:latin typeface="Arial"/>
                <a:ea typeface="ＭＳ Ｐゴシック" charset="0"/>
                <a:cs typeface="Arial"/>
              </a:rPr>
              <a:t>харь</a:t>
            </a:r>
            <a:r>
              <a:rPr lang="en-US" sz="3600" dirty="0">
                <a:latin typeface="Arial"/>
                <a:ea typeface="ＭＳ Ｐゴシック" charset="0"/>
                <a:cs typeface="Arial"/>
              </a:rPr>
              <a:t> </a:t>
            </a:r>
            <a:r>
              <a:rPr lang="en-US" sz="3600" dirty="0" err="1">
                <a:latin typeface="Arial"/>
                <a:ea typeface="ＭＳ Ｐゴシック" charset="0"/>
                <a:cs typeface="Arial"/>
              </a:rPr>
              <a:t>итгэлийн</a:t>
            </a:r>
            <a:r>
              <a:rPr lang="en-US" sz="3600" dirty="0">
                <a:latin typeface="Arial"/>
                <a:ea typeface="ＭＳ Ｐゴシック" charset="0"/>
                <a:cs typeface="Arial"/>
              </a:rPr>
              <a:t> </a:t>
            </a:r>
            <a:r>
              <a:rPr lang="en-US" sz="3600" dirty="0" err="1">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101381"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1760" name="Group 16"/>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31757"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p:txBody>
      </p:sp>
      <p:sp>
        <p:nvSpPr>
          <p:cNvPr id="101385"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54864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Rectangle 3"/>
          <p:cNvSpPr>
            <a:spLocks noGrp="1" noRot="1" noChangeArrowheads="1"/>
          </p:cNvSpPr>
          <p:nvPr>
            <p:ph type="title" idx="4294967295"/>
          </p:nvPr>
        </p:nvSpPr>
        <p:spPr>
          <a:xfrm>
            <a:off x="3810000" y="0"/>
            <a:ext cx="5334000" cy="1693863"/>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effectLst/>
                <a:latin typeface="Aril" charset="0"/>
                <a:ea typeface="ＭＳ Ｐゴシック" charset="0"/>
                <a:cs typeface="Aril" charset="0"/>
              </a:rPr>
              <a:t>Мидраизм</a:t>
            </a:r>
          </a:p>
        </p:txBody>
      </p:sp>
      <p:sp>
        <p:nvSpPr>
          <p:cNvPr id="189443" name="Rectangle 4"/>
          <p:cNvSpPr>
            <a:spLocks noChangeArrowheads="1"/>
          </p:cNvSpPr>
          <p:nvPr/>
        </p:nvSpPr>
        <p:spPr bwMode="auto">
          <a:xfrm>
            <a:off x="3810000" y="1454150"/>
            <a:ext cx="5334000" cy="1954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endParaRPr lang="en-US" sz="1700">
              <a:latin typeface="Arial" charset="0"/>
            </a:endParaRPr>
          </a:p>
          <a:p>
            <a:r>
              <a:rPr lang="en-US" sz="2400" b="1">
                <a:latin typeface="Times" charset="0"/>
                <a:cs typeface="Times New Roman" charset="0"/>
              </a:rPr>
              <a:t>Мидрас (гэрлийн бурхан) эсрэг </a:t>
            </a:r>
            <a:endParaRPr lang="en-US" sz="1700">
              <a:latin typeface="Arial" charset="0"/>
              <a:cs typeface="Times New Roman" charset="0"/>
            </a:endParaRPr>
          </a:p>
          <a:p>
            <a:r>
              <a:rPr lang="en-US" sz="2400" b="1">
                <a:latin typeface="Times" charset="0"/>
                <a:cs typeface="Times New Roman" charset="0"/>
              </a:rPr>
              <a:t>Ахриман (харанхуйн муу жонон)</a:t>
            </a:r>
            <a:endParaRPr lang="en-US" sz="1700">
              <a:latin typeface="Arial" charset="0"/>
              <a:cs typeface="Times New Roman" charset="0"/>
            </a:endParaRPr>
          </a:p>
          <a:p>
            <a:endParaRPr lang="en-US" sz="2800">
              <a:latin typeface="Arial" charset="0"/>
              <a:cs typeface="Times New Roman" charset="0"/>
            </a:endParaRPr>
          </a:p>
          <a:p>
            <a:endParaRPr lang="en-US" sz="2800">
              <a:latin typeface="Arial" charset="0"/>
              <a:cs typeface="Times New Roman" charset="0"/>
            </a:endParaRPr>
          </a:p>
        </p:txBody>
      </p:sp>
      <p:sp>
        <p:nvSpPr>
          <p:cNvPr id="25608" name="Freeform 8"/>
          <p:cNvSpPr>
            <a:spLocks/>
          </p:cNvSpPr>
          <p:nvPr/>
        </p:nvSpPr>
        <p:spPr bwMode="auto">
          <a:xfrm>
            <a:off x="2554288" y="2701925"/>
            <a:ext cx="228600" cy="2755900"/>
          </a:xfrm>
          <a:custGeom>
            <a:avLst/>
            <a:gdLst>
              <a:gd name="T0" fmla="*/ 2147483647 w 144"/>
              <a:gd name="T1" fmla="*/ 0 h 1736"/>
              <a:gd name="T2" fmla="*/ 2147483647 w 144"/>
              <a:gd name="T3" fmla="*/ 2147483647 h 1736"/>
              <a:gd name="T4" fmla="*/ 2147483647 w 144"/>
              <a:gd name="T5" fmla="*/ 2147483647 h 1736"/>
              <a:gd name="T6" fmla="*/ 0 w 144"/>
              <a:gd name="T7" fmla="*/ 2147483647 h 1736"/>
              <a:gd name="T8" fmla="*/ 2147483647 w 144"/>
              <a:gd name="T9" fmla="*/ 2147483647 h 1736"/>
              <a:gd name="T10" fmla="*/ 0 60000 65536"/>
              <a:gd name="T11" fmla="*/ 0 60000 65536"/>
              <a:gd name="T12" fmla="*/ 0 60000 65536"/>
              <a:gd name="T13" fmla="*/ 0 60000 65536"/>
              <a:gd name="T14" fmla="*/ 0 60000 65536"/>
              <a:gd name="T15" fmla="*/ 0 w 144"/>
              <a:gd name="T16" fmla="*/ 0 h 1736"/>
              <a:gd name="T17" fmla="*/ 144 w 144"/>
              <a:gd name="T18" fmla="*/ 1736 h 1736"/>
            </a:gdLst>
            <a:ahLst/>
            <a:cxnLst>
              <a:cxn ang="T10">
                <a:pos x="T0" y="T1"/>
              </a:cxn>
              <a:cxn ang="T11">
                <a:pos x="T2" y="T3"/>
              </a:cxn>
              <a:cxn ang="T12">
                <a:pos x="T4" y="T5"/>
              </a:cxn>
              <a:cxn ang="T13">
                <a:pos x="T6" y="T7"/>
              </a:cxn>
              <a:cxn ang="T14">
                <a:pos x="T8" y="T9"/>
              </a:cxn>
            </a:cxnLst>
            <a:rect l="T15" t="T16" r="T17" b="T18"/>
            <a:pathLst>
              <a:path w="144" h="1736">
                <a:moveTo>
                  <a:pt x="136" y="0"/>
                </a:moveTo>
                <a:cubicBezTo>
                  <a:pt x="124" y="32"/>
                  <a:pt x="134" y="44"/>
                  <a:pt x="144" y="77"/>
                </a:cubicBezTo>
                <a:cubicBezTo>
                  <a:pt x="126" y="132"/>
                  <a:pt x="65" y="162"/>
                  <a:pt x="42" y="230"/>
                </a:cubicBezTo>
                <a:cubicBezTo>
                  <a:pt x="13" y="676"/>
                  <a:pt x="69" y="1130"/>
                  <a:pt x="0" y="1574"/>
                </a:cubicBezTo>
                <a:cubicBezTo>
                  <a:pt x="9" y="1690"/>
                  <a:pt x="8" y="1636"/>
                  <a:pt x="8" y="1736"/>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89445" name="Picture 2" descr="M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2668588"/>
            <a:ext cx="55626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6" name="TextBox 1"/>
          <p:cNvSpPr txBox="1">
            <a:spLocks noChangeArrowheads="1"/>
          </p:cNvSpPr>
          <p:nvPr/>
        </p:nvSpPr>
        <p:spPr bwMode="auto">
          <a:xfrm>
            <a:off x="3924300" y="2997200"/>
            <a:ext cx="52911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i="1">
                <a:solidFill>
                  <a:srgbClr val="660066"/>
                </a:solidFill>
                <a:latin typeface="Times New Roman" charset="0"/>
                <a:cs typeface="Times New Roman" charset="0"/>
              </a:rPr>
              <a:t>Мөргөлчид гүн нүх ухаж, Тэргүүн Тахилчыг буулгадаг. Түүний дээгүүр сул банзан хавтан тавьна. Банз бүрд жижиг нүх нүхлэн гаргана. </a:t>
            </a:r>
            <a:br>
              <a:rPr lang="en-US" sz="1800" i="1">
                <a:solidFill>
                  <a:srgbClr val="660066"/>
                </a:solidFill>
                <a:latin typeface="Times New Roman" charset="0"/>
                <a:cs typeface="Times New Roman" charset="0"/>
              </a:rPr>
            </a:br>
            <a:r>
              <a:rPr lang="en-US" sz="1800" i="1">
                <a:solidFill>
                  <a:srgbClr val="660066"/>
                </a:solidFill>
                <a:latin typeface="Times New Roman" charset="0"/>
                <a:cs typeface="Times New Roman" charset="0"/>
              </a:rPr>
              <a:t>Том бухыг тавцан дээр гаргана. Тэд ариун жад </a:t>
            </a:r>
            <a:br>
              <a:rPr lang="en-US" sz="1800" i="1">
                <a:solidFill>
                  <a:srgbClr val="660066"/>
                </a:solidFill>
                <a:latin typeface="Times New Roman" charset="0"/>
                <a:cs typeface="Times New Roman" charset="0"/>
              </a:rPr>
            </a:br>
            <a:r>
              <a:rPr lang="en-US" sz="1800" i="1">
                <a:solidFill>
                  <a:srgbClr val="660066"/>
                </a:solidFill>
                <a:latin typeface="Times New Roman" charset="0"/>
                <a:cs typeface="Times New Roman" charset="0"/>
              </a:rPr>
              <a:t>авч, үхрийн зүрх рүү жадлана. Халуун цус энэ гүн шархнаас урсан гарна. Энэ нь доош урсаж, нүхээр орон тахилчын дээрээс бороо мэт орно. Түүний хувцас ба бие нь амьтны цусаар хучигдана. Үүний дараа тэрээр авиран гарч ирэх бөгөөд харахад аймшигтай болсон байдаг</a:t>
            </a:r>
            <a:r>
              <a:rPr lang="en-US" sz="1800">
                <a:solidFill>
                  <a:srgbClr val="660066"/>
                </a:solidFill>
                <a:latin typeface="Arial" charset="0"/>
                <a:cs typeface="Arial"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724400" y="228600"/>
            <a:ext cx="4343400" cy="2057400"/>
          </a:xfrm>
        </p:spPr>
        <p:txBody>
          <a:bodyPr/>
          <a:lstStyle/>
          <a:p>
            <a:pPr eaLnBrk="1" hangingPunct="1">
              <a:defRPr/>
            </a:pPr>
            <a:r>
              <a:rPr lang="en-US" sz="4000" dirty="0" err="1" smtClean="0">
                <a:latin typeface="Aril" charset="0"/>
                <a:ea typeface="ＭＳ Ｐゴシック" charset="0"/>
              </a:rPr>
              <a:t>Мидраизм</a:t>
            </a:r>
            <a:r>
              <a:rPr lang="en-US" sz="4000" dirty="0" smtClean="0">
                <a:latin typeface="Aril" charset="0"/>
                <a:ea typeface="ＭＳ Ｐゴシック" charset="0"/>
              </a:rPr>
              <a:t/>
            </a:r>
            <a:br>
              <a:rPr lang="en-US" sz="4000" dirty="0" smtClean="0">
                <a:latin typeface="Aril" charset="0"/>
                <a:ea typeface="ＭＳ Ｐゴシック" charset="0"/>
              </a:rPr>
            </a:br>
            <a:r>
              <a:rPr lang="en-US" sz="4000" dirty="0" err="1" smtClean="0">
                <a:latin typeface="Aril" charset="0"/>
                <a:ea typeface="ＭＳ Ｐゴシック" charset="0"/>
              </a:rPr>
              <a:t>Бух</a:t>
            </a:r>
            <a:r>
              <a:rPr lang="en-US" sz="4000" dirty="0" smtClean="0">
                <a:latin typeface="Aril" charset="0"/>
                <a:ea typeface="ＭＳ Ｐゴシック" charset="0"/>
              </a:rPr>
              <a:t> </a:t>
            </a:r>
            <a:r>
              <a:rPr lang="en-US" sz="4000" dirty="0" err="1" smtClean="0">
                <a:latin typeface="Aril" charset="0"/>
                <a:ea typeface="ＭＳ Ｐゴシック" charset="0"/>
              </a:rPr>
              <a:t>нядлах</a:t>
            </a:r>
            <a:r>
              <a:rPr lang="en-US" sz="4000" dirty="0" smtClean="0">
                <a:latin typeface="Aril" charset="0"/>
                <a:ea typeface="ＭＳ Ｐゴシック" charset="0"/>
              </a:rPr>
              <a:t> </a:t>
            </a:r>
            <a:r>
              <a:rPr lang="en-US" sz="4000" dirty="0" err="1" smtClean="0">
                <a:latin typeface="Aril" charset="0"/>
                <a:ea typeface="ＭＳ Ｐゴシック" charset="0"/>
              </a:rPr>
              <a:t>нь</a:t>
            </a:r>
            <a:endParaRPr lang="en-US" sz="4000" dirty="0">
              <a:latin typeface="Aril" charset="0"/>
              <a:ea typeface="ＭＳ Ｐゴシック" charset="0"/>
            </a:endParaRPr>
          </a:p>
        </p:txBody>
      </p:sp>
      <p:sp>
        <p:nvSpPr>
          <p:cNvPr id="73731" name="Rectangle 3"/>
          <p:cNvSpPr>
            <a:spLocks noGrp="1" noRot="1" noChangeArrowheads="1"/>
          </p:cNvSpPr>
          <p:nvPr>
            <p:ph type="body" idx="1"/>
          </p:nvPr>
        </p:nvSpPr>
        <p:spPr>
          <a:xfrm>
            <a:off x="5180013" y="4038600"/>
            <a:ext cx="3735387" cy="2438400"/>
          </a:xfrm>
        </p:spPr>
        <p:txBody>
          <a:bodyPr/>
          <a:lstStyle/>
          <a:p>
            <a:pPr eaLnBrk="1" hangingPunct="1">
              <a:defRPr/>
            </a:pPr>
            <a:r>
              <a:rPr lang="en-US" sz="2800" i="1" dirty="0" err="1" smtClean="0">
                <a:latin typeface="Arial"/>
                <a:ea typeface="ＭＳ Ｐゴシック" charset="0"/>
                <a:cs typeface="Arial"/>
              </a:rPr>
              <a:t>Зарим</a:t>
            </a:r>
            <a:r>
              <a:rPr lang="en-US" sz="2800" i="1" dirty="0" smtClean="0">
                <a:latin typeface="Arial"/>
                <a:ea typeface="ＭＳ Ｐゴシック" charset="0"/>
                <a:cs typeface="Arial"/>
              </a:rPr>
              <a:t> </a:t>
            </a:r>
            <a:r>
              <a:rPr lang="en-US" sz="2800" i="1" dirty="0" err="1" smtClean="0">
                <a:latin typeface="Arial"/>
                <a:ea typeface="ＭＳ Ｐゴシック" charset="0"/>
                <a:cs typeface="Arial"/>
              </a:rPr>
              <a:t>талаараа</a:t>
            </a:r>
            <a:r>
              <a:rPr lang="en-US" sz="2800" i="1" dirty="0" smtClean="0">
                <a:latin typeface="Arial"/>
                <a:ea typeface="ＭＳ Ｐゴシック" charset="0"/>
                <a:cs typeface="Arial"/>
              </a:rPr>
              <a:t> </a:t>
            </a:r>
            <a:r>
              <a:rPr lang="en-US" sz="2800" i="1" dirty="0" err="1" smtClean="0">
                <a:latin typeface="Arial"/>
                <a:ea typeface="ＭＳ Ｐゴシック" charset="0"/>
                <a:cs typeface="Arial"/>
              </a:rPr>
              <a:t>Мидраизм</a:t>
            </a:r>
            <a:r>
              <a:rPr lang="en-US" sz="2800" i="1" dirty="0" smtClean="0">
                <a:latin typeface="Arial"/>
                <a:ea typeface="ＭＳ Ｐゴシック" charset="0"/>
                <a:cs typeface="Arial"/>
              </a:rPr>
              <a:t> </a:t>
            </a:r>
            <a:r>
              <a:rPr lang="en-US" sz="2800" i="1" dirty="0" err="1" smtClean="0">
                <a:latin typeface="Arial"/>
                <a:ea typeface="ＭＳ Ｐゴシック" charset="0"/>
                <a:cs typeface="Arial"/>
              </a:rPr>
              <a:t>нь</a:t>
            </a:r>
            <a:r>
              <a:rPr lang="en-US" sz="2800" i="1" dirty="0" smtClean="0">
                <a:latin typeface="Arial"/>
                <a:ea typeface="ＭＳ Ｐゴシック" charset="0"/>
                <a:cs typeface="Arial"/>
              </a:rPr>
              <a:t> </a:t>
            </a:r>
            <a:r>
              <a:rPr lang="en-US" sz="2800" i="1" dirty="0" err="1" smtClean="0">
                <a:latin typeface="Arial"/>
                <a:ea typeface="ＭＳ Ｐゴシック" charset="0"/>
                <a:cs typeface="Arial"/>
              </a:rPr>
              <a:t>Христитгэлтэй</a:t>
            </a:r>
            <a:r>
              <a:rPr lang="en-US" sz="2800" i="1" dirty="0" smtClean="0">
                <a:latin typeface="Arial"/>
                <a:ea typeface="ＭＳ Ｐゴシック" charset="0"/>
                <a:cs typeface="Arial"/>
              </a:rPr>
              <a:t> </a:t>
            </a:r>
            <a:r>
              <a:rPr lang="en-US" sz="2800" i="1" dirty="0" err="1" smtClean="0">
                <a:latin typeface="Arial"/>
                <a:ea typeface="ＭＳ Ｐゴシック" charset="0"/>
                <a:cs typeface="Arial"/>
              </a:rPr>
              <a:t>төстэй</a:t>
            </a:r>
            <a:endParaRPr lang="en-US" sz="2800" i="1" dirty="0">
              <a:latin typeface="Arial"/>
              <a:ea typeface="ＭＳ Ｐゴシック" charset="0"/>
              <a:cs typeface="Arial"/>
            </a:endParaRPr>
          </a:p>
        </p:txBody>
      </p:sp>
      <p:pic>
        <p:nvPicPr>
          <p:cNvPr id="191491" name="Picture 4" descr="Mithra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373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0" y="228600"/>
            <a:ext cx="9144000" cy="1295400"/>
          </a:xfrm>
        </p:spPr>
        <p:txBody>
          <a:bodyPr/>
          <a:lstStyle/>
          <a:p>
            <a:pPr eaLnBrk="1" hangingPunct="1">
              <a:defRPr/>
            </a:pPr>
            <a:r>
              <a:rPr lang="en-US" sz="4000" dirty="0" err="1" smtClean="0">
                <a:latin typeface="Aril" charset="0"/>
                <a:ea typeface="ＭＳ Ｐゴシック" charset="0"/>
              </a:rPr>
              <a:t>Мидраизмийн</a:t>
            </a:r>
            <a:r>
              <a:rPr lang="en-US" sz="4000" dirty="0" smtClean="0">
                <a:latin typeface="Aril" charset="0"/>
                <a:ea typeface="ＭＳ Ｐゴシック" charset="0"/>
              </a:rPr>
              <a:t> </a:t>
            </a:r>
            <a:r>
              <a:rPr lang="en-US" sz="4000" dirty="0" err="1" smtClean="0">
                <a:latin typeface="Aril" charset="0"/>
                <a:ea typeface="ＭＳ Ｐゴシック" charset="0"/>
              </a:rPr>
              <a:t>цэцэглэл</a:t>
            </a:r>
            <a:r>
              <a:rPr lang="en-US" sz="4000" dirty="0">
                <a:latin typeface="Aril" charset="0"/>
                <a:ea typeface="ＭＳ Ｐゴシック" charset="0"/>
              </a:rPr>
              <a:t/>
            </a:r>
            <a:br>
              <a:rPr lang="en-US" sz="4000" dirty="0">
                <a:latin typeface="Aril" charset="0"/>
                <a:ea typeface="ＭＳ Ｐゴシック" charset="0"/>
              </a:rPr>
            </a:br>
            <a:r>
              <a:rPr lang="en-US" sz="4000" dirty="0" smtClean="0">
                <a:latin typeface="Aril" charset="0"/>
                <a:ea typeface="ＭＳ Ｐゴシック" charset="0"/>
              </a:rPr>
              <a:t>(МЭ 3</a:t>
            </a:r>
            <a:r>
              <a:rPr lang="en-US" sz="4000" baseline="30000" dirty="0" smtClean="0">
                <a:latin typeface="Aril" charset="0"/>
                <a:ea typeface="ＭＳ Ｐゴシック" charset="0"/>
              </a:rPr>
              <a:t>-р</a:t>
            </a:r>
            <a:r>
              <a:rPr lang="en-US" sz="4000" dirty="0" smtClean="0">
                <a:latin typeface="Aril" charset="0"/>
                <a:ea typeface="ＭＳ Ｐゴシック" charset="0"/>
              </a:rPr>
              <a:t> ЗУУН)</a:t>
            </a:r>
            <a:endParaRPr lang="en-US" sz="4000" dirty="0">
              <a:latin typeface="Aril" charset="0"/>
              <a:ea typeface="ＭＳ Ｐゴシック" charset="0"/>
            </a:endParaRPr>
          </a:p>
        </p:txBody>
      </p:sp>
      <p:sp>
        <p:nvSpPr>
          <p:cNvPr id="74755" name="Rectangle 3"/>
          <p:cNvSpPr>
            <a:spLocks noGrp="1" noRot="1" noChangeArrowheads="1"/>
          </p:cNvSpPr>
          <p:nvPr>
            <p:ph type="body" idx="1"/>
          </p:nvPr>
        </p:nvSpPr>
        <p:spPr>
          <a:xfrm>
            <a:off x="4949825" y="1978025"/>
            <a:ext cx="4041775" cy="4498975"/>
          </a:xfrm>
        </p:spPr>
        <p:txBody>
          <a:bodyPr/>
          <a:lstStyle/>
          <a:p>
            <a:pPr eaLnBrk="1" hangingPunct="1">
              <a:buFont typeface="Arial" pitchFamily="22" charset="0"/>
              <a:buChar char="►"/>
              <a:defRPr/>
            </a:pPr>
            <a:endParaRPr lang="en-US">
              <a:ea typeface="+mn-ea"/>
              <a:cs typeface="+mn-cs"/>
            </a:endParaRPr>
          </a:p>
        </p:txBody>
      </p:sp>
      <p:pic>
        <p:nvPicPr>
          <p:cNvPr id="193539" name="Picture 5" descr="Mithraism 3rd Cent"/>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49225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0" y="1484313"/>
            <a:ext cx="1476375" cy="5040312"/>
          </a:xfrm>
          <a:prstGeom prst="rect">
            <a:avLst/>
          </a:prstGeom>
          <a:solidFill>
            <a:schemeClr val="bg1">
              <a:lumMod val="50000"/>
            </a:schemeClr>
          </a:solidFill>
          <a:ln w="9525" cap="flat" cmpd="sng" algn="ctr">
            <a:noFill/>
            <a:prstDash val="solid"/>
            <a:round/>
            <a:headEnd type="none" w="med" len="med"/>
            <a:tailEnd type="none" w="med" len="med"/>
          </a:ln>
          <a:effectLst/>
        </p:spPr>
        <p:txBody>
          <a:bodyPr/>
          <a:lstStyle/>
          <a:p>
            <a:pPr>
              <a:defRPr/>
            </a:pPr>
            <a:endParaRPr lang="en-US">
              <a:latin typeface="Tahoma" pitchFamily="22" charset="-52"/>
            </a:endParaRPr>
          </a:p>
        </p:txBody>
      </p:sp>
      <p:sp>
        <p:nvSpPr>
          <p:cNvPr id="193541" name="Text Box 6"/>
          <p:cNvSpPr txBox="1">
            <a:spLocks noChangeArrowheads="1"/>
          </p:cNvSpPr>
          <p:nvPr/>
        </p:nvSpPr>
        <p:spPr bwMode="auto">
          <a:xfrm>
            <a:off x="0" y="6521450"/>
            <a:ext cx="9144000" cy="336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chemeClr val="tx2"/>
                </a:solidFill>
                <a:latin typeface="Garamond" charset="0"/>
              </a:rPr>
              <a:t>David Ulansey, </a:t>
            </a:r>
            <a:r>
              <a:rPr lang="ja-JP" altLang="en-US" sz="1600" b="1">
                <a:solidFill>
                  <a:schemeClr val="tx2"/>
                </a:solidFill>
                <a:latin typeface="Garamond" charset="0"/>
              </a:rPr>
              <a:t>“</a:t>
            </a:r>
            <a:r>
              <a:rPr lang="en-US" altLang="ja-JP" sz="1600" b="1">
                <a:solidFill>
                  <a:schemeClr val="tx2"/>
                </a:solidFill>
                <a:latin typeface="Garamond" charset="0"/>
              </a:rPr>
              <a:t>Solving the Mithraic Mysteries,</a:t>
            </a:r>
            <a:r>
              <a:rPr lang="ja-JP" altLang="en-US" sz="1600" b="1">
                <a:solidFill>
                  <a:schemeClr val="tx2"/>
                </a:solidFill>
                <a:latin typeface="Garamond" charset="0"/>
              </a:rPr>
              <a:t>”</a:t>
            </a:r>
            <a:r>
              <a:rPr lang="en-US" altLang="ja-JP" sz="1600" b="1">
                <a:solidFill>
                  <a:schemeClr val="tx2"/>
                </a:solidFill>
                <a:latin typeface="Garamond" charset="0"/>
              </a:rPr>
              <a:t> </a:t>
            </a:r>
            <a:r>
              <a:rPr lang="en-US" altLang="ja-JP" sz="1600" b="1" i="1">
                <a:solidFill>
                  <a:schemeClr val="tx2"/>
                </a:solidFill>
                <a:latin typeface="Garamond" charset="0"/>
              </a:rPr>
              <a:t>BAR</a:t>
            </a:r>
            <a:r>
              <a:rPr lang="en-US" altLang="ja-JP" sz="1600" b="1">
                <a:solidFill>
                  <a:schemeClr val="tx2"/>
                </a:solidFill>
                <a:latin typeface="Garamond" charset="0"/>
              </a:rPr>
              <a:t> 20 (Sept/Oct 94): 42</a:t>
            </a:r>
            <a:endParaRPr lang="en-US" sz="1600" b="1">
              <a:solidFill>
                <a:schemeClr val="tx2"/>
              </a:solidFill>
              <a:latin typeface="Garamond" charset="0"/>
            </a:endParaRPr>
          </a:p>
        </p:txBody>
      </p:sp>
      <p:sp>
        <p:nvSpPr>
          <p:cNvPr id="193542" name="TextBox 1"/>
          <p:cNvSpPr txBox="1">
            <a:spLocks noChangeArrowheads="1"/>
          </p:cNvSpPr>
          <p:nvPr/>
        </p:nvSpPr>
        <p:spPr bwMode="auto">
          <a:xfrm>
            <a:off x="34925" y="2082800"/>
            <a:ext cx="14414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200" b="1">
                <a:latin typeface="Arial" charset="0"/>
                <a:cs typeface="Arial" charset="0"/>
              </a:rPr>
              <a:t>Энэ шүтлэгийн оргил үе нь МЭ 3-р зуун. Мидраик сүмүүд ба сахиуснууд нь Хар тэнгисээс Шотланд болон бүр Сахарын цөлийн эрэг хүртэл олддог. Шүтлэгийн олон гишүүд нь Ромын цэргүүд байсан, ялангуяа Итали болоод Райн ба Данюби мөрний эргийн харуулын цэргүүд байсан байна. </a:t>
            </a:r>
          </a:p>
        </p:txBody>
      </p:sp>
      <p:sp>
        <p:nvSpPr>
          <p:cNvPr id="2" name="TextBox 2"/>
          <p:cNvSpPr txBox="1">
            <a:spLocks noChangeArrowheads="1"/>
          </p:cNvSpPr>
          <p:nvPr/>
        </p:nvSpPr>
        <p:spPr bwMode="auto">
          <a:xfrm>
            <a:off x="107950" y="1541463"/>
            <a:ext cx="1223963" cy="254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1050" dirty="0" err="1" smtClean="0">
                <a:latin typeface="Arial" charset="0"/>
                <a:cs typeface="Arial" charset="0"/>
              </a:rPr>
              <a:t>Газрын</a:t>
            </a:r>
            <a:r>
              <a:rPr lang="en-US" sz="1050" dirty="0" smtClean="0">
                <a:latin typeface="Arial" charset="0"/>
                <a:cs typeface="Arial" charset="0"/>
              </a:rPr>
              <a:t> </a:t>
            </a:r>
            <a:r>
              <a:rPr lang="en-US" sz="1050" dirty="0" err="1" smtClean="0">
                <a:latin typeface="Arial" charset="0"/>
                <a:cs typeface="Arial" charset="0"/>
              </a:rPr>
              <a:t>зураг</a:t>
            </a:r>
            <a:endParaRPr lang="en-US" sz="1050" dirty="0" smtClean="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530225" y="228600"/>
            <a:ext cx="7089775" cy="990600"/>
          </a:xfrm>
        </p:spPr>
        <p:txBody>
          <a:bodyPr/>
          <a:lstStyle/>
          <a:p>
            <a:pPr eaLnBrk="1" hangingPunct="1">
              <a:defRPr/>
            </a:pPr>
            <a:r>
              <a:rPr lang="en-US" sz="2800">
                <a:latin typeface="Aril" charset="0"/>
                <a:ea typeface="ＭＳ Ｐゴシック" charset="0"/>
              </a:rPr>
              <a:t>Egyptian Mythology</a:t>
            </a:r>
          </a:p>
        </p:txBody>
      </p:sp>
      <p:pic>
        <p:nvPicPr>
          <p:cNvPr id="195586" name="Picture 5" descr="Egyptian Myt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228600"/>
            <a:ext cx="4884737"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Box 1"/>
          <p:cNvSpPr txBox="1">
            <a:spLocks noChangeArrowheads="1"/>
          </p:cNvSpPr>
          <p:nvPr/>
        </p:nvSpPr>
        <p:spPr bwMode="auto">
          <a:xfrm>
            <a:off x="2484438" y="115888"/>
            <a:ext cx="4248150" cy="585787"/>
          </a:xfrm>
          <a:prstGeom prst="rect">
            <a:avLst/>
          </a:prstGeom>
          <a:solidFill>
            <a:srgbClr val="90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a:solidFill>
                  <a:srgbClr val="000000"/>
                </a:solidFill>
                <a:latin typeface="Arial" charset="0"/>
                <a:cs typeface="Arial" charset="0"/>
              </a:rPr>
              <a:t>Египтийн Домог  үзэл</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descr="dad and john with sn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Rot="1" noChangeArrowheads="1"/>
          </p:cNvSpPr>
          <p:nvPr>
            <p:ph type="title"/>
          </p:nvPr>
        </p:nvSpPr>
        <p:spPr>
          <a:xfrm>
            <a:off x="301625" y="228600"/>
            <a:ext cx="3432175" cy="2438400"/>
          </a:xfrm>
        </p:spPr>
        <p:txBody>
          <a:bodyPr/>
          <a:lstStyle/>
          <a:p>
            <a:pPr eaLnBrk="1" hangingPunct="1">
              <a:defRPr/>
            </a:pPr>
            <a:r>
              <a:rPr lang="en-US" dirty="0" err="1" smtClean="0">
                <a:latin typeface="Aril" charset="0"/>
                <a:ea typeface="ＭＳ Ｐゴシック" charset="0"/>
              </a:rPr>
              <a:t>Харь</a:t>
            </a:r>
            <a:r>
              <a:rPr lang="en-US" dirty="0" smtClean="0">
                <a:latin typeface="Aril" charset="0"/>
                <a:ea typeface="ＭＳ Ｐゴシック" charset="0"/>
              </a:rPr>
              <a:t> </a:t>
            </a:r>
            <a:r>
              <a:rPr lang="en-US" dirty="0" err="1" smtClean="0">
                <a:latin typeface="Aril" charset="0"/>
                <a:ea typeface="ＭＳ Ｐゴシック" charset="0"/>
              </a:rPr>
              <a:t>могойн</a:t>
            </a:r>
            <a:r>
              <a:rPr lang="en-US" dirty="0" smtClean="0">
                <a:latin typeface="Aril" charset="0"/>
                <a:ea typeface="ＭＳ Ｐゴシック" charset="0"/>
              </a:rPr>
              <a:t> </a:t>
            </a:r>
            <a:r>
              <a:rPr lang="en-US" dirty="0" err="1" smtClean="0">
                <a:latin typeface="Aril" charset="0"/>
                <a:ea typeface="ＭＳ Ｐゴシック" charset="0"/>
              </a:rPr>
              <a:t>бүжиг</a:t>
            </a:r>
            <a:r>
              <a:rPr lang="en-US" dirty="0" smtClean="0">
                <a:latin typeface="Aril" charset="0"/>
                <a:ea typeface="ＭＳ Ｐゴシック" charset="0"/>
              </a:rPr>
              <a:t>?</a:t>
            </a:r>
            <a:endParaRPr lang="en-US" dirty="0">
              <a:latin typeface="Aril" charset="0"/>
              <a:ea typeface="ＭＳ Ｐゴシック" charset="0"/>
            </a:endParaRPr>
          </a:p>
        </p:txBody>
      </p:sp>
      <p:sp>
        <p:nvSpPr>
          <p:cNvPr id="57347" name="Rectangle 3"/>
          <p:cNvSpPr>
            <a:spLocks noGrp="1" noRot="1" noChangeArrowheads="1"/>
          </p:cNvSpPr>
          <p:nvPr>
            <p:ph type="body" idx="1"/>
          </p:nvPr>
        </p:nvSpPr>
        <p:spPr>
          <a:xfrm>
            <a:off x="0" y="4800600"/>
            <a:ext cx="2593975" cy="2057400"/>
          </a:xfrm>
        </p:spPr>
        <p:txBody>
          <a:bodyPr/>
          <a:lstStyle/>
          <a:p>
            <a:pPr eaLnBrk="1" hangingPunct="1">
              <a:defRPr/>
            </a:pPr>
            <a:r>
              <a:rPr lang="en-US" dirty="0" err="1" smtClean="0">
                <a:latin typeface="Arial"/>
                <a:ea typeface="ＭＳ Ｐゴシック" charset="0"/>
                <a:cs typeface="Arial"/>
              </a:rPr>
              <a:t>Албино</a:t>
            </a:r>
            <a:r>
              <a:rPr lang="en-US" dirty="0" smtClean="0">
                <a:latin typeface="Arial"/>
                <a:ea typeface="ＭＳ Ｐゴシック" charset="0"/>
                <a:cs typeface="Arial"/>
              </a:rPr>
              <a:t> </a:t>
            </a:r>
            <a:r>
              <a:rPr lang="en-US" dirty="0" err="1" smtClean="0">
                <a:latin typeface="Arial"/>
                <a:ea typeface="ＭＳ Ｐゴシック" charset="0"/>
                <a:cs typeface="Arial"/>
              </a:rPr>
              <a:t>Бирмийн</a:t>
            </a:r>
            <a:r>
              <a:rPr lang="en-US" dirty="0" smtClean="0">
                <a:latin typeface="Arial"/>
                <a:ea typeface="ＭＳ Ｐゴシック" charset="0"/>
                <a:cs typeface="Arial"/>
              </a:rPr>
              <a:t> </a:t>
            </a:r>
            <a:r>
              <a:rPr lang="en-US" dirty="0" err="1" smtClean="0">
                <a:latin typeface="Arial"/>
                <a:ea typeface="ＭＳ Ｐゴシック" charset="0"/>
                <a:cs typeface="Arial"/>
              </a:rPr>
              <a:t>Питон</a:t>
            </a:r>
            <a:r>
              <a:rPr lang="en-US" dirty="0" smtClean="0">
                <a:latin typeface="Arial"/>
                <a:ea typeface="ＭＳ Ｐゴシック" charset="0"/>
                <a:cs typeface="Arial"/>
              </a:rPr>
              <a:t> </a:t>
            </a:r>
            <a:r>
              <a:rPr lang="en-US" dirty="0" err="1" smtClean="0">
                <a:latin typeface="Arial"/>
                <a:ea typeface="ＭＳ Ｐゴシック" charset="0"/>
                <a:cs typeface="Arial"/>
              </a:rPr>
              <a:t>сургав</a:t>
            </a:r>
            <a:endParaRPr lang="en-US" dirty="0">
              <a:latin typeface="Arial"/>
              <a:ea typeface="ＭＳ Ｐゴシック"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descr="I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04950"/>
            <a:ext cx="89916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I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5260975"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Rot="1" noChangeArrowheads="1"/>
          </p:cNvSpPr>
          <p:nvPr>
            <p:ph type="title"/>
          </p:nvPr>
        </p:nvSpPr>
        <p:spPr/>
        <p:txBody>
          <a:bodyPr/>
          <a:lstStyle/>
          <a:p>
            <a:pPr eaLnBrk="1" hangingPunct="1">
              <a:defRPr/>
            </a:pPr>
            <a:r>
              <a:rPr lang="en-US" dirty="0" err="1" smtClean="0">
                <a:latin typeface="Aril" charset="0"/>
                <a:ea typeface="ＭＳ Ｐゴシック" charset="0"/>
              </a:rPr>
              <a:t>Исис</a:t>
            </a:r>
            <a:r>
              <a:rPr lang="en-US" dirty="0" smtClean="0">
                <a:latin typeface="Aril" charset="0"/>
                <a:ea typeface="ＭＳ Ｐゴシック" charset="0"/>
              </a:rPr>
              <a:t>, </a:t>
            </a:r>
            <a:r>
              <a:rPr lang="en-US" dirty="0" err="1" smtClean="0">
                <a:latin typeface="Aril" charset="0"/>
                <a:ea typeface="ＭＳ Ｐゴシック" charset="0"/>
              </a:rPr>
              <a:t>Египтийн</a:t>
            </a:r>
            <a:r>
              <a:rPr lang="en-US" dirty="0" smtClean="0">
                <a:latin typeface="Aril" charset="0"/>
                <a:ea typeface="ＭＳ Ｐゴシック" charset="0"/>
              </a:rPr>
              <a:t> </a:t>
            </a:r>
            <a:r>
              <a:rPr lang="en-US" dirty="0" err="1" smtClean="0">
                <a:latin typeface="Aril" charset="0"/>
                <a:ea typeface="ＭＳ Ｐゴシック" charset="0"/>
              </a:rPr>
              <a:t>дарь</a:t>
            </a:r>
            <a:r>
              <a:rPr lang="en-US" dirty="0" smtClean="0">
                <a:latin typeface="Aril" charset="0"/>
                <a:ea typeface="ＭＳ Ｐゴシック" charset="0"/>
              </a:rPr>
              <a:t> </a:t>
            </a:r>
            <a:r>
              <a:rPr lang="en-US" dirty="0" err="1" smtClean="0">
                <a:latin typeface="Aril" charset="0"/>
                <a:ea typeface="ＭＳ Ｐゴシック" charset="0"/>
              </a:rPr>
              <a:t>эх</a:t>
            </a:r>
            <a:endParaRPr lang="en-US" dirty="0">
              <a:latin typeface="Aril" charset="0"/>
              <a:ea typeface="ＭＳ Ｐゴシック" charset="0"/>
            </a:endParaRPr>
          </a:p>
        </p:txBody>
      </p:sp>
      <p:sp>
        <p:nvSpPr>
          <p:cNvPr id="2" name="TextBox 1"/>
          <p:cNvSpPr txBox="1"/>
          <p:nvPr/>
        </p:nvSpPr>
        <p:spPr>
          <a:xfrm>
            <a:off x="107950" y="4365625"/>
            <a:ext cx="1727200" cy="576263"/>
          </a:xfrm>
          <a:prstGeom prst="rect">
            <a:avLst/>
          </a:prstGeom>
          <a:solidFill>
            <a:schemeClr val="accent5">
              <a:lumMod val="20000"/>
              <a:lumOff val="80000"/>
            </a:schemeClr>
          </a:solidFill>
        </p:spPr>
        <p:txBody>
          <a:bodyPr>
            <a:spAutoFit/>
          </a:bodyPr>
          <a:lstStyle/>
          <a:p>
            <a:pPr>
              <a:defRPr/>
            </a:pPr>
            <a:r>
              <a:rPr lang="en-US" sz="1050" i="1" dirty="0" err="1">
                <a:solidFill>
                  <a:srgbClr val="2F2F0E"/>
                </a:solidFill>
                <a:latin typeface="Times New Roman"/>
                <a:cs typeface="Times New Roman"/>
              </a:rPr>
              <a:t>Цагаан</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нөмрөгтэй</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Исисийн</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шавь</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нар</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тахилчынхаа</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араас</a:t>
            </a:r>
            <a:r>
              <a:rPr lang="en-US" sz="1050" i="1" dirty="0">
                <a:solidFill>
                  <a:srgbClr val="2F2F0E"/>
                </a:solidFill>
                <a:latin typeface="Times New Roman"/>
                <a:cs typeface="Times New Roman"/>
              </a:rPr>
              <a:t> </a:t>
            </a:r>
            <a:r>
              <a:rPr lang="en-US" sz="1050" i="1" dirty="0" err="1">
                <a:solidFill>
                  <a:srgbClr val="2F2F0E"/>
                </a:solidFill>
                <a:latin typeface="Times New Roman"/>
                <a:cs typeface="Times New Roman"/>
              </a:rPr>
              <a:t>дагав</a:t>
            </a:r>
            <a:r>
              <a:rPr lang="en-US" sz="1050" i="1" dirty="0">
                <a:solidFill>
                  <a:srgbClr val="2F2F0E"/>
                </a:solidFill>
                <a:latin typeface="Times New Roman"/>
                <a:cs typeface="Times New Roman"/>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638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6389"/>
                                        </p:tgtEl>
                                        <p:attrNameLst>
                                          <p:attrName>ppt_y</p:attrName>
                                        </p:attrNameLst>
                                      </p:cBhvr>
                                      <p:tavLst>
                                        <p:tav tm="0">
                                          <p:val>
                                            <p:strVal val="#ppt_y"/>
                                          </p:val>
                                        </p:tav>
                                        <p:tav tm="100000">
                                          <p:val>
                                            <p:strVal val="#ppt_y"/>
                                          </p:val>
                                        </p:tav>
                                      </p:tavLst>
                                    </p:anim>
                                    <p:animEffect transition="in" filter="fade">
                                      <p:cBhvr>
                                        <p:cTn id="10"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3995738" y="228600"/>
            <a:ext cx="4270375" cy="1143000"/>
          </a:xfrm>
        </p:spPr>
        <p:txBody>
          <a:bodyPr/>
          <a:lstStyle/>
          <a:p>
            <a:pPr eaLnBrk="1" hangingPunct="1">
              <a:defRPr/>
            </a:pPr>
            <a:r>
              <a:rPr lang="en-US" dirty="0" err="1" smtClean="0">
                <a:latin typeface="Aril" charset="0"/>
                <a:ea typeface="ＭＳ Ｐゴシック" charset="0"/>
              </a:rPr>
              <a:t>Дионисус</a:t>
            </a:r>
            <a:endParaRPr lang="en-US" dirty="0">
              <a:latin typeface="Aril" charset="0"/>
              <a:ea typeface="ＭＳ Ｐゴシック" charset="0"/>
            </a:endParaRPr>
          </a:p>
        </p:txBody>
      </p:sp>
      <p:sp>
        <p:nvSpPr>
          <p:cNvPr id="70661" name="Rectangle 5"/>
          <p:cNvSpPr>
            <a:spLocks noGrp="1" noRot="1" noChangeArrowheads="1"/>
          </p:cNvSpPr>
          <p:nvPr>
            <p:ph type="body" sz="half" idx="2"/>
          </p:nvPr>
        </p:nvSpPr>
        <p:spPr>
          <a:xfrm>
            <a:off x="4033838" y="1600200"/>
            <a:ext cx="4194175" cy="4498975"/>
          </a:xfrm>
        </p:spPr>
        <p:txBody>
          <a:bodyPr/>
          <a:lstStyle/>
          <a:p>
            <a:pPr eaLnBrk="1" hangingPunct="1">
              <a:buFont typeface="Arial" pitchFamily="22" charset="0"/>
              <a:buChar char="►"/>
              <a:defRPr/>
            </a:pPr>
            <a:r>
              <a:rPr lang="ru-RU" dirty="0" err="1" smtClean="0">
                <a:ea typeface="+mn-ea"/>
                <a:cs typeface="+mn-cs"/>
              </a:rPr>
              <a:t>Ромын</a:t>
            </a:r>
            <a:r>
              <a:rPr lang="ru-RU" dirty="0" smtClean="0">
                <a:ea typeface="+mn-ea"/>
                <a:cs typeface="+mn-cs"/>
              </a:rPr>
              <a:t> </a:t>
            </a:r>
            <a:r>
              <a:rPr lang="ru-RU" dirty="0" err="1">
                <a:ea typeface="+mn-ea"/>
                <a:cs typeface="+mn-cs"/>
              </a:rPr>
              <a:t>үе</a:t>
            </a:r>
            <a:endParaRPr lang="ru-RU" dirty="0">
              <a:ea typeface="+mn-ea"/>
              <a:cs typeface="+mn-cs"/>
            </a:endParaRPr>
          </a:p>
          <a:p>
            <a:pPr eaLnBrk="1" hangingPunct="1">
              <a:buFont typeface="Arial" pitchFamily="22" charset="0"/>
              <a:buChar char="►"/>
              <a:defRPr/>
            </a:pPr>
            <a:r>
              <a:rPr lang="ru-RU" dirty="0" err="1">
                <a:ea typeface="+mn-ea"/>
                <a:cs typeface="+mn-cs"/>
              </a:rPr>
              <a:t>Ууж</a:t>
            </a:r>
            <a:r>
              <a:rPr lang="ru-RU" dirty="0">
                <a:ea typeface="+mn-ea"/>
                <a:cs typeface="+mn-cs"/>
              </a:rPr>
              <a:t> буй </a:t>
            </a:r>
            <a:r>
              <a:rPr lang="ru-RU" dirty="0" err="1">
                <a:ea typeface="+mn-ea"/>
                <a:cs typeface="+mn-cs"/>
              </a:rPr>
              <a:t>аяга</a:t>
            </a:r>
            <a:r>
              <a:rPr lang="ru-RU" dirty="0">
                <a:ea typeface="+mn-ea"/>
                <a:cs typeface="+mn-cs"/>
              </a:rPr>
              <a:t> </a:t>
            </a:r>
            <a:r>
              <a:rPr lang="ru-RU" dirty="0" err="1">
                <a:ea typeface="+mn-ea"/>
                <a:cs typeface="+mn-cs"/>
              </a:rPr>
              <a:t>нь</a:t>
            </a:r>
            <a:r>
              <a:rPr lang="ru-RU" dirty="0">
                <a:ea typeface="+mn-ea"/>
                <a:cs typeface="+mn-cs"/>
              </a:rPr>
              <a:t> (</a:t>
            </a:r>
            <a:r>
              <a:rPr lang="ru-RU" dirty="0" err="1">
                <a:ea typeface="+mn-ea"/>
                <a:cs typeface="+mn-cs"/>
              </a:rPr>
              <a:t>кантарос</a:t>
            </a:r>
            <a:r>
              <a:rPr lang="ru-RU" dirty="0">
                <a:ea typeface="+mn-ea"/>
                <a:cs typeface="+mn-cs"/>
              </a:rPr>
              <a:t>) </a:t>
            </a:r>
            <a:r>
              <a:rPr lang="ru-RU" dirty="0" err="1">
                <a:ea typeface="+mn-ea"/>
                <a:cs typeface="+mn-cs"/>
              </a:rPr>
              <a:t>доошоо</a:t>
            </a:r>
            <a:r>
              <a:rPr lang="ru-RU" dirty="0">
                <a:ea typeface="+mn-ea"/>
                <a:cs typeface="+mn-cs"/>
              </a:rPr>
              <a:t> </a:t>
            </a:r>
            <a:r>
              <a:rPr lang="ru-RU" dirty="0" err="1">
                <a:ea typeface="+mn-ea"/>
                <a:cs typeface="+mn-cs"/>
              </a:rPr>
              <a:t>харсан</a:t>
            </a:r>
            <a:r>
              <a:rPr lang="ru-RU" dirty="0">
                <a:ea typeface="+mn-ea"/>
                <a:cs typeface="+mn-cs"/>
              </a:rPr>
              <a:t> </a:t>
            </a:r>
            <a:r>
              <a:rPr lang="ru-RU" dirty="0" err="1">
                <a:ea typeface="+mn-ea"/>
                <a:cs typeface="+mn-cs"/>
              </a:rPr>
              <a:t>байгаа</a:t>
            </a:r>
            <a:r>
              <a:rPr lang="ru-RU" dirty="0">
                <a:ea typeface="+mn-ea"/>
                <a:cs typeface="+mn-cs"/>
              </a:rPr>
              <a:t> </a:t>
            </a:r>
            <a:r>
              <a:rPr lang="ru-RU" dirty="0" err="1">
                <a:ea typeface="+mn-ea"/>
                <a:cs typeface="+mn-cs"/>
              </a:rPr>
              <a:t>нь</a:t>
            </a:r>
            <a:r>
              <a:rPr lang="ru-RU" dirty="0">
                <a:ea typeface="+mn-ea"/>
                <a:cs typeface="+mn-cs"/>
              </a:rPr>
              <a:t> </a:t>
            </a:r>
            <a:r>
              <a:rPr lang="ru-RU" dirty="0" err="1">
                <a:ea typeface="+mn-ea"/>
                <a:cs typeface="+mn-cs"/>
              </a:rPr>
              <a:t>согтсоны</a:t>
            </a:r>
            <a:r>
              <a:rPr lang="ru-RU" dirty="0">
                <a:ea typeface="+mn-ea"/>
                <a:cs typeface="+mn-cs"/>
              </a:rPr>
              <a:t> </a:t>
            </a:r>
            <a:r>
              <a:rPr lang="ru-RU" dirty="0" err="1">
                <a:ea typeface="+mn-ea"/>
                <a:cs typeface="+mn-cs"/>
              </a:rPr>
              <a:t>шинж</a:t>
            </a:r>
            <a:r>
              <a:rPr lang="ru-RU" dirty="0">
                <a:ea typeface="+mn-ea"/>
                <a:cs typeface="+mn-cs"/>
              </a:rPr>
              <a:t>. </a:t>
            </a:r>
          </a:p>
          <a:p>
            <a:pPr marL="0" indent="0" algn="r" eaLnBrk="1" hangingPunct="1">
              <a:buFont typeface="Arial" charset="0"/>
              <a:buNone/>
              <a:defRPr/>
            </a:pPr>
            <a:r>
              <a:rPr lang="ru-RU" dirty="0">
                <a:ea typeface="+mn-ea"/>
                <a:cs typeface="+mn-cs"/>
              </a:rPr>
              <a:t>(</a:t>
            </a:r>
            <a:r>
              <a:rPr lang="ru-RU" dirty="0" err="1">
                <a:ea typeface="+mn-ea"/>
                <a:cs typeface="+mn-cs"/>
              </a:rPr>
              <a:t>Елеусис</a:t>
            </a:r>
            <a:r>
              <a:rPr lang="ru-RU" dirty="0">
                <a:ea typeface="+mn-ea"/>
                <a:cs typeface="+mn-cs"/>
              </a:rPr>
              <a:t> Музей)</a:t>
            </a:r>
          </a:p>
          <a:p>
            <a:pPr eaLnBrk="1" hangingPunct="1">
              <a:buFont typeface="Arial" pitchFamily="22" charset="0"/>
              <a:buChar char="►"/>
              <a:defRPr/>
            </a:pPr>
            <a:endParaRPr lang="en-US" dirty="0">
              <a:ea typeface="+mn-ea"/>
              <a:cs typeface="+mn-cs"/>
            </a:endParaRPr>
          </a:p>
        </p:txBody>
      </p:sp>
      <p:pic>
        <p:nvPicPr>
          <p:cNvPr id="201731" name="Picture 6" descr="Diony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6988"/>
            <a:ext cx="44434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en-US" dirty="0" err="1" smtClean="0">
                <a:latin typeface="Aril" charset="0"/>
                <a:ea typeface="ＭＳ Ｐゴシック" charset="0"/>
              </a:rPr>
              <a:t>Сайбилийн</a:t>
            </a:r>
            <a:r>
              <a:rPr lang="en-US" dirty="0" smtClean="0">
                <a:latin typeface="Aril" charset="0"/>
                <a:ea typeface="ＭＳ Ｐゴシック" charset="0"/>
              </a:rPr>
              <a:t> </a:t>
            </a:r>
            <a:r>
              <a:rPr lang="en-US" dirty="0" err="1" smtClean="0">
                <a:latin typeface="Aril" charset="0"/>
                <a:ea typeface="ＭＳ Ｐゴシック" charset="0"/>
              </a:rPr>
              <a:t>калт</a:t>
            </a:r>
            <a:r>
              <a:rPr lang="en-US" dirty="0" smtClean="0">
                <a:latin typeface="Aril" charset="0"/>
                <a:ea typeface="ＭＳ Ｐゴシック" charset="0"/>
              </a:rPr>
              <a:t> </a:t>
            </a:r>
            <a:r>
              <a:rPr lang="en-US" dirty="0" err="1" smtClean="0">
                <a:latin typeface="Aril" charset="0"/>
                <a:ea typeface="ＭＳ Ｐゴシック" charset="0"/>
              </a:rPr>
              <a:t>шүтээн</a:t>
            </a:r>
            <a:endParaRPr lang="en-US" dirty="0">
              <a:latin typeface="Aril" charset="0"/>
              <a:ea typeface="ＭＳ Ｐゴシック" charset="0"/>
            </a:endParaRPr>
          </a:p>
        </p:txBody>
      </p:sp>
      <p:pic>
        <p:nvPicPr>
          <p:cNvPr id="203778" name="Picture 4" descr="Cyb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4102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0" y="44450"/>
            <a:ext cx="9144000" cy="1401763"/>
          </a:xfrm>
        </p:spPr>
        <p:txBody>
          <a:bodyPr/>
          <a:lstStyle/>
          <a:p>
            <a:pPr eaLnBrk="1" hangingPunct="1">
              <a:defRPr/>
            </a:pPr>
            <a:r>
              <a:rPr lang="en-US" sz="4000" dirty="0" err="1" smtClean="0">
                <a:latin typeface="Aril" charset="0"/>
                <a:ea typeface="ＭＳ Ｐゴシック" charset="0"/>
              </a:rPr>
              <a:t>Хүрэл</a:t>
            </a:r>
            <a:r>
              <a:rPr lang="en-US" sz="4000" dirty="0" smtClean="0">
                <a:latin typeface="Aril" charset="0"/>
                <a:ea typeface="ＭＳ Ｐゴシック" charset="0"/>
              </a:rPr>
              <a:t> </a:t>
            </a:r>
            <a:r>
              <a:rPr lang="en-US" sz="4000" dirty="0" err="1" smtClean="0">
                <a:latin typeface="Aril" charset="0"/>
                <a:ea typeface="ＭＳ Ｐゴシック" charset="0"/>
              </a:rPr>
              <a:t>төмөр</a:t>
            </a:r>
            <a:r>
              <a:rPr lang="en-US" sz="4000" dirty="0" smtClean="0">
                <a:latin typeface="Aril" charset="0"/>
                <a:ea typeface="ＭＳ Ｐゴシック" charset="0"/>
              </a:rPr>
              <a:t> </a:t>
            </a:r>
            <a:r>
              <a:rPr lang="en-US" sz="4000" dirty="0" err="1" smtClean="0">
                <a:latin typeface="Aril" charset="0"/>
                <a:ea typeface="ＭＳ Ｐゴシック" charset="0"/>
              </a:rPr>
              <a:t>дэнлүү</a:t>
            </a:r>
            <a:r>
              <a:rPr lang="en-US" sz="4000" dirty="0">
                <a:latin typeface="Aril" charset="0"/>
                <a:ea typeface="ＭＳ Ｐゴシック" charset="0"/>
              </a:rPr>
              <a:t/>
            </a:r>
            <a:br>
              <a:rPr lang="en-US" sz="4000" dirty="0">
                <a:latin typeface="Aril" charset="0"/>
                <a:ea typeface="ＭＳ Ｐゴシック" charset="0"/>
              </a:rPr>
            </a:br>
            <a:r>
              <a:rPr lang="en-US" sz="2000" dirty="0" smtClean="0">
                <a:latin typeface="Aril" charset="0"/>
                <a:ea typeface="ＭＳ Ｐゴシック" charset="0"/>
              </a:rPr>
              <a:t>(</a:t>
            </a:r>
            <a:r>
              <a:rPr lang="en-US" sz="2000" dirty="0" err="1" smtClean="0">
                <a:latin typeface="Aril" charset="0"/>
                <a:ea typeface="ＭＳ Ｐゴシック" charset="0"/>
              </a:rPr>
              <a:t>Нуруун</a:t>
            </a:r>
            <a:r>
              <a:rPr lang="en-US" sz="2000" dirty="0" smtClean="0">
                <a:latin typeface="Aril" charset="0"/>
                <a:ea typeface="ＭＳ Ｐゴシック" charset="0"/>
              </a:rPr>
              <a:t> </a:t>
            </a:r>
            <a:r>
              <a:rPr lang="en-US" sz="2000" dirty="0" err="1" smtClean="0">
                <a:latin typeface="Aril" charset="0"/>
                <a:ea typeface="ＭＳ Ｐゴシック" charset="0"/>
              </a:rPr>
              <a:t>дээрээс</a:t>
            </a:r>
            <a:r>
              <a:rPr lang="en-US" sz="2000" dirty="0" smtClean="0">
                <a:latin typeface="Aril" charset="0"/>
                <a:ea typeface="ＭＳ Ｐゴシック" charset="0"/>
              </a:rPr>
              <a:t> </a:t>
            </a:r>
            <a:r>
              <a:rPr lang="en-US" sz="2000" dirty="0" err="1" smtClean="0">
                <a:latin typeface="Aril" charset="0"/>
                <a:ea typeface="ＭＳ Ｐゴシック" charset="0"/>
              </a:rPr>
              <a:t>нь</a:t>
            </a:r>
            <a:r>
              <a:rPr lang="en-US" sz="2000" dirty="0" smtClean="0">
                <a:latin typeface="Aril" charset="0"/>
                <a:ea typeface="ＭＳ Ｐゴシック" charset="0"/>
              </a:rPr>
              <a:t> </a:t>
            </a:r>
            <a:r>
              <a:rPr lang="en-US" sz="2000" dirty="0" err="1" smtClean="0">
                <a:latin typeface="Aril" charset="0"/>
                <a:ea typeface="ＭＳ Ｐゴシック" charset="0"/>
              </a:rPr>
              <a:t>Сайбил</a:t>
            </a:r>
            <a:r>
              <a:rPr lang="en-US" sz="2000" dirty="0" smtClean="0">
                <a:latin typeface="Aril" charset="0"/>
                <a:ea typeface="ＭＳ Ｐゴシック" charset="0"/>
              </a:rPr>
              <a:t> </a:t>
            </a:r>
            <a:r>
              <a:rPr lang="en-US" sz="2000" dirty="0" err="1" smtClean="0">
                <a:latin typeface="Aril" charset="0"/>
                <a:ea typeface="ＭＳ Ｐゴシック" charset="0"/>
              </a:rPr>
              <a:t>дарь</a:t>
            </a:r>
            <a:r>
              <a:rPr lang="en-US" sz="2000" dirty="0" smtClean="0">
                <a:latin typeface="Aril" charset="0"/>
                <a:ea typeface="ＭＳ Ｐゴシック" charset="0"/>
              </a:rPr>
              <a:t> </a:t>
            </a:r>
            <a:r>
              <a:rPr lang="en-US" sz="2000" dirty="0" err="1" smtClean="0">
                <a:latin typeface="Aril" charset="0"/>
                <a:ea typeface="ＭＳ Ｐゴシック" charset="0"/>
              </a:rPr>
              <a:t>эх</a:t>
            </a:r>
            <a:r>
              <a:rPr lang="en-US" sz="2000" dirty="0" smtClean="0">
                <a:latin typeface="Aril" charset="0"/>
                <a:ea typeface="ＭＳ Ｐゴシック" charset="0"/>
              </a:rPr>
              <a:t> </a:t>
            </a:r>
            <a:r>
              <a:rPr lang="en-US" sz="2000" dirty="0" err="1" smtClean="0">
                <a:latin typeface="Aril" charset="0"/>
                <a:ea typeface="ＭＳ Ｐゴシック" charset="0"/>
              </a:rPr>
              <a:t>алга</a:t>
            </a:r>
            <a:r>
              <a:rPr lang="en-US" sz="2000" dirty="0" smtClean="0">
                <a:latin typeface="Aril" charset="0"/>
                <a:ea typeface="ＭＳ Ｐゴシック" charset="0"/>
              </a:rPr>
              <a:t> </a:t>
            </a:r>
            <a:r>
              <a:rPr lang="en-US" sz="2000" dirty="0" err="1" smtClean="0">
                <a:latin typeface="Aril" charset="0"/>
                <a:ea typeface="ＭＳ Ｐゴシック" charset="0"/>
              </a:rPr>
              <a:t>болсон</a:t>
            </a:r>
            <a:r>
              <a:rPr lang="en-US" sz="2000" dirty="0" smtClean="0">
                <a:latin typeface="Aril" charset="0"/>
                <a:ea typeface="ＭＳ Ｐゴシック" charset="0"/>
              </a:rPr>
              <a:t> </a:t>
            </a:r>
            <a:r>
              <a:rPr lang="en-US" sz="2000" dirty="0" err="1" smtClean="0">
                <a:latin typeface="Aril" charset="0"/>
                <a:ea typeface="ＭＳ Ｐゴシック" charset="0"/>
              </a:rPr>
              <a:t>байдалтай</a:t>
            </a:r>
            <a:r>
              <a:rPr lang="en-US" sz="2000" dirty="0" smtClean="0">
                <a:latin typeface="Aril" charset="0"/>
                <a:ea typeface="ＭＳ Ｐゴシック" charset="0"/>
              </a:rPr>
              <a:t>)</a:t>
            </a:r>
            <a:endParaRPr lang="en-US" sz="2000" dirty="0">
              <a:latin typeface="Aril" charset="0"/>
              <a:ea typeface="ＭＳ Ｐゴシック" charset="0"/>
            </a:endParaRPr>
          </a:p>
        </p:txBody>
      </p:sp>
      <p:pic>
        <p:nvPicPr>
          <p:cNvPr id="20582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95413" y="1600200"/>
            <a:ext cx="6353175" cy="449897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026" descr="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Хотоос Акрокоринтийн харагдац</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Rot="1" noChangeArrowheads="1"/>
          </p:cNvSpPr>
          <p:nvPr>
            <p:ph type="title"/>
          </p:nvPr>
        </p:nvSpPr>
        <p:spPr/>
        <p:txBody>
          <a:bodyPr/>
          <a:lstStyle/>
          <a:p>
            <a:pPr eaLnBrk="1" hangingPunct="1">
              <a:defRPr/>
            </a:pPr>
            <a:r>
              <a:rPr lang="en-US">
                <a:latin typeface="Aril" charset="0"/>
                <a:ea typeface="ＭＳ Ｐゴシック" charset="0"/>
              </a:rPr>
              <a:t>Greek to Roman Mythology</a:t>
            </a:r>
          </a:p>
        </p:txBody>
      </p:sp>
      <p:pic>
        <p:nvPicPr>
          <p:cNvPr id="103426" name="Picture 5" descr="Greek Myt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292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descr="Roman Myth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0"/>
            <a:ext cx="5041900"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1"/>
          <p:cNvSpPr txBox="1">
            <a:spLocks noChangeArrowheads="1"/>
          </p:cNvSpPr>
          <p:nvPr/>
        </p:nvSpPr>
        <p:spPr bwMode="auto">
          <a:xfrm>
            <a:off x="827088" y="476250"/>
            <a:ext cx="34575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atin typeface="Arial" charset="0"/>
                <a:cs typeface="Arial" charset="0"/>
              </a:rPr>
              <a:t>Грек Домгийн Үзэл</a:t>
            </a:r>
          </a:p>
        </p:txBody>
      </p:sp>
      <p:sp>
        <p:nvSpPr>
          <p:cNvPr id="103429" name="TextBox 5"/>
          <p:cNvSpPr txBox="1">
            <a:spLocks noChangeArrowheads="1"/>
          </p:cNvSpPr>
          <p:nvPr/>
        </p:nvSpPr>
        <p:spPr bwMode="auto">
          <a:xfrm>
            <a:off x="5219700" y="476250"/>
            <a:ext cx="3600450" cy="461963"/>
          </a:xfrm>
          <a:prstGeom prst="rect">
            <a:avLst/>
          </a:prstGeom>
          <a:solidFill>
            <a:srgbClr val="A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atin typeface="Arial" charset="0"/>
                <a:cs typeface="Arial" charset="0"/>
              </a:rPr>
              <a:t>Ромын Домгийн Үзэл</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026" descr="cori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2" name="Picture 1027" descr="2000-09-01-corinth-apol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1028" descr="corin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Бүх улиралд замбараагүй байдал</a:t>
            </a:r>
            <a:endParaRPr lang="en-US">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dirty="0" err="1" smtClean="0">
                <a:latin typeface="Arial" charset="0"/>
                <a:ea typeface="ＭＳ Ｐゴシック" charset="0"/>
                <a:cs typeface="Arial" charset="0"/>
              </a:rPr>
              <a:t>Афродитийн</a:t>
            </a:r>
            <a:r>
              <a:rPr lang="en-US" sz="5400" b="1" dirty="0" smtClean="0">
                <a:latin typeface="Arial" charset="0"/>
                <a:ea typeface="ＭＳ Ｐゴシック" charset="0"/>
                <a:cs typeface="Arial" charset="0"/>
              </a:rPr>
              <a:t> </a:t>
            </a:r>
            <a:r>
              <a:rPr lang="en-US" sz="5400" b="1" dirty="0" err="1" smtClean="0">
                <a:latin typeface="Arial" charset="0"/>
                <a:ea typeface="ＭＳ Ｐゴシック" charset="0"/>
                <a:cs typeface="Arial" charset="0"/>
              </a:rPr>
              <a:t>Сүм</a:t>
            </a:r>
            <a:endParaRPr lang="en-US" sz="5400"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4953000" y="381000"/>
            <a:ext cx="3886200" cy="2438400"/>
          </a:xfrm>
        </p:spPr>
        <p:txBody>
          <a:bodyPr/>
          <a:lstStyle/>
          <a:p>
            <a:pPr eaLnBrk="1" hangingPunct="1"/>
            <a:r>
              <a:rPr lang="en-US" b="1">
                <a:solidFill>
                  <a:schemeClr val="bg1"/>
                </a:solidFill>
                <a:latin typeface="Arial" charset="0"/>
                <a:ea typeface="Osaka" charset="0"/>
                <a:cs typeface="Osaka" charset="0"/>
              </a:rPr>
              <a:t>Афродитийн Сүм</a:t>
            </a:r>
          </a:p>
        </p:txBody>
      </p:sp>
      <p:sp>
        <p:nvSpPr>
          <p:cNvPr id="214019"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Грек Хайрын Бурхан</a:t>
            </a:r>
          </a:p>
        </p:txBody>
      </p:sp>
      <p:pic>
        <p:nvPicPr>
          <p:cNvPr id="214020" name="Picture 4" descr="CorinthStreets"/>
          <p:cNvPicPr>
            <a:picLocks noChangeAspect="1" noChangeArrowheads="1"/>
          </p:cNvPicPr>
          <p:nvPr/>
        </p:nvPicPr>
        <p:blipFill>
          <a:blip r:embed="rId3">
            <a:extLst>
              <a:ext uri="{28A0092B-C50C-407E-A947-70E740481C1C}">
                <a14:useLocalDpi xmlns:a14="http://schemas.microsoft.com/office/drawing/2010/main" val="0"/>
              </a:ext>
            </a:extLst>
          </a:blip>
          <a:srcRect l="27451" t="7576" r="14706" b="45454"/>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1" descr="1 cor 13 clanging cymbal.jpg"/>
          <p:cNvPicPr>
            <a:picLocks noChangeAspect="1"/>
          </p:cNvPicPr>
          <p:nvPr/>
        </p:nvPicPr>
        <p:blipFill>
          <a:blip r:embed="rId3">
            <a:extLst>
              <a:ext uri="{28A0092B-C50C-407E-A947-70E740481C1C}">
                <a14:useLocalDpi xmlns:a14="http://schemas.microsoft.com/office/drawing/2010/main" val="0"/>
              </a:ext>
            </a:extLst>
          </a:blip>
          <a:srcRect t="9782"/>
          <a:stretch>
            <a:fillRect/>
          </a:stretch>
        </p:blipFill>
        <p:spPr bwMode="auto">
          <a:xfrm>
            <a:off x="-36513" y="0"/>
            <a:ext cx="9150351"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2"/>
          <p:cNvSpPr>
            <a:spLocks noGrp="1" noChangeArrowheads="1"/>
          </p:cNvSpPr>
          <p:nvPr>
            <p:ph type="ctrTitle"/>
          </p:nvPr>
        </p:nvSpPr>
        <p:spPr>
          <a:xfrm>
            <a:off x="4768850" y="-100013"/>
            <a:ext cx="4267200" cy="1800226"/>
          </a:xfrm>
        </p:spPr>
        <p:txBody>
          <a:bodyPr anchor="t"/>
          <a:lstStyle/>
          <a:p>
            <a:pPr eaLnBrk="1" hangingPunct="1"/>
            <a:r>
              <a:rPr lang="en-US" sz="4800" b="1">
                <a:solidFill>
                  <a:schemeClr val="bg1"/>
                </a:solidFill>
                <a:latin typeface="Arial" charset="0"/>
                <a:ea typeface="Osaka" charset="0"/>
                <a:cs typeface="Osaka" charset="0"/>
              </a:rPr>
              <a:t>Утгагүй Мөргөл</a:t>
            </a:r>
          </a:p>
        </p:txBody>
      </p:sp>
      <p:sp>
        <p:nvSpPr>
          <p:cNvPr id="216068" name="Rectangle 3"/>
          <p:cNvSpPr>
            <a:spLocks noGrp="1" noChangeArrowheads="1"/>
          </p:cNvSpPr>
          <p:nvPr>
            <p:ph type="subTitle" idx="1"/>
          </p:nvPr>
        </p:nvSpPr>
        <p:spPr>
          <a:xfrm>
            <a:off x="-36513" y="4508500"/>
            <a:ext cx="8997951" cy="2665413"/>
          </a:xfrm>
        </p:spPr>
        <p:txBody>
          <a:bodyPr/>
          <a:lstStyle/>
          <a:p>
            <a:pPr algn="r" eaLnBrk="1" hangingPunct="1"/>
            <a:r>
              <a:rPr lang="ru-RU" sz="3500" b="1" i="1">
                <a:solidFill>
                  <a:schemeClr val="bg1"/>
                </a:solidFill>
                <a:latin typeface="Arial" charset="0"/>
                <a:ea typeface="Osaka" charset="0"/>
                <a:cs typeface="Osaka" charset="0"/>
              </a:rPr>
              <a:t>Хэрэв би хүмүүсийн болон тэнгэр элч нарын хэлээр ярьсан ч надад хайр байхгүй бол би нүргэлэх харанга, хангинах цан болох байсан</a:t>
            </a:r>
            <a:r>
              <a:rPr lang="en-US" sz="3500" b="1" i="1">
                <a:solidFill>
                  <a:schemeClr val="bg1"/>
                </a:solidFill>
                <a:latin typeface="Arial" charset="0"/>
                <a:ea typeface="Osaka" charset="0"/>
                <a:cs typeface="Osaka" charset="0"/>
              </a:rPr>
              <a:t> (1 Ко 13:1) </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4"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844" name="Rectangle 4"/>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35845" name="Rectangle 5"/>
          <p:cNvSpPr>
            <a:spLocks noGrp="1" noChangeArrowheads="1"/>
          </p:cNvSpPr>
          <p:nvPr>
            <p:ph type="subTitle" idx="1"/>
          </p:nvPr>
        </p:nvSpPr>
        <p:spPr>
          <a:xfrm>
            <a:off x="2514600" y="1676400"/>
            <a:ext cx="4937125" cy="1371600"/>
          </a:xfrm>
        </p:spPr>
        <p:txBody>
          <a:bodyPr/>
          <a:lstStyle/>
          <a:p>
            <a:pPr eaLnBrk="1" hangingPunct="1">
              <a:defRPr/>
            </a:pPr>
            <a:r>
              <a:rPr lang="en-US" sz="3600" dirty="0" err="1">
                <a:latin typeface="Arial"/>
                <a:ea typeface="ＭＳ Ｐゴシック" charset="0"/>
                <a:cs typeface="Arial"/>
              </a:rPr>
              <a:t>Tухайн</a:t>
            </a:r>
            <a:r>
              <a:rPr lang="en-US" sz="3600" dirty="0">
                <a:latin typeface="Arial"/>
                <a:ea typeface="ＭＳ Ｐゴシック" charset="0"/>
                <a:cs typeface="Arial"/>
              </a:rPr>
              <a:t> </a:t>
            </a:r>
            <a:r>
              <a:rPr lang="en-US" sz="3600" dirty="0" err="1">
                <a:latin typeface="Arial"/>
                <a:ea typeface="ＭＳ Ｐゴシック" charset="0"/>
                <a:cs typeface="Arial"/>
              </a:rPr>
              <a:t>үеийн</a:t>
            </a:r>
            <a:r>
              <a:rPr lang="en-US" sz="3600" dirty="0">
                <a:latin typeface="Arial"/>
                <a:ea typeface="ＭＳ Ｐゴシック" charset="0"/>
                <a:cs typeface="Arial"/>
              </a:rPr>
              <a:t> </a:t>
            </a:r>
            <a:r>
              <a:rPr lang="en-US" sz="3600" dirty="0" err="1">
                <a:latin typeface="Arial"/>
                <a:ea typeface="ＭＳ Ｐゴシック" charset="0"/>
                <a:cs typeface="Arial"/>
              </a:rPr>
              <a:t>харь</a:t>
            </a:r>
            <a:r>
              <a:rPr lang="en-US" sz="3600" dirty="0">
                <a:latin typeface="Arial"/>
                <a:ea typeface="ＭＳ Ｐゴシック" charset="0"/>
                <a:cs typeface="Arial"/>
              </a:rPr>
              <a:t> </a:t>
            </a:r>
            <a:r>
              <a:rPr lang="en-US" sz="3600" dirty="0" err="1">
                <a:latin typeface="Arial"/>
                <a:ea typeface="ＭＳ Ｐゴシック" charset="0"/>
                <a:cs typeface="Arial"/>
              </a:rPr>
              <a:t>итгэлийн</a:t>
            </a:r>
            <a:r>
              <a:rPr lang="en-US" sz="3600" dirty="0">
                <a:latin typeface="Arial"/>
                <a:ea typeface="ＭＳ Ｐゴシック" charset="0"/>
                <a:cs typeface="Arial"/>
              </a:rPr>
              <a:t> </a:t>
            </a:r>
            <a:r>
              <a:rPr lang="en-US" sz="3600" dirty="0" err="1">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218117"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5855" name="Group 15"/>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35853" name="Rectangle 13"/>
          <p:cNvSpPr>
            <a:spLocks noChangeArrowheads="1"/>
          </p:cNvSpPr>
          <p:nvPr/>
        </p:nvSpPr>
        <p:spPr bwMode="auto">
          <a:xfrm>
            <a:off x="2819400" y="3668713"/>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Гүн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Ухааны</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Сургуулиуд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Эзэн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Хаанд</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мөргөл</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Учир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битүүлэг</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шашнууд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Зурхай</a:t>
            </a:r>
            <a:r>
              <a:rPr lang="en-US" sz="2800" b="1" dirty="0">
                <a:effectLst>
                  <a:outerShdw blurRad="38100" dist="38100" dir="2700000" algn="tl">
                    <a:srgbClr val="000000"/>
                  </a:outerShdw>
                </a:effectLst>
                <a:latin typeface="Arial"/>
                <a:cs typeface="Arial"/>
              </a:rPr>
              <a:t> &amp; </a:t>
            </a:r>
            <a:r>
              <a:rPr lang="en-US" sz="2800" b="1" dirty="0" err="1">
                <a:effectLst>
                  <a:outerShdw blurRad="38100" dist="38100" dir="2700000" algn="tl">
                    <a:srgbClr val="000000"/>
                  </a:outerShdw>
                </a:effectLst>
                <a:latin typeface="Arial"/>
                <a:cs typeface="Arial"/>
              </a:rPr>
              <a:t>Мухар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сүсэг</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pPr eaLnBrk="1" hangingPunct="1">
              <a:defRPr/>
            </a:pPr>
            <a:r>
              <a:rPr lang="en-US" dirty="0" err="1" smtClean="0">
                <a:latin typeface="Aril" charset="0"/>
                <a:ea typeface="ＭＳ Ｐゴシック" charset="0"/>
              </a:rPr>
              <a:t>Зурхай</a:t>
            </a:r>
            <a:endParaRPr lang="en-US" dirty="0">
              <a:latin typeface="Aril" charset="0"/>
              <a:ea typeface="ＭＳ Ｐゴシック" charset="0"/>
            </a:endParaRPr>
          </a:p>
        </p:txBody>
      </p:sp>
      <p:sp>
        <p:nvSpPr>
          <p:cNvPr id="69635" name="Rectangle 3"/>
          <p:cNvSpPr>
            <a:spLocks noGrp="1" noRot="1" noChangeArrowheads="1"/>
          </p:cNvSpPr>
          <p:nvPr>
            <p:ph type="body" idx="1"/>
          </p:nvPr>
        </p:nvSpPr>
        <p:spPr>
          <a:xfrm>
            <a:off x="2700338" y="1524000"/>
            <a:ext cx="3195637" cy="609600"/>
          </a:xfrm>
        </p:spPr>
        <p:txBody>
          <a:bodyPr/>
          <a:lstStyle/>
          <a:p>
            <a:pPr eaLnBrk="1" hangingPunct="1">
              <a:defRPr/>
            </a:pPr>
            <a:r>
              <a:rPr lang="ja-JP" altLang="en-US" sz="2800" dirty="0" smtClean="0">
                <a:latin typeface="Tahoma" charset="0"/>
                <a:ea typeface="ＭＳ Ｐゴシック" charset="0"/>
                <a:cs typeface="ＭＳ Ｐゴシック" charset="0"/>
              </a:rPr>
              <a:t>“</a:t>
            </a:r>
            <a:r>
              <a:rPr lang="en-US" altLang="ja-JP" sz="2800" dirty="0" err="1" smtClean="0">
                <a:latin typeface="Arial"/>
                <a:ea typeface="ＭＳ Ｐゴシック" charset="0"/>
                <a:cs typeface="Arial"/>
              </a:rPr>
              <a:t>Завшаан</a:t>
            </a:r>
            <a:r>
              <a:rPr lang="en-US" sz="2800" dirty="0" smtClean="0">
                <a:latin typeface="Tahoma" charset="0"/>
                <a:ea typeface="ＭＳ Ｐゴシック" charset="0"/>
                <a:cs typeface="ＭＳ Ｐゴシック" charset="0"/>
              </a:rPr>
              <a:t>!</a:t>
            </a:r>
            <a:r>
              <a:rPr lang="ja-JP" altLang="en-US" sz="2800" dirty="0">
                <a:latin typeface="Tahoma" charset="0"/>
                <a:ea typeface="ＭＳ Ｐゴシック" charset="0"/>
                <a:cs typeface="ＭＳ Ｐゴシック" charset="0"/>
              </a:rPr>
              <a:t>”</a:t>
            </a:r>
            <a:endParaRPr lang="en-US" sz="2800" dirty="0">
              <a:latin typeface="Tahoma" charset="0"/>
              <a:ea typeface="ＭＳ Ｐゴシック" charset="0"/>
              <a:cs typeface="ＭＳ Ｐゴシック" charset="0"/>
            </a:endParaRPr>
          </a:p>
        </p:txBody>
      </p:sp>
      <p:pic>
        <p:nvPicPr>
          <p:cNvPr id="220163" name="Picture 5" descr="&quot;Phases of the Moon&quot; © ImageSta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480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p:cNvSpPr txBox="1">
            <a:spLocks noChangeArrowheads="1"/>
          </p:cNvSpPr>
          <p:nvPr/>
        </p:nvSpPr>
        <p:spPr bwMode="auto">
          <a:xfrm>
            <a:off x="8305800" y="73025"/>
            <a:ext cx="766763" cy="457200"/>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smtClean="0">
                <a:effectLst>
                  <a:outerShdw blurRad="38100" dist="38100" dir="2700000" algn="tl">
                    <a:srgbClr val="000000"/>
                  </a:outerShdw>
                </a:effectLst>
              </a:rPr>
              <a:t>153</a:t>
            </a:r>
          </a:p>
        </p:txBody>
      </p:sp>
      <p:grpSp>
        <p:nvGrpSpPr>
          <p:cNvPr id="3" name="Group 2"/>
          <p:cNvGrpSpPr>
            <a:grpSpLocks/>
          </p:cNvGrpSpPr>
          <p:nvPr/>
        </p:nvGrpSpPr>
        <p:grpSpPr bwMode="auto">
          <a:xfrm>
            <a:off x="36513" y="2849563"/>
            <a:ext cx="9144000" cy="4108450"/>
            <a:chOff x="36512" y="2848942"/>
            <a:chExt cx="9144000" cy="4108450"/>
          </a:xfrm>
        </p:grpSpPr>
        <p:pic>
          <p:nvPicPr>
            <p:cNvPr id="220166" name="Picture 6" descr="V-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848942"/>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949" y="4653929"/>
              <a:ext cx="8928100" cy="584200"/>
            </a:xfrm>
            <a:prstGeom prst="rect">
              <a:avLst/>
            </a:prstGeom>
            <a:solidFill>
              <a:schemeClr val="accent5">
                <a:alpha val="76000"/>
              </a:schemeClr>
            </a:solidFill>
          </p:spPr>
          <p:txBody>
            <a:bodyPr>
              <a:spAutoFit/>
            </a:bodyPr>
            <a:lstStyle/>
            <a:p>
              <a:pPr algn="ctr">
                <a:defRPr/>
              </a:pPr>
              <a:r>
                <a:rPr lang="en-US" sz="3200" dirty="0">
                  <a:solidFill>
                    <a:srgbClr val="2F2F0E"/>
                  </a:solidFill>
                  <a:latin typeface="Times New Roman"/>
                  <a:cs typeface="Times New Roman"/>
                </a:rPr>
                <a:t>1,099 </a:t>
              </a:r>
              <a:r>
                <a:rPr lang="en-US" sz="3200" dirty="0" err="1">
                  <a:solidFill>
                    <a:srgbClr val="2F2F0E"/>
                  </a:solidFill>
                  <a:latin typeface="Times New Roman"/>
                  <a:cs typeface="Times New Roman"/>
                </a:rPr>
                <a:t>хос</a:t>
              </a:r>
              <a:r>
                <a:rPr lang="en-US" sz="3200" dirty="0">
                  <a:solidFill>
                    <a:srgbClr val="2F2F0E"/>
                  </a:solidFill>
                  <a:latin typeface="Times New Roman"/>
                  <a:cs typeface="Times New Roman"/>
                </a:rPr>
                <a:t> </a:t>
              </a:r>
              <a:r>
                <a:rPr lang="en-US" sz="3200" dirty="0" err="1">
                  <a:solidFill>
                    <a:srgbClr val="2F2F0E"/>
                  </a:solidFill>
                  <a:latin typeface="Times New Roman"/>
                  <a:cs typeface="Times New Roman"/>
                </a:rPr>
                <a:t>энэ</a:t>
              </a:r>
              <a:r>
                <a:rPr lang="en-US" sz="3200" dirty="0">
                  <a:solidFill>
                    <a:srgbClr val="2F2F0E"/>
                  </a:solidFill>
                  <a:latin typeface="Times New Roman"/>
                  <a:cs typeface="Times New Roman"/>
                </a:rPr>
                <a:t> </a:t>
              </a:r>
              <a:r>
                <a:rPr lang="en-US" sz="3200" dirty="0" err="1">
                  <a:solidFill>
                    <a:srgbClr val="2F2F0E"/>
                  </a:solidFill>
                  <a:latin typeface="Times New Roman"/>
                  <a:cs typeface="Times New Roman"/>
                </a:rPr>
                <a:t>өдөр</a:t>
              </a:r>
              <a:r>
                <a:rPr lang="en-US" sz="3200" dirty="0">
                  <a:solidFill>
                    <a:srgbClr val="2F2F0E"/>
                  </a:solidFill>
                  <a:latin typeface="Times New Roman"/>
                  <a:cs typeface="Times New Roman"/>
                </a:rPr>
                <a:t> </a:t>
              </a:r>
              <a:r>
                <a:rPr lang="en-US" sz="3200" dirty="0" err="1">
                  <a:solidFill>
                    <a:srgbClr val="2F2F0E"/>
                  </a:solidFill>
                  <a:latin typeface="Times New Roman"/>
                  <a:cs typeface="Times New Roman"/>
                </a:rPr>
                <a:t>зангилаа</a:t>
              </a:r>
              <a:r>
                <a:rPr lang="en-US" sz="3200" dirty="0">
                  <a:solidFill>
                    <a:srgbClr val="2F2F0E"/>
                  </a:solidFill>
                  <a:latin typeface="Times New Roman"/>
                  <a:cs typeface="Times New Roman"/>
                </a:rPr>
                <a:t> </a:t>
              </a:r>
              <a:r>
                <a:rPr lang="en-US" sz="3200" dirty="0" err="1">
                  <a:solidFill>
                    <a:srgbClr val="2F2F0E"/>
                  </a:solidFill>
                  <a:latin typeface="Times New Roman"/>
                  <a:cs typeface="Times New Roman"/>
                </a:rPr>
                <a:t>тайлав</a:t>
              </a:r>
              <a:r>
                <a:rPr lang="en-US" sz="3200" dirty="0">
                  <a:solidFill>
                    <a:srgbClr val="2F2F0E"/>
                  </a:solidFill>
                  <a:latin typeface="Times New Roman"/>
                  <a:cs typeface="Times New Roman"/>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500"/>
                                        <p:tgtEl>
                                          <p:spTgt spid="6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3" descr="mp-words-full-res.jpg"/>
          <p:cNvPicPr>
            <a:picLocks noChangeAspect="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0" y="1139825"/>
            <a:ext cx="914400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Rot="1" noChangeArrowheads="1"/>
          </p:cNvSpPr>
          <p:nvPr>
            <p:ph type="title"/>
          </p:nvPr>
        </p:nvSpPr>
        <p:spPr>
          <a:xfrm>
            <a:off x="0" y="76200"/>
            <a:ext cx="9144000" cy="1143000"/>
          </a:xfrm>
        </p:spPr>
        <p:txBody>
          <a:bodyPr/>
          <a:lstStyle/>
          <a:p>
            <a:pPr eaLnBrk="1" hangingPunct="1">
              <a:defRPr/>
            </a:pPr>
            <a:r>
              <a:rPr lang="x-none" sz="3600" dirty="0" smtClean="0">
                <a:latin typeface="Aril" charset="0"/>
                <a:ea typeface="ＭＳ Ｐゴシック" charset="0"/>
              </a:rPr>
              <a:t>Христитгэгчдийн хэрэглэх ёсгүй үгс</a:t>
            </a:r>
            <a:endParaRPr lang="en-US" sz="3600" dirty="0">
              <a:latin typeface="Aril" charset="0"/>
              <a:ea typeface="ＭＳ Ｐゴシック" charset="0"/>
            </a:endParaRPr>
          </a:p>
        </p:txBody>
      </p:sp>
      <p:sp>
        <p:nvSpPr>
          <p:cNvPr id="76804" name="Rectangle 4"/>
          <p:cNvSpPr>
            <a:spLocks noRot="1" noChangeArrowheads="1"/>
          </p:cNvSpPr>
          <p:nvPr/>
        </p:nvSpPr>
        <p:spPr bwMode="auto">
          <a:xfrm>
            <a:off x="152400" y="1295400"/>
            <a:ext cx="8540750" cy="4498975"/>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4000" b="1" dirty="0" err="1">
                <a:effectLst>
                  <a:outerShdw blurRad="50800" dist="88900" dir="2700000" algn="tl" rotWithShape="0">
                    <a:srgbClr val="000000"/>
                  </a:outerShdw>
                </a:effectLst>
                <a:latin typeface="Arial"/>
                <a:cs typeface="Arial"/>
              </a:rPr>
              <a:t>Хараал</a:t>
            </a:r>
            <a:r>
              <a:rPr lang="en-US" sz="4000" b="1" dirty="0">
                <a:effectLst>
                  <a:outerShdw blurRad="50800" dist="88900" dir="2700000" algn="tl" rotWithShape="0">
                    <a:srgbClr val="000000"/>
                  </a:outerShdw>
                </a:effectLst>
                <a:latin typeface="Arial"/>
                <a:cs typeface="Arial"/>
              </a:rPr>
              <a:t>, </a:t>
            </a:r>
            <a:r>
              <a:rPr lang="en-US" sz="4000" b="1" dirty="0" err="1">
                <a:effectLst>
                  <a:outerShdw blurRad="50800" dist="88900" dir="2700000" algn="tl" rotWithShape="0">
                    <a:srgbClr val="000000"/>
                  </a:outerShdw>
                </a:effectLst>
                <a:latin typeface="Arial"/>
                <a:cs typeface="Arial"/>
              </a:rPr>
              <a:t>мэдээж</a:t>
            </a:r>
            <a:r>
              <a:rPr lang="en-US" sz="4000" b="1" dirty="0">
                <a:effectLst>
                  <a:outerShdw blurRad="50800" dist="88900" dir="2700000" algn="tl" rotWithShape="0">
                    <a:srgbClr val="000000"/>
                  </a:outerShdw>
                </a:effectLst>
                <a:latin typeface="Arial"/>
                <a:cs typeface="Arial"/>
              </a:rPr>
              <a:t> </a:t>
            </a:r>
            <a:r>
              <a:rPr lang="en-US" sz="4000" b="1" dirty="0" err="1">
                <a:effectLst>
                  <a:outerShdw blurRad="50800" dist="88900" dir="2700000" algn="tl" rotWithShape="0">
                    <a:srgbClr val="000000"/>
                  </a:outerShdw>
                </a:effectLst>
                <a:latin typeface="Arial"/>
                <a:cs typeface="Arial"/>
              </a:rPr>
              <a:t>хэрэг</a:t>
            </a:r>
            <a:endParaRPr lang="en-US" sz="4000" b="1" dirty="0">
              <a:effectLst>
                <a:outerShdw blurRad="50800" dist="88900" dir="2700000" algn="tl" rotWithShape="0">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4000" b="1" dirty="0" err="1">
                <a:effectLst>
                  <a:outerShdw blurRad="50800" dist="88900" dir="2700000" algn="tl" rotWithShape="0">
                    <a:srgbClr val="000000"/>
                  </a:outerShdw>
                </a:effectLst>
                <a:latin typeface="Arial"/>
                <a:cs typeface="Arial"/>
              </a:rPr>
              <a:t>Хувь</a:t>
            </a:r>
            <a:r>
              <a:rPr lang="en-US" sz="4000" b="1" dirty="0">
                <a:effectLst>
                  <a:outerShdw blurRad="50800" dist="88900" dir="2700000" algn="tl" rotWithShape="0">
                    <a:srgbClr val="000000"/>
                  </a:outerShdw>
                </a:effectLst>
                <a:latin typeface="Arial"/>
                <a:cs typeface="Arial"/>
              </a:rPr>
              <a:t> </a:t>
            </a:r>
            <a:r>
              <a:rPr lang="en-US" sz="4000" b="1" dirty="0" err="1">
                <a:effectLst>
                  <a:outerShdw blurRad="50800" dist="88900" dir="2700000" algn="tl" rotWithShape="0">
                    <a:srgbClr val="000000"/>
                  </a:outerShdw>
                </a:effectLst>
                <a:latin typeface="Arial"/>
                <a:cs typeface="Arial"/>
              </a:rPr>
              <a:t>тохиол</a:t>
            </a:r>
            <a:endParaRPr lang="en-US" sz="4000" b="1" dirty="0">
              <a:effectLst>
                <a:outerShdw blurRad="50800" dist="88900" dir="2700000" algn="tl" rotWithShape="0">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4000" b="1" dirty="0" err="1">
                <a:effectLst>
                  <a:outerShdw blurRad="50800" dist="88900" dir="2700000" algn="tl" rotWithShape="0">
                    <a:srgbClr val="000000"/>
                  </a:outerShdw>
                </a:effectLst>
                <a:latin typeface="Arial"/>
                <a:cs typeface="Arial"/>
              </a:rPr>
              <a:t>Азтай</a:t>
            </a:r>
            <a:endParaRPr lang="en-US" sz="4000" b="1" dirty="0">
              <a:effectLst>
                <a:outerShdw blurRad="50800" dist="88900" dir="2700000" algn="tl" rotWithShape="0">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4000" b="1" dirty="0" err="1">
                <a:effectLst>
                  <a:outerShdw blurRad="50800" dist="88900" dir="2700000" algn="tl" rotWithShape="0">
                    <a:srgbClr val="000000"/>
                  </a:outerShdw>
                </a:effectLst>
                <a:latin typeface="Arial"/>
                <a:cs typeface="Arial"/>
              </a:rPr>
              <a:t>Хувь</a:t>
            </a:r>
            <a:r>
              <a:rPr lang="en-US" sz="4000" b="1" dirty="0">
                <a:effectLst>
                  <a:outerShdw blurRad="50800" dist="88900" dir="2700000" algn="tl" rotWithShape="0">
                    <a:srgbClr val="000000"/>
                  </a:outerShdw>
                </a:effectLst>
                <a:latin typeface="Arial"/>
                <a:cs typeface="Arial"/>
              </a:rPr>
              <a:t> </a:t>
            </a:r>
            <a:r>
              <a:rPr lang="en-US" sz="4000" b="1" dirty="0" err="1">
                <a:effectLst>
                  <a:outerShdw blurRad="50800" dist="88900" dir="2700000" algn="tl" rotWithShape="0">
                    <a:srgbClr val="000000"/>
                  </a:outerShdw>
                </a:effectLst>
                <a:latin typeface="Arial"/>
                <a:cs typeface="Arial"/>
              </a:rPr>
              <a:t>тавилан</a:t>
            </a:r>
            <a:endParaRPr lang="en-US" sz="4000" b="1" dirty="0">
              <a:effectLst>
                <a:outerShdw blurRad="50800" dist="88900" dir="2700000" algn="tl" rotWithShape="0">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4000" b="1" dirty="0" err="1">
                <a:effectLst>
                  <a:outerShdw blurRad="50800" dist="88900" dir="2700000" algn="tl" rotWithShape="0">
                    <a:srgbClr val="000000"/>
                  </a:outerShdw>
                </a:effectLst>
                <a:latin typeface="Arial"/>
                <a:cs typeface="Arial"/>
              </a:rPr>
              <a:t>Санаандгүй</a:t>
            </a:r>
            <a:endParaRPr lang="en-US" sz="4000" b="1" dirty="0">
              <a:effectLst>
                <a:outerShdw blurRad="50800" dist="88900" dir="2700000" algn="tl" rotWithShape="0">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en-US" sz="4000" b="1" dirty="0" err="1">
                <a:effectLst>
                  <a:outerShdw blurRad="50800" dist="88900" dir="2700000" algn="tl" rotWithShape="0">
                    <a:srgbClr val="000000"/>
                  </a:outerShdw>
                </a:effectLst>
                <a:latin typeface="Arial"/>
                <a:cs typeface="Arial"/>
              </a:rPr>
              <a:t>Завшаан</a:t>
            </a:r>
            <a:endParaRPr lang="en-US" sz="4000" b="1" dirty="0">
              <a:effectLst>
                <a:outerShdw blurRad="50800" dist="88900" dir="2700000" algn="tl" rotWithShape="0">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76804">
                                            <p:txEl>
                                              <p:pRg st="1" end="1"/>
                                            </p:txEl>
                                          </p:spTgt>
                                        </p:tgtEl>
                                        <p:attrNameLst>
                                          <p:attrName>style.visibility</p:attrName>
                                        </p:attrNameLst>
                                      </p:cBhvr>
                                      <p:to>
                                        <p:strVal val="visible"/>
                                      </p:to>
                                    </p:set>
                                    <p:anim to="" calcmode="lin" valueType="num">
                                      <p:cBhvr>
                                        <p:cTn id="11" dur="1" fill="hold"/>
                                        <p:tgtEl>
                                          <p:spTgt spid="76804">
                                            <p:txEl>
                                              <p:pRg st="1" end="1"/>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76804">
                                            <p:txEl>
                                              <p:pRg st="2" end="2"/>
                                            </p:txEl>
                                          </p:spTgt>
                                        </p:tgtEl>
                                        <p:attrNameLst>
                                          <p:attrName>style.visibility</p:attrName>
                                        </p:attrNameLst>
                                      </p:cBhvr>
                                      <p:to>
                                        <p:strVal val="visible"/>
                                      </p:to>
                                    </p:set>
                                    <p:anim to="" calcmode="lin" valueType="num">
                                      <p:cBhvr>
                                        <p:cTn id="16" dur="1" fill="hold"/>
                                        <p:tgtEl>
                                          <p:spTgt spid="76804">
                                            <p:txEl>
                                              <p:pRg st="2" end="2"/>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499"/>
                                          </p:stCondLst>
                                        </p:cTn>
                                        <p:tgtEl>
                                          <p:spTgt spid="76804">
                                            <p:txEl>
                                              <p:pRg st="3" end="3"/>
                                            </p:txEl>
                                          </p:spTgt>
                                        </p:tgtEl>
                                        <p:attrNameLst>
                                          <p:attrName>style.visibility</p:attrName>
                                        </p:attrNameLst>
                                      </p:cBhvr>
                                      <p:to>
                                        <p:strVal val="visible"/>
                                      </p:to>
                                    </p:set>
                                    <p:anim to="" calcmode="lin" valueType="num">
                                      <p:cBhvr>
                                        <p:cTn id="21" dur="1" fill="hold"/>
                                        <p:tgtEl>
                                          <p:spTgt spid="76804">
                                            <p:txEl>
                                              <p:pRg st="3" end="3"/>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76804">
                                            <p:txEl>
                                              <p:pRg st="4" end="4"/>
                                            </p:txEl>
                                          </p:spTgt>
                                        </p:tgtEl>
                                        <p:attrNameLst>
                                          <p:attrName>style.visibility</p:attrName>
                                        </p:attrNameLst>
                                      </p:cBhvr>
                                      <p:to>
                                        <p:strVal val="visible"/>
                                      </p:to>
                                    </p:set>
                                    <p:anim to="" calcmode="lin" valueType="num">
                                      <p:cBhvr>
                                        <p:cTn id="26" dur="1" fill="hold"/>
                                        <p:tgtEl>
                                          <p:spTgt spid="76804">
                                            <p:txEl>
                                              <p:pRg st="4" end="4"/>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499"/>
                                          </p:stCondLst>
                                        </p:cTn>
                                        <p:tgtEl>
                                          <p:spTgt spid="76804">
                                            <p:txEl>
                                              <p:pRg st="5" end="5"/>
                                            </p:txEl>
                                          </p:spTgt>
                                        </p:tgtEl>
                                        <p:attrNameLst>
                                          <p:attrName>style.visibility</p:attrName>
                                        </p:attrNameLst>
                                      </p:cBhvr>
                                      <p:to>
                                        <p:strVal val="visible"/>
                                      </p:to>
                                    </p:set>
                                    <p:anim to="" calcmode="lin" valueType="num">
                                      <p:cBhvr>
                                        <p:cTn id="31" dur="1" fill="hold"/>
                                        <p:tgtEl>
                                          <p:spTgt spid="7680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autoUpdateAnimBg="0"/>
      <p:bldP spid="76804" grpId="1"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Parthenon"/>
          <p:cNvPicPr>
            <a:picLocks noChangeAspect="1" noChangeArrowheads="1"/>
          </p:cNvPicPr>
          <p:nvPr/>
        </p:nvPicPr>
        <p:blipFill>
          <a:blip r:embed="rId3">
            <a:extLst>
              <a:ext uri="{28A0092B-C50C-407E-A947-70E740481C1C}">
                <a14:useLocalDpi xmlns:a14="http://schemas.microsoft.com/office/drawing/2010/main" val="0"/>
              </a:ext>
            </a:extLst>
          </a:blip>
          <a:srcRect l="35883"/>
          <a:stretch>
            <a:fillRect/>
          </a:stretch>
        </p:blipFill>
        <p:spPr bwMode="auto">
          <a:xfrm>
            <a:off x="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Rot="1" noChangeArrowheads="1"/>
          </p:cNvSpPr>
          <p:nvPr>
            <p:ph type="title"/>
          </p:nvPr>
        </p:nvSpPr>
        <p:spPr>
          <a:xfrm>
            <a:off x="3733800" y="228600"/>
            <a:ext cx="5257800" cy="1447800"/>
          </a:xfrm>
        </p:spPr>
        <p:txBody>
          <a:bodyPr/>
          <a:lstStyle/>
          <a:p>
            <a:pPr eaLnBrk="1" hangingPunct="1">
              <a:defRPr/>
            </a:pPr>
            <a:r>
              <a:rPr lang="ja-JP" altLang="en-US" sz="2400" dirty="0" smtClean="0">
                <a:latin typeface="Arial"/>
                <a:ea typeface="ＭＳ Ｐゴシック" charset="0"/>
                <a:cs typeface="Arial"/>
              </a:rPr>
              <a:t>“</a:t>
            </a:r>
            <a:r>
              <a:rPr lang="en-US" altLang="ja-JP" sz="2400" dirty="0" err="1" smtClean="0">
                <a:latin typeface="Arial"/>
                <a:ea typeface="ＭＳ Ｐゴシック" charset="0"/>
                <a:cs typeface="Arial"/>
              </a:rPr>
              <a:t>Би</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олон</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бурхдад</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зориулсан</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тахилын</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ширээ</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бүр</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үл</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мэдэгдэх</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бурханд</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хүртэл</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байхыг</a:t>
            </a:r>
            <a:r>
              <a:rPr lang="en-US" altLang="ja-JP" sz="2400" dirty="0" smtClean="0">
                <a:latin typeface="Arial"/>
                <a:ea typeface="ＭＳ Ｐゴシック" charset="0"/>
                <a:cs typeface="Arial"/>
              </a:rPr>
              <a:t> </a:t>
            </a:r>
            <a:r>
              <a:rPr lang="en-US" altLang="ja-JP" sz="2400" dirty="0" err="1" smtClean="0">
                <a:latin typeface="Arial"/>
                <a:ea typeface="ＭＳ Ｐゴシック" charset="0"/>
                <a:cs typeface="Arial"/>
              </a:rPr>
              <a:t>харлаа</a:t>
            </a:r>
            <a:r>
              <a:rPr lang="ja-JP" altLang="en-US" sz="2400" dirty="0" smtClean="0">
                <a:latin typeface="Arial"/>
                <a:ea typeface="ＭＳ Ｐゴシック" charset="0"/>
                <a:cs typeface="Arial"/>
              </a:rPr>
              <a:t>”</a:t>
            </a:r>
            <a:r>
              <a:rPr lang="en-US" sz="2400" dirty="0" smtClean="0">
                <a:latin typeface="Arial"/>
                <a:ea typeface="ＭＳ Ｐゴシック" charset="0"/>
                <a:cs typeface="Arial"/>
              </a:rPr>
              <a:t> </a:t>
            </a:r>
            <a:r>
              <a:rPr lang="en-US" sz="2400" dirty="0">
                <a:latin typeface="Arial"/>
                <a:ea typeface="ＭＳ Ｐゴシック" charset="0"/>
                <a:cs typeface="Arial"/>
              </a:rPr>
              <a:t/>
            </a:r>
            <a:br>
              <a:rPr lang="en-US" sz="2400" dirty="0">
                <a:latin typeface="Arial"/>
                <a:ea typeface="ＭＳ Ｐゴシック" charset="0"/>
                <a:cs typeface="Arial"/>
              </a:rPr>
            </a:br>
            <a:r>
              <a:rPr lang="en-US" sz="2400" dirty="0" smtClean="0">
                <a:latin typeface="Arial"/>
                <a:ea typeface="ＭＳ Ｐゴシック" charset="0"/>
                <a:cs typeface="Arial"/>
              </a:rPr>
              <a:t>(</a:t>
            </a:r>
            <a:r>
              <a:rPr lang="en-US" sz="2400" dirty="0" err="1" smtClean="0">
                <a:latin typeface="Arial"/>
                <a:ea typeface="ＭＳ Ｐゴシック" charset="0"/>
                <a:cs typeface="Arial"/>
              </a:rPr>
              <a:t>Паул</a:t>
            </a:r>
            <a:r>
              <a:rPr lang="en-US" sz="2400" dirty="0" smtClean="0">
                <a:latin typeface="Arial"/>
                <a:ea typeface="ＭＳ Ｐゴシック" charset="0"/>
                <a:cs typeface="Arial"/>
              </a:rPr>
              <a:t>, </a:t>
            </a:r>
            <a:r>
              <a:rPr lang="en-US" sz="2400" dirty="0" err="1" smtClean="0">
                <a:latin typeface="Arial"/>
                <a:ea typeface="ＭＳ Ｐゴシック" charset="0"/>
                <a:cs typeface="Arial"/>
              </a:rPr>
              <a:t>Үйлс</a:t>
            </a:r>
            <a:r>
              <a:rPr lang="en-US" sz="2400" dirty="0" smtClean="0">
                <a:latin typeface="Arial"/>
                <a:ea typeface="ＭＳ Ｐゴシック" charset="0"/>
                <a:cs typeface="Arial"/>
              </a:rPr>
              <a:t> 17-д)</a:t>
            </a:r>
            <a:endParaRPr lang="en-US" sz="2400" dirty="0">
              <a:latin typeface="Arial"/>
              <a:ea typeface="ＭＳ Ｐゴシック" charset="0"/>
              <a:cs typeface="Arial"/>
            </a:endParaRPr>
          </a:p>
        </p:txBody>
      </p:sp>
      <p:sp>
        <p:nvSpPr>
          <p:cNvPr id="58371" name="Rectangle 3"/>
          <p:cNvSpPr>
            <a:spLocks noGrp="1" noRot="1" noChangeArrowheads="1"/>
          </p:cNvSpPr>
          <p:nvPr>
            <p:ph type="body" idx="1"/>
          </p:nvPr>
        </p:nvSpPr>
        <p:spPr>
          <a:xfrm>
            <a:off x="0" y="5229225"/>
            <a:ext cx="3492500" cy="1655763"/>
          </a:xfrm>
          <a:solidFill>
            <a:srgbClr val="000000"/>
          </a:solidFill>
        </p:spPr>
        <p:txBody>
          <a:bodyPr/>
          <a:lstStyle/>
          <a:p>
            <a:pPr marL="230188" indent="0" eaLnBrk="1" hangingPunct="1">
              <a:lnSpc>
                <a:spcPct val="90000"/>
              </a:lnSpc>
              <a:buFont typeface="Arial" charset="0"/>
              <a:buNone/>
              <a:defRPr/>
            </a:pPr>
            <a:r>
              <a:rPr lang="en-US" sz="2800" dirty="0" err="1" smtClean="0">
                <a:effectLst>
                  <a:outerShdw blurRad="38100" dist="38100" dir="2700000" algn="tl">
                    <a:srgbClr val="00007A"/>
                  </a:outerShdw>
                </a:effectLst>
                <a:latin typeface="Arial" charset="0"/>
                <a:ea typeface="ＭＳ Ｐゴシック" charset="0"/>
                <a:cs typeface="Arial" charset="0"/>
              </a:rPr>
              <a:t>Афин</a:t>
            </a:r>
            <a:r>
              <a:rPr lang="en-US" sz="2800" dirty="0" smtClean="0">
                <a:effectLst>
                  <a:outerShdw blurRad="38100" dist="38100" dir="2700000" algn="tl">
                    <a:srgbClr val="00007A"/>
                  </a:outerShdw>
                </a:effectLst>
                <a:latin typeface="Arial" charset="0"/>
                <a:ea typeface="ＭＳ Ｐゴシック" charset="0"/>
                <a:cs typeface="Arial" charset="0"/>
              </a:rPr>
              <a:t> </a:t>
            </a:r>
            <a:r>
              <a:rPr lang="en-US" sz="2800" dirty="0" err="1" smtClean="0">
                <a:effectLst>
                  <a:outerShdw blurRad="38100" dist="38100" dir="2700000" algn="tl">
                    <a:srgbClr val="00007A"/>
                  </a:outerShdw>
                </a:effectLst>
                <a:latin typeface="Arial" charset="0"/>
                <a:ea typeface="ＭＳ Ｐゴシック" charset="0"/>
                <a:cs typeface="Arial" charset="0"/>
              </a:rPr>
              <a:t>дахь</a:t>
            </a:r>
            <a:r>
              <a:rPr lang="en-US" sz="2800" dirty="0" smtClean="0">
                <a:effectLst>
                  <a:outerShdw blurRad="38100" dist="38100" dir="2700000" algn="tl">
                    <a:srgbClr val="00007A"/>
                  </a:outerShdw>
                </a:effectLst>
                <a:latin typeface="Arial" charset="0"/>
                <a:ea typeface="ＭＳ Ｐゴシック" charset="0"/>
                <a:cs typeface="Arial" charset="0"/>
              </a:rPr>
              <a:t> </a:t>
            </a:r>
            <a:r>
              <a:rPr lang="en-US" sz="2800" dirty="0" err="1" smtClean="0">
                <a:effectLst>
                  <a:outerShdw blurRad="38100" dist="38100" dir="2700000" algn="tl">
                    <a:srgbClr val="00007A"/>
                  </a:outerShdw>
                </a:effectLst>
                <a:latin typeface="Arial" charset="0"/>
                <a:ea typeface="ＭＳ Ｐゴシック" charset="0"/>
                <a:cs typeface="Arial" charset="0"/>
              </a:rPr>
              <a:t>олон</a:t>
            </a:r>
            <a:r>
              <a:rPr lang="en-US" sz="2800" dirty="0" smtClean="0">
                <a:effectLst>
                  <a:outerShdw blurRad="38100" dist="38100" dir="2700000" algn="tl">
                    <a:srgbClr val="00007A"/>
                  </a:outerShdw>
                </a:effectLst>
                <a:latin typeface="Arial" charset="0"/>
                <a:ea typeface="ＭＳ Ｐゴシック" charset="0"/>
                <a:cs typeface="Arial" charset="0"/>
              </a:rPr>
              <a:t> </a:t>
            </a:r>
            <a:r>
              <a:rPr lang="en-US" sz="2800" dirty="0" err="1" smtClean="0">
                <a:effectLst>
                  <a:outerShdw blurRad="38100" dist="38100" dir="2700000" algn="tl">
                    <a:srgbClr val="00007A"/>
                  </a:outerShdw>
                </a:effectLst>
                <a:latin typeface="Arial" charset="0"/>
                <a:ea typeface="ＭＳ Ｐゴシック" charset="0"/>
                <a:cs typeface="Arial" charset="0"/>
              </a:rPr>
              <a:t>тахилын</a:t>
            </a:r>
            <a:r>
              <a:rPr lang="en-US" sz="2800" dirty="0" smtClean="0">
                <a:effectLst>
                  <a:outerShdw blurRad="38100" dist="38100" dir="2700000" algn="tl">
                    <a:srgbClr val="00007A"/>
                  </a:outerShdw>
                </a:effectLst>
                <a:latin typeface="Arial" charset="0"/>
                <a:ea typeface="ＭＳ Ｐゴシック" charset="0"/>
                <a:cs typeface="Arial" charset="0"/>
              </a:rPr>
              <a:t> </a:t>
            </a:r>
            <a:r>
              <a:rPr lang="en-US" sz="2800" dirty="0" err="1" smtClean="0">
                <a:effectLst>
                  <a:outerShdw blurRad="38100" dist="38100" dir="2700000" algn="tl">
                    <a:srgbClr val="00007A"/>
                  </a:outerShdw>
                </a:effectLst>
                <a:latin typeface="Arial" charset="0"/>
                <a:ea typeface="ＭＳ Ｐゴシック" charset="0"/>
                <a:cs typeface="Arial" charset="0"/>
              </a:rPr>
              <a:t>ширээний</a:t>
            </a:r>
            <a:r>
              <a:rPr lang="en-US" sz="2800" dirty="0" smtClean="0">
                <a:effectLst>
                  <a:outerShdw blurRad="38100" dist="38100" dir="2700000" algn="tl">
                    <a:srgbClr val="00007A"/>
                  </a:outerShdw>
                </a:effectLst>
                <a:latin typeface="Arial" charset="0"/>
                <a:ea typeface="ＭＳ Ｐゴシック" charset="0"/>
                <a:cs typeface="Arial" charset="0"/>
              </a:rPr>
              <a:t> </a:t>
            </a:r>
            <a:r>
              <a:rPr lang="en-US" sz="2800" dirty="0" err="1" smtClean="0">
                <a:effectLst>
                  <a:outerShdw blurRad="38100" dist="38100" dir="2700000" algn="tl">
                    <a:srgbClr val="00007A"/>
                  </a:outerShdw>
                </a:effectLst>
                <a:latin typeface="Arial" charset="0"/>
                <a:ea typeface="ＭＳ Ｐゴシック" charset="0"/>
                <a:cs typeface="Arial" charset="0"/>
              </a:rPr>
              <a:t>дээрх</a:t>
            </a:r>
            <a:r>
              <a:rPr lang="en-US" sz="2800" dirty="0" smtClean="0">
                <a:effectLst>
                  <a:outerShdw blurRad="38100" dist="38100" dir="2700000" algn="tl">
                    <a:srgbClr val="00007A"/>
                  </a:outerShdw>
                </a:effectLst>
                <a:latin typeface="Arial" charset="0"/>
                <a:ea typeface="ＭＳ Ｐゴシック" charset="0"/>
                <a:cs typeface="Arial" charset="0"/>
              </a:rPr>
              <a:t> </a:t>
            </a:r>
            <a:r>
              <a:rPr lang="en-US" sz="2800" dirty="0" err="1" smtClean="0">
                <a:effectLst>
                  <a:outerShdw blurRad="38100" dist="38100" dir="2700000" algn="tl">
                    <a:srgbClr val="00007A"/>
                  </a:outerShdw>
                </a:effectLst>
                <a:latin typeface="Arial" charset="0"/>
                <a:ea typeface="ＭＳ Ｐゴシック" charset="0"/>
                <a:cs typeface="Arial" charset="0"/>
              </a:rPr>
              <a:t>Партенон</a:t>
            </a:r>
            <a:endParaRPr lang="en-US" sz="2800" dirty="0">
              <a:effectLst>
                <a:outerShdw blurRad="38100" dist="38100" dir="2700000" algn="tl">
                  <a:srgbClr val="00007A"/>
                </a:outerShdw>
              </a:effectLst>
              <a:latin typeface="Arial" charset="0"/>
              <a:ea typeface="ＭＳ Ｐゴシック" charset="0"/>
              <a:cs typeface="Arial" charset="0"/>
            </a:endParaRPr>
          </a:p>
        </p:txBody>
      </p:sp>
      <p:grpSp>
        <p:nvGrpSpPr>
          <p:cNvPr id="3" name="Group 2"/>
          <p:cNvGrpSpPr>
            <a:grpSpLocks/>
          </p:cNvGrpSpPr>
          <p:nvPr/>
        </p:nvGrpSpPr>
        <p:grpSpPr bwMode="auto">
          <a:xfrm>
            <a:off x="3505200" y="1811338"/>
            <a:ext cx="5638800" cy="5073650"/>
            <a:chOff x="3505200" y="1811734"/>
            <a:chExt cx="5638800" cy="5073650"/>
          </a:xfrm>
        </p:grpSpPr>
        <p:pic>
          <p:nvPicPr>
            <p:cNvPr id="224261" name="Picture 5" descr="Bird Flu Prayers"/>
            <p:cNvPicPr>
              <a:picLocks noChangeAspect="1" noChangeArrowheads="1"/>
            </p:cNvPicPr>
            <p:nvPr/>
          </p:nvPicPr>
          <p:blipFill>
            <a:blip r:embed="rId4">
              <a:lum bright="26000"/>
              <a:extLst>
                <a:ext uri="{28A0092B-C50C-407E-A947-70E740481C1C}">
                  <a14:useLocalDpi xmlns:a14="http://schemas.microsoft.com/office/drawing/2010/main" val="0"/>
                </a:ext>
              </a:extLst>
            </a:blip>
            <a:srcRect/>
            <a:stretch>
              <a:fillRect/>
            </a:stretch>
          </p:blipFill>
          <p:spPr bwMode="auto">
            <a:xfrm>
              <a:off x="3505200" y="1811734"/>
              <a:ext cx="56388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2" name="TextBox 1"/>
            <p:cNvSpPr txBox="1">
              <a:spLocks noChangeArrowheads="1"/>
            </p:cNvSpPr>
            <p:nvPr/>
          </p:nvSpPr>
          <p:spPr bwMode="auto">
            <a:xfrm>
              <a:off x="3563938" y="1814909"/>
              <a:ext cx="5580062"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2F2F0E"/>
                  </a:solidFill>
                  <a:latin typeface="Times New Roman" charset="0"/>
                  <a:cs typeface="Times New Roman" charset="0"/>
                </a:rPr>
                <a:t>Алагдсан тахиануудын төлөөх залбирал</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upiter"/>
          <p:cNvPicPr>
            <a:picLocks noChangeAspect="1" noChangeArrowheads="1"/>
          </p:cNvPicPr>
          <p:nvPr/>
        </p:nvPicPr>
        <p:blipFill>
          <a:blip r:embed="rId3">
            <a:extLst>
              <a:ext uri="{28A0092B-C50C-407E-A947-70E740481C1C}">
                <a14:useLocalDpi xmlns:a14="http://schemas.microsoft.com/office/drawing/2010/main" val="0"/>
              </a:ext>
            </a:extLst>
          </a:blip>
          <a:srcRect r="3293"/>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6"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6868" name="Rectangle 4"/>
          <p:cNvSpPr>
            <a:spLocks noGrp="1" noChangeArrowheads="1"/>
          </p:cNvSpPr>
          <p:nvPr>
            <p:ph type="ctrTitle"/>
          </p:nvPr>
        </p:nvSpPr>
        <p:spPr>
          <a:xfrm>
            <a:off x="762000" y="304800"/>
            <a:ext cx="7772400" cy="990600"/>
          </a:xfrm>
        </p:spPr>
        <p:txBody>
          <a:bodyPr/>
          <a:lstStyle/>
          <a:p>
            <a:pPr eaLnBrk="1" hangingPunct="1">
              <a:defRPr/>
            </a:pPr>
            <a:r>
              <a:rPr lang="en-US" sz="6000" dirty="0" err="1" smtClean="0">
                <a:latin typeface="Aril" charset="0"/>
                <a:ea typeface="ＭＳ Ｐゴシック" charset="0"/>
              </a:rPr>
              <a:t>Харь</a:t>
            </a:r>
            <a:r>
              <a:rPr lang="en-US" sz="6000" dirty="0" smtClean="0">
                <a:latin typeface="Aril" charset="0"/>
                <a:ea typeface="ＭＳ Ｐゴシック" charset="0"/>
              </a:rPr>
              <a:t> </a:t>
            </a:r>
            <a:r>
              <a:rPr lang="en-US" sz="6000" dirty="0" err="1" smtClean="0">
                <a:latin typeface="Aril" charset="0"/>
                <a:ea typeface="ＭＳ Ｐゴシック" charset="0"/>
              </a:rPr>
              <a:t>Шашин</a:t>
            </a:r>
            <a:endParaRPr lang="en-US" sz="6000" dirty="0">
              <a:latin typeface="Aril" charset="0"/>
              <a:ea typeface="ＭＳ Ｐゴシック" charset="0"/>
            </a:endParaRPr>
          </a:p>
        </p:txBody>
      </p:sp>
      <p:sp>
        <p:nvSpPr>
          <p:cNvPr id="36869" name="Rectangle 5"/>
          <p:cNvSpPr>
            <a:spLocks noGrp="1" noChangeArrowheads="1"/>
          </p:cNvSpPr>
          <p:nvPr>
            <p:ph type="subTitle" idx="1"/>
          </p:nvPr>
        </p:nvSpPr>
        <p:spPr>
          <a:xfrm>
            <a:off x="2514600" y="1676400"/>
            <a:ext cx="4937125" cy="1371600"/>
          </a:xfrm>
        </p:spPr>
        <p:txBody>
          <a:bodyPr/>
          <a:lstStyle/>
          <a:p>
            <a:pPr eaLnBrk="1" hangingPunct="1">
              <a:defRPr/>
            </a:pPr>
            <a:r>
              <a:rPr lang="en-US" sz="3600" dirty="0" err="1">
                <a:latin typeface="Arial"/>
                <a:ea typeface="ＭＳ Ｐゴシック" charset="0"/>
                <a:cs typeface="Arial"/>
              </a:rPr>
              <a:t>Tухайн</a:t>
            </a:r>
            <a:r>
              <a:rPr lang="en-US" sz="3600" dirty="0">
                <a:latin typeface="Arial"/>
                <a:ea typeface="ＭＳ Ｐゴシック" charset="0"/>
                <a:cs typeface="Arial"/>
              </a:rPr>
              <a:t> </a:t>
            </a:r>
            <a:r>
              <a:rPr lang="en-US" sz="3600" dirty="0" err="1">
                <a:latin typeface="Arial"/>
                <a:ea typeface="ＭＳ Ｐゴシック" charset="0"/>
                <a:cs typeface="Arial"/>
              </a:rPr>
              <a:t>үеийн</a:t>
            </a:r>
            <a:r>
              <a:rPr lang="en-US" sz="3600" dirty="0">
                <a:latin typeface="Arial"/>
                <a:ea typeface="ＭＳ Ｐゴシック" charset="0"/>
                <a:cs typeface="Arial"/>
              </a:rPr>
              <a:t> </a:t>
            </a:r>
            <a:r>
              <a:rPr lang="en-US" sz="3600" dirty="0" err="1">
                <a:latin typeface="Arial"/>
                <a:ea typeface="ＭＳ Ｐゴシック" charset="0"/>
                <a:cs typeface="Arial"/>
              </a:rPr>
              <a:t>харь</a:t>
            </a:r>
            <a:r>
              <a:rPr lang="en-US" sz="3600" dirty="0">
                <a:latin typeface="Arial"/>
                <a:ea typeface="ＭＳ Ｐゴシック" charset="0"/>
                <a:cs typeface="Arial"/>
              </a:rPr>
              <a:t> </a:t>
            </a:r>
            <a:r>
              <a:rPr lang="en-US" sz="3600" dirty="0" err="1">
                <a:latin typeface="Arial"/>
                <a:ea typeface="ＭＳ Ｐゴシック" charset="0"/>
                <a:cs typeface="Arial"/>
              </a:rPr>
              <a:t>итгэлийн</a:t>
            </a:r>
            <a:r>
              <a:rPr lang="en-US" sz="3600" dirty="0">
                <a:latin typeface="Arial"/>
                <a:ea typeface="ＭＳ Ｐゴシック" charset="0"/>
                <a:cs typeface="Arial"/>
              </a:rPr>
              <a:t> </a:t>
            </a:r>
            <a:r>
              <a:rPr lang="en-US" sz="3600" dirty="0" err="1">
                <a:latin typeface="Arial"/>
                <a:ea typeface="ＭＳ Ｐゴシック" charset="0"/>
                <a:cs typeface="Arial"/>
              </a:rPr>
              <a:t>тогтолцоо</a:t>
            </a:r>
            <a:endParaRPr lang="en-US" sz="3600" dirty="0">
              <a:latin typeface="Arial"/>
              <a:ea typeface="ＭＳ Ｐゴシック" charset="0"/>
              <a:cs typeface="Arial"/>
            </a:endParaRPr>
          </a:p>
        </p:txBody>
      </p:sp>
      <p:sp>
        <p:nvSpPr>
          <p:cNvPr id="226309"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6878" name="Group 14"/>
          <p:cNvGraphicFramePr>
            <a:graphicFrameLocks noGrp="1"/>
          </p:cNvGraphicFramePr>
          <p:nvPr/>
        </p:nvGraphicFramePr>
        <p:xfrm>
          <a:off x="0" y="-681038"/>
          <a:ext cx="207964" cy="517575"/>
        </p:xfrm>
        <a:graphic>
          <a:graphicData uri="http://schemas.openxmlformats.org/drawingml/2006/table">
            <a:tbl>
              <a:tblPr/>
              <a:tblGrid>
                <a:gridCol w="207964"/>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28" marB="45428" horzOverflow="overflow">
                    <a:lnL cap="flat">
                      <a:noFill/>
                    </a:lnL>
                    <a:lnR cap="flat">
                      <a:noFill/>
                    </a:lnR>
                    <a:lnT cap="flat">
                      <a:noFill/>
                    </a:lnT>
                    <a:lnB cap="flat">
                      <a:noFill/>
                    </a:lnB>
                    <a:lnTlToBr>
                      <a:noFill/>
                    </a:lnTlToBr>
                    <a:lnBlToTr>
                      <a:noFill/>
                    </a:lnBlToTr>
                    <a:noFill/>
                  </a:tcPr>
                </a:tc>
              </a:tr>
            </a:tbl>
          </a:graphicData>
        </a:graphic>
      </p:graphicFrame>
      <p:sp>
        <p:nvSpPr>
          <p:cNvPr id="36877"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Уламжлалт</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Харь</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Шашин</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Гүн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Ухааны</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Сургуулиуд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Эзэн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Хаанд</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мөргөл</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Учир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битүүлэг</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шашнууд</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Зурхай</a:t>
            </a:r>
            <a:r>
              <a:rPr lang="en-US" sz="2800" b="1" dirty="0">
                <a:effectLst>
                  <a:outerShdw blurRad="38100" dist="38100" dir="2700000" algn="tl">
                    <a:srgbClr val="000000"/>
                  </a:outerShdw>
                </a:effectLst>
                <a:latin typeface="Arial"/>
                <a:cs typeface="Arial"/>
              </a:rPr>
              <a:t> &amp; </a:t>
            </a:r>
            <a:r>
              <a:rPr lang="en-US" sz="2800" b="1" dirty="0" err="1">
                <a:effectLst>
                  <a:outerShdw blurRad="38100" dist="38100" dir="2700000" algn="tl">
                    <a:srgbClr val="000000"/>
                  </a:outerShdw>
                </a:effectLst>
                <a:latin typeface="Arial"/>
                <a:cs typeface="Arial"/>
              </a:rPr>
              <a:t>Мухар</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сүсэг</a:t>
            </a:r>
            <a:endParaRPr lang="en-US" sz="2800" b="1" dirty="0">
              <a:effectLst>
                <a:outerShdw blurRad="38100" dist="38100" dir="2700000" algn="tl">
                  <a:srgbClr val="000000"/>
                </a:outerShdw>
              </a:effectLst>
              <a:latin typeface="Arial"/>
              <a:cs typeface="Arial"/>
            </a:endParaRPr>
          </a:p>
          <a:p>
            <a:pPr algn="ctr"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Гностицизм</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228354" name="Picture 3" descr="I:\DEPTCOMM\Zamcomm\Jody\ChartsEPS\43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err="1" smtClean="0">
                <a:solidFill>
                  <a:srgbClr val="FFFFFF"/>
                </a:solidFill>
              </a:rPr>
              <a:t>Гностицизм</a:t>
            </a:r>
            <a:r>
              <a:rPr lang="en-US" sz="4000" dirty="0" smtClean="0">
                <a:solidFill>
                  <a:srgbClr val="FFFFFF"/>
                </a:solidFill>
              </a:rPr>
              <a:t>: </a:t>
            </a:r>
            <a:r>
              <a:rPr lang="en-US" sz="4000" dirty="0" err="1" smtClean="0">
                <a:solidFill>
                  <a:srgbClr val="FFFFFF"/>
                </a:solidFill>
              </a:rPr>
              <a:t>Ээдрээтэй</a:t>
            </a:r>
            <a:r>
              <a:rPr lang="en-US" sz="4000" dirty="0" smtClean="0">
                <a:solidFill>
                  <a:srgbClr val="FFFFFF"/>
                </a:solidFill>
              </a:rPr>
              <a:t> </a:t>
            </a:r>
            <a:r>
              <a:rPr lang="en-US" sz="4000" dirty="0" err="1" smtClean="0">
                <a:solidFill>
                  <a:srgbClr val="FFFFFF"/>
                </a:solidFill>
              </a:rPr>
              <a:t>асуултууд</a:t>
            </a:r>
            <a:endParaRPr lang="en-US" sz="4000" dirty="0" smtClean="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algn="ctr" eaLnBrk="1" hangingPunct="1">
              <a:defRPr/>
            </a:pPr>
            <a:r>
              <a:rPr lang="en-US" sz="3200" b="1" dirty="0" err="1">
                <a:solidFill>
                  <a:srgbClr val="000000"/>
                </a:solidFill>
                <a:latin typeface="Times New Roman"/>
                <a:cs typeface="Arial"/>
              </a:rPr>
              <a:t>Бүтээлийн</a:t>
            </a:r>
            <a:r>
              <a:rPr lang="en-US" sz="3200" b="1" dirty="0">
                <a:solidFill>
                  <a:srgbClr val="000000"/>
                </a:solidFill>
                <a:latin typeface="Times New Roman"/>
                <a:cs typeface="Arial"/>
              </a:rPr>
              <a:t> </a:t>
            </a:r>
            <a:r>
              <a:rPr lang="en-US" sz="3200" b="1" dirty="0" err="1">
                <a:solidFill>
                  <a:srgbClr val="000000"/>
                </a:solidFill>
                <a:latin typeface="Times New Roman"/>
                <a:cs typeface="Arial"/>
              </a:rPr>
              <a:t>оршин</a:t>
            </a:r>
            <a:r>
              <a:rPr lang="en-US" sz="3200" b="1" dirty="0">
                <a:solidFill>
                  <a:srgbClr val="000000"/>
                </a:solidFill>
                <a:latin typeface="Times New Roman"/>
                <a:cs typeface="Arial"/>
              </a:rPr>
              <a:t> </a:t>
            </a:r>
            <a:r>
              <a:rPr lang="en-US" sz="3200" b="1" dirty="0" err="1">
                <a:solidFill>
                  <a:srgbClr val="000000"/>
                </a:solidFill>
                <a:latin typeface="Times New Roman"/>
                <a:cs typeface="Arial"/>
              </a:rPr>
              <a:t>буй</a:t>
            </a:r>
            <a:r>
              <a:rPr lang="en-US" sz="3200" b="1" dirty="0">
                <a:solidFill>
                  <a:srgbClr val="000000"/>
                </a:solidFill>
                <a:latin typeface="Times New Roman"/>
                <a:cs typeface="Arial"/>
              </a:rPr>
              <a:t> </a:t>
            </a:r>
            <a:r>
              <a:rPr lang="en-US" sz="3200" b="1" dirty="0" err="1">
                <a:solidFill>
                  <a:srgbClr val="000000"/>
                </a:solidFill>
                <a:latin typeface="Times New Roman"/>
                <a:cs typeface="Arial"/>
              </a:rPr>
              <a:t>болсныг</a:t>
            </a:r>
            <a:r>
              <a:rPr lang="en-US" sz="3200" b="1" dirty="0">
                <a:solidFill>
                  <a:srgbClr val="000000"/>
                </a:solidFill>
                <a:latin typeface="Times New Roman"/>
                <a:cs typeface="Arial"/>
              </a:rPr>
              <a:t> </a:t>
            </a:r>
            <a:r>
              <a:rPr lang="en-US" sz="3200" b="1" dirty="0" err="1">
                <a:solidFill>
                  <a:srgbClr val="000000"/>
                </a:solidFill>
                <a:latin typeface="Times New Roman"/>
                <a:cs typeface="Arial"/>
              </a:rPr>
              <a:t>хэрхэн</a:t>
            </a:r>
            <a:r>
              <a:rPr lang="en-US" sz="3200" b="1" dirty="0">
                <a:solidFill>
                  <a:srgbClr val="000000"/>
                </a:solidFill>
                <a:latin typeface="Times New Roman"/>
                <a:cs typeface="Arial"/>
              </a:rPr>
              <a:t> </a:t>
            </a:r>
            <a:r>
              <a:rPr lang="en-US" sz="3200" b="1" dirty="0" err="1">
                <a:solidFill>
                  <a:srgbClr val="000000"/>
                </a:solidFill>
                <a:latin typeface="Times New Roman"/>
                <a:cs typeface="Arial"/>
              </a:rPr>
              <a:t>тайлбарлах</a:t>
            </a:r>
            <a:r>
              <a:rPr lang="en-US" sz="3200" b="1" dirty="0">
                <a:solidFill>
                  <a:srgbClr val="000000"/>
                </a:solidFill>
                <a:latin typeface="Times New Roman"/>
                <a:cs typeface="Arial"/>
              </a:rPr>
              <a:t> </a:t>
            </a:r>
            <a:r>
              <a:rPr lang="en-US" sz="3200" b="1" dirty="0" err="1">
                <a:solidFill>
                  <a:srgbClr val="000000"/>
                </a:solidFill>
                <a:latin typeface="Times New Roman"/>
                <a:cs typeface="Arial"/>
              </a:rPr>
              <a:t>вэ</a:t>
            </a:r>
            <a:r>
              <a:rPr lang="en-US" sz="3200" b="1" dirty="0">
                <a:solidFill>
                  <a:srgbClr val="000000"/>
                </a:solidFill>
                <a:latin typeface="Times New Roman"/>
                <a:cs typeface="Arial"/>
              </a:rPr>
              <a:t>?</a:t>
            </a:r>
          </a:p>
        </p:txBody>
      </p:sp>
      <p:sp>
        <p:nvSpPr>
          <p:cNvPr id="8" name="TextBox 7"/>
          <p:cNvSpPr txBox="1"/>
          <p:nvPr/>
        </p:nvSpPr>
        <p:spPr>
          <a:xfrm>
            <a:off x="4343400" y="4343400"/>
            <a:ext cx="3468960" cy="2062103"/>
          </a:xfrm>
          <a:prstGeom prst="rect">
            <a:avLst/>
          </a:prstGeom>
          <a:solidFill>
            <a:schemeClr val="bg1"/>
          </a:solidFill>
          <a:effectLst>
            <a:glow rad="228600">
              <a:schemeClr val="accent1">
                <a:satMod val="175000"/>
                <a:alpha val="40000"/>
              </a:schemeClr>
            </a:glow>
          </a:effectLst>
        </p:spPr>
        <p:txBody>
          <a:bodyPr>
            <a:spAutoFit/>
          </a:bodyPr>
          <a:lstStyle/>
          <a:p>
            <a:pPr algn="ctr" eaLnBrk="1" hangingPunct="1">
              <a:defRPr/>
            </a:pPr>
            <a:r>
              <a:rPr lang="en-US" sz="3200" b="1" i="1" dirty="0" err="1">
                <a:solidFill>
                  <a:srgbClr val="000000"/>
                </a:solidFill>
                <a:latin typeface="Times New Roman"/>
                <a:cs typeface="Arial"/>
              </a:rPr>
              <a:t>Ариун</a:t>
            </a:r>
            <a:r>
              <a:rPr lang="en-US" sz="3200" b="1" i="1" dirty="0">
                <a:solidFill>
                  <a:srgbClr val="000000"/>
                </a:solidFill>
                <a:latin typeface="Times New Roman"/>
                <a:cs typeface="Arial"/>
              </a:rPr>
              <a:t> </a:t>
            </a:r>
            <a:r>
              <a:rPr lang="en-US" sz="3200" b="1" i="1" dirty="0" err="1">
                <a:solidFill>
                  <a:srgbClr val="000000"/>
                </a:solidFill>
                <a:latin typeface="Times New Roman"/>
                <a:cs typeface="Arial"/>
              </a:rPr>
              <a:t>Бурхан</a:t>
            </a:r>
            <a:r>
              <a:rPr lang="en-US" sz="3200" b="1" i="1" dirty="0">
                <a:solidFill>
                  <a:srgbClr val="000000"/>
                </a:solidFill>
                <a:latin typeface="Times New Roman"/>
                <a:cs typeface="Arial"/>
              </a:rPr>
              <a:t> </a:t>
            </a:r>
            <a:r>
              <a:rPr lang="en-US" sz="3200" b="1" i="1" dirty="0" err="1">
                <a:solidFill>
                  <a:srgbClr val="000000"/>
                </a:solidFill>
                <a:latin typeface="Times New Roman"/>
                <a:cs typeface="Arial"/>
              </a:rPr>
              <a:t>яаж</a:t>
            </a:r>
            <a:r>
              <a:rPr lang="en-US" sz="3200" b="1" i="1" dirty="0">
                <a:solidFill>
                  <a:srgbClr val="000000"/>
                </a:solidFill>
                <a:latin typeface="Times New Roman"/>
                <a:cs typeface="Arial"/>
              </a:rPr>
              <a:t> </a:t>
            </a:r>
            <a:r>
              <a:rPr lang="en-US" sz="3200" b="1" i="1" dirty="0" err="1">
                <a:solidFill>
                  <a:srgbClr val="000000"/>
                </a:solidFill>
                <a:latin typeface="Times New Roman"/>
                <a:cs typeface="Arial"/>
              </a:rPr>
              <a:t>гэм</a:t>
            </a:r>
            <a:r>
              <a:rPr lang="en-US" sz="3200" b="1" i="1" dirty="0">
                <a:solidFill>
                  <a:srgbClr val="000000"/>
                </a:solidFill>
                <a:latin typeface="Times New Roman"/>
                <a:cs typeface="Arial"/>
              </a:rPr>
              <a:t> </a:t>
            </a:r>
            <a:r>
              <a:rPr lang="en-US" sz="3200" b="1" i="1" dirty="0" err="1">
                <a:solidFill>
                  <a:srgbClr val="000000"/>
                </a:solidFill>
                <a:latin typeface="Times New Roman"/>
                <a:cs typeface="Arial"/>
              </a:rPr>
              <a:t>нүгэлтэй</a:t>
            </a:r>
            <a:r>
              <a:rPr lang="en-US" sz="3200" b="1" i="1" dirty="0">
                <a:solidFill>
                  <a:srgbClr val="000000"/>
                </a:solidFill>
                <a:latin typeface="Times New Roman"/>
                <a:cs typeface="Arial"/>
              </a:rPr>
              <a:t> </a:t>
            </a:r>
            <a:r>
              <a:rPr lang="en-US" sz="3200" b="1" i="1" dirty="0" err="1">
                <a:solidFill>
                  <a:srgbClr val="000000"/>
                </a:solidFill>
                <a:latin typeface="Times New Roman"/>
                <a:cs typeface="Arial"/>
              </a:rPr>
              <a:t>ертөнцийг</a:t>
            </a:r>
            <a:r>
              <a:rPr lang="en-US" sz="3200" b="1" i="1" dirty="0">
                <a:solidFill>
                  <a:srgbClr val="000000"/>
                </a:solidFill>
                <a:latin typeface="Times New Roman"/>
                <a:cs typeface="Arial"/>
              </a:rPr>
              <a:t> </a:t>
            </a:r>
            <a:r>
              <a:rPr lang="en-US" sz="3200" b="1" i="1" dirty="0" err="1">
                <a:solidFill>
                  <a:srgbClr val="000000"/>
                </a:solidFill>
                <a:latin typeface="Times New Roman"/>
                <a:cs typeface="Arial"/>
              </a:rPr>
              <a:t>бүтээв</a:t>
            </a:r>
            <a:r>
              <a:rPr lang="en-US" sz="3200" b="1" i="1" dirty="0">
                <a:solidFill>
                  <a:srgbClr val="000000"/>
                </a:solidFill>
                <a:latin typeface="Times New Roman"/>
                <a:cs typeface="Arial"/>
              </a:rPr>
              <a:t>?</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algn="ctr" eaLnBrk="1" hangingPunct="1">
              <a:defRPr/>
            </a:pPr>
            <a:r>
              <a:rPr lang="en-US" sz="3600" dirty="0" err="1">
                <a:solidFill>
                  <a:srgbClr val="FFFFFF"/>
                </a:solidFill>
                <a:latin typeface="Arial"/>
                <a:cs typeface="Arial"/>
              </a:rPr>
              <a:t>Муу</a:t>
            </a:r>
            <a:r>
              <a:rPr lang="en-US" sz="3600" dirty="0">
                <a:solidFill>
                  <a:srgbClr val="FFFFFF"/>
                </a:solidFill>
                <a:latin typeface="Arial"/>
                <a:cs typeface="Arial"/>
              </a:rPr>
              <a:t> </a:t>
            </a:r>
            <a:r>
              <a:rPr lang="en-US" sz="3600" dirty="0" err="1">
                <a:solidFill>
                  <a:srgbClr val="FFFFFF"/>
                </a:solidFill>
                <a:latin typeface="Arial"/>
                <a:cs typeface="Arial"/>
              </a:rPr>
              <a:t>муухайн</a:t>
            </a:r>
            <a:r>
              <a:rPr lang="en-US" sz="3600" dirty="0">
                <a:solidFill>
                  <a:srgbClr val="FFFFFF"/>
                </a:solidFill>
                <a:latin typeface="Arial"/>
                <a:cs typeface="Arial"/>
              </a:rPr>
              <a:t> </a:t>
            </a:r>
            <a:r>
              <a:rPr lang="en-US" sz="3600" dirty="0" err="1">
                <a:solidFill>
                  <a:srgbClr val="FFFFFF"/>
                </a:solidFill>
                <a:latin typeface="Arial"/>
                <a:cs typeface="Arial"/>
              </a:rPr>
              <a:t>эх</a:t>
            </a:r>
            <a:r>
              <a:rPr lang="en-US" sz="3600" dirty="0">
                <a:solidFill>
                  <a:srgbClr val="FFFFFF"/>
                </a:solidFill>
                <a:latin typeface="Arial"/>
                <a:cs typeface="Arial"/>
              </a:rPr>
              <a:t> </a:t>
            </a:r>
            <a:r>
              <a:rPr lang="en-US" sz="3600" dirty="0" err="1">
                <a:solidFill>
                  <a:srgbClr val="FFFFFF"/>
                </a:solidFill>
                <a:latin typeface="Arial"/>
                <a:cs typeface="Arial"/>
              </a:rPr>
              <a:t>үндэс</a:t>
            </a:r>
            <a:r>
              <a:rPr lang="en-US" sz="3600" dirty="0">
                <a:solidFill>
                  <a:srgbClr val="FFFFFF"/>
                </a:solidFill>
                <a:latin typeface="Arial"/>
                <a:cs typeface="Arial"/>
              </a:rPr>
              <a:t> </a:t>
            </a:r>
            <a:r>
              <a:rPr lang="en-US" sz="3600" dirty="0" err="1">
                <a:solidFill>
                  <a:srgbClr val="FFFFFF"/>
                </a:solidFill>
                <a:latin typeface="Arial"/>
                <a:cs typeface="Arial"/>
              </a:rPr>
              <a:t>юув</a:t>
            </a:r>
            <a:r>
              <a:rPr lang="en-US" sz="3600" dirty="0">
                <a:solidFill>
                  <a:srgbClr val="FFFFFF"/>
                </a:solidFill>
                <a:latin typeface="Arial"/>
                <a:cs typeface="Arial"/>
              </a:rPr>
              <a:t>?</a:t>
            </a:r>
          </a:p>
        </p:txBody>
      </p:sp>
      <p:sp>
        <p:nvSpPr>
          <p:cNvPr id="228366"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chemeClr val="bg1"/>
                </a:solidFill>
                <a:latin typeface="Arial"/>
                <a:cs typeface="Arial"/>
              </a:rPr>
              <a:t>153a</a:t>
            </a:r>
            <a:endParaRPr lang="en-US" sz="1800" dirty="0" smtClean="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Mercu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81300"/>
            <a:ext cx="3606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descr="Mercury"/>
          <p:cNvPicPr>
            <a:picLocks noChangeAspect="1" noChangeArrowheads="1"/>
          </p:cNvPicPr>
          <p:nvPr/>
        </p:nvPicPr>
        <p:blipFill>
          <a:blip r:embed="rId4">
            <a:extLst>
              <a:ext uri="{28A0092B-C50C-407E-A947-70E740481C1C}">
                <a14:useLocalDpi xmlns:a14="http://schemas.microsoft.com/office/drawing/2010/main" val="0"/>
              </a:ext>
            </a:extLst>
          </a:blip>
          <a:srcRect b="5756"/>
          <a:stretch>
            <a:fillRect/>
          </a:stretch>
        </p:blipFill>
        <p:spPr bwMode="auto">
          <a:xfrm>
            <a:off x="-36513" y="0"/>
            <a:ext cx="5130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Rot="1" noChangeArrowheads="1"/>
          </p:cNvSpPr>
          <p:nvPr>
            <p:ph type="title"/>
          </p:nvPr>
        </p:nvSpPr>
        <p:spPr/>
        <p:txBody>
          <a:bodyPr/>
          <a:lstStyle/>
          <a:p>
            <a:pPr eaLnBrk="1" hangingPunct="1">
              <a:defRPr/>
            </a:pPr>
            <a:r>
              <a:rPr lang="en-US" dirty="0" err="1" smtClean="0">
                <a:solidFill>
                  <a:srgbClr val="FF0000"/>
                </a:solidFill>
                <a:latin typeface="Aril" charset="0"/>
                <a:ea typeface="ＭＳ Ｐゴシック" charset="0"/>
              </a:rPr>
              <a:t>Грекээс</a:t>
            </a:r>
            <a:r>
              <a:rPr lang="en-US" dirty="0" smtClean="0">
                <a:solidFill>
                  <a:srgbClr val="FF0000"/>
                </a:solidFill>
                <a:latin typeface="Aril" charset="0"/>
                <a:ea typeface="ＭＳ Ｐゴシック" charset="0"/>
              </a:rPr>
              <a:t> </a:t>
            </a:r>
            <a:r>
              <a:rPr lang="en-US" dirty="0" err="1" smtClean="0">
                <a:solidFill>
                  <a:srgbClr val="FF0000"/>
                </a:solidFill>
                <a:latin typeface="Aril" charset="0"/>
                <a:ea typeface="ＭＳ Ｐゴシック" charset="0"/>
              </a:rPr>
              <a:t>бурхад</a:t>
            </a:r>
            <a:r>
              <a:rPr lang="en-US" dirty="0" smtClean="0">
                <a:solidFill>
                  <a:srgbClr val="FF0000"/>
                </a:solidFill>
                <a:latin typeface="Aril" charset="0"/>
                <a:ea typeface="ＭＳ Ｐゴシック" charset="0"/>
              </a:rPr>
              <a:t> </a:t>
            </a:r>
            <a:r>
              <a:rPr lang="en-US" dirty="0" err="1" smtClean="0">
                <a:solidFill>
                  <a:srgbClr val="FF0000"/>
                </a:solidFill>
                <a:latin typeface="Aril" charset="0"/>
                <a:ea typeface="ＭＳ Ｐゴシック" charset="0"/>
              </a:rPr>
              <a:t>импортлохуй</a:t>
            </a:r>
            <a:endParaRPr lang="en-US" dirty="0">
              <a:solidFill>
                <a:srgbClr val="FF0000"/>
              </a:solidFill>
              <a:latin typeface="Aril" charset="0"/>
              <a:ea typeface="ＭＳ Ｐゴシック" charset="0"/>
            </a:endParaRPr>
          </a:p>
        </p:txBody>
      </p:sp>
      <p:sp>
        <p:nvSpPr>
          <p:cNvPr id="53252" name="Rectangle 4"/>
          <p:cNvSpPr>
            <a:spLocks noGrp="1" noRot="1" noChangeArrowheads="1"/>
          </p:cNvSpPr>
          <p:nvPr>
            <p:ph type="body" sz="half" idx="1"/>
          </p:nvPr>
        </p:nvSpPr>
        <p:spPr>
          <a:xfrm>
            <a:off x="301625" y="2133600"/>
            <a:ext cx="4194175" cy="685800"/>
          </a:xfrm>
        </p:spPr>
        <p:txBody>
          <a:bodyPr/>
          <a:lstStyle/>
          <a:p>
            <a:pPr eaLnBrk="1" hangingPunct="1">
              <a:buFont typeface="Arial" charset="0"/>
              <a:buNone/>
              <a:defRPr/>
            </a:pPr>
            <a:r>
              <a:rPr lang="en-US" sz="3200" dirty="0" err="1" smtClean="0">
                <a:effectLst>
                  <a:glow rad="127000">
                    <a:schemeClr val="bg2">
                      <a:alpha val="99000"/>
                    </a:schemeClr>
                  </a:glow>
                </a:effectLst>
                <a:latin typeface="Arial"/>
                <a:ea typeface="ＭＳ Ｐゴシック" charset="0"/>
                <a:cs typeface="Arial"/>
              </a:rPr>
              <a:t>Хермес</a:t>
            </a:r>
            <a:endParaRPr lang="en-US" sz="3200" dirty="0">
              <a:effectLst>
                <a:glow rad="127000">
                  <a:schemeClr val="bg2">
                    <a:alpha val="99000"/>
                  </a:schemeClr>
                </a:glow>
              </a:effectLst>
              <a:latin typeface="Arial"/>
              <a:ea typeface="ＭＳ Ｐゴシック" charset="0"/>
              <a:cs typeface="Arial"/>
            </a:endParaRPr>
          </a:p>
        </p:txBody>
      </p:sp>
      <p:sp>
        <p:nvSpPr>
          <p:cNvPr id="53253" name="Rectangle 5"/>
          <p:cNvSpPr>
            <a:spLocks noGrp="1" noRot="1" noChangeArrowheads="1"/>
          </p:cNvSpPr>
          <p:nvPr>
            <p:ph type="body" sz="half" idx="2"/>
          </p:nvPr>
        </p:nvSpPr>
        <p:spPr>
          <a:xfrm>
            <a:off x="4648200" y="2133600"/>
            <a:ext cx="4194175" cy="685800"/>
          </a:xfrm>
        </p:spPr>
        <p:txBody>
          <a:bodyPr/>
          <a:lstStyle/>
          <a:p>
            <a:pPr eaLnBrk="1" hangingPunct="1">
              <a:buFont typeface="Arial" charset="0"/>
              <a:buNone/>
              <a:defRPr/>
            </a:pPr>
            <a:r>
              <a:rPr lang="en-US" sz="3200" dirty="0" err="1" smtClean="0">
                <a:effectLst>
                  <a:glow rad="127000">
                    <a:schemeClr val="bg2">
                      <a:alpha val="99000"/>
                    </a:schemeClr>
                  </a:glow>
                </a:effectLst>
                <a:latin typeface="Arial"/>
                <a:ea typeface="ＭＳ Ｐゴシック" charset="0"/>
                <a:cs typeface="Arial"/>
              </a:rPr>
              <a:t>Меркюри</a:t>
            </a:r>
            <a:endParaRPr lang="en-US" sz="3200" dirty="0">
              <a:effectLst>
                <a:glow rad="127000">
                  <a:schemeClr val="bg2">
                    <a:alpha val="99000"/>
                  </a:schemeClr>
                </a:glow>
              </a:effectLst>
              <a:latin typeface="Arial"/>
              <a:ea typeface="ＭＳ Ｐゴシック" charset="0"/>
              <a:cs typeface="Arial"/>
            </a:endParaRPr>
          </a:p>
        </p:txBody>
      </p:sp>
      <p:sp>
        <p:nvSpPr>
          <p:cNvPr id="105478" name="WordArt 11"/>
          <p:cNvSpPr>
            <a:spLocks noChangeArrowheads="1" noChangeShapeType="1" noTextEdit="1"/>
          </p:cNvSpPr>
          <p:nvPr/>
        </p:nvSpPr>
        <p:spPr bwMode="auto">
          <a:xfrm>
            <a:off x="304800" y="1258888"/>
            <a:ext cx="1897063" cy="874712"/>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Arial"/>
                <a:ea typeface="Arial"/>
                <a:cs typeface="Arial"/>
              </a:rPr>
              <a:t>Грек бурхан</a:t>
            </a:r>
            <a:endParaRPr lang="en-US" sz="3600" kern="1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53260" name="WordArt 12"/>
          <p:cNvSpPr>
            <a:spLocks noChangeArrowheads="1" noChangeShapeType="1" noTextEdit="1"/>
          </p:cNvSpPr>
          <p:nvPr/>
        </p:nvSpPr>
        <p:spPr bwMode="auto">
          <a:xfrm>
            <a:off x="5105400" y="1301750"/>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ru-RU"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Ромын бурхан</a:t>
            </a:r>
            <a:endPar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endParaRPr>
          </a:p>
        </p:txBody>
      </p:sp>
      <p:sp>
        <p:nvSpPr>
          <p:cNvPr id="53261" name="AutoShape 13"/>
          <p:cNvSpPr>
            <a:spLocks noChangeArrowheads="1"/>
          </p:cNvSpPr>
          <p:nvPr/>
        </p:nvSpPr>
        <p:spPr bwMode="auto">
          <a:xfrm>
            <a:off x="2438400" y="1600200"/>
            <a:ext cx="2209800" cy="381000"/>
          </a:xfrm>
          <a:prstGeom prst="curvedDownArrow">
            <a:avLst>
              <a:gd name="adj1" fmla="val 116000"/>
              <a:gd name="adj2" fmla="val 232000"/>
              <a:gd name="adj3" fmla="val 33333"/>
            </a:avLst>
          </a:prstGeom>
          <a:solidFill>
            <a:schemeClr val="accent1"/>
          </a:solidFill>
          <a:ln w="9525">
            <a:solidFill>
              <a:schemeClr val="tx1"/>
            </a:solidFill>
            <a:miter lim="800000"/>
            <a:headEnd/>
            <a:tailEnd/>
          </a:ln>
        </p:spPr>
        <p:txBody>
          <a:bodyPr wrap="none" anchor="ctr"/>
          <a:lstStyle/>
          <a:p>
            <a:endParaRPr lang="en-US"/>
          </a:p>
        </p:txBody>
      </p:sp>
      <p:pic>
        <p:nvPicPr>
          <p:cNvPr id="53263" name="Picture 15" descr="j01892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3276600"/>
            <a:ext cx="527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2" name="Text Box 1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770" decel="100000"/>
                                        <p:tgtEl>
                                          <p:spTgt spid="53261"/>
                                        </p:tgtEl>
                                      </p:cBhvr>
                                    </p:animEffect>
                                    <p:animScale>
                                      <p:cBhvr>
                                        <p:cTn id="8" dur="770" decel="100000"/>
                                        <p:tgtEl>
                                          <p:spTgt spid="53261"/>
                                        </p:tgtEl>
                                      </p:cBhvr>
                                      <p:from x="10000" y="10000"/>
                                      <p:to x="200000" y="450000"/>
                                    </p:animScale>
                                    <p:animScale>
                                      <p:cBhvr>
                                        <p:cTn id="9" dur="1230" accel="100000" fill="hold">
                                          <p:stCondLst>
                                            <p:cond delay="770"/>
                                          </p:stCondLst>
                                        </p:cTn>
                                        <p:tgtEl>
                                          <p:spTgt spid="53261"/>
                                        </p:tgtEl>
                                      </p:cBhvr>
                                      <p:from x="200000" y="450000"/>
                                      <p:to x="100000" y="100000"/>
                                    </p:animScale>
                                    <p:set>
                                      <p:cBhvr>
                                        <p:cTn id="10" dur="770" fill="hold"/>
                                        <p:tgtEl>
                                          <p:spTgt spid="53261"/>
                                        </p:tgtEl>
                                        <p:attrNameLst>
                                          <p:attrName>ppt_x</p:attrName>
                                        </p:attrNameLst>
                                      </p:cBhvr>
                                      <p:to>
                                        <p:strVal val="(0.5)"/>
                                      </p:to>
                                    </p:set>
                                    <p:anim from="(0.5)" to="(#ppt_x)" calcmode="lin" valueType="num">
                                      <p:cBhvr>
                                        <p:cTn id="11" dur="1230" accel="100000" fill="hold">
                                          <p:stCondLst>
                                            <p:cond delay="770"/>
                                          </p:stCondLst>
                                        </p:cTn>
                                        <p:tgtEl>
                                          <p:spTgt spid="53261"/>
                                        </p:tgtEl>
                                        <p:attrNameLst>
                                          <p:attrName>ppt_x</p:attrName>
                                        </p:attrNameLst>
                                      </p:cBhvr>
                                    </p:anim>
                                    <p:set>
                                      <p:cBhvr>
                                        <p:cTn id="12" dur="770" fill="hold"/>
                                        <p:tgtEl>
                                          <p:spTgt spid="53261"/>
                                        </p:tgtEl>
                                        <p:attrNameLst>
                                          <p:attrName>ppt_y</p:attrName>
                                        </p:attrNameLst>
                                      </p:cBhvr>
                                      <p:to>
                                        <p:strVal val="(#ppt_y+0.4)"/>
                                      </p:to>
                                    </p:set>
                                    <p:anim from="(#ppt_y+0.4)" to="(#ppt_y)" calcmode="lin" valueType="num">
                                      <p:cBhvr>
                                        <p:cTn id="13" dur="1230" accel="100000" fill="hold">
                                          <p:stCondLst>
                                            <p:cond delay="770"/>
                                          </p:stCondLst>
                                        </p:cTn>
                                        <p:tgtEl>
                                          <p:spTgt spid="53261"/>
                                        </p:tgtEl>
                                        <p:attrNameLst>
                                          <p:attrName>ppt_y</p:attrName>
                                        </p:attrNameLst>
                                      </p:cBhvr>
                                    </p:anim>
                                  </p:childTnLst>
                                </p:cTn>
                              </p:par>
                            </p:childTnLst>
                          </p:cTn>
                        </p:par>
                        <p:par>
                          <p:cTn id="14" fill="hold" nodeType="afterGroup">
                            <p:stCondLst>
                              <p:cond delay="2000"/>
                            </p:stCondLst>
                            <p:childTnLst>
                              <p:par>
                                <p:cTn id="15" presetID="63" presetClass="path" presetSubtype="0" accel="50000" decel="50000" fill="hold" nodeType="afterEffect">
                                  <p:stCondLst>
                                    <p:cond delay="0"/>
                                  </p:stCondLst>
                                  <p:childTnLst>
                                    <p:animMotion origin="layout" path="M 3.88889E-6 3.33333E-6 L 0.44618 -0.00556 " pathEditMode="relative" rAng="0" ptsTypes="AA">
                                      <p:cBhvr>
                                        <p:cTn id="16" dur="2000" fill="hold"/>
                                        <p:tgtEl>
                                          <p:spTgt spid="53263"/>
                                        </p:tgtEl>
                                        <p:attrNameLst>
                                          <p:attrName>ppt_x</p:attrName>
                                          <p:attrName>ppt_y</p:attrName>
                                        </p:attrNameLst>
                                      </p:cBhvr>
                                      <p:rCtr x="22309" y="-278"/>
                                    </p:animMotion>
                                  </p:childTnLst>
                                </p:cTn>
                              </p:par>
                              <p:par>
                                <p:cTn id="17" presetID="63" presetClass="path" presetSubtype="0" accel="50000" decel="50000" fill="hold" nodeType="withEffect">
                                  <p:stCondLst>
                                    <p:cond delay="0"/>
                                  </p:stCondLst>
                                  <p:childTnLst>
                                    <p:animMotion origin="layout" path="M 0.05277 -0.01111 L 0.44444 -0.01111 " pathEditMode="relative" rAng="0" ptsTypes="AA">
                                      <p:cBhvr>
                                        <p:cTn id="18" dur="2000" fill="hold"/>
                                        <p:tgtEl>
                                          <p:spTgt spid="53257"/>
                                        </p:tgtEl>
                                        <p:attrNameLst>
                                          <p:attrName>ppt_x</p:attrName>
                                          <p:attrName>ppt_y</p:attrName>
                                        </p:attrNameLst>
                                      </p:cBhvr>
                                      <p:rCtr x="19583" y="0"/>
                                    </p:animMotion>
                                  </p:childTnLst>
                                </p:cTn>
                              </p:par>
                            </p:childTnLst>
                          </p:cTn>
                        </p:par>
                        <p:par>
                          <p:cTn id="19" fill="hold" nodeType="afterGroup">
                            <p:stCondLst>
                              <p:cond delay="4000"/>
                            </p:stCondLst>
                            <p:childTnLst>
                              <p:par>
                                <p:cTn id="20" presetID="9" presetClass="entr" presetSubtype="0" fill="hold" grpId="0" nodeType="afterEffect">
                                  <p:stCondLst>
                                    <p:cond delay="0"/>
                                  </p:stCondLst>
                                  <p:childTnLst>
                                    <p:set>
                                      <p:cBhvr>
                                        <p:cTn id="21" dur="1" fill="hold">
                                          <p:stCondLst>
                                            <p:cond delay="0"/>
                                          </p:stCondLst>
                                        </p:cTn>
                                        <p:tgtEl>
                                          <p:spTgt spid="53253">
                                            <p:txEl>
                                              <p:pRg st="0" end="0"/>
                                            </p:txEl>
                                          </p:spTgt>
                                        </p:tgtEl>
                                        <p:attrNameLst>
                                          <p:attrName>style.visibility</p:attrName>
                                        </p:attrNameLst>
                                      </p:cBhvr>
                                      <p:to>
                                        <p:strVal val="visible"/>
                                      </p:to>
                                    </p:set>
                                    <p:animEffect transition="in" filter="dissolve">
                                      <p:cBhvr>
                                        <p:cTn id="22" dur="500"/>
                                        <p:tgtEl>
                                          <p:spTgt spid="53253">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260"/>
                                        </p:tgtEl>
                                        <p:attrNameLst>
                                          <p:attrName>style.visibility</p:attrName>
                                        </p:attrNameLst>
                                      </p:cBhvr>
                                      <p:to>
                                        <p:strVal val="visible"/>
                                      </p:to>
                                    </p:set>
                                    <p:animEffect transition="in" filter="dissolve">
                                      <p:cBhvr>
                                        <p:cTn id="25"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P spid="53260" grpId="0" animBg="1"/>
      <p:bldP spid="5326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14" descr="earth middle east.jpg"/>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3" descr="I:\DEPTCOMM\Zamcomm\Jody\ChartsEPS\44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err="1" smtClean="0">
                <a:solidFill>
                  <a:schemeClr val="bg1"/>
                </a:solidFill>
              </a:rPr>
              <a:t>Гностизмын</a:t>
            </a:r>
            <a:r>
              <a:rPr lang="en-US" sz="3600" dirty="0" smtClean="0">
                <a:solidFill>
                  <a:schemeClr val="bg1"/>
                </a:solidFill>
              </a:rPr>
              <a:t> </a:t>
            </a:r>
            <a:r>
              <a:rPr lang="en-US" sz="3600" dirty="0" err="1" smtClean="0">
                <a:solidFill>
                  <a:schemeClr val="bg1"/>
                </a:solidFill>
              </a:rPr>
              <a:t>үндсэн</a:t>
            </a:r>
            <a:r>
              <a:rPr lang="en-US" sz="3600" dirty="0" smtClean="0">
                <a:solidFill>
                  <a:schemeClr val="bg1"/>
                </a:solidFill>
              </a:rPr>
              <a:t> </a:t>
            </a:r>
            <a:r>
              <a:rPr lang="en-US" sz="3600" dirty="0" err="1" smtClean="0">
                <a:solidFill>
                  <a:schemeClr val="bg1"/>
                </a:solidFill>
              </a:rPr>
              <a:t>бүрдлүүд</a:t>
            </a:r>
            <a:endParaRPr lang="en-US" sz="3600" dirty="0" smtClean="0">
              <a:solidFill>
                <a:schemeClr val="bg1"/>
              </a:solidFill>
            </a:endParaRPr>
          </a:p>
        </p:txBody>
      </p:sp>
      <p:sp>
        <p:nvSpPr>
          <p:cNvPr id="230405"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30406" name="TextBox 7"/>
          <p:cNvSpPr txBox="1">
            <a:spLocks noChangeArrowheads="1"/>
          </p:cNvSpPr>
          <p:nvPr/>
        </p:nvSpPr>
        <p:spPr bwMode="auto">
          <a:xfrm>
            <a:off x="1714500" y="4114800"/>
            <a:ext cx="156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sz="2800" b="1">
                <a:solidFill>
                  <a:srgbClr val="FFFFFF"/>
                </a:solidFill>
                <a:latin typeface="Arial" charset="0"/>
                <a:cs typeface="Arial" charset="0"/>
              </a:rPr>
              <a:t>Дэлхий</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800" b="1">
                <a:solidFill>
                  <a:srgbClr val="FFFFFF"/>
                </a:solidFill>
                <a:latin typeface="Arial" charset="0"/>
                <a:cs typeface="Arial" charset="0"/>
              </a:rPr>
              <a:t>Байгуулагч</a:t>
            </a:r>
          </a:p>
        </p:txBody>
      </p:sp>
      <p:sp>
        <p:nvSpPr>
          <p:cNvPr id="230408"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230409"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800" b="1">
                <a:solidFill>
                  <a:srgbClr val="FFFFFF"/>
                </a:solidFill>
                <a:latin typeface="Arial" charset="0"/>
                <a:cs typeface="Arial" charset="0"/>
              </a:rPr>
              <a:t>Хүн</a:t>
            </a:r>
          </a:p>
        </p:txBody>
      </p:sp>
      <p:sp>
        <p:nvSpPr>
          <p:cNvPr id="14" name="TextBox 13"/>
          <p:cNvSpPr txBox="1">
            <a:spLocks noChangeArrowheads="1"/>
          </p:cNvSpPr>
          <p:nvPr/>
        </p:nvSpPr>
        <p:spPr bwMode="auto">
          <a:xfrm>
            <a:off x="1219200" y="1457325"/>
            <a:ext cx="3143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3200" b="1" i="1">
                <a:solidFill>
                  <a:srgbClr val="FFFFFF"/>
                </a:solidFill>
                <a:latin typeface="Times New Roman" charset="0"/>
                <a:cs typeface="Arial" charset="0"/>
              </a:rPr>
              <a:t>(1) Дуализм</a:t>
            </a:r>
          </a:p>
        </p:txBody>
      </p:sp>
      <p:sp>
        <p:nvSpPr>
          <p:cNvPr id="16" name="TextBox 15"/>
          <p:cNvSpPr txBox="1">
            <a:spLocks noChangeArrowheads="1"/>
          </p:cNvSpPr>
          <p:nvPr/>
        </p:nvSpPr>
        <p:spPr bwMode="auto">
          <a:xfrm>
            <a:off x="1219200" y="1952625"/>
            <a:ext cx="3379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3200" b="1" i="1">
                <a:solidFill>
                  <a:srgbClr val="FFFFFF"/>
                </a:solidFill>
                <a:latin typeface="Times New Roman" charset="0"/>
                <a:cs typeface="Arial" charset="0"/>
              </a:rPr>
              <a:t>(2) Цацралтууд</a:t>
            </a:r>
          </a:p>
        </p:txBody>
      </p:sp>
      <p:sp>
        <p:nvSpPr>
          <p:cNvPr id="17" name="TextBox 16"/>
          <p:cNvSpPr txBox="1">
            <a:spLocks noChangeArrowheads="1"/>
          </p:cNvSpPr>
          <p:nvPr/>
        </p:nvSpPr>
        <p:spPr bwMode="auto">
          <a:xfrm>
            <a:off x="1219200" y="2447925"/>
            <a:ext cx="3657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3200" b="1" i="1">
                <a:solidFill>
                  <a:srgbClr val="FFFFFF"/>
                </a:solidFill>
                <a:latin typeface="Times New Roman" charset="0"/>
                <a:cs typeface="Arial" charset="0"/>
              </a:rPr>
              <a:t>(3) Мэдлэг</a:t>
            </a:r>
          </a:p>
        </p:txBody>
      </p:sp>
      <p:sp>
        <p:nvSpPr>
          <p:cNvPr id="230413"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5400">
                <a:solidFill>
                  <a:srgbClr val="FFFFFF"/>
                </a:solidFill>
                <a:latin typeface="Comic Sans MS" charset="0"/>
                <a:cs typeface="Comic Sans MS" charset="0"/>
              </a:rPr>
              <a:t>Бурхан</a:t>
            </a:r>
            <a:r>
              <a:rPr lang="en-US" sz="3600">
                <a:solidFill>
                  <a:srgbClr val="FFFFFF"/>
                </a:solidFill>
                <a:latin typeface="Comic Sans MS" charset="0"/>
                <a:cs typeface="Comic Sans MS" charset="0"/>
              </a:rPr>
              <a:t/>
            </a:r>
            <a:br>
              <a:rPr lang="en-US" sz="3600">
                <a:solidFill>
                  <a:srgbClr val="FFFFFF"/>
                </a:solidFill>
                <a:latin typeface="Comic Sans MS" charset="0"/>
                <a:cs typeface="Comic Sans MS" charset="0"/>
              </a:rPr>
            </a:br>
            <a:r>
              <a:rPr lang="en-US" sz="3600">
                <a:solidFill>
                  <a:srgbClr val="FFFFFF"/>
                </a:solidFill>
                <a:latin typeface="Comic Sans MS" charset="0"/>
                <a:cs typeface="Comic Sans MS" charset="0"/>
              </a:rPr>
              <a:t>(Цэвэр Сүнс)</a:t>
            </a:r>
          </a:p>
          <a:p>
            <a:pPr algn="ctr" eaLnBrk="1" hangingPunct="1"/>
            <a:endParaRPr lang="en-US" sz="3600">
              <a:solidFill>
                <a:srgbClr val="FFFFFF"/>
              </a:solidFill>
              <a:latin typeface="Chalkduster"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chemeClr val="bg1"/>
                </a:solidFill>
                <a:latin typeface="Arial"/>
                <a:cs typeface="Arial"/>
              </a:rPr>
              <a:t>153b</a:t>
            </a:r>
            <a:endParaRPr lang="en-US" sz="1800" dirty="0" smtClean="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808080"/>
                </a:solidFill>
                <a:latin typeface="Arial" charset="0"/>
                <a:cs typeface="Arial" charset="0"/>
              </a:rPr>
              <a:t>John D. Hannah, </a:t>
            </a:r>
            <a:r>
              <a:rPr lang="en-US" sz="1600" i="1">
                <a:solidFill>
                  <a:srgbClr val="808080"/>
                </a:solidFill>
                <a:latin typeface="Arial" charset="0"/>
                <a:cs typeface="Arial" charset="0"/>
              </a:rPr>
              <a:t>Charts of Ancient &amp; Medieval Church History</a:t>
            </a:r>
            <a:r>
              <a:rPr lang="en-US" sz="1600">
                <a:solidFill>
                  <a:srgbClr val="808080"/>
                </a:solidFill>
                <a:latin typeface="Arial"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sz="3200" dirty="0" smtClean="0">
                <a:solidFill>
                  <a:srgbClr val="FFFFFF"/>
                </a:solidFill>
                <a:effectLst>
                  <a:outerShdw blurRad="38100" dist="38100" dir="2700000" algn="tl">
                    <a:srgbClr val="000000">
                      <a:alpha val="43137"/>
                    </a:srgbClr>
                  </a:outerShdw>
                </a:effectLst>
              </a:rPr>
              <a:t>Гностицизмын авралын үзэл баримтлал</a:t>
            </a:r>
            <a:endParaRPr lang="en-US" sz="3200" dirty="0" smtClean="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Сүнс</a:t>
            </a:r>
          </a:p>
        </p:txBody>
      </p:sp>
      <p:sp>
        <p:nvSpPr>
          <p:cNvPr id="8" name="TextBox 7"/>
          <p:cNvSpPr txBox="1">
            <a:spLocks noChangeArrowheads="1"/>
          </p:cNvSpPr>
          <p:nvPr/>
        </p:nvSpPr>
        <p:spPr bwMode="auto">
          <a:xfrm>
            <a:off x="5264150" y="1600200"/>
            <a:ext cx="103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Сэтгэл</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Бие</a:t>
            </a: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algn="ctr" eaLnBrk="1" hangingPunct="1">
              <a:defRPr/>
            </a:pPr>
            <a:r>
              <a:rPr lang="en-US" sz="2800" dirty="0" err="1">
                <a:solidFill>
                  <a:srgbClr val="2D2DB9"/>
                </a:solidFill>
                <a:latin typeface="Comic Sans MS"/>
                <a:cs typeface="Comic Sans MS"/>
              </a:rPr>
              <a:t>Дээд</a:t>
            </a:r>
            <a:r>
              <a:rPr lang="en-US" sz="2800" dirty="0">
                <a:solidFill>
                  <a:srgbClr val="2D2DB9"/>
                </a:solidFill>
                <a:latin typeface="Comic Sans MS"/>
                <a:cs typeface="Comic Sans MS"/>
              </a:rPr>
              <a:t> </a:t>
            </a:r>
            <a:r>
              <a:rPr lang="en-US" sz="2800" dirty="0" err="1">
                <a:solidFill>
                  <a:srgbClr val="2D2DB9"/>
                </a:solidFill>
                <a:latin typeface="Comic Sans MS"/>
                <a:cs typeface="Comic Sans MS"/>
              </a:rPr>
              <a:t>оршихуй</a:t>
            </a:r>
            <a:r>
              <a:rPr lang="en-US" sz="2800" dirty="0">
                <a:solidFill>
                  <a:srgbClr val="2D2DB9"/>
                </a:solidFill>
                <a:latin typeface="Comic Sans MS"/>
                <a:cs typeface="Comic Sans MS"/>
              </a:rPr>
              <a:t> “</a:t>
            </a:r>
            <a:r>
              <a:rPr lang="en-US" sz="2800" dirty="0" err="1">
                <a:solidFill>
                  <a:srgbClr val="2D2DB9"/>
                </a:solidFill>
                <a:latin typeface="Comic Sans MS"/>
                <a:cs typeface="Comic Sans MS"/>
              </a:rPr>
              <a:t>Сайн</a:t>
            </a:r>
            <a:r>
              <a:rPr lang="en-US" sz="2800" dirty="0">
                <a:solidFill>
                  <a:srgbClr val="2D2DB9"/>
                </a:solidFill>
                <a:latin typeface="Comic Sans MS"/>
                <a:cs typeface="Comic Sans MS"/>
              </a:rPr>
              <a:t>”</a:t>
            </a:r>
          </a:p>
          <a:p>
            <a:pPr algn="ctr" eaLnBrk="1" hangingPunct="1">
              <a:defRPr/>
            </a:pPr>
            <a:endParaRPr lang="en-US" sz="2800" dirty="0">
              <a:solidFill>
                <a:srgbClr val="2D2DB9"/>
              </a:solidFill>
              <a:latin typeface="Bradley Hand ITC TT-Bold"/>
              <a:cs typeface="Bradley Hand ITC TT-Bold"/>
            </a:endParaRPr>
          </a:p>
          <a:p>
            <a:pPr algn="ctr" eaLnBrk="1" hangingPunct="1">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32475" name="TextBox 14"/>
            <p:cNvSpPr txBox="1">
              <a:spLocks noChangeArrowheads="1"/>
            </p:cNvSpPr>
            <p:nvPr/>
          </p:nvSpPr>
          <p:spPr bwMode="auto">
            <a:xfrm>
              <a:off x="3886200" y="1371600"/>
              <a:ext cx="1117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000000"/>
                  </a:solidFill>
                  <a:latin typeface="Comic Sans MS" charset="0"/>
                  <a:cs typeface="Comic Sans MS" charset="0"/>
                </a:rPr>
                <a:t>Гносис</a:t>
              </a:r>
            </a:p>
          </p:txBody>
        </p:sp>
      </p:grpSp>
      <p:sp>
        <p:nvSpPr>
          <p:cNvPr id="16" name="TextBox 15"/>
          <p:cNvSpPr txBox="1">
            <a:spLocks noChangeArrowheads="1"/>
          </p:cNvSpPr>
          <p:nvPr/>
        </p:nvSpPr>
        <p:spPr bwMode="auto">
          <a:xfrm>
            <a:off x="1835150" y="5772150"/>
            <a:ext cx="1944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Дэмиурж (Байгуулагч)</a:t>
            </a:r>
          </a:p>
        </p:txBody>
      </p:sp>
      <p:sp>
        <p:nvSpPr>
          <p:cNvPr id="232460"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232461" name="Picture 17" descr="earth middle e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000000"/>
              </a:solidFill>
              <a:latin typeface="Times New Roman"/>
              <a:ea typeface="ＭＳ Ｐゴシック"/>
            </a:endParaRPr>
          </a:p>
        </p:txBody>
      </p:sp>
      <p:pic>
        <p:nvPicPr>
          <p:cNvPr id="232465" name="Picture 3" descr="I:\DEPTCOMM\Zamcomm\Jody\ChartsEPS\45 copy.jpg"/>
          <p:cNvPicPr>
            <a:picLocks noChangeAspect="1" noChangeArrowheads="1"/>
          </p:cNvPicPr>
          <p:nvPr/>
        </p:nvPicPr>
        <p:blipFill>
          <a:blip r:embed="rId4">
            <a:extLst>
              <a:ext uri="{28A0092B-C50C-407E-A947-70E740481C1C}">
                <a14:useLocalDpi xmlns:a14="http://schemas.microsoft.com/office/drawing/2010/main" val="0"/>
              </a:ext>
            </a:extLst>
          </a:blip>
          <a:srcRect l="1770" r="1631"/>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232472"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Хүн</a:t>
              </a:r>
            </a:p>
          </p:txBody>
        </p:sp>
        <p:pic>
          <p:nvPicPr>
            <p:cNvPr id="232473"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chemeClr val="bg1"/>
                </a:solidFill>
                <a:latin typeface="Arial"/>
                <a:cs typeface="Arial"/>
              </a:rPr>
              <a:t>153c</a:t>
            </a:r>
            <a:endParaRPr lang="en-US" sz="1800" dirty="0" smtClean="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AutoShape 2"/>
          <p:cNvSpPr>
            <a:spLocks noChangeArrowheads="1"/>
          </p:cNvSpPr>
          <p:nvPr/>
        </p:nvSpPr>
        <p:spPr bwMode="auto">
          <a:xfrm>
            <a:off x="457200" y="228600"/>
            <a:ext cx="7715250" cy="2514600"/>
          </a:xfrm>
          <a:prstGeom prst="downArrowCallout">
            <a:avLst>
              <a:gd name="adj1" fmla="val 80313"/>
              <a:gd name="adj2" fmla="val 80298"/>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132099" name="Rectangle 3"/>
          <p:cNvSpPr>
            <a:spLocks noGrp="1" noRot="1" noChangeArrowheads="1"/>
          </p:cNvSpPr>
          <p:nvPr>
            <p:ph type="title"/>
          </p:nvPr>
        </p:nvSpPr>
        <p:spPr>
          <a:xfrm>
            <a:off x="539750" y="485775"/>
            <a:ext cx="7704138" cy="1143000"/>
          </a:xfrm>
          <a:effectLst>
            <a:outerShdw blurRad="63500" dist="107763" dir="13500000" algn="ctr" rotWithShape="0">
              <a:srgbClr val="000000">
                <a:alpha val="74998"/>
              </a:srgbClr>
            </a:outerShdw>
          </a:effectLst>
        </p:spPr>
        <p:txBody>
          <a:bodyPr/>
          <a:lstStyle/>
          <a:p>
            <a:pPr>
              <a:spcBef>
                <a:spcPct val="50000"/>
              </a:spcBef>
              <a:defRPr/>
            </a:pPr>
            <a:r>
              <a:rPr lang="en-US" sz="4000" i="1" dirty="0" err="1" smtClean="0"/>
              <a:t>Хоёр</a:t>
            </a:r>
            <a:r>
              <a:rPr lang="en-US" sz="4000" i="1" dirty="0" smtClean="0"/>
              <a:t> </a:t>
            </a:r>
            <a:r>
              <a:rPr lang="en-US" sz="4000" i="1" dirty="0" err="1" smtClean="0"/>
              <a:t>Төрлийн</a:t>
            </a:r>
            <a:r>
              <a:rPr lang="en-US" sz="4000" i="1" dirty="0" smtClean="0"/>
              <a:t> </a:t>
            </a:r>
            <a:r>
              <a:rPr lang="en-US" sz="4000" i="1" dirty="0" err="1" smtClean="0"/>
              <a:t>Гностицизм</a:t>
            </a:r>
            <a:r>
              <a:rPr lang="en-US" sz="4000" i="1" dirty="0" smtClean="0"/>
              <a:t> </a:t>
            </a:r>
            <a:br>
              <a:rPr lang="en-US" sz="4000" i="1" dirty="0" smtClean="0"/>
            </a:br>
            <a:r>
              <a:rPr lang="en-US" sz="4000" i="1" dirty="0" smtClean="0"/>
              <a:t>1 </a:t>
            </a:r>
            <a:r>
              <a:rPr lang="en-US" sz="4000" i="1" dirty="0" err="1" smtClean="0"/>
              <a:t>Иоханд</a:t>
            </a:r>
            <a:r>
              <a:rPr lang="en-US" sz="4000" i="1" dirty="0" smtClean="0"/>
              <a:t> </a:t>
            </a:r>
            <a:r>
              <a:rPr lang="en-US" sz="4000" i="1" dirty="0" err="1" smtClean="0"/>
              <a:t>дүрслэгдсэн</a:t>
            </a:r>
            <a:endParaRPr lang="en-US" sz="4000" i="1" dirty="0"/>
          </a:p>
        </p:txBody>
      </p:sp>
      <p:sp>
        <p:nvSpPr>
          <p:cNvPr id="132103" name="Text Box 7"/>
          <p:cNvSpPr txBox="1">
            <a:spLocks noChangeArrowheads="1"/>
          </p:cNvSpPr>
          <p:nvPr/>
        </p:nvSpPr>
        <p:spPr bwMode="auto">
          <a:xfrm>
            <a:off x="8243888" y="0"/>
            <a:ext cx="88741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latin typeface="Arial"/>
                <a:cs typeface="Arial"/>
              </a:rPr>
              <a:t>153d</a:t>
            </a:r>
            <a:endParaRPr lang="en-US" sz="1800" dirty="0" smtClean="0">
              <a:latin typeface="Arial"/>
              <a:cs typeface="Arial"/>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200" b="1" u="sng" dirty="0" err="1">
                <a:effectLst>
                  <a:outerShdw blurRad="38100" dist="38100" dir="2700000" algn="tl">
                    <a:srgbClr val="000000"/>
                  </a:outerShdw>
                </a:effectLst>
                <a:latin typeface="Arial"/>
                <a:cs typeface="Arial"/>
              </a:rPr>
              <a:t>Досетик</a:t>
            </a:r>
            <a:r>
              <a:rPr lang="en-US" sz="2200" b="1" u="sng" dirty="0">
                <a:effectLst>
                  <a:outerShdw blurRad="38100" dist="38100" dir="2700000" algn="tl">
                    <a:srgbClr val="000000"/>
                  </a:outerShdw>
                </a:effectLst>
                <a:latin typeface="Arial"/>
                <a:cs typeface="Arial"/>
              </a:rPr>
              <a:t> </a:t>
            </a:r>
            <a:r>
              <a:rPr lang="en-US" sz="2200" b="1" u="sng" dirty="0" err="1">
                <a:effectLst>
                  <a:outerShdw blurRad="38100" dist="38100" dir="2700000" algn="tl">
                    <a:srgbClr val="000000"/>
                  </a:outerShdw>
                </a:effectLst>
                <a:latin typeface="Arial"/>
                <a:cs typeface="Arial"/>
              </a:rPr>
              <a:t>Гностицизм</a:t>
            </a:r>
            <a:endParaRPr lang="en-US" sz="2200" b="1" u="sng"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i="1" dirty="0" err="1">
                <a:effectLst>
                  <a:outerShdw blurRad="38100" dist="38100" dir="2700000" algn="tl">
                    <a:srgbClr val="000000"/>
                  </a:outerShdw>
                </a:effectLst>
                <a:latin typeface="Arial"/>
                <a:cs typeface="Arial"/>
              </a:rPr>
              <a:t>Докео</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буюу</a:t>
            </a:r>
            <a:r>
              <a:rPr lang="en-US" sz="2200" b="1" dirty="0">
                <a:effectLst>
                  <a:outerShdw blurRad="38100" dist="38100" dir="2700000" algn="tl">
                    <a:srgbClr val="000000"/>
                  </a:outerShdw>
                </a:effectLst>
                <a:latin typeface="Arial"/>
                <a:cs typeface="Arial"/>
              </a:rPr>
              <a:t> </a:t>
            </a:r>
            <a:r>
              <a:rPr lang="ja-JP" altLang="en-US" sz="2200" b="1" dirty="0">
                <a:effectLst>
                  <a:outerShdw blurRad="38100" dist="38100" dir="2700000" algn="tl">
                    <a:srgbClr val="000000"/>
                  </a:outerShdw>
                </a:effectLst>
                <a:latin typeface="Arial"/>
                <a:cs typeface="Arial"/>
              </a:rPr>
              <a:t>“</a:t>
            </a:r>
            <a:r>
              <a:rPr lang="en-US" sz="2200" b="1" dirty="0" err="1">
                <a:effectLst>
                  <a:outerShdw blurRad="38100" dist="38100" dir="2700000" algn="tl">
                    <a:srgbClr val="000000"/>
                  </a:outerShdw>
                </a:effectLst>
                <a:latin typeface="Arial"/>
                <a:cs typeface="Arial"/>
              </a:rPr>
              <a:t>үзэгдэх</a:t>
            </a:r>
            <a:r>
              <a:rPr lang="ja-JP" altLang="en-US" sz="2200" b="1" dirty="0">
                <a:effectLst>
                  <a:outerShdw blurRad="38100" dist="38100" dir="2700000" algn="tl">
                    <a:srgbClr val="000000"/>
                  </a:outerShdw>
                </a:effectLst>
                <a:latin typeface="Arial"/>
                <a:cs typeface="Arial"/>
              </a:rPr>
              <a:t>”</a:t>
            </a:r>
            <a:r>
              <a:rPr lang="en-US" altLang="ja-JP" sz="2200" b="1" dirty="0">
                <a:effectLst>
                  <a:outerShdw blurRad="38100" dist="38100" dir="2700000" algn="tl">
                    <a:srgbClr val="000000"/>
                  </a:outerShdw>
                </a:effectLst>
                <a:latin typeface="Arial"/>
                <a:cs typeface="Arial"/>
              </a:rPr>
              <a:t> </a:t>
            </a:r>
            <a:br>
              <a:rPr lang="en-US" altLang="ja-JP" sz="2200" b="1" dirty="0">
                <a:effectLst>
                  <a:outerShdw blurRad="38100" dist="38100" dir="2700000" algn="tl">
                    <a:srgbClr val="000000"/>
                  </a:outerShdw>
                </a:effectLst>
                <a:latin typeface="Arial"/>
                <a:cs typeface="Arial"/>
              </a:rPr>
            </a:br>
            <a:r>
              <a:rPr lang="en-US" sz="2200" b="1" dirty="0">
                <a:effectLst>
                  <a:outerShdw blurRad="38100" dist="38100" dir="2700000" algn="tl">
                    <a:srgbClr val="000000"/>
                  </a:outerShdw>
                </a:effectLst>
                <a:latin typeface="Arial"/>
                <a:cs typeface="Arial"/>
              </a:rPr>
              <a:t>(</a:t>
            </a:r>
            <a:r>
              <a:rPr lang="en-US" sz="2200" b="1" dirty="0" err="1">
                <a:effectLst>
                  <a:outerShdw blurRad="38100" dist="38100" dir="2700000" algn="tl">
                    <a:srgbClr val="000000"/>
                  </a:outerShdw>
                </a:effectLst>
                <a:latin typeface="Arial"/>
                <a:cs typeface="Arial"/>
              </a:rPr>
              <a:t>Христ</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хүн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болсон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мэт</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зөвхөн</a:t>
            </a:r>
            <a:r>
              <a:rPr lang="en-US" sz="2200" b="1" dirty="0">
                <a:effectLst>
                  <a:outerShdw blurRad="38100" dist="38100" dir="2700000" algn="tl">
                    <a:srgbClr val="000000"/>
                  </a:outerShdw>
                </a:effectLst>
                <a:latin typeface="Arial"/>
                <a:cs typeface="Arial"/>
              </a:rPr>
              <a:t> </a:t>
            </a:r>
            <a:r>
              <a:rPr lang="en-US" sz="2200" b="1" i="1" dirty="0" err="1">
                <a:effectLst>
                  <a:outerShdw blurRad="38100" dist="38100" dir="2700000" algn="tl">
                    <a:srgbClr val="000000"/>
                  </a:outerShdw>
                </a:effectLst>
                <a:latin typeface="Arial"/>
                <a:cs typeface="Arial"/>
              </a:rPr>
              <a:t>санагдав</a:t>
            </a:r>
            <a:r>
              <a:rPr lang="en-US" sz="2200" b="1" dirty="0">
                <a:effectLst>
                  <a:outerShdw blurRad="38100" dist="38100" dir="2700000" algn="tl">
                    <a:srgbClr val="000000"/>
                  </a:outerShdw>
                </a:effectLst>
                <a:latin typeface="Arial"/>
                <a:cs typeface="Arial"/>
              </a:rPr>
              <a:t>)</a:t>
            </a: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Матери</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бол</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хорон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муу</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Материализм</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дорд</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үзэгдсэн</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Христийн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хүн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чанарыг</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хүлээн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зөвшөөрөөгүй</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Есүст</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хүрсэн</a:t>
            </a:r>
            <a:r>
              <a:rPr lang="en-US" sz="2200" b="1" dirty="0">
                <a:effectLst>
                  <a:outerShdw blurRad="38100" dist="38100" dir="2700000" algn="tl">
                    <a:srgbClr val="000000"/>
                  </a:outerShdw>
                </a:effectLst>
                <a:latin typeface="Arial"/>
                <a:cs typeface="Arial"/>
              </a:rPr>
              <a:t> (1:1)</a:t>
            </a: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Даяанчлалд</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хөтлөв</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Замбараагүй</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байдал</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хөөрөв</a:t>
            </a:r>
            <a:endParaRPr lang="en-US" sz="2200" b="1" dirty="0">
              <a:effectLst>
                <a:outerShdw blurRad="38100" dist="38100" dir="2700000" algn="tl">
                  <a:srgbClr val="000000"/>
                </a:outerShdw>
              </a:effectLst>
              <a:latin typeface="Arial"/>
              <a:cs typeface="Arial"/>
            </a:endParaRPr>
          </a:p>
        </p:txBody>
      </p:sp>
      <p:sp>
        <p:nvSpPr>
          <p:cNvPr id="132106" name="Rectangle 10"/>
          <p:cNvSpPr>
            <a:spLocks noRot="1" noChangeArrowheads="1"/>
          </p:cNvSpPr>
          <p:nvPr/>
        </p:nvSpPr>
        <p:spPr bwMode="auto">
          <a:xfrm>
            <a:off x="4146550" y="2895600"/>
            <a:ext cx="4997450" cy="3962400"/>
          </a:xfrm>
          <a:prstGeom prst="rect">
            <a:avLst/>
          </a:prstGeom>
          <a:solidFill>
            <a:srgbClr val="C70045"/>
          </a:soli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200" b="1" u="sng" dirty="0" err="1">
                <a:effectLst>
                  <a:outerShdw blurRad="38100" dist="38100" dir="2700000" algn="tl">
                    <a:srgbClr val="000000"/>
                  </a:outerShdw>
                </a:effectLst>
                <a:latin typeface="Arial"/>
                <a:cs typeface="Arial"/>
              </a:rPr>
              <a:t>Церинтийн</a:t>
            </a:r>
            <a:r>
              <a:rPr lang="en-US" sz="2200" b="1" u="sng" dirty="0">
                <a:effectLst>
                  <a:outerShdw blurRad="38100" dist="38100" dir="2700000" algn="tl">
                    <a:srgbClr val="000000"/>
                  </a:outerShdw>
                </a:effectLst>
                <a:latin typeface="Arial"/>
                <a:cs typeface="Arial"/>
              </a:rPr>
              <a:t> </a:t>
            </a:r>
            <a:r>
              <a:rPr lang="en-US" sz="2200" b="1" u="sng" dirty="0" err="1">
                <a:effectLst>
                  <a:outerShdw blurRad="38100" dist="38100" dir="2700000" algn="tl">
                    <a:srgbClr val="000000"/>
                  </a:outerShdw>
                </a:effectLst>
                <a:latin typeface="Arial"/>
                <a:cs typeface="Arial"/>
              </a:rPr>
              <a:t>Гностицизм</a:t>
            </a:r>
            <a:endParaRPr lang="en-US" sz="2200" b="1" u="sng"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Ази</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дахь</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үндэслэгч</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Церинтусаас</a:t>
            </a:r>
            <a:r>
              <a:rPr lang="en-US" sz="2200" b="1" dirty="0">
                <a:effectLst>
                  <a:outerShdw blurRad="38100" dist="38100" dir="2700000" algn="tl">
                    <a:srgbClr val="000000"/>
                  </a:outerShdw>
                </a:effectLst>
                <a:latin typeface="Arial"/>
                <a:cs typeface="Arial"/>
              </a:rPr>
              <a:t> </a:t>
            </a:r>
            <a:br>
              <a:rPr lang="en-US" sz="2200" b="1" dirty="0">
                <a:effectLst>
                  <a:outerShdw blurRad="38100" dist="38100" dir="2700000" algn="tl">
                    <a:srgbClr val="000000"/>
                  </a:outerShdw>
                </a:effectLst>
                <a:latin typeface="Arial"/>
                <a:cs typeface="Arial"/>
              </a:rPr>
            </a:br>
            <a:r>
              <a:rPr lang="en-US" sz="2200" b="1" dirty="0">
                <a:effectLst>
                  <a:outerShdw blurRad="38100" dist="38100" dir="2700000" algn="tl">
                    <a:srgbClr val="000000"/>
                  </a:outerShdw>
                </a:effectLst>
                <a:latin typeface="Arial"/>
                <a:cs typeface="Arial"/>
              </a:rPr>
              <a:t>(</a:t>
            </a:r>
            <a:r>
              <a:rPr lang="en-US" sz="2200" b="1" dirty="0" err="1">
                <a:effectLst>
                  <a:outerShdw blurRad="38100" dist="38100" dir="2700000" algn="tl">
                    <a:srgbClr val="000000"/>
                  </a:outerShdw>
                </a:effectLst>
                <a:latin typeface="Arial"/>
                <a:cs typeface="Arial"/>
              </a:rPr>
              <a:t>Христ</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Бурхан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болсон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мэт</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зөвхөн</a:t>
            </a:r>
            <a:r>
              <a:rPr lang="en-US" sz="2200" b="1" dirty="0">
                <a:effectLst>
                  <a:outerShdw blurRad="38100" dist="38100" dir="2700000" algn="tl">
                    <a:srgbClr val="000000"/>
                  </a:outerShdw>
                </a:effectLst>
                <a:latin typeface="Arial"/>
                <a:cs typeface="Arial"/>
              </a:rPr>
              <a:t> </a:t>
            </a:r>
            <a:r>
              <a:rPr lang="en-US" sz="2200" b="1" i="1" dirty="0" err="1">
                <a:effectLst>
                  <a:outerShdw blurRad="38100" dist="38100" dir="2700000" algn="tl">
                    <a:srgbClr val="000000"/>
                  </a:outerShdw>
                </a:effectLst>
                <a:latin typeface="Arial"/>
                <a:cs typeface="Arial"/>
              </a:rPr>
              <a:t>санагдав</a:t>
            </a:r>
            <a:r>
              <a:rPr lang="en-US" sz="2200" b="1" dirty="0">
                <a:effectLst>
                  <a:outerShdw blurRad="38100" dist="38100" dir="2700000" algn="tl">
                    <a:srgbClr val="000000"/>
                  </a:outerShdw>
                </a:effectLst>
                <a:latin typeface="Arial"/>
                <a:cs typeface="Arial"/>
              </a:rPr>
              <a:t>)</a:t>
            </a: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Сүнс</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бол</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сайн</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Мэдлэг</a:t>
            </a:r>
            <a:r>
              <a:rPr lang="en-US" sz="2200" b="1" dirty="0">
                <a:effectLst>
                  <a:outerShdw blurRad="38100" dist="38100" dir="2700000" algn="tl">
                    <a:srgbClr val="000000"/>
                  </a:outerShdw>
                </a:effectLst>
                <a:latin typeface="Arial"/>
                <a:cs typeface="Arial"/>
              </a:rPr>
              <a:t> (</a:t>
            </a:r>
            <a:r>
              <a:rPr lang="en-US" sz="2200" b="1" i="1" dirty="0" err="1">
                <a:effectLst>
                  <a:outerShdw blurRad="38100" dist="38100" dir="2700000" algn="tl">
                    <a:srgbClr val="000000"/>
                  </a:outerShdw>
                </a:effectLst>
                <a:latin typeface="Arial"/>
                <a:cs typeface="Arial"/>
              </a:rPr>
              <a:t>гносис</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өргөмжлөгдөв</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Христийн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бурхан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чанарыг</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хүлээн</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зөвшөөрөөгүй</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Ус</a:t>
            </a:r>
            <a:r>
              <a:rPr lang="en-US" sz="2200" b="1" dirty="0">
                <a:effectLst>
                  <a:outerShdw blurRad="38100" dist="38100" dir="2700000" algn="tl">
                    <a:srgbClr val="000000"/>
                  </a:outerShdw>
                </a:effectLst>
                <a:latin typeface="Arial"/>
                <a:cs typeface="Arial"/>
              </a:rPr>
              <a:t> &amp; </a:t>
            </a:r>
            <a:r>
              <a:rPr lang="en-US" sz="2200" b="1" dirty="0" err="1">
                <a:effectLst>
                  <a:outerShdw blurRad="38100" dist="38100" dir="2700000" algn="tl">
                    <a:srgbClr val="000000"/>
                  </a:outerShdw>
                </a:effectLst>
                <a:latin typeface="Arial"/>
                <a:cs typeface="Arial"/>
              </a:rPr>
              <a:t>Цус</a:t>
            </a:r>
            <a:r>
              <a:rPr lang="en-US" sz="2200" b="1" dirty="0">
                <a:effectLst>
                  <a:outerShdw blurRad="38100" dist="38100" dir="2700000" algn="tl">
                    <a:srgbClr val="000000"/>
                  </a:outerShdw>
                </a:effectLst>
                <a:latin typeface="Arial"/>
                <a:cs typeface="Arial"/>
              </a:rPr>
              <a:t> (5:6)</a:t>
            </a: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Бардамналд</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хөтлөв</a:t>
            </a:r>
            <a:endParaRPr lang="en-US" sz="2200" b="1"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200" b="1" dirty="0" err="1">
                <a:effectLst>
                  <a:outerShdw blurRad="38100" dist="38100" dir="2700000" algn="tl">
                    <a:srgbClr val="000000"/>
                  </a:outerShdw>
                </a:effectLst>
                <a:latin typeface="Arial"/>
                <a:cs typeface="Arial"/>
              </a:rPr>
              <a:t>Боловсрол</a:t>
            </a:r>
            <a:r>
              <a:rPr lang="en-US" sz="2200" b="1" dirty="0">
                <a:effectLst>
                  <a:outerShdw blurRad="38100" dist="38100" dir="2700000" algn="tl">
                    <a:srgbClr val="000000"/>
                  </a:outerShdw>
                </a:effectLst>
                <a:latin typeface="Arial"/>
                <a:cs typeface="Arial"/>
              </a:rPr>
              <a:t> </a:t>
            </a:r>
            <a:r>
              <a:rPr lang="en-US" sz="2200" b="1" dirty="0" err="1">
                <a:effectLst>
                  <a:outerShdw blurRad="38100" dist="38100" dir="2700000" algn="tl">
                    <a:srgbClr val="000000"/>
                  </a:outerShdw>
                </a:effectLst>
                <a:latin typeface="Arial"/>
                <a:cs typeface="Arial"/>
              </a:rPr>
              <a:t>өргөмжлөгдөв</a:t>
            </a:r>
            <a:endParaRPr lang="en-US" sz="2200" b="1" dirty="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inceptio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468313" y="5732463"/>
            <a:ext cx="10080626" cy="1125537"/>
          </a:xfrm>
          <a:solidFill>
            <a:srgbClr val="990033"/>
          </a:solidFill>
        </p:spPr>
        <p:txBody>
          <a:bodyPr/>
          <a:lstStyle/>
          <a:p>
            <a:pPr eaLnBrk="1" hangingPunct="1">
              <a:defRPr/>
            </a:pPr>
            <a:r>
              <a:rPr lang="en-US" sz="3600" dirty="0" smtClean="0">
                <a:solidFill>
                  <a:schemeClr val="tx1"/>
                </a:solidFill>
                <a:latin typeface="Aril" charset="0"/>
                <a:ea typeface="ＭＳ Ｐゴシック" charset="0"/>
              </a:rPr>
              <a:t>ИНСЕПШН (САНАГДУУЛАХ)</a:t>
            </a:r>
            <a:endParaRPr lang="en-US" sz="3600" dirty="0">
              <a:solidFill>
                <a:schemeClr val="tx1"/>
              </a:solidFill>
              <a:latin typeface="Aril" charset="0"/>
              <a:ea typeface="ＭＳ Ｐゴシック" charset="0"/>
            </a:endParaRPr>
          </a:p>
        </p:txBody>
      </p:sp>
      <p:pic>
        <p:nvPicPr>
          <p:cNvPr id="236547" name="Picture 3" descr="InceptionCROP.jpg"/>
          <p:cNvPicPr>
            <a:picLocks noChangeAspect="1"/>
          </p:cNvPicPr>
          <p:nvPr/>
        </p:nvPicPr>
        <p:blipFill>
          <a:blip r:embed="rId4">
            <a:extLst>
              <a:ext uri="{28A0092B-C50C-407E-A947-70E740481C1C}">
                <a14:useLocalDpi xmlns:a14="http://schemas.microsoft.com/office/drawing/2010/main" val="0"/>
              </a:ext>
            </a:extLst>
          </a:blip>
          <a:srcRect t="79575"/>
          <a:stretch>
            <a:fillRect/>
          </a:stretch>
        </p:blipFill>
        <p:spPr bwMode="auto">
          <a:xfrm>
            <a:off x="-36513" y="5013325"/>
            <a:ext cx="92725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inception-400.jpg"/>
          <p:cNvPicPr>
            <a:picLocks noChangeAspect="1"/>
          </p:cNvPicPr>
          <p:nvPr/>
        </p:nvPicPr>
        <p:blipFill>
          <a:blip r:embed="rId3">
            <a:extLst>
              <a:ext uri="{28A0092B-C50C-407E-A947-70E740481C1C}">
                <a14:useLocalDpi xmlns:a14="http://schemas.microsoft.com/office/drawing/2010/main" val="0"/>
              </a:ext>
            </a:extLst>
          </a:blip>
          <a:srcRect l="10110" r="1393"/>
          <a:stretch>
            <a:fillRect/>
          </a:stretch>
        </p:blipFill>
        <p:spPr bwMode="auto">
          <a:xfrm>
            <a:off x="-17463" y="0"/>
            <a:ext cx="919797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4464050" y="0"/>
            <a:ext cx="4716463" cy="2060575"/>
          </a:xfrm>
          <a:solidFill>
            <a:srgbClr val="000000"/>
          </a:solidFill>
        </p:spPr>
        <p:txBody>
          <a:bodyPr/>
          <a:lstStyle/>
          <a:p>
            <a:pPr eaLnBrk="1" hangingPunct="1">
              <a:defRPr/>
            </a:pPr>
            <a:r>
              <a:rPr lang="en-US" sz="6000" dirty="0" smtClean="0">
                <a:solidFill>
                  <a:srgbClr val="FF0000"/>
                </a:solidFill>
                <a:latin typeface="Aril" charset="0"/>
                <a:ea typeface="ＭＳ Ｐゴシック" charset="0"/>
              </a:rPr>
              <a:t>INCEPTION </a:t>
            </a:r>
            <a:r>
              <a:rPr lang="en-US" sz="3600" dirty="0" smtClean="0">
                <a:solidFill>
                  <a:srgbClr val="FF0000"/>
                </a:solidFill>
                <a:latin typeface="Aril" charset="0"/>
                <a:ea typeface="ＭＳ Ｐゴシック" charset="0"/>
              </a:rPr>
              <a:t/>
            </a:r>
            <a:br>
              <a:rPr lang="en-US" sz="3600" dirty="0" smtClean="0">
                <a:solidFill>
                  <a:srgbClr val="FF0000"/>
                </a:solidFill>
                <a:latin typeface="Aril" charset="0"/>
                <a:ea typeface="ＭＳ Ｐゴシック" charset="0"/>
              </a:rPr>
            </a:br>
            <a:r>
              <a:rPr lang="en-US" sz="3600" dirty="0" err="1" smtClean="0">
                <a:solidFill>
                  <a:srgbClr val="FF0000"/>
                </a:solidFill>
                <a:latin typeface="Aril" charset="0"/>
                <a:ea typeface="ＭＳ Ｐゴシック" charset="0"/>
              </a:rPr>
              <a:t>зүүд</a:t>
            </a:r>
            <a:r>
              <a:rPr lang="en-US" sz="3600" dirty="0" smtClean="0">
                <a:solidFill>
                  <a:srgbClr val="FF0000"/>
                </a:solidFill>
                <a:latin typeface="Aril" charset="0"/>
                <a:ea typeface="ＭＳ Ｐゴシック" charset="0"/>
              </a:rPr>
              <a:t> </a:t>
            </a:r>
            <a:r>
              <a:rPr lang="en-US" sz="3600" dirty="0" err="1" smtClean="0">
                <a:solidFill>
                  <a:srgbClr val="FF0000"/>
                </a:solidFill>
                <a:latin typeface="Aril" charset="0"/>
                <a:ea typeface="ＭＳ Ｐゴシック" charset="0"/>
              </a:rPr>
              <a:t>дотор</a:t>
            </a:r>
            <a:r>
              <a:rPr lang="en-US" sz="3600" dirty="0" smtClean="0">
                <a:solidFill>
                  <a:srgbClr val="FF0000"/>
                </a:solidFill>
                <a:latin typeface="Aril" charset="0"/>
                <a:ea typeface="ＭＳ Ｐゴシック" charset="0"/>
              </a:rPr>
              <a:t> </a:t>
            </a:r>
            <a:r>
              <a:rPr lang="en-US" sz="3600" dirty="0" err="1" smtClean="0">
                <a:solidFill>
                  <a:srgbClr val="FF0000"/>
                </a:solidFill>
                <a:latin typeface="Aril" charset="0"/>
                <a:ea typeface="ＭＳ Ｐゴシック" charset="0"/>
              </a:rPr>
              <a:t>зүүдлэхийг</a:t>
            </a:r>
            <a:r>
              <a:rPr lang="en-US" sz="3600" dirty="0" smtClean="0">
                <a:solidFill>
                  <a:srgbClr val="FF0000"/>
                </a:solidFill>
                <a:latin typeface="Aril" charset="0"/>
                <a:ea typeface="ＭＳ Ｐゴシック" charset="0"/>
              </a:rPr>
              <a:t> </a:t>
            </a:r>
            <a:r>
              <a:rPr lang="en-US" sz="3600" dirty="0" err="1" smtClean="0">
                <a:solidFill>
                  <a:srgbClr val="FF0000"/>
                </a:solidFill>
                <a:latin typeface="Aril" charset="0"/>
                <a:ea typeface="ＭＳ Ｐゴシック" charset="0"/>
              </a:rPr>
              <a:t>заана</a:t>
            </a:r>
            <a:endParaRPr lang="en-US" sz="3600" dirty="0">
              <a:solidFill>
                <a:srgbClr val="FF0000"/>
              </a:solidFill>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yangon136_medium_symbol_buddhism.jpg"/>
          <p:cNvPicPr>
            <a:picLocks noChangeAspect="1"/>
          </p:cNvPicPr>
          <p:nvPr/>
        </p:nvPicPr>
        <p:blipFill>
          <a:blip r:embed="rId3">
            <a:extLst>
              <a:ext uri="{28A0092B-C50C-407E-A947-70E740481C1C}">
                <a14:useLocalDpi xmlns:a14="http://schemas.microsoft.com/office/drawing/2010/main" val="0"/>
              </a:ext>
            </a:extLst>
          </a:blip>
          <a:srcRect l="10184"/>
          <a:stretch>
            <a:fillRect/>
          </a:stretch>
        </p:blipFill>
        <p:spPr bwMode="auto">
          <a:xfrm>
            <a:off x="0" y="-9525"/>
            <a:ext cx="921226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3816350" y="0"/>
            <a:ext cx="5364163" cy="2060575"/>
          </a:xfrm>
        </p:spPr>
        <p:txBody>
          <a:bodyPr/>
          <a:lstStyle/>
          <a:p>
            <a:pPr eaLnBrk="1" hangingPunct="1">
              <a:defRPr/>
            </a:pPr>
            <a:r>
              <a:rPr lang="en-US" dirty="0" err="1" smtClean="0">
                <a:solidFill>
                  <a:schemeClr val="tx1"/>
                </a:solidFill>
                <a:latin typeface="Aril" charset="0"/>
                <a:ea typeface="ＭＳ Ｐゴシック" charset="0"/>
              </a:rPr>
              <a:t>Буддизм</a:t>
            </a:r>
            <a:r>
              <a:rPr lang="en-US" dirty="0" smtClean="0">
                <a:solidFill>
                  <a:schemeClr val="tx1"/>
                </a:solidFill>
                <a:latin typeface="Aril" charset="0"/>
                <a:ea typeface="ＭＳ Ｐゴシック" charset="0"/>
              </a:rPr>
              <a:t> </a:t>
            </a:r>
            <a:r>
              <a:rPr lang="en-US" dirty="0" err="1" smtClean="0">
                <a:solidFill>
                  <a:schemeClr val="tx1"/>
                </a:solidFill>
                <a:latin typeface="Aril" charset="0"/>
                <a:ea typeface="ＭＳ Ｐゴシック" charset="0"/>
              </a:rPr>
              <a:t>ямар</a:t>
            </a:r>
            <a:r>
              <a:rPr lang="en-US" dirty="0" smtClean="0">
                <a:solidFill>
                  <a:schemeClr val="tx1"/>
                </a:solidFill>
                <a:latin typeface="Aril" charset="0"/>
                <a:ea typeface="ＭＳ Ｐゴシック" charset="0"/>
              </a:rPr>
              <a:t> </a:t>
            </a:r>
            <a:r>
              <a:rPr lang="en-US" dirty="0" err="1" smtClean="0">
                <a:solidFill>
                  <a:schemeClr val="tx1"/>
                </a:solidFill>
                <a:latin typeface="Aril" charset="0"/>
                <a:ea typeface="ＭＳ Ｐゴシック" charset="0"/>
              </a:rPr>
              <a:t>ч</a:t>
            </a:r>
            <a:r>
              <a:rPr lang="en-US" dirty="0" smtClean="0">
                <a:solidFill>
                  <a:schemeClr val="tx1"/>
                </a:solidFill>
                <a:latin typeface="Aril" charset="0"/>
                <a:ea typeface="ＭＳ Ｐゴシック" charset="0"/>
              </a:rPr>
              <a:t> </a:t>
            </a:r>
            <a:r>
              <a:rPr lang="en-US" dirty="0" err="1" smtClean="0">
                <a:solidFill>
                  <a:schemeClr val="tx1"/>
                </a:solidFill>
                <a:latin typeface="Aril" charset="0"/>
                <a:ea typeface="ＭＳ Ｐゴシック" charset="0"/>
              </a:rPr>
              <a:t>хүсэлгүй</a:t>
            </a:r>
            <a:r>
              <a:rPr lang="en-US" dirty="0" smtClean="0">
                <a:solidFill>
                  <a:schemeClr val="tx1"/>
                </a:solidFill>
                <a:latin typeface="Aril" charset="0"/>
                <a:ea typeface="ＭＳ Ｐゴシック" charset="0"/>
              </a:rPr>
              <a:t> </a:t>
            </a:r>
            <a:r>
              <a:rPr lang="en-US" dirty="0" err="1" smtClean="0">
                <a:solidFill>
                  <a:schemeClr val="tx1"/>
                </a:solidFill>
                <a:latin typeface="Aril" charset="0"/>
                <a:ea typeface="ＭＳ Ｐゴシック" charset="0"/>
              </a:rPr>
              <a:t>болохыг</a:t>
            </a:r>
            <a:r>
              <a:rPr lang="en-US" dirty="0" smtClean="0">
                <a:solidFill>
                  <a:schemeClr val="tx1"/>
                </a:solidFill>
                <a:latin typeface="Aril" charset="0"/>
                <a:ea typeface="ＭＳ Ｐゴシック" charset="0"/>
              </a:rPr>
              <a:t> </a:t>
            </a:r>
            <a:r>
              <a:rPr lang="en-US" dirty="0" err="1" smtClean="0">
                <a:solidFill>
                  <a:schemeClr val="tx1"/>
                </a:solidFill>
                <a:latin typeface="Aril" charset="0"/>
                <a:ea typeface="ＭＳ Ｐゴシック" charset="0"/>
              </a:rPr>
              <a:t>уриалдаг</a:t>
            </a:r>
            <a:endParaRPr lang="en-US" sz="2400" dirty="0">
              <a:solidFill>
                <a:schemeClr val="tx1"/>
              </a:solidFill>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x-none" sz="4000" dirty="0" smtClean="0">
                <a:solidFill>
                  <a:srgbClr val="FFFFFF"/>
                </a:solidFill>
              </a:rPr>
              <a:t>Элч нарын Тунхаг</a:t>
            </a:r>
            <a:endParaRPr lang="en-US" sz="4000" dirty="0" smtClean="0">
              <a:solidFill>
                <a:srgbClr val="FFFFFF"/>
              </a:solidFill>
            </a:endParaRPr>
          </a:p>
        </p:txBody>
      </p:sp>
      <p:pic>
        <p:nvPicPr>
          <p:cNvPr id="242691" name="Picture 2" descr="12apost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988"/>
            <a:ext cx="8243887" cy="858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chemeClr val="bg1"/>
                </a:solidFill>
                <a:latin typeface="Arial"/>
                <a:cs typeface="Arial"/>
              </a:rPr>
              <a:t>153e</a:t>
            </a:r>
            <a:endParaRPr lang="en-US" sz="1800" dirty="0" smtClean="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44738"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088" y="2006600"/>
            <a:ext cx="8316912" cy="2862263"/>
          </a:xfrm>
          <a:prstGeom prst="rect">
            <a:avLst/>
          </a:prstGeom>
          <a:noFill/>
          <a:effectLst/>
        </p:spPr>
        <p:txBody>
          <a:bodyPr>
            <a:spAutoFit/>
          </a:bodyPr>
          <a:lstStyle/>
          <a:p>
            <a:pPr algn="ctr" eaLnBrk="1" hangingPunct="1">
              <a:defRPr/>
            </a:pPr>
            <a:r>
              <a:rPr lang="ru-RU" sz="3600" b="1" dirty="0" err="1">
                <a:solidFill>
                  <a:srgbClr val="FFFFFF"/>
                </a:solidFill>
                <a:effectLst>
                  <a:outerShdw blurRad="38100" dist="38100" dir="2700000" algn="tl">
                    <a:srgbClr val="000000">
                      <a:alpha val="43137"/>
                    </a:srgbClr>
                  </a:outerShdw>
                </a:effectLst>
                <a:latin typeface="Arial"/>
                <a:cs typeface="Arial"/>
              </a:rPr>
              <a:t>Ариун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сүнсээр</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бүрэлдэж</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онгон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Мариас</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мэндэлсэн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Понти</a:t>
            </a:r>
            <a:r>
              <a:rPr lang="ru-RU" sz="3600" b="1" dirty="0">
                <a:solidFill>
                  <a:srgbClr val="FFFFFF"/>
                </a:solidFill>
                <a:effectLst>
                  <a:outerShdw blurRad="38100" dist="38100" dir="2700000" algn="tl">
                    <a:srgbClr val="000000">
                      <a:alpha val="43137"/>
                    </a:srgbClr>
                  </a:outerShdw>
                </a:effectLst>
                <a:latin typeface="Arial"/>
                <a:cs typeface="Arial"/>
              </a:rPr>
              <a:t> Пилат </a:t>
            </a:r>
            <a:r>
              <a:rPr lang="ru-RU" sz="3600" b="1" dirty="0" err="1">
                <a:solidFill>
                  <a:srgbClr val="FFFFFF"/>
                </a:solidFill>
                <a:effectLst>
                  <a:outerShdw blurRad="38100" dist="38100" dir="2700000" algn="tl">
                    <a:srgbClr val="000000">
                      <a:alpha val="43137"/>
                    </a:srgbClr>
                  </a:outerShdw>
                </a:effectLst>
                <a:latin typeface="Arial"/>
                <a:cs typeface="Arial"/>
              </a:rPr>
              <a:t>захирагчийн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үед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зовж</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явсан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цовдлогдон</a:t>
            </a:r>
            <a:r>
              <a:rPr lang="ru-RU" sz="3600" b="1" dirty="0">
                <a:solidFill>
                  <a:srgbClr val="FFFFFF"/>
                </a:solidFill>
                <a:effectLst>
                  <a:outerShdw blurRad="38100" dist="38100" dir="2700000" algn="tl">
                    <a:srgbClr val="000000">
                      <a:alpha val="43137"/>
                    </a:srgbClr>
                  </a:outerShdw>
                </a:effectLst>
                <a:latin typeface="Arial"/>
                <a:cs typeface="Arial"/>
              </a:rPr>
              <a:t> нас барж </a:t>
            </a:r>
            <a:r>
              <a:rPr lang="ru-RU" sz="3600" b="1" dirty="0" err="1">
                <a:solidFill>
                  <a:srgbClr val="FFFFFF"/>
                </a:solidFill>
                <a:effectLst>
                  <a:outerShdw blurRad="38100" dist="38100" dir="2700000" algn="tl">
                    <a:srgbClr val="000000">
                      <a:alpha val="43137"/>
                    </a:srgbClr>
                  </a:outerShdw>
                </a:effectLst>
                <a:latin typeface="Arial"/>
                <a:cs typeface="Arial"/>
              </a:rPr>
              <a:t>оршуулагдаад</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x-none" sz="4000" dirty="0" smtClean="0">
                <a:solidFill>
                  <a:srgbClr val="FFFFFF"/>
                </a:solidFill>
              </a:rPr>
              <a:t>Элч нарын Тунхаг</a:t>
            </a:r>
            <a:endParaRPr lang="en-US" sz="4000" dirty="0" smtClean="0">
              <a:solidFill>
                <a:srgbClr val="FFFFFF"/>
              </a:solidFill>
            </a:endParaRPr>
          </a:p>
        </p:txBody>
      </p:sp>
      <p:sp>
        <p:nvSpPr>
          <p:cNvPr id="9" name="TextBox 8"/>
          <p:cNvSpPr txBox="1"/>
          <p:nvPr/>
        </p:nvSpPr>
        <p:spPr>
          <a:xfrm>
            <a:off x="827088" y="44450"/>
            <a:ext cx="8316912" cy="1754188"/>
          </a:xfrm>
          <a:prstGeom prst="rect">
            <a:avLst/>
          </a:prstGeom>
          <a:noFill/>
          <a:effectLst/>
        </p:spPr>
        <p:txBody>
          <a:bodyPr>
            <a:spAutoFit/>
          </a:bodyPr>
          <a:lstStyle/>
          <a:p>
            <a:pPr algn="ctr" eaLnBrk="1" hangingPunct="1">
              <a:defRPr/>
            </a:pPr>
            <a:r>
              <a:rPr lang="ru-RU" sz="3600" b="1" dirty="0" err="1">
                <a:solidFill>
                  <a:srgbClr val="FFFFFF"/>
                </a:solidFill>
                <a:effectLst>
                  <a:outerShdw blurRad="38100" dist="38100" dir="2700000" algn="tl">
                    <a:srgbClr val="000000">
                      <a:alpha val="43137"/>
                    </a:srgbClr>
                  </a:outerShdw>
                </a:effectLst>
                <a:latin typeface="Arial"/>
                <a:cs typeface="Arial"/>
              </a:rPr>
              <a:t>Бид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тэнгэр</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газрыг</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бүтээгч</a:t>
            </a:r>
            <a:r>
              <a:rPr lang="ru-RU" sz="3600" b="1" dirty="0">
                <a:solidFill>
                  <a:srgbClr val="FFFFFF"/>
                </a:solidFill>
                <a:effectLst>
                  <a:outerShdw blurRad="38100" dist="38100" dir="2700000" algn="tl">
                    <a:srgbClr val="000000">
                      <a:alpha val="43137"/>
                    </a:srgbClr>
                  </a:outerShdw>
                </a:effectLst>
                <a:latin typeface="Arial"/>
                <a:cs typeface="Arial"/>
              </a:rPr>
              <a:t> </a:t>
            </a:r>
            <a:br>
              <a:rPr lang="ru-RU" sz="3600" b="1" dirty="0">
                <a:solidFill>
                  <a:srgbClr val="FFFFFF"/>
                </a:solidFill>
                <a:effectLst>
                  <a:outerShdw blurRad="38100" dist="38100" dir="2700000" algn="tl">
                    <a:srgbClr val="000000">
                      <a:alpha val="43137"/>
                    </a:srgbClr>
                  </a:outerShdw>
                </a:effectLst>
                <a:latin typeface="Arial"/>
                <a:cs typeface="Arial"/>
              </a:rPr>
            </a:br>
            <a:r>
              <a:rPr lang="ru-RU" sz="3600" b="1" dirty="0" err="1">
                <a:solidFill>
                  <a:srgbClr val="FFFFFF"/>
                </a:solidFill>
                <a:effectLst>
                  <a:outerShdw blurRad="38100" dist="38100" dir="2700000" algn="tl">
                    <a:srgbClr val="000000">
                      <a:alpha val="43137"/>
                    </a:srgbClr>
                  </a:outerShdw>
                </a:effectLst>
                <a:latin typeface="Arial"/>
                <a:cs typeface="Arial"/>
              </a:rPr>
              <a:t>аугаа</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хүчирхэг</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Ертөнцийн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Эзэн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Эцэгт</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итгэдэг</a:t>
            </a:r>
            <a:r>
              <a:rPr lang="ru-RU" sz="3600" b="1" dirty="0">
                <a:solidFill>
                  <a:srgbClr val="FFFFFF"/>
                </a:solidFill>
                <a:effectLst>
                  <a:outerShdw blurRad="38100" dist="38100" dir="2700000" algn="tl">
                    <a:srgbClr val="000000">
                      <a:alpha val="43137"/>
                    </a:srgbClr>
                  </a:outerShdw>
                </a:effectLst>
                <a:latin typeface="Arial"/>
                <a:cs typeface="Arial"/>
              </a:rPr>
              <a:t>. </a:t>
            </a:r>
            <a:r>
              <a:rPr lang="en-US" sz="3600" b="1" dirty="0">
                <a:solidFill>
                  <a:srgbClr val="FFFFFF"/>
                </a:solidFill>
                <a:effectLst>
                  <a:outerShdw blurRad="38100" dist="38100" dir="2700000" algn="tl">
                    <a:srgbClr val="000000">
                      <a:alpha val="43137"/>
                    </a:srgbClr>
                  </a:outerShdw>
                </a:effectLst>
                <a:latin typeface="Arial"/>
                <a:cs typeface="Arial"/>
              </a:rPr>
              <a:t> </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rgbClr val="FFFFFF"/>
                </a:solidFill>
                <a:latin typeface="Arial"/>
                <a:cs typeface="Arial"/>
              </a:rPr>
              <a:t>153e</a:t>
            </a:r>
            <a:endParaRPr lang="en-US" sz="1800" dirty="0" smtClean="0">
              <a:solidFill>
                <a:srgbClr val="FFFFFF"/>
              </a:solidFill>
              <a:latin typeface="Arial"/>
              <a:cs typeface="Arial"/>
            </a:endParaRPr>
          </a:p>
        </p:txBody>
      </p:sp>
      <p:grpSp>
        <p:nvGrpSpPr>
          <p:cNvPr id="14" name="Group 13"/>
          <p:cNvGrpSpPr>
            <a:grpSpLocks/>
          </p:cNvGrpSpPr>
          <p:nvPr/>
        </p:nvGrpSpPr>
        <p:grpSpPr bwMode="auto">
          <a:xfrm>
            <a:off x="179388" y="0"/>
            <a:ext cx="8640762" cy="1524000"/>
            <a:chOff x="1331640" y="32544"/>
            <a:chExt cx="6370199" cy="2088232"/>
          </a:xfrm>
        </p:grpSpPr>
        <p:sp>
          <p:nvSpPr>
            <p:cNvPr id="12" name="Rounded Rectangular Callout 11"/>
            <p:cNvSpPr/>
            <p:nvPr/>
          </p:nvSpPr>
          <p:spPr>
            <a:xfrm rot="10800000" flipV="1">
              <a:off x="1331640" y="32544"/>
              <a:ext cx="5976962" cy="2088232"/>
            </a:xfrm>
            <a:prstGeom prst="wedgeRoundRectCallout">
              <a:avLst>
                <a:gd name="adj1" fmla="val -18105"/>
                <a:gd name="adj2" fmla="val 99450"/>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4754" name="TextBox 12"/>
            <p:cNvSpPr txBox="1">
              <a:spLocks noChangeArrowheads="1"/>
            </p:cNvSpPr>
            <p:nvPr/>
          </p:nvSpPr>
          <p:spPr bwMode="auto">
            <a:xfrm>
              <a:off x="1363321" y="146717"/>
              <a:ext cx="6338518" cy="189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Есүс Гностикчуудын заадаг шиг баптисмын үедээ “</a:t>
              </a:r>
              <a:r>
                <a:rPr lang="en-US" altLang="ja-JP" sz="2800" b="1">
                  <a:latin typeface="Arial" charset="0"/>
                  <a:cs typeface="Arial" charset="0"/>
                </a:rPr>
                <a:t>Христ</a:t>
              </a:r>
              <a:r>
                <a:rPr lang="en-US" sz="2800" b="1">
                  <a:latin typeface="Arial" charset="0"/>
                  <a:cs typeface="Arial" charset="0"/>
                </a:rPr>
                <a:t>”</a:t>
              </a:r>
              <a:r>
                <a:rPr lang="en-US" altLang="ja-JP" sz="2800" b="1">
                  <a:latin typeface="Arial" charset="0"/>
                  <a:cs typeface="Arial" charset="0"/>
                </a:rPr>
                <a:t> болоогүй. Тэрээр Сүнсээр бүрэлдэн тогтсон. </a:t>
              </a:r>
              <a:endParaRPr lang="en-US" sz="2800" b="1">
                <a:latin typeface="Arial" charset="0"/>
                <a:cs typeface="Arial" charset="0"/>
              </a:endParaRPr>
            </a:p>
          </p:txBody>
        </p:sp>
      </p:grpSp>
      <p:grpSp>
        <p:nvGrpSpPr>
          <p:cNvPr id="10" name="Group 9"/>
          <p:cNvGrpSpPr>
            <a:grpSpLocks/>
          </p:cNvGrpSpPr>
          <p:nvPr/>
        </p:nvGrpSpPr>
        <p:grpSpPr bwMode="auto">
          <a:xfrm>
            <a:off x="2555875" y="1412875"/>
            <a:ext cx="5976938" cy="2089150"/>
            <a:chOff x="-3492956" y="2060847"/>
            <a:chExt cx="5976664" cy="2088232"/>
          </a:xfrm>
        </p:grpSpPr>
        <p:sp>
          <p:nvSpPr>
            <p:cNvPr id="7" name="Rounded Rectangular Callout 6"/>
            <p:cNvSpPr/>
            <p:nvPr/>
          </p:nvSpPr>
          <p:spPr>
            <a:xfrm flipV="1">
              <a:off x="-3492956" y="2060847"/>
              <a:ext cx="5976664" cy="2088232"/>
            </a:xfrm>
            <a:prstGeom prst="wedgeRoundRectCallout">
              <a:avLst>
                <a:gd name="adj1" fmla="val 27401"/>
                <a:gd name="adj2" fmla="val 88439"/>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4752" name="TextBox 7"/>
            <p:cNvSpPr txBox="1">
              <a:spLocks noChangeArrowheads="1"/>
            </p:cNvSpPr>
            <p:nvPr/>
          </p:nvSpPr>
          <p:spPr bwMode="auto">
            <a:xfrm>
              <a:off x="-3132845" y="2204864"/>
              <a:ext cx="5400600" cy="18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Гностик Дэмиурж дэлхийг бүтээсэн бөгөөд нэгэнт энэ нь материал болохоор “</a:t>
              </a:r>
              <a:r>
                <a:rPr lang="en-US" altLang="ja-JP" sz="2800" b="1">
                  <a:latin typeface="Arial" charset="0"/>
                  <a:cs typeface="Arial" charset="0"/>
                </a:rPr>
                <a:t>муу муухай</a:t>
              </a:r>
              <a:r>
                <a:rPr lang="en-US" sz="2800" b="1">
                  <a:latin typeface="Arial" charset="0"/>
                  <a:cs typeface="Arial" charset="0"/>
                </a:rPr>
                <a:t>”</a:t>
              </a:r>
              <a:r>
                <a:rPr lang="en-US" altLang="ja-JP" sz="2800" b="1">
                  <a:latin typeface="Arial" charset="0"/>
                  <a:cs typeface="Arial" charset="0"/>
                </a:rPr>
                <a:t> гэж заадаг.</a:t>
              </a:r>
              <a:endParaRPr lang="en-US" sz="2800" b="1">
                <a:latin typeface="Arial" charset="0"/>
                <a:cs typeface="Arial" charset="0"/>
              </a:endParaRPr>
            </a:p>
          </p:txBody>
        </p:sp>
      </p:grpSp>
      <p:grpSp>
        <p:nvGrpSpPr>
          <p:cNvPr id="18" name="Group 17"/>
          <p:cNvGrpSpPr>
            <a:grpSpLocks/>
          </p:cNvGrpSpPr>
          <p:nvPr/>
        </p:nvGrpSpPr>
        <p:grpSpPr bwMode="auto">
          <a:xfrm>
            <a:off x="2987675" y="4365625"/>
            <a:ext cx="5976938" cy="1457325"/>
            <a:chOff x="1836467" y="2492896"/>
            <a:chExt cx="5976664" cy="1455763"/>
          </a:xfrm>
        </p:grpSpPr>
        <p:sp>
          <p:nvSpPr>
            <p:cNvPr id="16" name="Rounded Rectangular Callout 15"/>
            <p:cNvSpPr/>
            <p:nvPr/>
          </p:nvSpPr>
          <p:spPr>
            <a:xfrm rot="10800000" flipV="1">
              <a:off x="1836467" y="2492896"/>
              <a:ext cx="5976664" cy="1439905"/>
            </a:xfrm>
            <a:prstGeom prst="wedgeRoundRectCallout">
              <a:avLst>
                <a:gd name="adj1" fmla="val 19201"/>
                <a:gd name="adj2" fmla="val -13221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4750" name="TextBox 16"/>
            <p:cNvSpPr txBox="1">
              <a:spLocks noChangeArrowheads="1"/>
            </p:cNvSpPr>
            <p:nvPr/>
          </p:nvSpPr>
          <p:spPr bwMode="auto">
            <a:xfrm>
              <a:off x="2196507" y="2564905"/>
              <a:ext cx="5400600" cy="138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Христ төрж, зовж, үхсэн болохоор жинхэнэ хүн байх ёстой</a:t>
              </a:r>
            </a:p>
          </p:txBody>
        </p:sp>
      </p:grpSp>
      <p:grpSp>
        <p:nvGrpSpPr>
          <p:cNvPr id="22" name="Group 21"/>
          <p:cNvGrpSpPr>
            <a:grpSpLocks/>
          </p:cNvGrpSpPr>
          <p:nvPr/>
        </p:nvGrpSpPr>
        <p:grpSpPr bwMode="auto">
          <a:xfrm>
            <a:off x="755650" y="5373688"/>
            <a:ext cx="8064500" cy="1492250"/>
            <a:chOff x="899592" y="5876743"/>
            <a:chExt cx="8064896" cy="1008887"/>
          </a:xfrm>
        </p:grpSpPr>
        <p:sp>
          <p:nvSpPr>
            <p:cNvPr id="20" name="Rounded Rectangular Callout 19"/>
            <p:cNvSpPr/>
            <p:nvPr/>
          </p:nvSpPr>
          <p:spPr>
            <a:xfrm flipV="1">
              <a:off x="899592" y="5876743"/>
              <a:ext cx="8064896" cy="1003520"/>
            </a:xfrm>
            <a:prstGeom prst="wedgeRoundRectCallout">
              <a:avLst>
                <a:gd name="adj1" fmla="val 32827"/>
                <a:gd name="adj2" fmla="val 203673"/>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4748" name="TextBox 20"/>
            <p:cNvSpPr txBox="1">
              <a:spLocks noChangeArrowheads="1"/>
            </p:cNvSpPr>
            <p:nvPr/>
          </p:nvSpPr>
          <p:spPr bwMode="auto">
            <a:xfrm>
              <a:off x="1115616" y="5949143"/>
              <a:ext cx="7776864" cy="93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Түүний үхэл домог бус, харин түүхэнд Пилатыг захирч байх үед (МЭ 26-36) тохиолдсон.</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46786"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x-none" sz="4000" dirty="0" smtClean="0">
                <a:solidFill>
                  <a:srgbClr val="FFFFFF"/>
                </a:solidFill>
              </a:rPr>
              <a:t>Элч нарын Тунхаг</a:t>
            </a:r>
            <a:endParaRPr lang="en-US" sz="4000" dirty="0" smtClean="0">
              <a:solidFill>
                <a:srgbClr val="FFFFFF"/>
              </a:solidFill>
            </a:endParaRPr>
          </a:p>
        </p:txBody>
      </p:sp>
      <p:sp>
        <p:nvSpPr>
          <p:cNvPr id="5" name="TextBox 4"/>
          <p:cNvSpPr txBox="1"/>
          <p:nvPr/>
        </p:nvSpPr>
        <p:spPr>
          <a:xfrm>
            <a:off x="827088" y="1484313"/>
            <a:ext cx="8316912" cy="4524375"/>
          </a:xfrm>
          <a:prstGeom prst="rect">
            <a:avLst/>
          </a:prstGeom>
          <a:noFill/>
          <a:effectLst/>
        </p:spPr>
        <p:txBody>
          <a:bodyPr>
            <a:spAutoFit/>
          </a:bodyPr>
          <a:lstStyle/>
          <a:p>
            <a:pPr algn="ctr" eaLnBrk="1" hangingPunct="1">
              <a:defRPr/>
            </a:pPr>
            <a:r>
              <a:rPr lang="ru-RU" sz="3600" b="1" dirty="0" err="1">
                <a:solidFill>
                  <a:srgbClr val="FFFFFF"/>
                </a:solidFill>
                <a:effectLst>
                  <a:outerShdw blurRad="38100" dist="38100" dir="2700000" algn="tl">
                    <a:srgbClr val="000000">
                      <a:alpha val="43137"/>
                    </a:srgbClr>
                  </a:outerShdw>
                </a:effectLst>
                <a:latin typeface="Arial"/>
                <a:cs typeface="Arial"/>
              </a:rPr>
              <a:t>гурав</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хоногийн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дотор</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үхлээс</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дахин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амь</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орсон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тэгээд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тэнгэрт</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одож</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аугаа</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хүчирхэг</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Ертөнцийн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Эзэн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Эцгийнхээ</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баруун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гарын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хүндэт</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суу-далд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заларсан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дахин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ирж</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үхсэн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амьд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бүх</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хүнийг</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шүүх</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Түүний</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цорын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ганц</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Хүү</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бидний</a:t>
            </a:r>
            <a:r>
              <a:rPr lang="ru-RU" sz="3600" b="1" dirty="0">
                <a:solidFill>
                  <a:srgbClr val="FFFFFF"/>
                </a:solidFill>
                <a:effectLst>
                  <a:outerShdw blurRad="38100" dist="38100" dir="2700000" algn="tl">
                    <a:srgbClr val="000000">
                      <a:alpha val="43137"/>
                    </a:srgbClr>
                  </a:outerShdw>
                </a:effectLst>
                <a:latin typeface="Arial"/>
                <a:cs typeface="Arial"/>
              </a:rPr>
              <a:t> Их </a:t>
            </a:r>
            <a:r>
              <a:rPr lang="ru-RU" sz="3600" b="1" dirty="0" err="1">
                <a:solidFill>
                  <a:srgbClr val="FFFFFF"/>
                </a:solidFill>
                <a:effectLst>
                  <a:outerShdw blurRad="38100" dist="38100" dir="2700000" algn="tl">
                    <a:srgbClr val="000000">
                      <a:alpha val="43137"/>
                    </a:srgbClr>
                  </a:outerShdw>
                </a:effectLst>
                <a:latin typeface="Arial"/>
                <a:cs typeface="Arial"/>
              </a:rPr>
              <a:t>Эзэн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Есүс</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Христэд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бид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итгэдэг</a:t>
            </a:r>
            <a:r>
              <a:rPr lang="ru-RU" sz="3600" b="1" dirty="0">
                <a:solidFill>
                  <a:srgbClr val="FFFFFF"/>
                </a:solidFill>
                <a:effectLst>
                  <a:outerShdw blurRad="38100" dist="38100" dir="2700000" algn="tl">
                    <a:srgbClr val="000000">
                      <a:alpha val="43137"/>
                    </a:srgbClr>
                  </a:outerShdw>
                </a:effectLst>
                <a:latin typeface="Arial"/>
                <a:cs typeface="Arial"/>
              </a:rPr>
              <a:t>.</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chemeClr val="bg1"/>
                </a:solidFill>
                <a:latin typeface="Arial"/>
                <a:cs typeface="Arial"/>
              </a:rPr>
              <a:t>153e</a:t>
            </a:r>
            <a:endParaRPr lang="en-US" sz="1800" dirty="0" smtClean="0">
              <a:solidFill>
                <a:schemeClr val="bg1"/>
              </a:solidFill>
              <a:latin typeface="Arial"/>
              <a:cs typeface="Arial"/>
            </a:endParaRPr>
          </a:p>
        </p:txBody>
      </p:sp>
      <p:grpSp>
        <p:nvGrpSpPr>
          <p:cNvPr id="7" name="Group 6"/>
          <p:cNvGrpSpPr>
            <a:grpSpLocks/>
          </p:cNvGrpSpPr>
          <p:nvPr/>
        </p:nvGrpSpPr>
        <p:grpSpPr bwMode="auto">
          <a:xfrm>
            <a:off x="827088" y="33338"/>
            <a:ext cx="7489825" cy="1457325"/>
            <a:chOff x="3059832" y="2492896"/>
            <a:chExt cx="5976664" cy="1456697"/>
          </a:xfrm>
        </p:grpSpPr>
        <p:sp>
          <p:nvSpPr>
            <p:cNvPr id="8" name="Rounded Rectangular Callout 7"/>
            <p:cNvSpPr/>
            <p:nvPr/>
          </p:nvSpPr>
          <p:spPr>
            <a:xfrm rot="10800000" flipV="1">
              <a:off x="3059832" y="2492896"/>
              <a:ext cx="5976664" cy="1439242"/>
            </a:xfrm>
            <a:prstGeom prst="wedgeRoundRectCallout">
              <a:avLst>
                <a:gd name="adj1" fmla="val 17704"/>
                <a:gd name="adj2" fmla="val 10443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6792" name="TextBox 9"/>
            <p:cNvSpPr txBox="1">
              <a:spLocks noChangeArrowheads="1"/>
            </p:cNvSpPr>
            <p:nvPr/>
          </p:nvSpPr>
          <p:spPr bwMode="auto">
            <a:xfrm>
              <a:off x="3117300" y="2564904"/>
              <a:ext cx="5919196" cy="138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Христийн амилалт биеэр байсан, үүнийг Гностик </a:t>
              </a:r>
              <a:r>
                <a:rPr lang="en-US" sz="2800" b="1" i="1">
                  <a:latin typeface="Arial" charset="0"/>
                  <a:cs typeface="Arial" charset="0"/>
                </a:rPr>
                <a:t>Томасын сайн мэдээний “</a:t>
              </a:r>
              <a:r>
                <a:rPr lang="en-US" altLang="ja-JP" sz="2800" b="1">
                  <a:latin typeface="Arial" charset="0"/>
                  <a:cs typeface="Arial" charset="0"/>
                </a:rPr>
                <a:t>сүнслэг амилалттай</a:t>
              </a:r>
              <a:r>
                <a:rPr lang="en-US" sz="2800" b="1" i="1">
                  <a:latin typeface="Arial" charset="0"/>
                  <a:cs typeface="Arial" charset="0"/>
                </a:rPr>
                <a:t>”</a:t>
              </a:r>
              <a:r>
                <a:rPr lang="en-US" altLang="ja-JP" sz="2800" b="1">
                  <a:latin typeface="Arial" charset="0"/>
                  <a:cs typeface="Arial" charset="0"/>
                </a:rPr>
                <a:t> харьцуулж болно.</a:t>
              </a:r>
              <a:endParaRPr lang="en-US" sz="2800" b="1">
                <a:latin typeface="Arial" charset="0"/>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48834" name="Picture 2" descr="12apostles.jpg"/>
          <p:cNvPicPr>
            <a:picLocks noChangeAspect="1"/>
          </p:cNvPicPr>
          <p:nvPr/>
        </p:nvPicPr>
        <p:blipFill>
          <a:blip r:embed="rId3">
            <a:extLst>
              <a:ext uri="{28A0092B-C50C-407E-A947-70E740481C1C}">
                <a14:useLocalDpi xmlns:a14="http://schemas.microsoft.com/office/drawing/2010/main" val="0"/>
              </a:ext>
            </a:extLst>
          </a:blip>
          <a:srcRect b="21132"/>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x-none" sz="4000" dirty="0" smtClean="0">
                <a:solidFill>
                  <a:srgbClr val="FFFFFF"/>
                </a:solidFill>
              </a:rPr>
              <a:t>Элч нарын Тунхаг</a:t>
            </a:r>
            <a:endParaRPr lang="en-US" sz="4000" dirty="0" smtClean="0">
              <a:solidFill>
                <a:srgbClr val="FFFFFF"/>
              </a:solidFill>
            </a:endParaRPr>
          </a:p>
        </p:txBody>
      </p:sp>
      <p:sp>
        <p:nvSpPr>
          <p:cNvPr id="5" name="TextBox 4"/>
          <p:cNvSpPr txBox="1"/>
          <p:nvPr/>
        </p:nvSpPr>
        <p:spPr>
          <a:xfrm>
            <a:off x="827088" y="1601788"/>
            <a:ext cx="8316912" cy="1754187"/>
          </a:xfrm>
          <a:prstGeom prst="rect">
            <a:avLst/>
          </a:prstGeom>
          <a:noFill/>
          <a:effectLst/>
        </p:spPr>
        <p:txBody>
          <a:bodyPr>
            <a:spAutoFit/>
          </a:bodyPr>
          <a:lstStyle/>
          <a:p>
            <a:pPr algn="ctr" eaLnBrk="1" hangingPunct="1">
              <a:defRPr/>
            </a:pPr>
            <a:r>
              <a:rPr lang="ru-RU" sz="3600" b="1" dirty="0" err="1">
                <a:solidFill>
                  <a:srgbClr val="FFFFFF"/>
                </a:solidFill>
                <a:effectLst>
                  <a:outerShdw blurRad="38100" dist="38100" dir="2700000" algn="tl">
                    <a:srgbClr val="000000">
                      <a:alpha val="43137"/>
                    </a:srgbClr>
                  </a:outerShdw>
                </a:effectLst>
                <a:latin typeface="Arial"/>
                <a:cs typeface="Arial"/>
              </a:rPr>
              <a:t>Бид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ариун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Сүнсэнд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итгэдэг</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Бид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ариун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нэгдмэл</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цуглаан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ариун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хүмүүсийн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нөхөрлөл</a:t>
            </a:r>
            <a:r>
              <a:rPr lang="ru-RU" sz="3600" b="1" dirty="0">
                <a:solidFill>
                  <a:srgbClr val="FFFFFF"/>
                </a:solidFill>
                <a:effectLst>
                  <a:outerShdw blurRad="38100" dist="38100" dir="2700000" algn="tl">
                    <a:srgbClr val="000000">
                      <a:alpha val="43137"/>
                    </a:srgbClr>
                  </a:outerShdw>
                </a:effectLst>
                <a:latin typeface="Arial"/>
                <a:cs typeface="Arial"/>
              </a:rPr>
              <a:t>,</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smtClean="0">
                <a:solidFill>
                  <a:srgbClr val="FFFFFF"/>
                </a:solidFill>
                <a:latin typeface="Arial"/>
                <a:cs typeface="Arial"/>
              </a:rPr>
              <a:t>153e</a:t>
            </a:r>
            <a:endParaRPr lang="en-US" sz="1800" dirty="0" smtClean="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eaLnBrk="1" hangingPunct="1">
              <a:defRPr/>
            </a:pPr>
            <a:r>
              <a:rPr lang="ru-RU" sz="3600" b="1" dirty="0" err="1">
                <a:solidFill>
                  <a:srgbClr val="FFFFFF"/>
                </a:solidFill>
                <a:effectLst>
                  <a:outerShdw blurRad="38100" dist="38100" dir="2700000" algn="tl">
                    <a:srgbClr val="000000">
                      <a:alpha val="43137"/>
                    </a:srgbClr>
                  </a:outerShdw>
                </a:effectLst>
                <a:latin typeface="Arial"/>
                <a:cs typeface="Arial"/>
              </a:rPr>
              <a:t>гэмд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үзүүлэх</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уучлал</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дахин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амилалт</a:t>
            </a:r>
            <a:r>
              <a:rPr lang="ru-RU" sz="3600" b="1" dirty="0">
                <a:solidFill>
                  <a:srgbClr val="FFFFFF"/>
                </a:solidFill>
                <a:effectLst>
                  <a:outerShdw blurRad="38100" dist="38100" dir="2700000" algn="tl">
                    <a:srgbClr val="000000">
                      <a:alpha val="43137"/>
                    </a:srgbClr>
                  </a:outerShdw>
                </a:effectLst>
                <a:latin typeface="Arial"/>
                <a:cs typeface="Arial"/>
              </a:rPr>
              <a:t> болон </a:t>
            </a:r>
            <a:r>
              <a:rPr lang="ru-RU" sz="3600" b="1" dirty="0" err="1">
                <a:solidFill>
                  <a:srgbClr val="FFFFFF"/>
                </a:solidFill>
                <a:effectLst>
                  <a:outerShdw blurRad="38100" dist="38100" dir="2700000" algn="tl">
                    <a:srgbClr val="000000">
                      <a:alpha val="43137"/>
                    </a:srgbClr>
                  </a:outerShdw>
                </a:effectLst>
                <a:latin typeface="Arial"/>
                <a:cs typeface="Arial"/>
              </a:rPr>
              <a:t>мөнхийн</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амьдралд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бид</a:t>
            </a:r>
            <a:r>
              <a:rPr lang="ru-RU" sz="3600" b="1" dirty="0">
                <a:solidFill>
                  <a:srgbClr val="FFFFFF"/>
                </a:solidFill>
                <a:effectLst>
                  <a:outerShdw blurRad="38100" dist="38100" dir="2700000" algn="tl">
                    <a:srgbClr val="000000">
                      <a:alpha val="43137"/>
                    </a:srgbClr>
                  </a:outerShdw>
                </a:effectLst>
                <a:latin typeface="Arial"/>
                <a:cs typeface="Arial"/>
              </a:rPr>
              <a:t> </a:t>
            </a:r>
            <a:r>
              <a:rPr lang="ru-RU" sz="3600" b="1" dirty="0" err="1">
                <a:solidFill>
                  <a:srgbClr val="FFFFFF"/>
                </a:solidFill>
                <a:effectLst>
                  <a:outerShdw blurRad="38100" dist="38100" dir="2700000" algn="tl">
                    <a:srgbClr val="000000">
                      <a:alpha val="43137"/>
                    </a:srgbClr>
                  </a:outerShdw>
                </a:effectLst>
                <a:latin typeface="Arial"/>
                <a:cs typeface="Arial"/>
              </a:rPr>
              <a:t>итгэдэг</a:t>
            </a:r>
            <a:r>
              <a:rPr lang="ru-RU" sz="3600" b="1" dirty="0">
                <a:solidFill>
                  <a:srgbClr val="FFFFFF"/>
                </a:solidFill>
                <a:effectLst>
                  <a:outerShdw blurRad="38100" dist="38100" dir="2700000" algn="tl">
                    <a:srgbClr val="000000">
                      <a:alpha val="43137"/>
                    </a:srgbClr>
                  </a:outerShdw>
                </a:effectLst>
                <a:latin typeface="Arial"/>
                <a:cs typeface="Arial"/>
              </a:rPr>
              <a:t>.</a:t>
            </a:r>
            <a:r>
              <a:rPr lang="en-US" sz="3600" b="1" dirty="0">
                <a:solidFill>
                  <a:srgbClr val="FFFFFF"/>
                </a:solidFill>
                <a:effectLst>
                  <a:outerShdw blurRad="38100" dist="38100" dir="2700000" algn="tl">
                    <a:srgbClr val="000000">
                      <a:alpha val="43137"/>
                    </a:srgbClr>
                  </a:outerShdw>
                </a:effectLst>
                <a:latin typeface="Arial"/>
                <a:cs typeface="Arial"/>
              </a:rPr>
              <a:t>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err="1">
                <a:solidFill>
                  <a:srgbClr val="FFFFFF"/>
                </a:solidFill>
                <a:effectLst>
                  <a:outerShdw blurRad="38100" dist="38100" dir="2700000" algn="tl">
                    <a:srgbClr val="000000">
                      <a:alpha val="43137"/>
                    </a:srgbClr>
                  </a:outerShdw>
                </a:effectLst>
                <a:latin typeface="Arial"/>
                <a:cs typeface="Arial"/>
              </a:rPr>
              <a:t>Aмен</a:t>
            </a:r>
            <a:r>
              <a:rPr lang="en-US" sz="3600" b="1" dirty="0">
                <a:solidFill>
                  <a:srgbClr val="FFFFFF"/>
                </a:solidFill>
                <a:effectLst>
                  <a:outerShdw blurRad="38100" dist="38100" dir="2700000" algn="tl">
                    <a:srgbClr val="000000">
                      <a:alpha val="43137"/>
                    </a:srgbClr>
                  </a:outerShdw>
                </a:effectLst>
                <a:latin typeface="Arial"/>
                <a:cs typeface="Arial"/>
              </a:rPr>
              <a:t>.</a:t>
            </a:r>
          </a:p>
        </p:txBody>
      </p:sp>
      <p:grpSp>
        <p:nvGrpSpPr>
          <p:cNvPr id="8" name="Group 7"/>
          <p:cNvGrpSpPr>
            <a:grpSpLocks/>
          </p:cNvGrpSpPr>
          <p:nvPr/>
        </p:nvGrpSpPr>
        <p:grpSpPr bwMode="auto">
          <a:xfrm>
            <a:off x="827088" y="0"/>
            <a:ext cx="7489825" cy="2074863"/>
            <a:chOff x="3059832" y="2492896"/>
            <a:chExt cx="5976664" cy="1440160"/>
          </a:xfrm>
        </p:grpSpPr>
        <p:sp>
          <p:nvSpPr>
            <p:cNvPr id="9" name="Rounded Rectangular Callout 8"/>
            <p:cNvSpPr/>
            <p:nvPr/>
          </p:nvSpPr>
          <p:spPr>
            <a:xfrm rot="10800000" flipV="1">
              <a:off x="3059832" y="2492896"/>
              <a:ext cx="5976664" cy="1440160"/>
            </a:xfrm>
            <a:prstGeom prst="wedgeRoundRectCallout">
              <a:avLst>
                <a:gd name="adj1" fmla="val -24122"/>
                <a:gd name="adj2" fmla="val 6634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8847" name="TextBox 9"/>
            <p:cNvSpPr txBox="1">
              <a:spLocks noChangeArrowheads="1"/>
            </p:cNvSpPr>
            <p:nvPr/>
          </p:nvSpPr>
          <p:spPr bwMode="auto">
            <a:xfrm>
              <a:off x="3289704" y="2564904"/>
              <a:ext cx="5631856" cy="126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Онцгой цөөнд зориулагдсан “</a:t>
              </a:r>
              <a:r>
                <a:rPr lang="en-US" altLang="ja-JP" sz="2800" b="1">
                  <a:latin typeface="Arial" charset="0"/>
                  <a:cs typeface="Arial" charset="0"/>
                </a:rPr>
                <a:t>Онцгой мэдлэг</a:t>
              </a:r>
              <a:r>
                <a:rPr lang="en-US" sz="2800" b="1">
                  <a:latin typeface="Arial" charset="0"/>
                  <a:cs typeface="Arial" charset="0"/>
                </a:rPr>
                <a:t>”</a:t>
              </a:r>
              <a:r>
                <a:rPr lang="en-US" altLang="ja-JP" sz="2800" b="1">
                  <a:latin typeface="Arial" charset="0"/>
                  <a:cs typeface="Arial" charset="0"/>
                </a:rPr>
                <a:t> (</a:t>
              </a:r>
              <a:r>
                <a:rPr lang="en-US" altLang="ja-JP" sz="2800" b="1" i="1">
                  <a:latin typeface="Arial" charset="0"/>
                  <a:cs typeface="Arial" charset="0"/>
                </a:rPr>
                <a:t>гносис</a:t>
              </a:r>
              <a:r>
                <a:rPr lang="en-US" altLang="ja-JP" sz="2800" b="1">
                  <a:latin typeface="Arial" charset="0"/>
                  <a:cs typeface="Arial" charset="0"/>
                </a:rPr>
                <a:t>)-р аврагдах бус, даяар (</a:t>
              </a:r>
              <a:r>
                <a:rPr lang="en-US" sz="2800" b="1">
                  <a:latin typeface="Arial" charset="0"/>
                  <a:cs typeface="Arial" charset="0"/>
                </a:rPr>
                <a:t>“</a:t>
              </a:r>
              <a:r>
                <a:rPr lang="en-US" altLang="ja-JP" sz="2800" b="1">
                  <a:latin typeface="Arial" charset="0"/>
                  <a:cs typeface="Arial" charset="0"/>
                </a:rPr>
                <a:t>католик</a:t>
              </a:r>
              <a:r>
                <a:rPr lang="en-US" sz="2800" b="1">
                  <a:latin typeface="Arial" charset="0"/>
                  <a:cs typeface="Arial" charset="0"/>
                </a:rPr>
                <a:t>”</a:t>
              </a:r>
              <a:r>
                <a:rPr lang="en-US" altLang="ja-JP" sz="2800" b="1">
                  <a:latin typeface="Arial" charset="0"/>
                  <a:cs typeface="Arial" charset="0"/>
                </a:rPr>
                <a:t>) цуглаан дахь бүх итгэгчид эдгээр үнэнийг баримталдаг.</a:t>
              </a:r>
              <a:endParaRPr lang="en-US" sz="2800" b="1">
                <a:latin typeface="Arial" charset="0"/>
                <a:cs typeface="Arial" charset="0"/>
              </a:endParaRPr>
            </a:p>
          </p:txBody>
        </p:sp>
      </p:grpSp>
      <p:grpSp>
        <p:nvGrpSpPr>
          <p:cNvPr id="11" name="Group 10"/>
          <p:cNvGrpSpPr>
            <a:grpSpLocks/>
          </p:cNvGrpSpPr>
          <p:nvPr/>
        </p:nvGrpSpPr>
        <p:grpSpPr bwMode="auto">
          <a:xfrm>
            <a:off x="827088" y="5268913"/>
            <a:ext cx="8208962" cy="1589087"/>
            <a:chOff x="1619672" y="2446436"/>
            <a:chExt cx="5976664" cy="1702644"/>
          </a:xfrm>
        </p:grpSpPr>
        <p:sp>
          <p:nvSpPr>
            <p:cNvPr id="12" name="Rounded Rectangular Callout 11"/>
            <p:cNvSpPr/>
            <p:nvPr/>
          </p:nvSpPr>
          <p:spPr>
            <a:xfrm flipV="1">
              <a:off x="1619672" y="2446436"/>
              <a:ext cx="5976664" cy="1702644"/>
            </a:xfrm>
            <a:prstGeom prst="wedgeRoundRectCallout">
              <a:avLst>
                <a:gd name="adj1" fmla="val -26248"/>
                <a:gd name="adj2" fmla="val 100286"/>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8845" name="TextBox 12"/>
            <p:cNvSpPr txBox="1">
              <a:spLocks noChangeArrowheads="1"/>
            </p:cNvSpPr>
            <p:nvPr/>
          </p:nvSpPr>
          <p:spPr bwMode="auto">
            <a:xfrm>
              <a:off x="1619672" y="2600670"/>
              <a:ext cx="5924237" cy="148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Бидний </a:t>
              </a:r>
              <a:r>
                <a:rPr lang="en-US" sz="2800" b="1" i="1">
                  <a:latin typeface="Arial" charset="0"/>
                  <a:cs typeface="Arial" charset="0"/>
                </a:rPr>
                <a:t>сүнс </a:t>
              </a:r>
              <a:r>
                <a:rPr lang="en-US" sz="2800" b="1">
                  <a:latin typeface="Arial" charset="0"/>
                  <a:cs typeface="Arial" charset="0"/>
                </a:rPr>
                <a:t>л үхлийн дараа Бурхантай нийлэхгүй. Диваажин бол бодит газар ба бид бодитоор Бурхантай хамт үүрд байна.</a:t>
              </a:r>
            </a:p>
          </p:txBody>
        </p:sp>
      </p:grpSp>
      <p:grpSp>
        <p:nvGrpSpPr>
          <p:cNvPr id="4" name="Group 3"/>
          <p:cNvGrpSpPr>
            <a:grpSpLocks/>
          </p:cNvGrpSpPr>
          <p:nvPr/>
        </p:nvGrpSpPr>
        <p:grpSpPr bwMode="auto">
          <a:xfrm>
            <a:off x="539750" y="2060575"/>
            <a:ext cx="8640763" cy="1152525"/>
            <a:chOff x="826609" y="2060847"/>
            <a:chExt cx="8281904" cy="1152127"/>
          </a:xfrm>
        </p:grpSpPr>
        <p:sp>
          <p:nvSpPr>
            <p:cNvPr id="15" name="Rounded Rectangular Callout 14"/>
            <p:cNvSpPr/>
            <p:nvPr/>
          </p:nvSpPr>
          <p:spPr>
            <a:xfrm rot="10800000" flipV="1">
              <a:off x="895080" y="2060847"/>
              <a:ext cx="8137354" cy="1152127"/>
            </a:xfrm>
            <a:prstGeom prst="wedgeRoundRectCallout">
              <a:avLst>
                <a:gd name="adj1" fmla="val 66"/>
                <a:gd name="adj2" fmla="val 71616"/>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8843" name="TextBox 15"/>
            <p:cNvSpPr txBox="1">
              <a:spLocks noChangeArrowheads="1"/>
            </p:cNvSpPr>
            <p:nvPr/>
          </p:nvSpPr>
          <p:spPr bwMode="auto">
            <a:xfrm>
              <a:off x="826609" y="2114853"/>
              <a:ext cx="8281904" cy="95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latin typeface="Arial" charset="0"/>
                  <a:cs typeface="Arial" charset="0"/>
                </a:rPr>
                <a:t>Бидэнд мунхаглалаас </a:t>
              </a:r>
              <a:r>
                <a:rPr lang="en-US" sz="2800" b="1" i="1">
                  <a:latin typeface="Arial" charset="0"/>
                  <a:cs typeface="Arial" charset="0"/>
                </a:rPr>
                <a:t>гэгээрэл </a:t>
              </a:r>
              <a:r>
                <a:rPr lang="en-US" sz="2800" b="1">
                  <a:latin typeface="Arial" charset="0"/>
                  <a:cs typeface="Arial" charset="0"/>
                </a:rPr>
                <a:t>хэрэгцээгүй.  Бидний </a:t>
              </a:r>
              <a:r>
                <a:rPr lang="en-US" sz="2800" b="1" i="1">
                  <a:latin typeface="Arial" charset="0"/>
                  <a:cs typeface="Arial" charset="0"/>
                </a:rPr>
                <a:t>гэм буруугаас </a:t>
              </a:r>
              <a:r>
                <a:rPr lang="en-US" sz="2800" b="1">
                  <a:latin typeface="Arial" charset="0"/>
                  <a:cs typeface="Arial" charset="0"/>
                </a:rPr>
                <a:t>уучлах</a:t>
              </a:r>
              <a:r>
                <a:rPr lang="en-US" sz="2800" b="1" i="1">
                  <a:latin typeface="Arial" charset="0"/>
                  <a:cs typeface="Arial" charset="0"/>
                </a:rPr>
                <a:t> уучлал </a:t>
              </a:r>
              <a:r>
                <a:rPr lang="en-US" sz="2800" b="1">
                  <a:latin typeface="Arial" charset="0"/>
                  <a:cs typeface="Arial" charset="0"/>
                </a:rPr>
                <a:t>хэрэгтэй.</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Diana"/>
          <p:cNvPicPr>
            <a:picLocks noChangeAspect="1" noChangeArrowheads="1"/>
          </p:cNvPicPr>
          <p:nvPr/>
        </p:nvPicPr>
        <p:blipFill>
          <a:blip r:embed="rId3">
            <a:extLst>
              <a:ext uri="{28A0092B-C50C-407E-A947-70E740481C1C}">
                <a14:useLocalDpi xmlns:a14="http://schemas.microsoft.com/office/drawing/2010/main" val="0"/>
              </a:ext>
            </a:extLst>
          </a:blip>
          <a:srcRect t="51070"/>
          <a:stretch>
            <a:fillRect/>
          </a:stretch>
        </p:blipFill>
        <p:spPr bwMode="auto">
          <a:xfrm>
            <a:off x="685800" y="3352800"/>
            <a:ext cx="3302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3" descr="Diana"/>
          <p:cNvPicPr>
            <a:picLocks noChangeAspect="1" noChangeArrowheads="1"/>
          </p:cNvPicPr>
          <p:nvPr/>
        </p:nvPicPr>
        <p:blipFill>
          <a:blip r:embed="rId3">
            <a:extLst>
              <a:ext uri="{28A0092B-C50C-407E-A947-70E740481C1C}">
                <a14:useLocalDpi xmlns:a14="http://schemas.microsoft.com/office/drawing/2010/main" val="0"/>
              </a:ext>
            </a:extLst>
          </a:blip>
          <a:srcRect l="54616" b="50000"/>
          <a:stretch>
            <a:fillRect/>
          </a:stretch>
        </p:blipFill>
        <p:spPr bwMode="auto">
          <a:xfrm>
            <a:off x="6400800" y="1524000"/>
            <a:ext cx="22431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Grp="1" noRot="1" noChangeArrowheads="1"/>
          </p:cNvSpPr>
          <p:nvPr>
            <p:ph type="title"/>
          </p:nvPr>
        </p:nvSpPr>
        <p:spPr>
          <a:xfrm>
            <a:off x="301625" y="0"/>
            <a:ext cx="8540750" cy="1143000"/>
          </a:xfrm>
        </p:spPr>
        <p:txBody>
          <a:bodyPr/>
          <a:lstStyle/>
          <a:p>
            <a:pPr eaLnBrk="1" hangingPunct="1">
              <a:defRPr/>
            </a:pPr>
            <a:r>
              <a:rPr lang="en-US" dirty="0" err="1" smtClean="0">
                <a:latin typeface="Aril" charset="0"/>
                <a:ea typeface="ＭＳ Ｐゴシック" charset="0"/>
              </a:rPr>
              <a:t>Грекээс</a:t>
            </a:r>
            <a:r>
              <a:rPr lang="en-US" dirty="0" smtClean="0">
                <a:latin typeface="Aril" charset="0"/>
                <a:ea typeface="ＭＳ Ｐゴシック" charset="0"/>
              </a:rPr>
              <a:t> </a:t>
            </a:r>
            <a:r>
              <a:rPr lang="en-US" dirty="0" err="1" smtClean="0">
                <a:latin typeface="Aril" charset="0"/>
                <a:ea typeface="ＭＳ Ｐゴシック" charset="0"/>
              </a:rPr>
              <a:t>бурхад</a:t>
            </a:r>
            <a:r>
              <a:rPr lang="en-US" dirty="0" smtClean="0">
                <a:latin typeface="Aril" charset="0"/>
                <a:ea typeface="ＭＳ Ｐゴシック" charset="0"/>
              </a:rPr>
              <a:t> </a:t>
            </a:r>
            <a:r>
              <a:rPr lang="en-US" dirty="0" err="1" smtClean="0">
                <a:latin typeface="Aril" charset="0"/>
                <a:ea typeface="ＭＳ Ｐゴシック" charset="0"/>
              </a:rPr>
              <a:t>импортлохуй</a:t>
            </a:r>
            <a:endParaRPr lang="en-US" dirty="0">
              <a:latin typeface="Aril" charset="0"/>
              <a:ea typeface="ＭＳ Ｐゴシック" charset="0"/>
            </a:endParaRPr>
          </a:p>
        </p:txBody>
      </p:sp>
      <p:pic>
        <p:nvPicPr>
          <p:cNvPr id="107524" name="Picture 7" descr="Diana"/>
          <p:cNvPicPr>
            <a:picLocks noChangeAspect="1" noChangeArrowheads="1"/>
          </p:cNvPicPr>
          <p:nvPr/>
        </p:nvPicPr>
        <p:blipFill>
          <a:blip r:embed="rId3">
            <a:extLst>
              <a:ext uri="{28A0092B-C50C-407E-A947-70E740481C1C}">
                <a14:useLocalDpi xmlns:a14="http://schemas.microsoft.com/office/drawing/2010/main" val="0"/>
              </a:ext>
            </a:extLst>
          </a:blip>
          <a:srcRect r="47693" b="50000"/>
          <a:stretch>
            <a:fillRect/>
          </a:stretch>
        </p:blipFill>
        <p:spPr bwMode="auto">
          <a:xfrm>
            <a:off x="9372600" y="3295650"/>
            <a:ext cx="1727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WordArt 8"/>
          <p:cNvSpPr>
            <a:spLocks noChangeArrowheads="1" noChangeShapeType="1" noTextEdit="1"/>
          </p:cNvSpPr>
          <p:nvPr/>
        </p:nvSpPr>
        <p:spPr bwMode="auto">
          <a:xfrm>
            <a:off x="304800" y="1143000"/>
            <a:ext cx="1897063" cy="87471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Arial"/>
                <a:ea typeface="Arial"/>
                <a:cs typeface="Arial"/>
              </a:rPr>
              <a:t>Грек бурхад</a:t>
            </a:r>
            <a:endParaRPr lang="en-US" sz="3600" kern="1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55305" name="WordArt 9"/>
          <p:cNvSpPr>
            <a:spLocks noChangeArrowheads="1" noChangeShapeType="1" noTextEdit="1"/>
          </p:cNvSpPr>
          <p:nvPr/>
        </p:nvSpPr>
        <p:spPr bwMode="auto">
          <a:xfrm>
            <a:off x="5105400" y="1185863"/>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ru-RU"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Ромын бурхад</a:t>
            </a:r>
            <a:endPar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endParaRPr>
          </a:p>
        </p:txBody>
      </p:sp>
      <p:sp>
        <p:nvSpPr>
          <p:cNvPr id="107527" name="Text Box 10"/>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55307" name="AutoShape 11"/>
          <p:cNvSpPr>
            <a:spLocks noChangeArrowheads="1"/>
          </p:cNvSpPr>
          <p:nvPr/>
        </p:nvSpPr>
        <p:spPr bwMode="auto">
          <a:xfrm>
            <a:off x="2362200" y="2133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08" name="AutoShape 12"/>
          <p:cNvSpPr>
            <a:spLocks noChangeArrowheads="1"/>
          </p:cNvSpPr>
          <p:nvPr/>
        </p:nvSpPr>
        <p:spPr bwMode="auto">
          <a:xfrm>
            <a:off x="2362200" y="2641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0" name="AutoShape 14"/>
          <p:cNvSpPr>
            <a:spLocks noChangeArrowheads="1"/>
          </p:cNvSpPr>
          <p:nvPr/>
        </p:nvSpPr>
        <p:spPr bwMode="auto">
          <a:xfrm>
            <a:off x="2362200" y="3149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1" name="AutoShape 15"/>
          <p:cNvSpPr>
            <a:spLocks noChangeArrowheads="1"/>
          </p:cNvSpPr>
          <p:nvPr/>
        </p:nvSpPr>
        <p:spPr bwMode="auto">
          <a:xfrm>
            <a:off x="2362200" y="3657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2" name="Rectangle 16"/>
          <p:cNvSpPr>
            <a:spLocks noRot="1" noChangeArrowheads="1"/>
          </p:cNvSpPr>
          <p:nvPr/>
        </p:nvSpPr>
        <p:spPr bwMode="auto">
          <a:xfrm>
            <a:off x="6858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Хермес</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Зеүс</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Арес</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Артемис</a:t>
            </a:r>
            <a:endParaRPr lang="en-US" sz="2800" b="1" dirty="0">
              <a:effectLst>
                <a:outerShdw blurRad="38100" dist="38100" dir="2700000" algn="tl">
                  <a:srgbClr val="000000"/>
                </a:outerShdw>
              </a:effectLst>
              <a:latin typeface="Arial"/>
              <a:cs typeface="Arial"/>
            </a:endParaRPr>
          </a:p>
        </p:txBody>
      </p:sp>
      <p:sp>
        <p:nvSpPr>
          <p:cNvPr id="55314" name="Rectangle 18"/>
          <p:cNvSpPr>
            <a:spLocks noRot="1" noChangeArrowheads="1"/>
          </p:cNvSpPr>
          <p:nvPr/>
        </p:nvSpPr>
        <p:spPr bwMode="auto">
          <a:xfrm>
            <a:off x="47244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Меркюри</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Юпитер</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Марс</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80000"/>
              <a:buFont typeface="Arial" charset="0"/>
              <a:buNone/>
              <a:defRPr/>
            </a:pPr>
            <a:r>
              <a:rPr lang="en-US" sz="2800" b="1" dirty="0" err="1">
                <a:effectLst>
                  <a:outerShdw blurRad="38100" dist="38100" dir="2700000" algn="tl">
                    <a:srgbClr val="000000"/>
                  </a:outerShdw>
                </a:effectLst>
                <a:latin typeface="Arial"/>
                <a:cs typeface="Arial"/>
              </a:rPr>
              <a:t>Диана</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dissolve">
                                      <p:cBhvr>
                                        <p:cTn id="7" dur="500"/>
                                        <p:tgtEl>
                                          <p:spTgt spid="553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07"/>
                                        </p:tgtEl>
                                        <p:attrNameLst>
                                          <p:attrName>style.visibility</p:attrName>
                                        </p:attrNameLst>
                                      </p:cBhvr>
                                      <p:to>
                                        <p:strVal val="visible"/>
                                      </p:to>
                                    </p:set>
                                    <p:animEffect transition="in" filter="wipe(left)">
                                      <p:cBhvr>
                                        <p:cTn id="11" dur="2000"/>
                                        <p:tgtEl>
                                          <p:spTgt spid="55307"/>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5308"/>
                                        </p:tgtEl>
                                        <p:attrNameLst>
                                          <p:attrName>style.visibility</p:attrName>
                                        </p:attrNameLst>
                                      </p:cBhvr>
                                      <p:to>
                                        <p:strVal val="visible"/>
                                      </p:to>
                                    </p:set>
                                    <p:animEffect transition="in" filter="wipe(left)">
                                      <p:cBhvr>
                                        <p:cTn id="15" dur="2000"/>
                                        <p:tgtEl>
                                          <p:spTgt spid="55308"/>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55310"/>
                                        </p:tgtEl>
                                        <p:attrNameLst>
                                          <p:attrName>style.visibility</p:attrName>
                                        </p:attrNameLst>
                                      </p:cBhvr>
                                      <p:to>
                                        <p:strVal val="visible"/>
                                      </p:to>
                                    </p:set>
                                    <p:animEffect transition="in" filter="wipe(left)">
                                      <p:cBhvr>
                                        <p:cTn id="19" dur="2000"/>
                                        <p:tgtEl>
                                          <p:spTgt spid="55310"/>
                                        </p:tgtEl>
                                      </p:cBhvr>
                                    </p:animEffect>
                                  </p:childTnLst>
                                </p:cTn>
                              </p:par>
                            </p:childTnLst>
                          </p:cTn>
                        </p:par>
                        <p:par>
                          <p:cTn id="20" fill="hold" nodeType="afterGroup">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55311"/>
                                        </p:tgtEl>
                                        <p:attrNameLst>
                                          <p:attrName>style.visibility</p:attrName>
                                        </p:attrNameLst>
                                      </p:cBhvr>
                                      <p:to>
                                        <p:strVal val="visible"/>
                                      </p:to>
                                    </p:set>
                                    <p:animEffect transition="in" filter="wipe(left)">
                                      <p:cBhvr>
                                        <p:cTn id="23" dur="2000"/>
                                        <p:tgtEl>
                                          <p:spTgt spid="55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p:bldP spid="55307" grpId="0" animBg="1"/>
      <p:bldP spid="55308" grpId="0" animBg="1"/>
      <p:bldP spid="55310" grpId="0" animBg="1"/>
      <p:bldP spid="553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0" y="228600"/>
            <a:ext cx="9144000" cy="1143000"/>
          </a:xfrm>
        </p:spPr>
        <p:txBody>
          <a:bodyPr/>
          <a:lstStyle/>
          <a:p>
            <a:pPr eaLnBrk="1" hangingPunct="1">
              <a:defRPr/>
            </a:pPr>
            <a:r>
              <a:rPr lang="en-US" dirty="0" err="1" smtClean="0">
                <a:latin typeface="Aril" charset="0"/>
                <a:ea typeface="ＭＳ Ｐゴシック" charset="0"/>
              </a:rPr>
              <a:t>Харь</a:t>
            </a:r>
            <a:r>
              <a:rPr lang="en-US" dirty="0" smtClean="0">
                <a:latin typeface="Aril" charset="0"/>
                <a:ea typeface="ＭＳ Ｐゴシック" charset="0"/>
              </a:rPr>
              <a:t> </a:t>
            </a:r>
            <a:r>
              <a:rPr lang="en-US" dirty="0" err="1" smtClean="0">
                <a:latin typeface="Aril" charset="0"/>
                <a:ea typeface="ＭＳ Ｐゴシック" charset="0"/>
              </a:rPr>
              <a:t>Шашин</a:t>
            </a:r>
            <a:r>
              <a:rPr lang="en-US" dirty="0" smtClean="0">
                <a:latin typeface="Aril" charset="0"/>
                <a:ea typeface="ＭＳ Ｐゴシック" charset="0"/>
              </a:rPr>
              <a:t> </a:t>
            </a:r>
            <a:r>
              <a:rPr lang="en-US" dirty="0" err="1" smtClean="0">
                <a:latin typeface="Aril" charset="0"/>
                <a:ea typeface="ＭＳ Ｐゴシック" charset="0"/>
              </a:rPr>
              <a:t>Өнөөдөр</a:t>
            </a:r>
            <a:endParaRPr lang="en-US" dirty="0">
              <a:latin typeface="Aril" charset="0"/>
              <a:ea typeface="ＭＳ Ｐゴシック" charset="0"/>
            </a:endParaRPr>
          </a:p>
        </p:txBody>
      </p:sp>
      <p:sp>
        <p:nvSpPr>
          <p:cNvPr id="20484" name="Text Box 4"/>
          <p:cNvSpPr txBox="1">
            <a:spLocks noChangeArrowheads="1"/>
          </p:cNvSpPr>
          <p:nvPr/>
        </p:nvSpPr>
        <p:spPr bwMode="auto">
          <a:xfrm>
            <a:off x="609600" y="1577975"/>
            <a:ext cx="7561263" cy="646113"/>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3600" b="1" dirty="0" err="1" smtClean="0">
                <a:effectLst>
                  <a:outerShdw blurRad="38100" dist="38100" dir="2700000" algn="tl">
                    <a:srgbClr val="000000"/>
                  </a:outerShdw>
                </a:effectLst>
                <a:latin typeface="Arial"/>
                <a:cs typeface="Arial"/>
              </a:rPr>
              <a:t>Эргэцүүлэх</a:t>
            </a:r>
            <a:r>
              <a:rPr lang="en-US" sz="3600" b="1" dirty="0" smtClean="0">
                <a:effectLst>
                  <a:outerShdw blurRad="38100" dist="38100" dir="2700000" algn="tl">
                    <a:srgbClr val="000000"/>
                  </a:outerShdw>
                </a:effectLst>
                <a:latin typeface="Arial"/>
                <a:cs typeface="Arial"/>
              </a:rPr>
              <a:t> </a:t>
            </a:r>
            <a:r>
              <a:rPr lang="en-US" sz="3600" b="1" dirty="0" err="1" smtClean="0">
                <a:effectLst>
                  <a:outerShdw blurRad="38100" dist="38100" dir="2700000" algn="tl">
                    <a:srgbClr val="000000"/>
                  </a:outerShdw>
                </a:effectLst>
                <a:latin typeface="Arial"/>
                <a:cs typeface="Arial"/>
              </a:rPr>
              <a:t>үндсэн</a:t>
            </a:r>
            <a:r>
              <a:rPr lang="en-US" sz="3600" b="1" dirty="0" smtClean="0">
                <a:effectLst>
                  <a:outerShdw blurRad="38100" dist="38100" dir="2700000" algn="tl">
                    <a:srgbClr val="000000"/>
                  </a:outerShdw>
                </a:effectLst>
                <a:latin typeface="Arial"/>
                <a:cs typeface="Arial"/>
              </a:rPr>
              <a:t> </a:t>
            </a:r>
            <a:r>
              <a:rPr lang="en-US" sz="3600" b="1" dirty="0" err="1" smtClean="0">
                <a:effectLst>
                  <a:outerShdw blurRad="38100" dist="38100" dir="2700000" algn="tl">
                    <a:srgbClr val="000000"/>
                  </a:outerShdw>
                </a:effectLst>
                <a:latin typeface="Arial"/>
                <a:cs typeface="Arial"/>
              </a:rPr>
              <a:t>асуудлууд</a:t>
            </a:r>
            <a:r>
              <a:rPr lang="en-US" sz="3600" b="1" dirty="0" smtClean="0">
                <a:effectLst>
                  <a:outerShdw blurRad="38100" dist="38100" dir="2700000" algn="tl">
                    <a:srgbClr val="000000"/>
                  </a:outerShdw>
                </a:effectLst>
                <a:latin typeface="Arial"/>
                <a:cs typeface="Arial"/>
              </a:rPr>
              <a:t>…</a:t>
            </a:r>
          </a:p>
        </p:txBody>
      </p:sp>
      <p:pic>
        <p:nvPicPr>
          <p:cNvPr id="250883" name="Picture 7" descr="hindusy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8" descr="buddas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15240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9"/>
          <p:cNvSpPr>
            <a:spLocks noRot="1" noChangeArrowheads="1"/>
          </p:cNvSpPr>
          <p:nvPr/>
        </p:nvSpPr>
        <p:spPr bwMode="auto">
          <a:xfrm>
            <a:off x="533400" y="2362200"/>
            <a:ext cx="8385175"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Бурхан</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гэж</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хэн</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бэ</a:t>
            </a:r>
            <a:r>
              <a:rPr lang="en-US" sz="3200" dirty="0">
                <a:effectLst>
                  <a:outerShdw blurRad="38100" dist="38100" dir="2700000" algn="tl">
                    <a:srgbClr val="000000"/>
                  </a:outerShdw>
                </a:effectLst>
                <a:latin typeface="Arial"/>
                <a:cs typeface="Arial"/>
              </a:rPr>
              <a:t>?</a:t>
            </a: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Би</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хэн</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бэ</a:t>
            </a:r>
            <a:r>
              <a:rPr lang="en-US" sz="3200" dirty="0">
                <a:effectLst>
                  <a:outerShdw blurRad="38100" dist="38100" dir="2700000" algn="tl">
                    <a:srgbClr val="000000"/>
                  </a:outerShdw>
                </a:effectLst>
                <a:latin typeface="Arial"/>
                <a:cs typeface="Arial"/>
              </a:rPr>
              <a:t>?</a:t>
            </a: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Бурханд</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хүрэх</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зам</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юу</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вэ</a:t>
            </a:r>
            <a:r>
              <a:rPr lang="en-US" sz="3200" dirty="0">
                <a:effectLst>
                  <a:outerShdw blurRad="38100" dist="38100" dir="2700000" algn="tl">
                    <a:srgbClr val="000000"/>
                  </a:outerShdw>
                </a:effectLst>
                <a:latin typeface="Arial"/>
                <a:cs typeface="Arial"/>
              </a:rPr>
              <a:t>?</a:t>
            </a: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Аврагдахын</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тулд</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ямар</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боломж</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байгаа</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вэ</a:t>
            </a:r>
            <a:r>
              <a:rPr lang="en-US" sz="3200" dirty="0">
                <a:effectLst>
                  <a:outerShdw blurRad="38100" dist="38100" dir="2700000" algn="tl">
                    <a:srgbClr val="000000"/>
                  </a:outerShdw>
                </a:effectLst>
                <a:latin typeface="Arial"/>
                <a:cs typeface="Arial"/>
              </a:rPr>
              <a:t>?</a:t>
            </a: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Гэм</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буруу</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гэж</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юу</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вэ</a:t>
            </a:r>
            <a:r>
              <a:rPr lang="en-US" sz="3200" dirty="0">
                <a:effectLst>
                  <a:outerShdw blurRad="38100" dist="38100" dir="2700000" algn="tl">
                    <a:srgbClr val="000000"/>
                  </a:outerShdw>
                </a:effectLst>
                <a:latin typeface="Arial"/>
                <a:cs typeface="Arial"/>
              </a:rPr>
              <a:t>?</a:t>
            </a:r>
          </a:p>
          <a:p>
            <a:pPr marL="609600" indent="-609600" eaLnBrk="1" hangingPunct="1">
              <a:spcBef>
                <a:spcPct val="20000"/>
              </a:spcBef>
              <a:buClr>
                <a:schemeClr val="hlink"/>
              </a:buClr>
              <a:buSzPct val="80000"/>
              <a:buFont typeface="Times" charset="0"/>
              <a:buAutoNum type="arabicPeriod"/>
              <a:defRPr/>
            </a:pPr>
            <a:r>
              <a:rPr lang="en-US" sz="3200" dirty="0" err="1">
                <a:effectLst>
                  <a:outerShdw blurRad="38100" dist="38100" dir="2700000" algn="tl">
                    <a:srgbClr val="000000"/>
                  </a:outerShdw>
                </a:effectLst>
                <a:latin typeface="Arial"/>
                <a:cs typeface="Arial"/>
              </a:rPr>
              <a:t>Гэм</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буруугаас</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би</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яаж</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чөлөөлөгдөх</a:t>
            </a:r>
            <a:r>
              <a:rPr lang="en-US" sz="3200" dirty="0">
                <a:effectLst>
                  <a:outerShdw blurRad="38100" dist="38100" dir="2700000" algn="tl">
                    <a:srgbClr val="000000"/>
                  </a:outerShdw>
                </a:effectLst>
                <a:latin typeface="Arial"/>
                <a:cs typeface="Arial"/>
              </a:rPr>
              <a:t> </a:t>
            </a:r>
            <a:r>
              <a:rPr lang="en-US" sz="3200" dirty="0" err="1">
                <a:effectLst>
                  <a:outerShdw blurRad="38100" dist="38100" dir="2700000" algn="tl">
                    <a:srgbClr val="000000"/>
                  </a:outerShdw>
                </a:effectLst>
                <a:latin typeface="Arial"/>
                <a:cs typeface="Arial"/>
              </a:rPr>
              <a:t>вэ</a:t>
            </a:r>
            <a:r>
              <a:rPr lang="en-US" sz="3200" dirty="0">
                <a:effectLst>
                  <a:outerShdw blurRad="38100" dist="38100" dir="2700000" algn="tl">
                    <a:srgbClr val="000000"/>
                  </a:outerShdw>
                </a:effectLst>
                <a:latin typeface="Arial"/>
                <a:cs typeface="Aria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Scale>
                                      <p:cBhvr>
                                        <p:cTn id="7" dur="1000" decel="50000" fill="hold">
                                          <p:stCondLst>
                                            <p:cond delay="0"/>
                                          </p:stCondLst>
                                        </p:cTn>
                                        <p:tgtEl>
                                          <p:spTgt spid="204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4"/>
                                        </p:tgtEl>
                                        <p:attrNameLst>
                                          <p:attrName>ppt_x</p:attrName>
                                          <p:attrName>ppt_y</p:attrName>
                                        </p:attrNameLst>
                                      </p:cBhvr>
                                    </p:animMotion>
                                    <p:animEffect transition="in" filter="fade">
                                      <p:cBhvr>
                                        <p:cTn id="9" dur="1000"/>
                                        <p:tgtEl>
                                          <p:spTgt spid="204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nodeType="clickEffect">
                                  <p:stCondLst>
                                    <p:cond delay="0"/>
                                  </p:stCondLst>
                                  <p:childTnLst>
                                    <p:set>
                                      <p:cBhvr>
                                        <p:cTn id="13" dur="1" fill="hold">
                                          <p:stCondLst>
                                            <p:cond delay="0"/>
                                          </p:stCondLst>
                                        </p:cTn>
                                        <p:tgtEl>
                                          <p:spTgt spid="20489">
                                            <p:txEl>
                                              <p:pRg st="0" end="0"/>
                                            </p:txEl>
                                          </p:spTgt>
                                        </p:tgtEl>
                                        <p:attrNameLst>
                                          <p:attrName>style.visibility</p:attrName>
                                        </p:attrNameLst>
                                      </p:cBhvr>
                                      <p:to>
                                        <p:strVal val="visible"/>
                                      </p:to>
                                    </p:set>
                                    <p:animEffect transition="in" filter="fade">
                                      <p:cBhvr>
                                        <p:cTn id="14" dur="2000"/>
                                        <p:tgtEl>
                                          <p:spTgt spid="20489">
                                            <p:txEl>
                                              <p:pRg st="0" end="0"/>
                                            </p:txEl>
                                          </p:spTgt>
                                        </p:tgtEl>
                                      </p:cBhvr>
                                    </p:animEffect>
                                    <p:anim calcmode="lin" valueType="num">
                                      <p:cBhvr>
                                        <p:cTn id="15" dur="2000" fill="hold"/>
                                        <p:tgtEl>
                                          <p:spTgt spid="2048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048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048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20489">
                                            <p:txEl>
                                              <p:pRg st="1" end="1"/>
                                            </p:txEl>
                                          </p:spTgt>
                                        </p:tgtEl>
                                        <p:attrNameLst>
                                          <p:attrName>style.visibility</p:attrName>
                                        </p:attrNameLst>
                                      </p:cBhvr>
                                      <p:to>
                                        <p:strVal val="visible"/>
                                      </p:to>
                                    </p:set>
                                    <p:animEffect transition="in" filter="fade">
                                      <p:cBhvr>
                                        <p:cTn id="22" dur="2000"/>
                                        <p:tgtEl>
                                          <p:spTgt spid="20489">
                                            <p:txEl>
                                              <p:pRg st="1" end="1"/>
                                            </p:txEl>
                                          </p:spTgt>
                                        </p:tgtEl>
                                      </p:cBhvr>
                                    </p:animEffect>
                                    <p:anim calcmode="lin" valueType="num">
                                      <p:cBhvr>
                                        <p:cTn id="23" dur="2000" fill="hold"/>
                                        <p:tgtEl>
                                          <p:spTgt spid="20489">
                                            <p:txEl>
                                              <p:pRg st="1" end="1"/>
                                            </p:txEl>
                                          </p:spTgt>
                                        </p:tgtEl>
                                        <p:attrNameLst>
                                          <p:attrName>style.rotation</p:attrName>
                                        </p:attrNameLst>
                                      </p:cBhvr>
                                      <p:tavLst>
                                        <p:tav tm="0">
                                          <p:val>
                                            <p:fltVal val="720"/>
                                          </p:val>
                                        </p:tav>
                                        <p:tav tm="100000">
                                          <p:val>
                                            <p:fltVal val="0"/>
                                          </p:val>
                                        </p:tav>
                                      </p:tavLst>
                                    </p:anim>
                                    <p:anim calcmode="lin" valueType="num">
                                      <p:cBhvr>
                                        <p:cTn id="24" dur="2000" fill="hold"/>
                                        <p:tgtEl>
                                          <p:spTgt spid="20489">
                                            <p:txEl>
                                              <p:pRg st="1" end="1"/>
                                            </p:txEl>
                                          </p:spTgt>
                                        </p:tgtEl>
                                        <p:attrNameLst>
                                          <p:attrName>ppt_h</p:attrName>
                                        </p:attrNameLst>
                                      </p:cBhvr>
                                      <p:tavLst>
                                        <p:tav tm="0">
                                          <p:val>
                                            <p:fltVal val="0"/>
                                          </p:val>
                                        </p:tav>
                                        <p:tav tm="100000">
                                          <p:val>
                                            <p:strVal val="#ppt_h"/>
                                          </p:val>
                                        </p:tav>
                                      </p:tavLst>
                                    </p:anim>
                                    <p:anim calcmode="lin" valueType="num">
                                      <p:cBhvr>
                                        <p:cTn id="25" dur="2000" fill="hold"/>
                                        <p:tgtEl>
                                          <p:spTgt spid="2048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5" presetClass="entr" presetSubtype="0" fill="hold" nodeType="clickEffect">
                                  <p:stCondLst>
                                    <p:cond delay="0"/>
                                  </p:stCondLst>
                                  <p:childTnLst>
                                    <p:set>
                                      <p:cBhvr>
                                        <p:cTn id="29" dur="1" fill="hold">
                                          <p:stCondLst>
                                            <p:cond delay="0"/>
                                          </p:stCondLst>
                                        </p:cTn>
                                        <p:tgtEl>
                                          <p:spTgt spid="20489">
                                            <p:txEl>
                                              <p:pRg st="2" end="2"/>
                                            </p:txEl>
                                          </p:spTgt>
                                        </p:tgtEl>
                                        <p:attrNameLst>
                                          <p:attrName>style.visibility</p:attrName>
                                        </p:attrNameLst>
                                      </p:cBhvr>
                                      <p:to>
                                        <p:strVal val="visible"/>
                                      </p:to>
                                    </p:set>
                                    <p:animEffect transition="in" filter="fade">
                                      <p:cBhvr>
                                        <p:cTn id="30" dur="2000"/>
                                        <p:tgtEl>
                                          <p:spTgt spid="20489">
                                            <p:txEl>
                                              <p:pRg st="2" end="2"/>
                                            </p:txEl>
                                          </p:spTgt>
                                        </p:tgtEl>
                                      </p:cBhvr>
                                    </p:animEffect>
                                    <p:anim calcmode="lin" valueType="num">
                                      <p:cBhvr>
                                        <p:cTn id="31" dur="2000" fill="hold"/>
                                        <p:tgtEl>
                                          <p:spTgt spid="20489">
                                            <p:txEl>
                                              <p:pRg st="2" end="2"/>
                                            </p:txEl>
                                          </p:spTgt>
                                        </p:tgtEl>
                                        <p:attrNameLst>
                                          <p:attrName>style.rotation</p:attrName>
                                        </p:attrNameLst>
                                      </p:cBhvr>
                                      <p:tavLst>
                                        <p:tav tm="0">
                                          <p:val>
                                            <p:fltVal val="720"/>
                                          </p:val>
                                        </p:tav>
                                        <p:tav tm="100000">
                                          <p:val>
                                            <p:fltVal val="0"/>
                                          </p:val>
                                        </p:tav>
                                      </p:tavLst>
                                    </p:anim>
                                    <p:anim calcmode="lin" valueType="num">
                                      <p:cBhvr>
                                        <p:cTn id="32" dur="2000" fill="hold"/>
                                        <p:tgtEl>
                                          <p:spTgt spid="20489">
                                            <p:txEl>
                                              <p:pRg st="2" end="2"/>
                                            </p:txEl>
                                          </p:spTgt>
                                        </p:tgtEl>
                                        <p:attrNameLst>
                                          <p:attrName>ppt_h</p:attrName>
                                        </p:attrNameLst>
                                      </p:cBhvr>
                                      <p:tavLst>
                                        <p:tav tm="0">
                                          <p:val>
                                            <p:fltVal val="0"/>
                                          </p:val>
                                        </p:tav>
                                        <p:tav tm="100000">
                                          <p:val>
                                            <p:strVal val="#ppt_h"/>
                                          </p:val>
                                        </p:tav>
                                      </p:tavLst>
                                    </p:anim>
                                    <p:anim calcmode="lin" valueType="num">
                                      <p:cBhvr>
                                        <p:cTn id="33" dur="2000" fill="hold"/>
                                        <p:tgtEl>
                                          <p:spTgt spid="20489">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5" presetClass="entr" presetSubtype="0" fill="hold" nodeType="clickEffect">
                                  <p:stCondLst>
                                    <p:cond delay="0"/>
                                  </p:stCondLst>
                                  <p:childTnLst>
                                    <p:set>
                                      <p:cBhvr>
                                        <p:cTn id="37" dur="1" fill="hold">
                                          <p:stCondLst>
                                            <p:cond delay="0"/>
                                          </p:stCondLst>
                                        </p:cTn>
                                        <p:tgtEl>
                                          <p:spTgt spid="20489">
                                            <p:txEl>
                                              <p:pRg st="3" end="3"/>
                                            </p:txEl>
                                          </p:spTgt>
                                        </p:tgtEl>
                                        <p:attrNameLst>
                                          <p:attrName>style.visibility</p:attrName>
                                        </p:attrNameLst>
                                      </p:cBhvr>
                                      <p:to>
                                        <p:strVal val="visible"/>
                                      </p:to>
                                    </p:set>
                                    <p:animEffect transition="in" filter="fade">
                                      <p:cBhvr>
                                        <p:cTn id="38" dur="2000"/>
                                        <p:tgtEl>
                                          <p:spTgt spid="20489">
                                            <p:txEl>
                                              <p:pRg st="3" end="3"/>
                                            </p:txEl>
                                          </p:spTgt>
                                        </p:tgtEl>
                                      </p:cBhvr>
                                    </p:animEffect>
                                    <p:anim calcmode="lin" valueType="num">
                                      <p:cBhvr>
                                        <p:cTn id="39" dur="2000" fill="hold"/>
                                        <p:tgtEl>
                                          <p:spTgt spid="20489">
                                            <p:txEl>
                                              <p:pRg st="3" end="3"/>
                                            </p:txEl>
                                          </p:spTgt>
                                        </p:tgtEl>
                                        <p:attrNameLst>
                                          <p:attrName>style.rotation</p:attrName>
                                        </p:attrNameLst>
                                      </p:cBhvr>
                                      <p:tavLst>
                                        <p:tav tm="0">
                                          <p:val>
                                            <p:fltVal val="720"/>
                                          </p:val>
                                        </p:tav>
                                        <p:tav tm="100000">
                                          <p:val>
                                            <p:fltVal val="0"/>
                                          </p:val>
                                        </p:tav>
                                      </p:tavLst>
                                    </p:anim>
                                    <p:anim calcmode="lin" valueType="num">
                                      <p:cBhvr>
                                        <p:cTn id="40" dur="2000" fill="hold"/>
                                        <p:tgtEl>
                                          <p:spTgt spid="20489">
                                            <p:txEl>
                                              <p:pRg st="3" end="3"/>
                                            </p:txEl>
                                          </p:spTgt>
                                        </p:tgtEl>
                                        <p:attrNameLst>
                                          <p:attrName>ppt_h</p:attrName>
                                        </p:attrNameLst>
                                      </p:cBhvr>
                                      <p:tavLst>
                                        <p:tav tm="0">
                                          <p:val>
                                            <p:fltVal val="0"/>
                                          </p:val>
                                        </p:tav>
                                        <p:tav tm="100000">
                                          <p:val>
                                            <p:strVal val="#ppt_h"/>
                                          </p:val>
                                        </p:tav>
                                      </p:tavLst>
                                    </p:anim>
                                    <p:anim calcmode="lin" valueType="num">
                                      <p:cBhvr>
                                        <p:cTn id="41" dur="2000" fill="hold"/>
                                        <p:tgtEl>
                                          <p:spTgt spid="20489">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5" presetClass="entr" presetSubtype="0" fill="hold" nodeType="clickEffect">
                                  <p:stCondLst>
                                    <p:cond delay="0"/>
                                  </p:stCondLst>
                                  <p:childTnLst>
                                    <p:set>
                                      <p:cBhvr>
                                        <p:cTn id="45" dur="1" fill="hold">
                                          <p:stCondLst>
                                            <p:cond delay="0"/>
                                          </p:stCondLst>
                                        </p:cTn>
                                        <p:tgtEl>
                                          <p:spTgt spid="20489">
                                            <p:txEl>
                                              <p:pRg st="4" end="4"/>
                                            </p:txEl>
                                          </p:spTgt>
                                        </p:tgtEl>
                                        <p:attrNameLst>
                                          <p:attrName>style.visibility</p:attrName>
                                        </p:attrNameLst>
                                      </p:cBhvr>
                                      <p:to>
                                        <p:strVal val="visible"/>
                                      </p:to>
                                    </p:set>
                                    <p:animEffect transition="in" filter="fade">
                                      <p:cBhvr>
                                        <p:cTn id="46" dur="2000"/>
                                        <p:tgtEl>
                                          <p:spTgt spid="20489">
                                            <p:txEl>
                                              <p:pRg st="4" end="4"/>
                                            </p:txEl>
                                          </p:spTgt>
                                        </p:tgtEl>
                                      </p:cBhvr>
                                    </p:animEffect>
                                    <p:anim calcmode="lin" valueType="num">
                                      <p:cBhvr>
                                        <p:cTn id="47" dur="2000" fill="hold"/>
                                        <p:tgtEl>
                                          <p:spTgt spid="20489">
                                            <p:txEl>
                                              <p:pRg st="4" end="4"/>
                                            </p:txEl>
                                          </p:spTgt>
                                        </p:tgtEl>
                                        <p:attrNameLst>
                                          <p:attrName>style.rotation</p:attrName>
                                        </p:attrNameLst>
                                      </p:cBhvr>
                                      <p:tavLst>
                                        <p:tav tm="0">
                                          <p:val>
                                            <p:fltVal val="720"/>
                                          </p:val>
                                        </p:tav>
                                        <p:tav tm="100000">
                                          <p:val>
                                            <p:fltVal val="0"/>
                                          </p:val>
                                        </p:tav>
                                      </p:tavLst>
                                    </p:anim>
                                    <p:anim calcmode="lin" valueType="num">
                                      <p:cBhvr>
                                        <p:cTn id="48" dur="2000" fill="hold"/>
                                        <p:tgtEl>
                                          <p:spTgt spid="20489">
                                            <p:txEl>
                                              <p:pRg st="4" end="4"/>
                                            </p:txEl>
                                          </p:spTgt>
                                        </p:tgtEl>
                                        <p:attrNameLst>
                                          <p:attrName>ppt_h</p:attrName>
                                        </p:attrNameLst>
                                      </p:cBhvr>
                                      <p:tavLst>
                                        <p:tav tm="0">
                                          <p:val>
                                            <p:fltVal val="0"/>
                                          </p:val>
                                        </p:tav>
                                        <p:tav tm="100000">
                                          <p:val>
                                            <p:strVal val="#ppt_h"/>
                                          </p:val>
                                        </p:tav>
                                      </p:tavLst>
                                    </p:anim>
                                    <p:anim calcmode="lin" valueType="num">
                                      <p:cBhvr>
                                        <p:cTn id="49" dur="2000" fill="hold"/>
                                        <p:tgtEl>
                                          <p:spTgt spid="20489">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5" presetClass="entr" presetSubtype="0" fill="hold" nodeType="clickEffect">
                                  <p:stCondLst>
                                    <p:cond delay="0"/>
                                  </p:stCondLst>
                                  <p:childTnLst>
                                    <p:set>
                                      <p:cBhvr>
                                        <p:cTn id="53" dur="1" fill="hold">
                                          <p:stCondLst>
                                            <p:cond delay="0"/>
                                          </p:stCondLst>
                                        </p:cTn>
                                        <p:tgtEl>
                                          <p:spTgt spid="20489">
                                            <p:txEl>
                                              <p:pRg st="5" end="5"/>
                                            </p:txEl>
                                          </p:spTgt>
                                        </p:tgtEl>
                                        <p:attrNameLst>
                                          <p:attrName>style.visibility</p:attrName>
                                        </p:attrNameLst>
                                      </p:cBhvr>
                                      <p:to>
                                        <p:strVal val="visible"/>
                                      </p:to>
                                    </p:set>
                                    <p:animEffect transition="in" filter="fade">
                                      <p:cBhvr>
                                        <p:cTn id="54" dur="2000"/>
                                        <p:tgtEl>
                                          <p:spTgt spid="20489">
                                            <p:txEl>
                                              <p:pRg st="5" end="5"/>
                                            </p:txEl>
                                          </p:spTgt>
                                        </p:tgtEl>
                                      </p:cBhvr>
                                    </p:animEffect>
                                    <p:anim calcmode="lin" valueType="num">
                                      <p:cBhvr>
                                        <p:cTn id="55" dur="2000" fill="hold"/>
                                        <p:tgtEl>
                                          <p:spTgt spid="20489">
                                            <p:txEl>
                                              <p:pRg st="5" end="5"/>
                                            </p:txEl>
                                          </p:spTgt>
                                        </p:tgtEl>
                                        <p:attrNameLst>
                                          <p:attrName>style.rotation</p:attrName>
                                        </p:attrNameLst>
                                      </p:cBhvr>
                                      <p:tavLst>
                                        <p:tav tm="0">
                                          <p:val>
                                            <p:fltVal val="720"/>
                                          </p:val>
                                        </p:tav>
                                        <p:tav tm="100000">
                                          <p:val>
                                            <p:fltVal val="0"/>
                                          </p:val>
                                        </p:tav>
                                      </p:tavLst>
                                    </p:anim>
                                    <p:anim calcmode="lin" valueType="num">
                                      <p:cBhvr>
                                        <p:cTn id="56" dur="2000" fill="hold"/>
                                        <p:tgtEl>
                                          <p:spTgt spid="20489">
                                            <p:txEl>
                                              <p:pRg st="5" end="5"/>
                                            </p:txEl>
                                          </p:spTgt>
                                        </p:tgtEl>
                                        <p:attrNameLst>
                                          <p:attrName>ppt_h</p:attrName>
                                        </p:attrNameLst>
                                      </p:cBhvr>
                                      <p:tavLst>
                                        <p:tav tm="0">
                                          <p:val>
                                            <p:fltVal val="0"/>
                                          </p:val>
                                        </p:tav>
                                        <p:tav tm="100000">
                                          <p:val>
                                            <p:strVal val="#ppt_h"/>
                                          </p:val>
                                        </p:tav>
                                      </p:tavLst>
                                    </p:anim>
                                    <p:anim calcmode="lin" valueType="num">
                                      <p:cBhvr>
                                        <p:cTn id="57" dur="2000" fill="hold"/>
                                        <p:tgtEl>
                                          <p:spTgt spid="20489">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17463"/>
            <a:ext cx="9180513" cy="6764337"/>
            <a:chOff x="0" y="17463"/>
            <a:chExt cx="9180512" cy="6764337"/>
          </a:xfrm>
        </p:grpSpPr>
        <p:pic>
          <p:nvPicPr>
            <p:cNvPr id="252931" name="Picture 4" descr="Ganges"/>
            <p:cNvPicPr>
              <a:picLocks noChangeAspect="1" noChangeArrowheads="1"/>
            </p:cNvPicPr>
            <p:nvPr/>
          </p:nvPicPr>
          <p:blipFill>
            <a:blip r:embed="rId3">
              <a:extLst>
                <a:ext uri="{28A0092B-C50C-407E-A947-70E740481C1C}">
                  <a14:useLocalDpi xmlns:a14="http://schemas.microsoft.com/office/drawing/2010/main" val="0"/>
                </a:ext>
              </a:extLst>
            </a:blip>
            <a:srcRect l="4367"/>
            <a:stretch>
              <a:fillRect/>
            </a:stretch>
          </p:blipFill>
          <p:spPr bwMode="auto">
            <a:xfrm>
              <a:off x="0" y="17463"/>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21399" y="3214688"/>
              <a:ext cx="3059113" cy="430212"/>
            </a:xfrm>
            <a:prstGeom prst="rect">
              <a:avLst/>
            </a:prstGeom>
            <a:solidFill>
              <a:schemeClr val="accent4"/>
            </a:solidFill>
          </p:spPr>
          <p:txBody>
            <a:bodyPr>
              <a:spAutoFit/>
            </a:bodyPr>
            <a:lstStyle/>
            <a:p>
              <a:pPr>
                <a:defRPr/>
              </a:pPr>
              <a:r>
                <a:rPr lang="en-US" sz="2200" b="1" dirty="0">
                  <a:solidFill>
                    <a:srgbClr val="2F2F0E"/>
                  </a:solidFill>
                  <a:latin typeface="Arial"/>
                  <a:cs typeface="Arial"/>
                </a:rPr>
                <a:t>АЮУЛТАЙ УГААЛГА</a:t>
              </a:r>
            </a:p>
          </p:txBody>
        </p:sp>
        <p:sp>
          <p:nvSpPr>
            <p:cNvPr id="5" name="TextBox 4"/>
            <p:cNvSpPr txBox="1"/>
            <p:nvPr/>
          </p:nvSpPr>
          <p:spPr>
            <a:xfrm>
              <a:off x="34925" y="5272088"/>
              <a:ext cx="9037637" cy="460375"/>
            </a:xfrm>
            <a:prstGeom prst="rect">
              <a:avLst/>
            </a:prstGeom>
            <a:solidFill>
              <a:schemeClr val="accent4"/>
            </a:solidFill>
          </p:spPr>
          <p:txBody>
            <a:bodyPr>
              <a:spAutoFit/>
            </a:bodyPr>
            <a:lstStyle/>
            <a:p>
              <a:pPr>
                <a:defRPr/>
              </a:pPr>
              <a:r>
                <a:rPr lang="en-US" sz="2400" b="1" dirty="0">
                  <a:solidFill>
                    <a:srgbClr val="2F2F0E"/>
                  </a:solidFill>
                  <a:latin typeface="Arial"/>
                  <a:cs typeface="Arial"/>
                </a:rPr>
                <a:t>ХИНДИ ШАШИНТАН БОХИР ГАНГ МӨРНӨӨС ЦЭРВЭВ</a:t>
              </a:r>
            </a:p>
          </p:txBody>
        </p:sp>
      </p:grpSp>
      <p:sp>
        <p:nvSpPr>
          <p:cNvPr id="21506" name="Rectangle 2"/>
          <p:cNvSpPr>
            <a:spLocks noGrp="1" noRot="1" noChangeArrowheads="1"/>
          </p:cNvSpPr>
          <p:nvPr>
            <p:ph type="title"/>
          </p:nvPr>
        </p:nvSpPr>
        <p:spPr>
          <a:xfrm>
            <a:off x="0" y="0"/>
            <a:ext cx="4648200" cy="1219200"/>
          </a:xfrm>
          <a:solidFill>
            <a:srgbClr val="990033"/>
          </a:solidFill>
        </p:spPr>
        <p:txBody>
          <a:bodyPr/>
          <a:lstStyle/>
          <a:p>
            <a:pPr eaLnBrk="1" hangingPunct="1">
              <a:defRPr/>
            </a:pPr>
            <a:r>
              <a:rPr lang="en-US" sz="2400" dirty="0" err="1" smtClean="0">
                <a:solidFill>
                  <a:schemeClr val="tx1"/>
                </a:solidFill>
                <a:latin typeface="Arial"/>
                <a:ea typeface="ＭＳ Ｐゴシック" charset="0"/>
                <a:cs typeface="Arial"/>
              </a:rPr>
              <a:t>Гэм</a:t>
            </a:r>
            <a:r>
              <a:rPr lang="en-US" sz="2400" dirty="0" smtClean="0">
                <a:solidFill>
                  <a:schemeClr val="tx1"/>
                </a:solidFill>
                <a:latin typeface="Arial"/>
                <a:ea typeface="ＭＳ Ｐゴシック" charset="0"/>
                <a:cs typeface="Arial"/>
              </a:rPr>
              <a:t> </a:t>
            </a:r>
            <a:r>
              <a:rPr lang="en-US" sz="2400" dirty="0" err="1" smtClean="0">
                <a:solidFill>
                  <a:schemeClr val="tx1"/>
                </a:solidFill>
                <a:latin typeface="Arial"/>
                <a:ea typeface="ＭＳ Ｐゴシック" charset="0"/>
                <a:cs typeface="Arial"/>
              </a:rPr>
              <a:t>буруугаас</a:t>
            </a:r>
            <a:r>
              <a:rPr lang="en-US" sz="2400" dirty="0" smtClean="0">
                <a:solidFill>
                  <a:schemeClr val="tx1"/>
                </a:solidFill>
                <a:latin typeface="Arial"/>
                <a:ea typeface="ＭＳ Ｐゴシック" charset="0"/>
                <a:cs typeface="Arial"/>
              </a:rPr>
              <a:t> </a:t>
            </a:r>
            <a:r>
              <a:rPr lang="en-US" sz="2400" dirty="0" err="1" smtClean="0">
                <a:solidFill>
                  <a:schemeClr val="tx1"/>
                </a:solidFill>
                <a:latin typeface="Arial"/>
                <a:ea typeface="ＭＳ Ｐゴシック" charset="0"/>
                <a:cs typeface="Arial"/>
              </a:rPr>
              <a:t>цэвэрлэгдэх</a:t>
            </a:r>
            <a:r>
              <a:rPr lang="en-US" sz="2400" dirty="0" smtClean="0">
                <a:solidFill>
                  <a:schemeClr val="tx1"/>
                </a:solidFill>
                <a:latin typeface="Arial"/>
                <a:ea typeface="ＭＳ Ｐゴシック" charset="0"/>
                <a:cs typeface="Arial"/>
              </a:rPr>
              <a:t> </a:t>
            </a:r>
            <a:r>
              <a:rPr lang="en-US" sz="2400" dirty="0" err="1" smtClean="0">
                <a:solidFill>
                  <a:schemeClr val="tx1"/>
                </a:solidFill>
                <a:latin typeface="Arial"/>
                <a:ea typeface="ＭＳ Ｐゴシック" charset="0"/>
                <a:cs typeface="Arial"/>
              </a:rPr>
              <a:t>Хинди</a:t>
            </a:r>
            <a:r>
              <a:rPr lang="en-US" sz="2400" dirty="0" smtClean="0">
                <a:solidFill>
                  <a:schemeClr val="tx1"/>
                </a:solidFill>
                <a:latin typeface="Arial"/>
                <a:ea typeface="ＭＳ Ｐゴシック" charset="0"/>
                <a:cs typeface="Arial"/>
              </a:rPr>
              <a:t> </a:t>
            </a:r>
            <a:r>
              <a:rPr lang="ja-JP" altLang="en-US" sz="2400" dirty="0" smtClean="0">
                <a:solidFill>
                  <a:schemeClr val="tx1"/>
                </a:solidFill>
                <a:latin typeface="Arial"/>
                <a:ea typeface="ＭＳ Ｐゴシック" charset="0"/>
                <a:cs typeface="Arial"/>
              </a:rPr>
              <a:t>“</a:t>
            </a:r>
            <a:r>
              <a:rPr lang="en-US" altLang="ja-JP" sz="2400" dirty="0" err="1" smtClean="0">
                <a:solidFill>
                  <a:schemeClr val="tx1"/>
                </a:solidFill>
                <a:latin typeface="Arial"/>
                <a:ea typeface="ＭＳ Ｐゴシック" charset="0"/>
                <a:cs typeface="Arial"/>
              </a:rPr>
              <a:t>н</a:t>
            </a:r>
            <a:r>
              <a:rPr lang="en-US" sz="2400" dirty="0" err="1" smtClean="0">
                <a:solidFill>
                  <a:schemeClr val="tx1"/>
                </a:solidFill>
                <a:latin typeface="Arial"/>
                <a:ea typeface="ＭＳ Ｐゴシック" charset="0"/>
                <a:cs typeface="Arial"/>
              </a:rPr>
              <a:t>айдлага</a:t>
            </a:r>
            <a:r>
              <a:rPr lang="ja-JP" altLang="en-US" sz="2400" dirty="0" smtClean="0">
                <a:solidFill>
                  <a:schemeClr val="tx1"/>
                </a:solidFill>
                <a:latin typeface="Arial"/>
                <a:ea typeface="ＭＳ Ｐゴシック" charset="0"/>
                <a:cs typeface="Arial"/>
              </a:rPr>
              <a:t>”</a:t>
            </a:r>
            <a:endParaRPr lang="en-US" sz="2400" dirty="0">
              <a:solidFill>
                <a:schemeClr val="tx1"/>
              </a:solidFill>
              <a:latin typeface="Arial"/>
              <a:ea typeface="ＭＳ Ｐゴシック" charset="0"/>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a:t>
            </a:r>
            <a:r>
              <a:rPr lang="en-US" sz="2800" b="1" dirty="0" smtClean="0">
                <a:solidFill>
                  <a:srgbClr val="FFFFFF"/>
                </a:solidFill>
                <a:latin typeface="Arial" charset="0"/>
                <a:ea typeface="ＭＳ Ｐゴシック" charset="0"/>
              </a:rPr>
              <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3382030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271942529"/>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Ephesian Theatr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57600" y="-12700"/>
            <a:ext cx="50292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Rot="1" noChangeArrowheads="1"/>
          </p:cNvSpPr>
          <p:nvPr>
            <p:ph type="title"/>
          </p:nvPr>
        </p:nvSpPr>
        <p:spPr>
          <a:xfrm>
            <a:off x="2819400" y="274638"/>
            <a:ext cx="5867400" cy="1249362"/>
          </a:xfrm>
        </p:spPr>
        <p:txBody>
          <a:bodyPr/>
          <a:lstStyle/>
          <a:p>
            <a:pPr eaLnBrk="1" hangingPunct="1">
              <a:defRPr/>
            </a:pPr>
            <a:r>
              <a:rPr lang="en-US" dirty="0" err="1" smtClean="0">
                <a:latin typeface="Aril" charset="0"/>
                <a:ea typeface="ＭＳ Ｐゴシック" charset="0"/>
              </a:rPr>
              <a:t>Дианагийн</a:t>
            </a:r>
            <a:r>
              <a:rPr lang="en-US" dirty="0" smtClean="0">
                <a:latin typeface="Aril" charset="0"/>
                <a:ea typeface="ＭＳ Ｐゴシック" charset="0"/>
              </a:rPr>
              <a:t> </a:t>
            </a:r>
            <a:r>
              <a:rPr lang="en-US" dirty="0" err="1" smtClean="0">
                <a:latin typeface="Aril" charset="0"/>
                <a:ea typeface="ＭＳ Ｐゴシック" charset="0"/>
              </a:rPr>
              <a:t>мөргөл</a:t>
            </a:r>
            <a:endParaRPr lang="en-US" dirty="0">
              <a:latin typeface="Aril" charset="0"/>
              <a:ea typeface="ＭＳ Ｐゴシック" charset="0"/>
            </a:endParaRPr>
          </a:p>
        </p:txBody>
      </p:sp>
      <p:pic>
        <p:nvPicPr>
          <p:cNvPr id="109571" name="Picture 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3226"/>
          <a:stretch>
            <a:fillRect/>
          </a:stretch>
        </p:blipFill>
        <p:spPr>
          <a:xfrm>
            <a:off x="228600" y="0"/>
            <a:ext cx="2809875" cy="6858000"/>
          </a:xfrm>
          <a:noFill/>
          <a:extLst>
            <a:ext uri="{909E8E84-426E-40dd-AFC4-6F175D3DCCD1}">
              <a14:hiddenFill xmlns:a14="http://schemas.microsoft.com/office/drawing/2010/main">
                <a:solidFill>
                  <a:srgbClr val="FFFFFF"/>
                </a:solidFill>
              </a14:hiddenFill>
            </a:ext>
          </a:extLst>
        </p:spPr>
      </p:pic>
      <p:sp>
        <p:nvSpPr>
          <p:cNvPr id="65542" name="Rectangle 6"/>
          <p:cNvSpPr>
            <a:spLocks noRot="1" noChangeArrowheads="1"/>
          </p:cNvSpPr>
          <p:nvPr/>
        </p:nvSpPr>
        <p:spPr bwMode="auto">
          <a:xfrm>
            <a:off x="4038600" y="1600200"/>
            <a:ext cx="4191000" cy="4498975"/>
          </a:xfrm>
          <a:prstGeom prst="rect">
            <a:avLst/>
          </a:prstGeom>
          <a:gradFill rotWithShape="1">
            <a:gsLst>
              <a:gs pos="0">
                <a:schemeClr val="accent1">
                  <a:alpha val="47000"/>
                </a:schemeClr>
              </a:gs>
              <a:gs pos="100000">
                <a:schemeClr val="accent1">
                  <a:gamma/>
                  <a:shade val="46275"/>
                  <a:invGamma/>
                </a:schemeClr>
              </a:gs>
            </a:gsLst>
            <a:lin ang="5400000" scaled="1"/>
          </a:gra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400" b="1" u="sng" dirty="0" err="1">
                <a:effectLst>
                  <a:outerShdw blurRad="38100" dist="38100" dir="2700000" algn="tl">
                    <a:srgbClr val="000000"/>
                  </a:outerShdw>
                </a:effectLst>
                <a:latin typeface="Arial"/>
                <a:cs typeface="Arial"/>
              </a:rPr>
              <a:t>Артемис</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Үржил</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шимийн</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дагина</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Сонгодог</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үед</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эхэндээ</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байгалийг</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хайрлагч</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ангуучин</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байв</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altLang="ja-JP" sz="2400" b="1" dirty="0" err="1">
                <a:effectLst>
                  <a:outerShdw blurRad="38100" dist="38100" dir="2700000" algn="tl">
                    <a:srgbClr val="000000"/>
                  </a:outerShdw>
                </a:effectLst>
                <a:latin typeface="Arial"/>
                <a:cs typeface="Arial"/>
              </a:rPr>
              <a:t>Ромчуудад</a:t>
            </a:r>
            <a:r>
              <a:rPr lang="en-US" altLang="ja-JP" sz="2400" b="1" dirty="0">
                <a:effectLst>
                  <a:outerShdw blurRad="38100" dist="38100" dir="2700000" algn="tl">
                    <a:srgbClr val="000000"/>
                  </a:outerShdw>
                </a:effectLst>
                <a:latin typeface="Arial"/>
                <a:cs typeface="Arial"/>
              </a:rPr>
              <a:t> </a:t>
            </a:r>
            <a:r>
              <a:rPr lang="ja-JP" altLang="en-US" sz="2400" b="1" dirty="0">
                <a:effectLst>
                  <a:outerShdw blurRad="38100" dist="38100" dir="2700000" algn="tl">
                    <a:srgbClr val="000000"/>
                  </a:outerShdw>
                </a:effectLst>
                <a:latin typeface="Arial"/>
                <a:cs typeface="Arial"/>
              </a:rPr>
              <a:t>“</a:t>
            </a:r>
            <a:r>
              <a:rPr lang="en-US" sz="2400" b="1" dirty="0" err="1">
                <a:effectLst>
                  <a:outerShdw blurRad="38100" dist="38100" dir="2700000" algn="tl">
                    <a:srgbClr val="000000"/>
                  </a:outerShdw>
                </a:effectLst>
                <a:latin typeface="Arial"/>
                <a:cs typeface="Arial"/>
              </a:rPr>
              <a:t>Диана</a:t>
            </a:r>
            <a:r>
              <a:rPr lang="ja-JP" altLang="en-US" sz="2400" b="1" dirty="0">
                <a:effectLst>
                  <a:outerShdw blurRad="38100" dist="38100" dir="2700000" algn="tl">
                    <a:srgbClr val="000000"/>
                  </a:outerShdw>
                </a:effectLst>
                <a:latin typeface="Arial"/>
                <a:cs typeface="Arial"/>
              </a:rPr>
              <a:t>”</a:t>
            </a:r>
            <a:r>
              <a:rPr lang="en-US" altLang="ja-JP" sz="2400" b="1" dirty="0">
                <a:effectLst>
                  <a:outerShdw blurRad="38100" dist="38100" dir="2700000" algn="tl">
                    <a:srgbClr val="000000"/>
                  </a:outerShdw>
                </a:effectLst>
                <a:latin typeface="Arial"/>
                <a:cs typeface="Arial"/>
              </a:rPr>
              <a:t> </a:t>
            </a:r>
            <a:r>
              <a:rPr lang="en-US" altLang="ja-JP" sz="2400" b="1" dirty="0" err="1">
                <a:effectLst>
                  <a:outerShdw blurRad="38100" dist="38100" dir="2700000" algn="tl">
                    <a:srgbClr val="000000"/>
                  </a:outerShdw>
                </a:effectLst>
                <a:latin typeface="Arial"/>
                <a:cs typeface="Arial"/>
              </a:rPr>
              <a:t>нэртэй</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Олон</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хөхтэй</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үржил</a:t>
            </a:r>
            <a:r>
              <a:rPr lang="en-US" sz="2400" b="1" dirty="0">
                <a:effectLst>
                  <a:outerShdw blurRad="38100" dist="38100" dir="2700000" algn="tl">
                    <a:srgbClr val="000000"/>
                  </a:outerShdw>
                </a:effectLst>
                <a:latin typeface="Arial"/>
                <a:cs typeface="Arial"/>
              </a:rPr>
              <a:t>)</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Замбараагүй-биш</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Азийн</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шүтээн</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дагина</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Ефест</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төвтэй</a:t>
            </a:r>
            <a:r>
              <a:rPr lang="en-US" sz="2400" b="1" dirty="0">
                <a:effectLst>
                  <a:outerShdw blurRad="38100" dist="38100" dir="2700000" algn="tl">
                    <a:srgbClr val="000000"/>
                  </a:outerShdw>
                </a:effectLst>
                <a:latin typeface="Arial"/>
                <a:cs typeface="Arial"/>
              </a:rPr>
              <a:t> </a:t>
            </a:r>
            <a:endParaRPr lang="en-US" sz="2400" dirty="0">
              <a:effectLst>
                <a:outerShdw blurRad="38100" dist="38100" dir="2700000" algn="tl">
                  <a:srgbClr val="000000"/>
                </a:outerShdw>
              </a:effectLst>
              <a:latin typeface="Arial"/>
              <a:cs typeface="Arial"/>
            </a:endParaRPr>
          </a:p>
          <a:p>
            <a:pPr marL="342900" indent="-342900" eaLnBrk="1" hangingPunct="1">
              <a:lnSpc>
                <a:spcPct val="90000"/>
              </a:lnSpc>
              <a:spcBef>
                <a:spcPct val="20000"/>
              </a:spcBef>
              <a:buClr>
                <a:schemeClr val="hlink"/>
              </a:buClr>
              <a:buSzPct val="80000"/>
              <a:buFont typeface="Arial" charset="0"/>
              <a:buNone/>
              <a:defRPr/>
            </a:pPr>
            <a:r>
              <a:rPr lang="en-US" sz="2400" b="1" dirty="0" err="1">
                <a:effectLst>
                  <a:outerShdw blurRad="38100" dist="38100" dir="2700000" algn="tl">
                    <a:srgbClr val="000000"/>
                  </a:outerShdw>
                </a:effectLst>
                <a:latin typeface="Arial"/>
                <a:cs typeface="Arial"/>
              </a:rPr>
              <a:t>Үйлс</a:t>
            </a:r>
            <a:r>
              <a:rPr lang="en-US" sz="2400" b="1" dirty="0">
                <a:effectLst>
                  <a:outerShdw blurRad="38100" dist="38100" dir="2700000" algn="tl">
                    <a:srgbClr val="000000"/>
                  </a:outerShdw>
                </a:effectLst>
                <a:latin typeface="Arial"/>
                <a:cs typeface="Arial"/>
              </a:rPr>
              <a:t> 19:23-41</a:t>
            </a:r>
            <a:endParaRPr lang="en-US" sz="2400" dirty="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Compass</Template>
  <TotalTime>16895</TotalTime>
  <Words>3907</Words>
  <Application>Microsoft Macintosh PowerPoint</Application>
  <PresentationFormat>On-screen Show (4:3)</PresentationFormat>
  <Paragraphs>534</Paragraphs>
  <Slides>83</Slides>
  <Notes>78</Notes>
  <HiddenSlides>0</HiddenSlides>
  <MMClips>0</MMClips>
  <ScaleCrop>false</ScaleCrop>
  <HeadingPairs>
    <vt:vector size="4" baseType="variant">
      <vt:variant>
        <vt:lpstr>Theme</vt:lpstr>
      </vt:variant>
      <vt:variant>
        <vt:i4>10</vt:i4>
      </vt:variant>
      <vt:variant>
        <vt:lpstr>Slide Titles</vt:lpstr>
      </vt:variant>
      <vt:variant>
        <vt:i4>83</vt:i4>
      </vt:variant>
    </vt:vector>
  </HeadingPairs>
  <TitlesOfParts>
    <vt:vector size="93" baseType="lpstr">
      <vt:lpstr>Compass</vt:lpstr>
      <vt:lpstr>Beam</vt:lpstr>
      <vt:lpstr>Blue Diagonal</vt:lpstr>
      <vt:lpstr>Strategic</vt:lpstr>
      <vt:lpstr>4_Office Theme</vt:lpstr>
      <vt:lpstr>Default Design</vt:lpstr>
      <vt:lpstr>1_Default Design</vt:lpstr>
      <vt:lpstr>Expedition</vt:lpstr>
      <vt:lpstr>Blank Presentation</vt:lpstr>
      <vt:lpstr>Orbit</vt:lpstr>
      <vt:lpstr>“Харь” шашин</vt:lpstr>
      <vt:lpstr>Acts 1-8 Map</vt:lpstr>
      <vt:lpstr>Паулын Эхний &amp; Хоёр дахь Илгээлтийн Аялал</vt:lpstr>
      <vt:lpstr>Харь Шашин</vt:lpstr>
      <vt:lpstr>Харь Шашин</vt:lpstr>
      <vt:lpstr>Greek to Roman Mythology</vt:lpstr>
      <vt:lpstr>Грекээс бурхад импортлохуй</vt:lpstr>
      <vt:lpstr>Грекээс бурхад импортлохуй</vt:lpstr>
      <vt:lpstr>Дианагийн мөргөл</vt:lpstr>
      <vt:lpstr>Ромчууд мөргөдөг бурхдынхаа төрлийг тодорхойлохын тулд үндсэндээ Грекээс хуулсан.  Тэд зүгээр л нэрийг нь сольчихсон!</vt:lpstr>
      <vt:lpstr>Ромын календарь</vt:lpstr>
      <vt:lpstr>Ромын сарууд</vt:lpstr>
      <vt:lpstr>Нохой жил </vt:lpstr>
      <vt:lpstr>“Харь” хүний хүсэл</vt:lpstr>
      <vt:lpstr>“Харь” бурхдын дутагдал</vt:lpstr>
      <vt:lpstr>Харь Шашин</vt:lpstr>
      <vt:lpstr>Харьцуулахуй…</vt:lpstr>
      <vt:lpstr>Пифагор</vt:lpstr>
      <vt:lpstr>Плато</vt:lpstr>
      <vt:lpstr>Синикчүүд: Антистенес</vt:lpstr>
      <vt:lpstr>Синикчүүд: Синопийн Диогенес</vt:lpstr>
      <vt:lpstr>Синикчүүд: Синопийн Диогенес</vt:lpstr>
      <vt:lpstr>Синикчүүд: Синопийн Диогенес</vt:lpstr>
      <vt:lpstr>Аристотелианизм</vt:lpstr>
      <vt:lpstr>Аристотелийн 4-н элемент</vt:lpstr>
      <vt:lpstr>Парфенон дахь Эпикурчууд ба Стоикчүүд</vt:lpstr>
      <vt:lpstr>Парфенон: Мэтгэлцээний газар</vt:lpstr>
      <vt:lpstr>Эпикурианизм</vt:lpstr>
      <vt:lpstr>Стоикизм</vt:lpstr>
      <vt:lpstr>Стоикизм Өнөөдөр</vt:lpstr>
      <vt:lpstr>Скептицизм: Эллисийн Пирро</vt:lpstr>
      <vt:lpstr>Эклектикүүд</vt:lpstr>
      <vt:lpstr>Эклектикчүүд Өнөөдөр = Чөлөөт сэтгэгчид</vt:lpstr>
      <vt:lpstr>Христитгэлийн эсрэг Грек гүн ухааны урсгал</vt:lpstr>
      <vt:lpstr>Харь шашин</vt:lpstr>
      <vt:lpstr>Аугустус (МЭӨ 30 - МЭ 14) үхсэнийхээ дараа шүтэгдэв</vt:lpstr>
      <vt:lpstr>Эзэн хааны шүтээн Христитгэгчдийн хувьд заналхийлэл болов</vt:lpstr>
      <vt:lpstr>Пергамумын загвар:  Харилцан буулт хийж үргэлжилжээ</vt:lpstr>
      <vt:lpstr>Зеүсийн тахилын ширээ</vt:lpstr>
      <vt:lpstr>Плини Ёонгэр (МЭ 111-113)</vt:lpstr>
      <vt:lpstr>Ач тустай харилцан захидал  (МЭ 111)</vt:lpstr>
      <vt:lpstr>Анхны чуулганы бэрхшээл</vt:lpstr>
      <vt:lpstr>Анхны чуулганы бэрхшээл</vt:lpstr>
      <vt:lpstr>Харь шашин</vt:lpstr>
      <vt:lpstr>Учир битүүлэг шашнууд</vt:lpstr>
      <vt:lpstr>Грекийн нууцлаг шашин</vt:lpstr>
      <vt:lpstr>Елиусиниан  калт шашин</vt:lpstr>
      <vt:lpstr>Мэдээжийн зүйлсийг бүү үл тоомсорло!</vt:lpstr>
      <vt:lpstr>Мидраизм</vt:lpstr>
      <vt:lpstr>Мидраизм</vt:lpstr>
      <vt:lpstr>Мидраизм Бух нядлах нь</vt:lpstr>
      <vt:lpstr>Мидраизмийн цэцэглэл (МЭ 3-р ЗУУН)</vt:lpstr>
      <vt:lpstr>Egyptian Mythology</vt:lpstr>
      <vt:lpstr>Харь могойн бүжиг?</vt:lpstr>
      <vt:lpstr>Исис, Египтийн дарь эх</vt:lpstr>
      <vt:lpstr>Дионисус</vt:lpstr>
      <vt:lpstr>Сайбилийн калт шүтээн</vt:lpstr>
      <vt:lpstr>Хүрэл төмөр дэнлүү (Нуруун дээрээс нь Сайбил дарь эх алга болсон байдалтай)</vt:lpstr>
      <vt:lpstr>Хотоос Акрокоринтийн харагдац</vt:lpstr>
      <vt:lpstr>Бүх улиралд замбараагүй байдал</vt:lpstr>
      <vt:lpstr>Афродитийн Сүм</vt:lpstr>
      <vt:lpstr>Афродитийн Сүм</vt:lpstr>
      <vt:lpstr>Утгагүй Мөргөл</vt:lpstr>
      <vt:lpstr>Харь шашин</vt:lpstr>
      <vt:lpstr>Зурхай</vt:lpstr>
      <vt:lpstr>Христитгэгчдийн хэрэглэх ёсгүй үгс</vt:lpstr>
      <vt:lpstr>“Би олон бурхдад зориулсан тахилын ширээ, бүр үл мэдэгдэх бурханд хүртэл байхыг харлаа”  (Паул, Үйлс 17-д)</vt:lpstr>
      <vt:lpstr>Харь Шашин</vt:lpstr>
      <vt:lpstr>Гностицизм: Ээдрээтэй асуултууд</vt:lpstr>
      <vt:lpstr>Гностизмын үндсэн бүрдлүүд</vt:lpstr>
      <vt:lpstr>Гностицизмын авралын үзэл баримтлал</vt:lpstr>
      <vt:lpstr>Хоёр Төрлийн Гностицизм  1 Иоханд дүрслэгдсэн</vt:lpstr>
      <vt:lpstr>ИНСЕПШН (САНАГДУУЛАХ)</vt:lpstr>
      <vt:lpstr>INCEPTION  зүүд дотор зүүдлэхийг заана</vt:lpstr>
      <vt:lpstr>Буддизм ямар ч хүсэлгүй болохыг уриалдаг</vt:lpstr>
      <vt:lpstr>Элч нарын Тунхаг</vt:lpstr>
      <vt:lpstr>Элч нарын Тунхаг</vt:lpstr>
      <vt:lpstr>Элч нарын Тунхаг</vt:lpstr>
      <vt:lpstr>Элч нарын Тунхаг</vt:lpstr>
      <vt:lpstr>Харь Шашин Өнөөдөр</vt:lpstr>
      <vt:lpstr>Гэм буруугаас цэвэрлэгдэх Хинди “найдлага”</vt:lpstr>
      <vt:lpstr>Шинэ гэрээний суурь •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Rick Griffith</cp:lastModifiedBy>
  <cp:revision>264</cp:revision>
  <dcterms:created xsi:type="dcterms:W3CDTF">2010-04-09T04:05:45Z</dcterms:created>
  <dcterms:modified xsi:type="dcterms:W3CDTF">2016-02-08T13:50:29Z</dcterms:modified>
</cp:coreProperties>
</file>