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62" r:id="rId2"/>
    <p:sldMasterId id="2147483660" r:id="rId3"/>
    <p:sldMasterId id="2147483659" r:id="rId4"/>
    <p:sldMasterId id="2147484340" r:id="rId5"/>
    <p:sldMasterId id="2147484353" r:id="rId6"/>
    <p:sldMasterId id="2147484484" r:id="rId7"/>
    <p:sldMasterId id="2147484496" r:id="rId8"/>
  </p:sldMasterIdLst>
  <p:notesMasterIdLst>
    <p:notesMasterId r:id="rId66"/>
  </p:notesMasterIdLst>
  <p:sldIdLst>
    <p:sldId id="257" r:id="rId9"/>
    <p:sldId id="297" r:id="rId10"/>
    <p:sldId id="298" r:id="rId11"/>
    <p:sldId id="299" r:id="rId12"/>
    <p:sldId id="300" r:id="rId13"/>
    <p:sldId id="301" r:id="rId14"/>
    <p:sldId id="260" r:id="rId15"/>
    <p:sldId id="262" r:id="rId16"/>
    <p:sldId id="261" r:id="rId17"/>
    <p:sldId id="263" r:id="rId18"/>
    <p:sldId id="268" r:id="rId19"/>
    <p:sldId id="270" r:id="rId20"/>
    <p:sldId id="272" r:id="rId21"/>
    <p:sldId id="295" r:id="rId22"/>
    <p:sldId id="271" r:id="rId23"/>
    <p:sldId id="258" r:id="rId24"/>
    <p:sldId id="311" r:id="rId25"/>
    <p:sldId id="259" r:id="rId26"/>
    <p:sldId id="273" r:id="rId27"/>
    <p:sldId id="278" r:id="rId28"/>
    <p:sldId id="286" r:id="rId29"/>
    <p:sldId id="296" r:id="rId30"/>
    <p:sldId id="279" r:id="rId31"/>
    <p:sldId id="274" r:id="rId32"/>
    <p:sldId id="282" r:id="rId33"/>
    <p:sldId id="280" r:id="rId34"/>
    <p:sldId id="303" r:id="rId35"/>
    <p:sldId id="275" r:id="rId36"/>
    <p:sldId id="302" r:id="rId37"/>
    <p:sldId id="283" r:id="rId38"/>
    <p:sldId id="287" r:id="rId39"/>
    <p:sldId id="276" r:id="rId40"/>
    <p:sldId id="304" r:id="rId41"/>
    <p:sldId id="277" r:id="rId42"/>
    <p:sldId id="267" r:id="rId43"/>
    <p:sldId id="312" r:id="rId44"/>
    <p:sldId id="313" r:id="rId45"/>
    <p:sldId id="281" r:id="rId46"/>
    <p:sldId id="318" r:id="rId47"/>
    <p:sldId id="289" r:id="rId48"/>
    <p:sldId id="291" r:id="rId49"/>
    <p:sldId id="314" r:id="rId50"/>
    <p:sldId id="315" r:id="rId51"/>
    <p:sldId id="316" r:id="rId52"/>
    <p:sldId id="317" r:id="rId53"/>
    <p:sldId id="288" r:id="rId54"/>
    <p:sldId id="293" r:id="rId55"/>
    <p:sldId id="292" r:id="rId56"/>
    <p:sldId id="290" r:id="rId57"/>
    <p:sldId id="306" r:id="rId58"/>
    <p:sldId id="307" r:id="rId59"/>
    <p:sldId id="308" r:id="rId60"/>
    <p:sldId id="305" r:id="rId61"/>
    <p:sldId id="309" r:id="rId62"/>
    <p:sldId id="310" r:id="rId63"/>
    <p:sldId id="319" r:id="rId64"/>
    <p:sldId id="320"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Garamond" charset="0"/>
        <a:ea typeface="ＭＳ Ｐゴシック" charset="0"/>
        <a:cs typeface="ＭＳ Ｐゴシック" charset="0"/>
      </a:defRPr>
    </a:lvl5pPr>
    <a:lvl6pPr marL="2286000" algn="l" defTabSz="457200" rtl="0" eaLnBrk="1" latinLnBrk="0" hangingPunct="1">
      <a:defRPr sz="2400" kern="1200">
        <a:solidFill>
          <a:schemeClr val="tx1"/>
        </a:solidFill>
        <a:latin typeface="Garamond" charset="0"/>
        <a:ea typeface="ＭＳ Ｐゴシック" charset="0"/>
        <a:cs typeface="ＭＳ Ｐゴシック" charset="0"/>
      </a:defRPr>
    </a:lvl6pPr>
    <a:lvl7pPr marL="2743200" algn="l" defTabSz="457200" rtl="0" eaLnBrk="1" latinLnBrk="0" hangingPunct="1">
      <a:defRPr sz="2400" kern="1200">
        <a:solidFill>
          <a:schemeClr val="tx1"/>
        </a:solidFill>
        <a:latin typeface="Garamond" charset="0"/>
        <a:ea typeface="ＭＳ Ｐゴシック" charset="0"/>
        <a:cs typeface="ＭＳ Ｐゴシック" charset="0"/>
      </a:defRPr>
    </a:lvl7pPr>
    <a:lvl8pPr marL="3200400" algn="l" defTabSz="457200" rtl="0" eaLnBrk="1" latinLnBrk="0" hangingPunct="1">
      <a:defRPr sz="2400" kern="1200">
        <a:solidFill>
          <a:schemeClr val="tx1"/>
        </a:solidFill>
        <a:latin typeface="Garamond" charset="0"/>
        <a:ea typeface="ＭＳ Ｐゴシック" charset="0"/>
        <a:cs typeface="ＭＳ Ｐゴシック" charset="0"/>
      </a:defRPr>
    </a:lvl8pPr>
    <a:lvl9pPr marL="3657600" algn="l" defTabSz="457200" rtl="0" eaLnBrk="1" latinLnBrk="0" hangingPunct="1">
      <a:defRPr sz="2400" kern="1200">
        <a:solidFill>
          <a:schemeClr val="tx1"/>
        </a:solidFill>
        <a:latin typeface="Garamond"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006600"/>
    <a:srgbClr val="FF00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112" y="-296"/>
      </p:cViewPr>
      <p:guideLst>
        <p:guide orient="horz" pos="2160"/>
        <p:guide pos="2880"/>
      </p:guideLst>
    </p:cSldViewPr>
  </p:slideViewPr>
  <p:outlineViewPr>
    <p:cViewPr>
      <p:scale>
        <a:sx n="33" d="100"/>
        <a:sy n="33" d="100"/>
      </p:scale>
      <p:origin x="0" y="345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 Id="rId2"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37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7828"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37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37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6AB0869-19F9-8048-A312-8658E1A83D96}" type="slidenum">
              <a:rPr lang="en-US"/>
              <a:pPr>
                <a:defRPr/>
              </a:pPr>
              <a:t>‹#›</a:t>
            </a:fld>
            <a:endParaRPr lang="en-US"/>
          </a:p>
        </p:txBody>
      </p:sp>
    </p:spTree>
    <p:extLst>
      <p:ext uri="{BB962C8B-B14F-4D97-AF65-F5344CB8AC3E}">
        <p14:creationId xmlns:p14="http://schemas.microsoft.com/office/powerpoint/2010/main" val="9711861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442B634-5FA1-334A-A862-EB2612FABCAB}" type="slidenum">
              <a:rPr lang="en-US" sz="1200"/>
              <a:pPr/>
              <a:t>1</a:t>
            </a:fld>
            <a:endParaRPr lang="en-US" sz="1200"/>
          </a:p>
        </p:txBody>
      </p:sp>
      <p:sp>
        <p:nvSpPr>
          <p:cNvPr id="79874" name="Rectangle 2"/>
          <p:cNvSpPr>
            <a:spLocks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934E5221-599E-AF43-BB3B-ABC7C66865D3}" type="slidenum">
              <a:rPr lang="en-US" sz="1200"/>
              <a:pPr/>
              <a:t>10</a:t>
            </a:fld>
            <a:endParaRPr lang="en-US" sz="1200"/>
          </a:p>
        </p:txBody>
      </p:sp>
      <p:sp>
        <p:nvSpPr>
          <p:cNvPr id="98306" name="Rectangle 2"/>
          <p:cNvSpPr>
            <a:spLocks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To the Roman city of Philippi Paul emphasized their citizenship in heaven (Phil 3:20).</a:t>
            </a:r>
          </a:p>
          <a:p>
            <a:pPr eaLnBrk="1" hangingPunct="1"/>
            <a:r>
              <a:rPr lang="en-US">
                <a:latin typeface="Arial" charset="0"/>
              </a:rPr>
              <a:t>Paul often referred to himself as a slave of Christ Jesus to churches that respected him, for this helped him identify with half of his readers (Phil. 1:1; 1 Thess. 1:1).</a:t>
            </a:r>
          </a:p>
          <a:p>
            <a:pPr eaLnBrk="1" hangingPunct="1"/>
            <a:r>
              <a:rPr lang="en-US">
                <a:latin typeface="Arial" charset="0"/>
              </a:rPr>
              <a:t>To churches doubting his authority, Paul referred to himself as apostle (Gal. 1:1; Col. 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F68F181C-42E1-7F44-AE95-71157CDE9547}" type="slidenum">
              <a:rPr lang="en-US" sz="1200"/>
              <a:pPr/>
              <a:t>11</a:t>
            </a:fld>
            <a:endParaRPr lang="en-US" sz="1200"/>
          </a:p>
        </p:txBody>
      </p:sp>
      <p:sp>
        <p:nvSpPr>
          <p:cNvPr id="100354" name="Rectangle 2"/>
          <p:cNvSpPr>
            <a:spLocks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629E3C2-E8EB-154E-B175-DBB52FC5D3F2}" type="slidenum">
              <a:rPr lang="en-US" sz="1200"/>
              <a:pPr/>
              <a:t>12</a:t>
            </a:fld>
            <a:endParaRPr lang="en-US" sz="1200"/>
          </a:p>
        </p:txBody>
      </p:sp>
      <p:sp>
        <p:nvSpPr>
          <p:cNvPr id="102402" name="Rectangle 2"/>
          <p:cNvSpPr>
            <a:spLocks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8B79DD0D-27E8-0244-BDA9-059F98656A51}" type="slidenum">
              <a:rPr lang="en-US" sz="1200"/>
              <a:pPr/>
              <a:t>13</a:t>
            </a:fld>
            <a:endParaRPr lang="en-US" sz="1200"/>
          </a:p>
        </p:txBody>
      </p:sp>
      <p:sp>
        <p:nvSpPr>
          <p:cNvPr id="104450" name="Rectangle 2"/>
          <p:cNvSpPr>
            <a:spLocks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F89E9689-6F83-4E4E-91A2-11DF96884FE3}" type="slidenum">
              <a:rPr lang="en-US" sz="1200"/>
              <a:pPr/>
              <a:t>14</a:t>
            </a:fld>
            <a:endParaRPr lang="en-US" sz="1200"/>
          </a:p>
        </p:txBody>
      </p:sp>
      <p:sp>
        <p:nvSpPr>
          <p:cNvPr id="106498" name="Rectangle 2"/>
          <p:cNvSpPr>
            <a:spLocks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1768BDB-0E29-AB41-A8C7-B1B0305F1B41}" type="slidenum">
              <a:rPr lang="en-US" sz="1200"/>
              <a:pPr/>
              <a:t>15</a:t>
            </a:fld>
            <a:endParaRPr lang="en-US" sz="1200"/>
          </a:p>
        </p:txBody>
      </p:sp>
      <p:sp>
        <p:nvSpPr>
          <p:cNvPr id="108546" name="Rectangle 2"/>
          <p:cNvSpPr>
            <a:spLocks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78627340-C2A2-DE45-8A4F-59F93B5911B2}" type="slidenum">
              <a:rPr lang="en-US" sz="1200"/>
              <a:pPr/>
              <a:t>16</a:t>
            </a:fld>
            <a:endParaRPr lang="en-US" sz="1200"/>
          </a:p>
        </p:txBody>
      </p:sp>
      <p:sp>
        <p:nvSpPr>
          <p:cNvPr id="110594" name="Rectangle 2"/>
          <p:cNvSpPr>
            <a:spLocks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522FFFF4-7FFE-A44C-AEB1-4E4398F60C23}" type="slidenum">
              <a:rPr lang="en-US" sz="1200"/>
              <a:pPr/>
              <a:t>17</a:t>
            </a:fld>
            <a:endParaRPr lang="en-US" sz="1200"/>
          </a:p>
        </p:txBody>
      </p:sp>
      <p:sp>
        <p:nvSpPr>
          <p:cNvPr id="112642" name="Rectangle 2"/>
          <p:cNvSpPr>
            <a:spLocks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C81C7E17-066A-3B48-83DC-0B003F7CA96E}" type="slidenum">
              <a:rPr lang="en-US" sz="1200"/>
              <a:pPr/>
              <a:t>18</a:t>
            </a:fld>
            <a:endParaRPr lang="en-US" sz="1200"/>
          </a:p>
        </p:txBody>
      </p:sp>
      <p:sp>
        <p:nvSpPr>
          <p:cNvPr id="114690" name="Rectangle 2"/>
          <p:cNvSpPr>
            <a:spLocks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8F4E3F95-6439-4D4F-9408-580D6D676394}" type="slidenum">
              <a:rPr lang="en-US" sz="1200"/>
              <a:pPr/>
              <a:t>19</a:t>
            </a:fld>
            <a:endParaRPr lang="en-US" sz="1200"/>
          </a:p>
        </p:txBody>
      </p:sp>
      <p:sp>
        <p:nvSpPr>
          <p:cNvPr id="116738" name="Rectangle 2"/>
          <p:cNvSpPr>
            <a:spLocks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612F83CA-E77D-4A4A-A1BB-CD432663E941}" type="slidenum">
              <a:rPr lang="en-US" sz="1200"/>
              <a:pPr/>
              <a:t>2</a:t>
            </a:fld>
            <a:endParaRPr lang="en-US" sz="1200"/>
          </a:p>
        </p:txBody>
      </p:sp>
      <p:sp>
        <p:nvSpPr>
          <p:cNvPr id="81922" name="Rectangle 2"/>
          <p:cNvSpPr>
            <a:spLocks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8D0C2861-F80A-EB4F-A60D-AF1FF160361C}" type="slidenum">
              <a:rPr lang="en-US" sz="1200"/>
              <a:pPr/>
              <a:t>20</a:t>
            </a:fld>
            <a:endParaRPr lang="en-US" sz="1200"/>
          </a:p>
        </p:txBody>
      </p:sp>
      <p:sp>
        <p:nvSpPr>
          <p:cNvPr id="118786" name="Rectangle 2"/>
          <p:cNvSpPr>
            <a:spLocks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5F6E42BA-9C3B-484F-AC88-F29AF54B125D}" type="slidenum">
              <a:rPr lang="en-US" sz="1200"/>
              <a:pPr/>
              <a:t>21</a:t>
            </a:fld>
            <a:endParaRPr lang="en-US" sz="1200"/>
          </a:p>
        </p:txBody>
      </p:sp>
      <p:sp>
        <p:nvSpPr>
          <p:cNvPr id="120834" name="Rectangle 2"/>
          <p:cNvSpPr>
            <a:spLocks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02B44DB0-0F54-9646-9513-AE7170602EFD}" type="slidenum">
              <a:rPr lang="en-US" sz="1200"/>
              <a:pPr/>
              <a:t>22</a:t>
            </a:fld>
            <a:endParaRPr lang="en-US" sz="1200"/>
          </a:p>
        </p:txBody>
      </p:sp>
      <p:sp>
        <p:nvSpPr>
          <p:cNvPr id="122882" name="Rectangle 2"/>
          <p:cNvSpPr>
            <a:spLocks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CBB640F6-6046-804B-B05F-C3E10EB0FDD1}" type="slidenum">
              <a:rPr lang="en-US" sz="1200"/>
              <a:pPr/>
              <a:t>23</a:t>
            </a:fld>
            <a:endParaRPr lang="en-US" sz="1200"/>
          </a:p>
        </p:txBody>
      </p:sp>
      <p:sp>
        <p:nvSpPr>
          <p:cNvPr id="124930" name="Rectangle 2"/>
          <p:cNvSpPr>
            <a:spLocks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1D6AFA0F-B644-2345-8D3F-13CC9C4B69C2}" type="slidenum">
              <a:rPr lang="en-US" sz="1200"/>
              <a:pPr/>
              <a:t>24</a:t>
            </a:fld>
            <a:endParaRPr lang="en-US" sz="1200"/>
          </a:p>
        </p:txBody>
      </p:sp>
      <p:sp>
        <p:nvSpPr>
          <p:cNvPr id="126978" name="Rectangle 2"/>
          <p:cNvSpPr>
            <a:spLocks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4074D26C-5216-304A-8E6E-197A4B573509}" type="slidenum">
              <a:rPr lang="en-US" sz="1200"/>
              <a:pPr/>
              <a:t>25</a:t>
            </a:fld>
            <a:endParaRPr lang="en-US" sz="1200"/>
          </a:p>
        </p:txBody>
      </p:sp>
      <p:sp>
        <p:nvSpPr>
          <p:cNvPr id="129026" name="Rectangle 2"/>
          <p:cNvSpPr>
            <a:spLocks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891D617-9CC0-6644-A4AE-69DAF2768FBA}" type="slidenum">
              <a:rPr lang="en-US" sz="1200"/>
              <a:pPr/>
              <a:t>26</a:t>
            </a:fld>
            <a:endParaRPr lang="en-US" sz="1200"/>
          </a:p>
        </p:txBody>
      </p:sp>
      <p:sp>
        <p:nvSpPr>
          <p:cNvPr id="131074" name="Rectangle 2"/>
          <p:cNvSpPr>
            <a:spLocks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BA30275D-3FD7-3544-9BDA-9CCDDB571EC2}" type="slidenum">
              <a:rPr lang="en-US" sz="1200"/>
              <a:pPr/>
              <a:t>27</a:t>
            </a:fld>
            <a:endParaRPr lang="en-US" sz="1200"/>
          </a:p>
        </p:txBody>
      </p:sp>
      <p:sp>
        <p:nvSpPr>
          <p:cNvPr id="133122" name="Rectangle 2"/>
          <p:cNvSpPr>
            <a:spLocks noChangeArrowheads="1"/>
          </p:cNvSpPr>
          <p:nvPr>
            <p:ph type="sldImg"/>
          </p:nvPr>
        </p:nvSpPr>
        <p:spPr>
          <a:solidFill>
            <a:srgbClr val="FFFFFF"/>
          </a:solidFill>
          <a:ln/>
        </p:spPr>
      </p:sp>
      <p:sp>
        <p:nvSpPr>
          <p:cNvPr id="1331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6252DE39-2926-EE43-9A56-769465A25BCC}" type="slidenum">
              <a:rPr lang="en-US" sz="1200"/>
              <a:pPr/>
              <a:t>28</a:t>
            </a:fld>
            <a:endParaRPr lang="en-US" sz="1200"/>
          </a:p>
        </p:txBody>
      </p:sp>
      <p:sp>
        <p:nvSpPr>
          <p:cNvPr id="135170" name="Rectangle 2"/>
          <p:cNvSpPr>
            <a:spLocks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6B012EB5-8C08-EF46-ACD5-F75BF490FC65}" type="slidenum">
              <a:rPr lang="en-US" sz="1200"/>
              <a:pPr/>
              <a:t>29</a:t>
            </a:fld>
            <a:endParaRPr lang="en-US" sz="1200"/>
          </a:p>
        </p:txBody>
      </p:sp>
      <p:sp>
        <p:nvSpPr>
          <p:cNvPr id="137218" name="Rectangle 2"/>
          <p:cNvSpPr>
            <a:spLocks noChangeArrowheads="1" noTextEdit="1"/>
          </p:cNvSpPr>
          <p:nvPr>
            <p:ph type="sldImg"/>
          </p:nvPr>
        </p:nvSpPr>
        <p:spPr>
          <a:solidFill>
            <a:srgbClr val="FFFFFF"/>
          </a:solidFill>
          <a:ln/>
        </p:spPr>
      </p:sp>
      <p:sp>
        <p:nvSpPr>
          <p:cNvPr id="1372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B1C9B180-38C5-8A4C-9E5B-4D2051DF8373}" type="slidenum">
              <a:rPr lang="en-US" sz="1200"/>
              <a:pPr/>
              <a:t>3</a:t>
            </a:fld>
            <a:endParaRPr lang="en-US" sz="1200"/>
          </a:p>
        </p:txBody>
      </p:sp>
      <p:sp>
        <p:nvSpPr>
          <p:cNvPr id="83970" name="Rectangle 2"/>
          <p:cNvSpPr>
            <a:spLocks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F876271-FFA2-B547-B468-773D457AF091}" type="slidenum">
              <a:rPr lang="en-US" sz="1200"/>
              <a:pPr/>
              <a:t>30</a:t>
            </a:fld>
            <a:endParaRPr lang="en-US" sz="1200"/>
          </a:p>
        </p:txBody>
      </p:sp>
      <p:sp>
        <p:nvSpPr>
          <p:cNvPr id="139266" name="Rectangle 2"/>
          <p:cNvSpPr>
            <a:spLocks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137AC00D-0961-0A4D-9F2B-83C8CFF696A2}" type="slidenum">
              <a:rPr lang="en-US" sz="1200"/>
              <a:pPr/>
              <a:t>31</a:t>
            </a:fld>
            <a:endParaRPr lang="en-US" sz="1200"/>
          </a:p>
        </p:txBody>
      </p:sp>
      <p:sp>
        <p:nvSpPr>
          <p:cNvPr id="141314" name="Rectangle 2"/>
          <p:cNvSpPr>
            <a:spLocks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C4D1A1EE-4D82-7E47-BB71-AEB4A96F5AA0}" type="slidenum">
              <a:rPr lang="en-US" sz="1200"/>
              <a:pPr/>
              <a:t>32</a:t>
            </a:fld>
            <a:endParaRPr lang="en-US" sz="1200"/>
          </a:p>
        </p:txBody>
      </p:sp>
      <p:sp>
        <p:nvSpPr>
          <p:cNvPr id="143362" name="Rectangle 2"/>
          <p:cNvSpPr>
            <a:spLocks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CFFBB64A-13A4-764A-8E59-277E145EEC8D}" type="slidenum">
              <a:rPr lang="en-US" sz="1200"/>
              <a:pPr/>
              <a:t>33</a:t>
            </a:fld>
            <a:endParaRPr lang="en-US" sz="1200"/>
          </a:p>
        </p:txBody>
      </p:sp>
      <p:sp>
        <p:nvSpPr>
          <p:cNvPr id="145410" name="Rectangle 2"/>
          <p:cNvSpPr>
            <a:spLocks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45CED74-7D54-E849-BB07-06AF66BF081E}" type="slidenum">
              <a:rPr lang="en-US" sz="1200"/>
              <a:pPr/>
              <a:t>34</a:t>
            </a:fld>
            <a:endParaRPr lang="en-US" sz="1200"/>
          </a:p>
        </p:txBody>
      </p:sp>
      <p:sp>
        <p:nvSpPr>
          <p:cNvPr id="147458" name="Rectangle 2"/>
          <p:cNvSpPr>
            <a:spLocks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F64C727E-C799-3B41-85D7-73027523CC19}" type="slidenum">
              <a:rPr lang="en-US" sz="1200"/>
              <a:pPr/>
              <a:t>35</a:t>
            </a:fld>
            <a:endParaRPr lang="en-US" sz="1200"/>
          </a:p>
        </p:txBody>
      </p:sp>
      <p:sp>
        <p:nvSpPr>
          <p:cNvPr id="149506" name="Rectangle 2"/>
          <p:cNvSpPr>
            <a:spLocks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6D4C4998-15EC-C949-A765-AA73880288D0}" type="slidenum">
              <a:rPr lang="en-US" sz="1200">
                <a:solidFill>
                  <a:srgbClr val="000000"/>
                </a:solidFill>
              </a:rPr>
              <a:pPr/>
              <a:t>36</a:t>
            </a:fld>
            <a:endParaRPr lang="en-US" sz="1200">
              <a:solidFill>
                <a:srgbClr val="000000"/>
              </a:solidFill>
            </a:endParaRPr>
          </a:p>
        </p:txBody>
      </p:sp>
      <p:sp>
        <p:nvSpPr>
          <p:cNvPr id="151554" name="Rectangle 2"/>
          <p:cNvSpPr>
            <a:spLocks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43E10D83-C0BE-2546-9D5A-3700C3368BB5}" type="slidenum">
              <a:rPr lang="en-US" sz="1200">
                <a:solidFill>
                  <a:srgbClr val="000000"/>
                </a:solidFill>
              </a:rPr>
              <a:pPr/>
              <a:t>37</a:t>
            </a:fld>
            <a:endParaRPr lang="en-US" sz="1200">
              <a:solidFill>
                <a:srgbClr val="000000"/>
              </a:solidFill>
            </a:endParaRPr>
          </a:p>
        </p:txBody>
      </p:sp>
      <p:sp>
        <p:nvSpPr>
          <p:cNvPr id="153602" name="Rectangle 2"/>
          <p:cNvSpPr>
            <a:spLocks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2B2C11E1-DA29-C540-822E-474C5286E6BE}" type="slidenum">
              <a:rPr lang="en-US" sz="1200"/>
              <a:pPr/>
              <a:t>38</a:t>
            </a:fld>
            <a:endParaRPr lang="en-US" sz="1200"/>
          </a:p>
        </p:txBody>
      </p:sp>
      <p:sp>
        <p:nvSpPr>
          <p:cNvPr id="155650" name="Rectangle 2"/>
          <p:cNvSpPr>
            <a:spLocks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28C7C0A8-B53A-CE41-BA71-A6D64FDD02AD}" type="slidenum">
              <a:rPr lang="en-US" sz="1200">
                <a:solidFill>
                  <a:srgbClr val="000000"/>
                </a:solidFill>
              </a:rPr>
              <a:pPr/>
              <a:t>39</a:t>
            </a:fld>
            <a:endParaRPr lang="en-US" sz="1200">
              <a:solidFill>
                <a:srgbClr val="000000"/>
              </a:solidFill>
            </a:endParaRPr>
          </a:p>
        </p:txBody>
      </p:sp>
      <p:sp>
        <p:nvSpPr>
          <p:cNvPr id="157698" name="Rectangle 2"/>
          <p:cNvSpPr>
            <a:spLocks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2B45D7DE-9D32-EB4A-802A-1B1E8778A6BA}" type="slidenum">
              <a:rPr lang="en-US" sz="1200"/>
              <a:pPr/>
              <a:t>4</a:t>
            </a:fld>
            <a:endParaRPr lang="en-US" sz="1200"/>
          </a:p>
        </p:txBody>
      </p:sp>
      <p:sp>
        <p:nvSpPr>
          <p:cNvPr id="86018" name="Rectangle 2"/>
          <p:cNvSpPr>
            <a:spLocks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FFC2582B-2224-E74D-B3B2-EC443DC9E4A5}" type="slidenum">
              <a:rPr lang="en-US" sz="1200"/>
              <a:pPr/>
              <a:t>40</a:t>
            </a:fld>
            <a:endParaRPr lang="en-US" sz="1200"/>
          </a:p>
        </p:txBody>
      </p:sp>
      <p:sp>
        <p:nvSpPr>
          <p:cNvPr id="159746" name="Rectangle 2"/>
          <p:cNvSpPr>
            <a:spLocks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C9CCDD82-3C12-2144-86CF-7D93B199264A}" type="slidenum">
              <a:rPr lang="en-US" sz="1200"/>
              <a:pPr/>
              <a:t>41</a:t>
            </a:fld>
            <a:endParaRPr lang="en-US" sz="1200"/>
          </a:p>
        </p:txBody>
      </p:sp>
      <p:sp>
        <p:nvSpPr>
          <p:cNvPr id="161794" name="Rectangle 2"/>
          <p:cNvSpPr>
            <a:spLocks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2DA72DBE-19B4-4342-BBE3-E4D922BBE531}" type="slidenum">
              <a:rPr lang="en-US" sz="1200"/>
              <a:pPr/>
              <a:t>43</a:t>
            </a:fld>
            <a:endParaRPr lang="en-US" sz="1200"/>
          </a:p>
        </p:txBody>
      </p:sp>
      <p:sp>
        <p:nvSpPr>
          <p:cNvPr id="164866" name="Rectangle 2"/>
          <p:cNvSpPr>
            <a:spLocks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16C6E6C-45EA-8743-B70F-1FA9F20DADDA}" type="slidenum">
              <a:rPr lang="en-US" sz="1200"/>
              <a:pPr/>
              <a:t>45</a:t>
            </a:fld>
            <a:endParaRPr lang="en-US" sz="1200"/>
          </a:p>
        </p:txBody>
      </p:sp>
      <p:sp>
        <p:nvSpPr>
          <p:cNvPr id="167938" name="Rectangle 2"/>
          <p:cNvSpPr>
            <a:spLocks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4BD0724D-3FF2-5A45-AD61-3128DFACEBD2}" type="slidenum">
              <a:rPr lang="en-US" sz="1200"/>
              <a:pPr/>
              <a:t>46</a:t>
            </a:fld>
            <a:endParaRPr lang="en-US" sz="1200"/>
          </a:p>
        </p:txBody>
      </p:sp>
      <p:sp>
        <p:nvSpPr>
          <p:cNvPr id="169986" name="Rectangle 2"/>
          <p:cNvSpPr>
            <a:spLocks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5B097DDA-B3B3-9C4E-B6C3-171CF53FE99A}" type="slidenum">
              <a:rPr lang="en-US" sz="1200"/>
              <a:pPr/>
              <a:t>47</a:t>
            </a:fld>
            <a:endParaRPr lang="en-US" sz="1200"/>
          </a:p>
        </p:txBody>
      </p:sp>
      <p:sp>
        <p:nvSpPr>
          <p:cNvPr id="172034" name="Rectangle 2"/>
          <p:cNvSpPr>
            <a:spLocks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BF3463E0-3B93-0A4B-8C6D-587BFCB51859}" type="slidenum">
              <a:rPr lang="en-US" sz="1200"/>
              <a:pPr/>
              <a:t>48</a:t>
            </a:fld>
            <a:endParaRPr lang="en-US" sz="1200"/>
          </a:p>
        </p:txBody>
      </p:sp>
      <p:sp>
        <p:nvSpPr>
          <p:cNvPr id="174082" name="Rectangle 2"/>
          <p:cNvSpPr>
            <a:spLocks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38931CBA-D084-E04D-90FA-CF1C4FDD57E2}" type="slidenum">
              <a:rPr lang="en-US" sz="1200"/>
              <a:pPr/>
              <a:t>49</a:t>
            </a:fld>
            <a:endParaRPr lang="en-US" sz="1200"/>
          </a:p>
        </p:txBody>
      </p:sp>
      <p:sp>
        <p:nvSpPr>
          <p:cNvPr id="176130" name="Rectangle 2"/>
          <p:cNvSpPr>
            <a:spLocks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5DE3505C-1CFB-B645-9204-C714AD93D2D1}" type="slidenum">
              <a:rPr lang="en-US" sz="1200"/>
              <a:pPr/>
              <a:t>53</a:t>
            </a:fld>
            <a:endParaRPr lang="en-US" sz="1200"/>
          </a:p>
        </p:txBody>
      </p:sp>
      <p:sp>
        <p:nvSpPr>
          <p:cNvPr id="181250" name="Rectangle 2"/>
          <p:cNvSpPr>
            <a:spLocks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84591983-7F39-7D45-B1AB-824FAB35096D}" type="slidenum">
              <a:rPr lang="en-US" sz="1200"/>
              <a:pPr/>
              <a:t>5</a:t>
            </a:fld>
            <a:endParaRPr lang="en-US" sz="1200"/>
          </a:p>
        </p:txBody>
      </p:sp>
      <p:sp>
        <p:nvSpPr>
          <p:cNvPr id="88066" name="Rectangle 2"/>
          <p:cNvSpPr>
            <a:spLocks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fld id="{211D233A-9151-1040-B2E6-EC62060EB90E}" type="slidenum">
              <a:rPr lang="en-US" sz="1200">
                <a:solidFill>
                  <a:prstClr val="black"/>
                </a:solidFill>
                <a:latin typeface="Arial" charset="0"/>
              </a:rPr>
              <a:pPr/>
              <a:t>57</a:t>
            </a:fld>
            <a:endParaRPr lang="en-US" sz="1200">
              <a:solidFill>
                <a:prstClr val="black"/>
              </a:solidFill>
              <a:latin typeface="Arial"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BDE0D290-4E3C-AE47-BD9D-E761B6BC9C4D}" type="slidenum">
              <a:rPr lang="en-US" sz="1200"/>
              <a:pPr/>
              <a:t>6</a:t>
            </a:fld>
            <a:endParaRPr lang="en-US" sz="1200"/>
          </a:p>
        </p:txBody>
      </p:sp>
      <p:sp>
        <p:nvSpPr>
          <p:cNvPr id="90114" name="Rectangle 2"/>
          <p:cNvSpPr>
            <a:spLocks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A18487CE-8249-0447-9D19-79CA754E37EC}" type="slidenum">
              <a:rPr lang="en-US" sz="1200"/>
              <a:pPr/>
              <a:t>7</a:t>
            </a:fld>
            <a:endParaRPr lang="en-US" sz="1200"/>
          </a:p>
        </p:txBody>
      </p:sp>
      <p:sp>
        <p:nvSpPr>
          <p:cNvPr id="92162" name="Rectangle 2"/>
          <p:cNvSpPr>
            <a:spLocks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These are the three main subtopics in this session.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2BF682B5-077C-AE47-AA0A-492C629C1BC0}" type="slidenum">
              <a:rPr lang="en-US" sz="1200"/>
              <a:pPr/>
              <a:t>8</a:t>
            </a:fld>
            <a:endParaRPr lang="en-US" sz="1200"/>
          </a:p>
        </p:txBody>
      </p:sp>
      <p:sp>
        <p:nvSpPr>
          <p:cNvPr id="94210" name="Rectangle 2"/>
          <p:cNvSpPr>
            <a:spLocks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I have never met a Singaporean farmer.  Most of us cannot relate to the first century AD.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C54CB22F-815F-F24C-8E68-FEFCEE6C7BBF}" type="slidenum">
              <a:rPr lang="en-US" sz="1200"/>
              <a:pPr/>
              <a:t>9</a:t>
            </a:fld>
            <a:endParaRPr lang="en-US" sz="1200"/>
          </a:p>
        </p:txBody>
      </p:sp>
      <p:sp>
        <p:nvSpPr>
          <p:cNvPr id="96258" name="Rectangle 2"/>
          <p:cNvSpPr>
            <a:spLocks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66C58D8-E1C0-DB4D-BB5E-A5A0E4DC86F2}" type="slidenum">
              <a:rPr lang="en-US"/>
              <a:pPr>
                <a:defRPr/>
              </a:pPr>
              <a:t>‹#›</a:t>
            </a:fld>
            <a:endParaRPr lang="en-US"/>
          </a:p>
        </p:txBody>
      </p:sp>
    </p:spTree>
    <p:extLst>
      <p:ext uri="{BB962C8B-B14F-4D97-AF65-F5344CB8AC3E}">
        <p14:creationId xmlns:p14="http://schemas.microsoft.com/office/powerpoint/2010/main" val="785174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AE0F3EF-C979-2E40-A66D-5413D30F26DE}"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4092345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194B1A3-315E-0243-B351-CD2085F9FD2F}"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2257057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0D348E-1264-854E-9E06-198242463449}"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13456765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p>
          </p:txBody>
        </p:sp>
        <p:sp>
          <p:nvSpPr>
            <p:cNvPr id="12"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p>
          </p:txBody>
        </p:sp>
        <p:sp>
          <p:nvSpPr>
            <p:cNvPr id="15"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701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2701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0ED490D-9A39-F04C-8080-FEEC7A077813}" type="slidenum">
              <a:rPr lang="en-US"/>
              <a:pPr>
                <a:defRPr/>
              </a:pPr>
              <a:t>‹#›</a:t>
            </a:fld>
            <a:endParaRPr lang="en-US"/>
          </a:p>
        </p:txBody>
      </p:sp>
    </p:spTree>
    <p:extLst>
      <p:ext uri="{BB962C8B-B14F-4D97-AF65-F5344CB8AC3E}">
        <p14:creationId xmlns:p14="http://schemas.microsoft.com/office/powerpoint/2010/main" val="242470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1FC2A8A-9BD8-6544-9086-2A56AB787CCD}" type="slidenum">
              <a:rPr lang="en-US"/>
              <a:pPr>
                <a:defRPr/>
              </a:pPr>
              <a:t>‹#›</a:t>
            </a:fld>
            <a:endParaRPr lang="en-US"/>
          </a:p>
        </p:txBody>
      </p:sp>
    </p:spTree>
    <p:extLst>
      <p:ext uri="{BB962C8B-B14F-4D97-AF65-F5344CB8AC3E}">
        <p14:creationId xmlns:p14="http://schemas.microsoft.com/office/powerpoint/2010/main" val="315103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D9700784-4A92-6D46-B01A-43D03B5BAC86}" type="slidenum">
              <a:rPr lang="en-US"/>
              <a:pPr>
                <a:defRPr/>
              </a:pPr>
              <a:t>‹#›</a:t>
            </a:fld>
            <a:endParaRPr lang="en-US"/>
          </a:p>
        </p:txBody>
      </p:sp>
    </p:spTree>
    <p:extLst>
      <p:ext uri="{BB962C8B-B14F-4D97-AF65-F5344CB8AC3E}">
        <p14:creationId xmlns:p14="http://schemas.microsoft.com/office/powerpoint/2010/main" val="2693147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453E1F6-BAA7-0B43-A19B-24F83852EC5B}" type="slidenum">
              <a:rPr lang="en-US"/>
              <a:pPr>
                <a:defRPr/>
              </a:pPr>
              <a:t>‹#›</a:t>
            </a:fld>
            <a:endParaRPr lang="en-US"/>
          </a:p>
        </p:txBody>
      </p:sp>
    </p:spTree>
    <p:extLst>
      <p:ext uri="{BB962C8B-B14F-4D97-AF65-F5344CB8AC3E}">
        <p14:creationId xmlns:p14="http://schemas.microsoft.com/office/powerpoint/2010/main" val="101885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685D4DC5-F11D-2E43-8407-0CE228EDCB0F}" type="slidenum">
              <a:rPr lang="en-US"/>
              <a:pPr>
                <a:defRPr/>
              </a:pPr>
              <a:t>‹#›</a:t>
            </a:fld>
            <a:endParaRPr lang="en-US"/>
          </a:p>
        </p:txBody>
      </p:sp>
    </p:spTree>
    <p:extLst>
      <p:ext uri="{BB962C8B-B14F-4D97-AF65-F5344CB8AC3E}">
        <p14:creationId xmlns:p14="http://schemas.microsoft.com/office/powerpoint/2010/main" val="1320588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14C19652-75EB-A346-B8EF-BC2A208B7FE5}" type="slidenum">
              <a:rPr lang="en-US"/>
              <a:pPr>
                <a:defRPr/>
              </a:pPr>
              <a:t>‹#›</a:t>
            </a:fld>
            <a:endParaRPr lang="en-US"/>
          </a:p>
        </p:txBody>
      </p:sp>
    </p:spTree>
    <p:extLst>
      <p:ext uri="{BB962C8B-B14F-4D97-AF65-F5344CB8AC3E}">
        <p14:creationId xmlns:p14="http://schemas.microsoft.com/office/powerpoint/2010/main" val="2435206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15622FFE-0D33-444A-8772-F6409EE0B353}" type="slidenum">
              <a:rPr lang="en-US"/>
              <a:pPr>
                <a:defRPr/>
              </a:pPr>
              <a:t>‹#›</a:t>
            </a:fld>
            <a:endParaRPr lang="en-US"/>
          </a:p>
        </p:txBody>
      </p:sp>
    </p:spTree>
    <p:extLst>
      <p:ext uri="{BB962C8B-B14F-4D97-AF65-F5344CB8AC3E}">
        <p14:creationId xmlns:p14="http://schemas.microsoft.com/office/powerpoint/2010/main" val="1029605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54F594C-71F7-8848-B56F-9F648291F17C}"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2342437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070A9A8-4E72-EB48-8CAD-68790DBC3124}" type="slidenum">
              <a:rPr lang="en-US"/>
              <a:pPr>
                <a:defRPr/>
              </a:pPr>
              <a:t>‹#›</a:t>
            </a:fld>
            <a:endParaRPr lang="en-US"/>
          </a:p>
        </p:txBody>
      </p:sp>
    </p:spTree>
    <p:extLst>
      <p:ext uri="{BB962C8B-B14F-4D97-AF65-F5344CB8AC3E}">
        <p14:creationId xmlns:p14="http://schemas.microsoft.com/office/powerpoint/2010/main" val="3403424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678430BC-3E17-274F-943D-5B38ACD1E242}" type="slidenum">
              <a:rPr lang="en-US"/>
              <a:pPr>
                <a:defRPr/>
              </a:pPr>
              <a:t>‹#›</a:t>
            </a:fld>
            <a:endParaRPr lang="en-US"/>
          </a:p>
        </p:txBody>
      </p:sp>
    </p:spTree>
    <p:extLst>
      <p:ext uri="{BB962C8B-B14F-4D97-AF65-F5344CB8AC3E}">
        <p14:creationId xmlns:p14="http://schemas.microsoft.com/office/powerpoint/2010/main" val="2338609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D3974FD6-7699-A94C-919D-48E2855994F4}" type="slidenum">
              <a:rPr lang="en-US"/>
              <a:pPr>
                <a:defRPr/>
              </a:pPr>
              <a:t>‹#›</a:t>
            </a:fld>
            <a:endParaRPr lang="en-US"/>
          </a:p>
        </p:txBody>
      </p:sp>
    </p:spTree>
    <p:extLst>
      <p:ext uri="{BB962C8B-B14F-4D97-AF65-F5344CB8AC3E}">
        <p14:creationId xmlns:p14="http://schemas.microsoft.com/office/powerpoint/2010/main" val="1615876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95A389B-C244-ED41-9887-705FFDE50EE8}" type="slidenum">
              <a:rPr lang="en-US"/>
              <a:pPr>
                <a:defRPr/>
              </a:pPr>
              <a:t>‹#›</a:t>
            </a:fld>
            <a:endParaRPr lang="en-US"/>
          </a:p>
        </p:txBody>
      </p:sp>
    </p:spTree>
    <p:extLst>
      <p:ext uri="{BB962C8B-B14F-4D97-AF65-F5344CB8AC3E}">
        <p14:creationId xmlns:p14="http://schemas.microsoft.com/office/powerpoint/2010/main" val="3390437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p>
          </p:txBody>
        </p:sp>
      </p:grpSp>
      <p:sp>
        <p:nvSpPr>
          <p:cNvPr id="1208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08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CE6A889E-B934-CF44-88CE-45B87FCD2CAB}" type="slidenum">
              <a:rPr lang="en-US"/>
              <a:pPr>
                <a:defRPr/>
              </a:pPr>
              <a:t>‹#›</a:t>
            </a:fld>
            <a:endParaRPr lang="en-US"/>
          </a:p>
        </p:txBody>
      </p:sp>
    </p:spTree>
    <p:extLst>
      <p:ext uri="{BB962C8B-B14F-4D97-AF65-F5344CB8AC3E}">
        <p14:creationId xmlns:p14="http://schemas.microsoft.com/office/powerpoint/2010/main" val="1381875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25A53795-5753-3649-9883-A8FFCA660115}" type="slidenum">
              <a:rPr lang="en-US"/>
              <a:pPr>
                <a:defRPr/>
              </a:pPr>
              <a:t>‹#›</a:t>
            </a:fld>
            <a:endParaRPr lang="en-US"/>
          </a:p>
        </p:txBody>
      </p:sp>
    </p:spTree>
    <p:extLst>
      <p:ext uri="{BB962C8B-B14F-4D97-AF65-F5344CB8AC3E}">
        <p14:creationId xmlns:p14="http://schemas.microsoft.com/office/powerpoint/2010/main" val="31641598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8605264-EE94-754B-8A09-180D7041753E}" type="slidenum">
              <a:rPr lang="en-US"/>
              <a:pPr>
                <a:defRPr/>
              </a:pPr>
              <a:t>‹#›</a:t>
            </a:fld>
            <a:endParaRPr lang="en-US"/>
          </a:p>
        </p:txBody>
      </p:sp>
    </p:spTree>
    <p:extLst>
      <p:ext uri="{BB962C8B-B14F-4D97-AF65-F5344CB8AC3E}">
        <p14:creationId xmlns:p14="http://schemas.microsoft.com/office/powerpoint/2010/main" val="804822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0BFC516-3355-D046-A3E0-A1147FF52784}" type="slidenum">
              <a:rPr lang="en-US"/>
              <a:pPr>
                <a:defRPr/>
              </a:pPr>
              <a:t>‹#›</a:t>
            </a:fld>
            <a:endParaRPr lang="en-US"/>
          </a:p>
        </p:txBody>
      </p:sp>
    </p:spTree>
    <p:extLst>
      <p:ext uri="{BB962C8B-B14F-4D97-AF65-F5344CB8AC3E}">
        <p14:creationId xmlns:p14="http://schemas.microsoft.com/office/powerpoint/2010/main" val="2688786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45720B6A-7AF2-2844-B5F9-08A3EFEB8E74}" type="slidenum">
              <a:rPr lang="en-US"/>
              <a:pPr>
                <a:defRPr/>
              </a:pPr>
              <a:t>‹#›</a:t>
            </a:fld>
            <a:endParaRPr lang="en-US"/>
          </a:p>
        </p:txBody>
      </p:sp>
    </p:spTree>
    <p:extLst>
      <p:ext uri="{BB962C8B-B14F-4D97-AF65-F5344CB8AC3E}">
        <p14:creationId xmlns:p14="http://schemas.microsoft.com/office/powerpoint/2010/main" val="381827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D49C0B6C-99F8-3D4D-949B-32D247BEF26B}" type="slidenum">
              <a:rPr lang="en-US"/>
              <a:pPr>
                <a:defRPr/>
              </a:pPr>
              <a:t>‹#›</a:t>
            </a:fld>
            <a:endParaRPr lang="en-US"/>
          </a:p>
        </p:txBody>
      </p:sp>
    </p:spTree>
    <p:extLst>
      <p:ext uri="{BB962C8B-B14F-4D97-AF65-F5344CB8AC3E}">
        <p14:creationId xmlns:p14="http://schemas.microsoft.com/office/powerpoint/2010/main" val="2156095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C678FFC-F639-7340-A698-1FF513EFD33D}"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3014259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365A024-103D-2A45-A519-304EEB20BC99}" type="slidenum">
              <a:rPr lang="en-US"/>
              <a:pPr>
                <a:defRPr/>
              </a:pPr>
              <a:t>‹#›</a:t>
            </a:fld>
            <a:endParaRPr lang="en-US"/>
          </a:p>
        </p:txBody>
      </p:sp>
    </p:spTree>
    <p:extLst>
      <p:ext uri="{BB962C8B-B14F-4D97-AF65-F5344CB8AC3E}">
        <p14:creationId xmlns:p14="http://schemas.microsoft.com/office/powerpoint/2010/main" val="1434168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64C308C-8B1E-784B-8C42-A05740930DDF}" type="slidenum">
              <a:rPr lang="en-US"/>
              <a:pPr>
                <a:defRPr/>
              </a:pPr>
              <a:t>‹#›</a:t>
            </a:fld>
            <a:endParaRPr lang="en-US"/>
          </a:p>
        </p:txBody>
      </p:sp>
    </p:spTree>
    <p:extLst>
      <p:ext uri="{BB962C8B-B14F-4D97-AF65-F5344CB8AC3E}">
        <p14:creationId xmlns:p14="http://schemas.microsoft.com/office/powerpoint/2010/main" val="3046717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F3D90E1C-9230-8944-A9A2-D9C07E51D915}" type="slidenum">
              <a:rPr lang="en-US"/>
              <a:pPr>
                <a:defRPr/>
              </a:pPr>
              <a:t>‹#›</a:t>
            </a:fld>
            <a:endParaRPr lang="en-US"/>
          </a:p>
        </p:txBody>
      </p:sp>
    </p:spTree>
    <p:extLst>
      <p:ext uri="{BB962C8B-B14F-4D97-AF65-F5344CB8AC3E}">
        <p14:creationId xmlns:p14="http://schemas.microsoft.com/office/powerpoint/2010/main" val="2137437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9F5467B7-688C-B24D-863C-C2FB453B8348}" type="slidenum">
              <a:rPr lang="en-US"/>
              <a:pPr>
                <a:defRPr/>
              </a:pPr>
              <a:t>‹#›</a:t>
            </a:fld>
            <a:endParaRPr lang="en-US"/>
          </a:p>
        </p:txBody>
      </p:sp>
    </p:spTree>
    <p:extLst>
      <p:ext uri="{BB962C8B-B14F-4D97-AF65-F5344CB8AC3E}">
        <p14:creationId xmlns:p14="http://schemas.microsoft.com/office/powerpoint/2010/main" val="3959978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D675921-7180-DF4B-BD02-843F10FDE2F8}" type="slidenum">
              <a:rPr lang="en-US"/>
              <a:pPr>
                <a:defRPr/>
              </a:pPr>
              <a:t>‹#›</a:t>
            </a:fld>
            <a:endParaRPr lang="en-US"/>
          </a:p>
        </p:txBody>
      </p:sp>
    </p:spTree>
    <p:extLst>
      <p:ext uri="{BB962C8B-B14F-4D97-AF65-F5344CB8AC3E}">
        <p14:creationId xmlns:p14="http://schemas.microsoft.com/office/powerpoint/2010/main" val="3075418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5"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6"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56C1197-B7BE-E44D-942E-FB6465904908}" type="slidenum">
              <a:rPr lang="en-US"/>
              <a:pPr>
                <a:defRPr/>
              </a:pPr>
              <a:t>‹#›</a:t>
            </a:fld>
            <a:endParaRPr lang="en-US"/>
          </a:p>
        </p:txBody>
      </p:sp>
    </p:spTree>
    <p:extLst>
      <p:ext uri="{BB962C8B-B14F-4D97-AF65-F5344CB8AC3E}">
        <p14:creationId xmlns:p14="http://schemas.microsoft.com/office/powerpoint/2010/main" val="62239430"/>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5"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6"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3C19E5E4-23C0-3042-BAAA-E982ED661FFE}" type="slidenum">
              <a:rPr lang="en-US"/>
              <a:pPr>
                <a:defRPr/>
              </a:pPr>
              <a:t>‹#›</a:t>
            </a:fld>
            <a:endParaRPr lang="en-US"/>
          </a:p>
        </p:txBody>
      </p:sp>
    </p:spTree>
    <p:extLst>
      <p:ext uri="{BB962C8B-B14F-4D97-AF65-F5344CB8AC3E}">
        <p14:creationId xmlns:p14="http://schemas.microsoft.com/office/powerpoint/2010/main" val="3294867031"/>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5"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6"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F0990390-7FAB-594E-9840-835D4228F033}" type="slidenum">
              <a:rPr lang="en-US"/>
              <a:pPr>
                <a:defRPr/>
              </a:pPr>
              <a:t>‹#›</a:t>
            </a:fld>
            <a:endParaRPr lang="en-US"/>
          </a:p>
        </p:txBody>
      </p:sp>
    </p:spTree>
    <p:extLst>
      <p:ext uri="{BB962C8B-B14F-4D97-AF65-F5344CB8AC3E}">
        <p14:creationId xmlns:p14="http://schemas.microsoft.com/office/powerpoint/2010/main" val="2220401818"/>
      </p:ext>
    </p:extLst>
  </p:cSld>
  <p:clrMapOvr>
    <a:masterClrMapping/>
  </p:clrMapOvr>
  <p:transition xmlns:p14="http://schemas.microsoft.com/office/powerpoint/2010/mai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6"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7"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E3F9DF1F-86EF-8A4F-B21B-E83DE63EC9D3}" type="slidenum">
              <a:rPr lang="en-US"/>
              <a:pPr>
                <a:defRPr/>
              </a:pPr>
              <a:t>‹#›</a:t>
            </a:fld>
            <a:endParaRPr lang="en-US"/>
          </a:p>
        </p:txBody>
      </p:sp>
    </p:spTree>
    <p:extLst>
      <p:ext uri="{BB962C8B-B14F-4D97-AF65-F5344CB8AC3E}">
        <p14:creationId xmlns:p14="http://schemas.microsoft.com/office/powerpoint/2010/main" val="2515532866"/>
      </p:ext>
    </p:extLst>
  </p:cSld>
  <p:clrMapOvr>
    <a:masterClrMapping/>
  </p:clrMapOvr>
  <p:transition xmlns:p14="http://schemas.microsoft.com/office/powerpoint/2010/mai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8"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9"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AB7A5D74-3FBD-5A42-80C2-A7C0362BFA11}" type="slidenum">
              <a:rPr lang="en-US"/>
              <a:pPr>
                <a:defRPr/>
              </a:pPr>
              <a:t>‹#›</a:t>
            </a:fld>
            <a:endParaRPr lang="en-US"/>
          </a:p>
        </p:txBody>
      </p:sp>
    </p:spTree>
    <p:extLst>
      <p:ext uri="{BB962C8B-B14F-4D97-AF65-F5344CB8AC3E}">
        <p14:creationId xmlns:p14="http://schemas.microsoft.com/office/powerpoint/2010/main" val="2776227862"/>
      </p:ext>
    </p:extLst>
  </p:cSld>
  <p:clrMapOvr>
    <a:masterClrMapping/>
  </p:clrMapOvr>
  <p:transition xmlns:p14="http://schemas.microsoft.com/office/powerpoint/2010/mai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AFBAA84-0225-A248-895E-86F9726766E9}"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2789019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4"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5"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CC4C64CC-8BA3-FB4A-9945-189BBE4CA488}" type="slidenum">
              <a:rPr lang="en-US"/>
              <a:pPr>
                <a:defRPr/>
              </a:pPr>
              <a:t>‹#›</a:t>
            </a:fld>
            <a:endParaRPr lang="en-US"/>
          </a:p>
        </p:txBody>
      </p:sp>
    </p:spTree>
    <p:extLst>
      <p:ext uri="{BB962C8B-B14F-4D97-AF65-F5344CB8AC3E}">
        <p14:creationId xmlns:p14="http://schemas.microsoft.com/office/powerpoint/2010/main" val="2646763004"/>
      </p:ext>
    </p:extLst>
  </p:cSld>
  <p:clrMapOvr>
    <a:masterClrMapping/>
  </p:clrMapOvr>
  <p:transition xmlns:p14="http://schemas.microsoft.com/office/powerpoint/2010/mai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3"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4"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7E747796-D103-9345-92AE-96E5B6BB5145}" type="slidenum">
              <a:rPr lang="en-US"/>
              <a:pPr>
                <a:defRPr/>
              </a:pPr>
              <a:t>‹#›</a:t>
            </a:fld>
            <a:endParaRPr lang="en-US"/>
          </a:p>
        </p:txBody>
      </p:sp>
    </p:spTree>
    <p:extLst>
      <p:ext uri="{BB962C8B-B14F-4D97-AF65-F5344CB8AC3E}">
        <p14:creationId xmlns:p14="http://schemas.microsoft.com/office/powerpoint/2010/main" val="1323071304"/>
      </p:ext>
    </p:extLst>
  </p:cSld>
  <p:clrMapOvr>
    <a:masterClrMapping/>
  </p:clrMapOvr>
  <p:transition xmlns:p14="http://schemas.microsoft.com/office/powerpoint/2010/mai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6"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7"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350BB630-0072-484F-BAF3-127AC7E9C45A}" type="slidenum">
              <a:rPr lang="en-US"/>
              <a:pPr>
                <a:defRPr/>
              </a:pPr>
              <a:t>‹#›</a:t>
            </a:fld>
            <a:endParaRPr lang="en-US"/>
          </a:p>
        </p:txBody>
      </p:sp>
    </p:spTree>
    <p:extLst>
      <p:ext uri="{BB962C8B-B14F-4D97-AF65-F5344CB8AC3E}">
        <p14:creationId xmlns:p14="http://schemas.microsoft.com/office/powerpoint/2010/main" val="1466262534"/>
      </p:ext>
    </p:extLst>
  </p:cSld>
  <p:clrMapOvr>
    <a:masterClrMapping/>
  </p:clrMapOvr>
  <p:transition xmlns:p14="http://schemas.microsoft.com/office/powerpoint/2010/mai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6"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7"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DA0722B5-25FE-4248-9F8F-0CFD83E5CCEE}" type="slidenum">
              <a:rPr lang="en-US"/>
              <a:pPr>
                <a:defRPr/>
              </a:pPr>
              <a:t>‹#›</a:t>
            </a:fld>
            <a:endParaRPr lang="en-US"/>
          </a:p>
        </p:txBody>
      </p:sp>
    </p:spTree>
    <p:extLst>
      <p:ext uri="{BB962C8B-B14F-4D97-AF65-F5344CB8AC3E}">
        <p14:creationId xmlns:p14="http://schemas.microsoft.com/office/powerpoint/2010/main" val="4021077075"/>
      </p:ext>
    </p:extLst>
  </p:cSld>
  <p:clrMapOvr>
    <a:masterClrMapping/>
  </p:clrMapOvr>
  <p:transition xmlns:p14="http://schemas.microsoft.com/office/powerpoint/2010/mai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5"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6"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E49F5866-798B-A643-8F76-78160C69FCC5}" type="slidenum">
              <a:rPr lang="en-US"/>
              <a:pPr>
                <a:defRPr/>
              </a:pPr>
              <a:t>‹#›</a:t>
            </a:fld>
            <a:endParaRPr lang="en-US"/>
          </a:p>
        </p:txBody>
      </p:sp>
    </p:spTree>
    <p:extLst>
      <p:ext uri="{BB962C8B-B14F-4D97-AF65-F5344CB8AC3E}">
        <p14:creationId xmlns:p14="http://schemas.microsoft.com/office/powerpoint/2010/main" val="3893012071"/>
      </p:ext>
    </p:extLst>
  </p:cSld>
  <p:clrMapOvr>
    <a:masterClrMapping/>
  </p:clrMapOvr>
  <p:transition xmlns:p14="http://schemas.microsoft.com/office/powerpoint/2010/mai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5" name="Rectangle 4"/>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endParaRPr lang="en-US"/>
          </a:p>
        </p:txBody>
      </p:sp>
      <p:sp>
        <p:nvSpPr>
          <p:cNvPr id="6" name="Rectangle 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1800"/>
            </a:lvl1pPr>
          </a:lstStyle>
          <a:p>
            <a:pPr>
              <a:defRPr/>
            </a:pPr>
            <a:fld id="{004A6047-8E07-7345-871C-4D421D9061D2}" type="slidenum">
              <a:rPr lang="en-US"/>
              <a:pPr>
                <a:defRPr/>
              </a:pPr>
              <a:t>‹#›</a:t>
            </a:fld>
            <a:endParaRPr lang="en-US"/>
          </a:p>
        </p:txBody>
      </p:sp>
    </p:spTree>
    <p:extLst>
      <p:ext uri="{BB962C8B-B14F-4D97-AF65-F5344CB8AC3E}">
        <p14:creationId xmlns:p14="http://schemas.microsoft.com/office/powerpoint/2010/main" val="3746111159"/>
      </p:ext>
    </p:extLst>
  </p:cSld>
  <p:clrMapOvr>
    <a:masterClrMapping/>
  </p:clrMapOvr>
  <p:transition xmlns:p14="http://schemas.microsoft.com/office/powerpoint/2010/mai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FF727A05-88B3-1B49-BFCE-72A491C6722C}" type="slidenum">
              <a:rPr lang="en-US"/>
              <a:pPr>
                <a:defRPr/>
              </a:pPr>
              <a:t>‹#›</a:t>
            </a:fld>
            <a:endParaRPr lang="en-US"/>
          </a:p>
        </p:txBody>
      </p:sp>
    </p:spTree>
    <p:extLst>
      <p:ext uri="{BB962C8B-B14F-4D97-AF65-F5344CB8AC3E}">
        <p14:creationId xmlns:p14="http://schemas.microsoft.com/office/powerpoint/2010/main" val="351726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D8FC4FBA-9FD9-254B-BA50-4C7662FEBFF4}"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79861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2D622019-845A-324C-8F0C-B488D643D4FF}"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225272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D1CA9D85-84F4-DC41-AF0B-151E6ED49076}"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6668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3EE3799-34D4-744C-8002-D200BF7B3D61}" type="slidenum">
              <a:rPr lang="en-US"/>
              <a:pPr>
                <a:defRPr/>
              </a:pPr>
              <a:t>‹#›</a:t>
            </a:fld>
            <a:endParaRPr lang="en-US"/>
          </a:p>
        </p:txBody>
      </p:sp>
      <p:sp>
        <p:nvSpPr>
          <p:cNvPr id="9" name="Rectangle 8"/>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867803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27E48F1F-603F-7F44-863D-96585E3154EB}" type="slidenum">
              <a:rPr lang="en-US"/>
              <a:pPr>
                <a:defRPr/>
              </a:pPr>
              <a:t>‹#›</a:t>
            </a:fld>
            <a:endParaRPr lang="en-US"/>
          </a:p>
        </p:txBody>
      </p:sp>
      <p:sp>
        <p:nvSpPr>
          <p:cNvPr id="9" name="Rectangle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201536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4"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267BA30A-2C3F-7C42-8C08-0A577C1EC68E}" type="slidenum">
              <a:rPr lang="en-US"/>
              <a:pPr>
                <a:defRPr/>
              </a:pPr>
              <a:t>‹#›</a:t>
            </a:fld>
            <a:endParaRPr lang="en-US"/>
          </a:p>
        </p:txBody>
      </p:sp>
      <p:sp>
        <p:nvSpPr>
          <p:cNvPr id="5" name="Rectangle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995208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DDDF2646-A425-7245-9DCB-7C98C7C333B3}" type="slidenum">
              <a:rPr lang="en-US"/>
              <a:pPr>
                <a:defRPr/>
              </a:pPr>
              <a:t>‹#›</a:t>
            </a:fld>
            <a:endParaRPr lang="en-US"/>
          </a:p>
        </p:txBody>
      </p:sp>
      <p:sp>
        <p:nvSpPr>
          <p:cNvPr id="4" name="Rectangle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6899948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3F82C5BC-E026-A645-8BB4-8B272AC474C6}"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66588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2B6C0F8E-2D3D-2E4C-805F-44876C1E9068}"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944121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E4B51FEA-9746-FC40-BEB9-24BAA1930B32}"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571354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4512F128-59A9-564D-A359-C439D40D867D}"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229885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49E1B54D-48F9-054E-985F-F092E4BDF62E}"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4477794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8CC83568-D987-4D4D-98F4-2B804BB63FDE}" type="slidenum">
              <a:rPr lang="en-US"/>
              <a:pPr>
                <a:defRPr/>
              </a:pPr>
              <a:t>‹#›</a:t>
            </a:fld>
            <a:endParaRPr lang="en-US"/>
          </a:p>
        </p:txBody>
      </p:sp>
    </p:spTree>
    <p:extLst>
      <p:ext uri="{BB962C8B-B14F-4D97-AF65-F5344CB8AC3E}">
        <p14:creationId xmlns:p14="http://schemas.microsoft.com/office/powerpoint/2010/main" val="3144373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CEB0A37D-3173-BE49-A9CB-7304C110E380}"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14550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4"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C1F00E6-070F-874A-B02D-38948E851E07}" type="slidenum">
              <a:rPr lang="en-US"/>
              <a:pPr>
                <a:defRPr/>
              </a:pPr>
              <a:t>‹#›</a:t>
            </a:fld>
            <a:endParaRPr lang="en-US"/>
          </a:p>
        </p:txBody>
      </p:sp>
      <p:sp>
        <p:nvSpPr>
          <p:cNvPr id="5" name="Rectangle 4"/>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496603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38BE9762-CE35-C44E-9B76-D0037C02938D}"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16605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C178089E-D07F-DC4E-95E4-7808954710E8}"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532144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B02ACCAB-5638-2B49-AF26-DD5973CB2C57}" type="slidenum">
              <a:rPr lang="en-US"/>
              <a:pPr>
                <a:defRPr/>
              </a:pPr>
              <a:t>‹#›</a:t>
            </a:fld>
            <a:endParaRPr lang="en-US"/>
          </a:p>
        </p:txBody>
      </p:sp>
      <p:sp>
        <p:nvSpPr>
          <p:cNvPr id="9" name="Rectangle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58372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4"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71CEB339-A559-E34A-A2D5-BD0048E2CBC7}" type="slidenum">
              <a:rPr lang="en-US"/>
              <a:pPr>
                <a:defRPr/>
              </a:pPr>
              <a:t>‹#›</a:t>
            </a:fld>
            <a:endParaRPr lang="en-US"/>
          </a:p>
        </p:txBody>
      </p:sp>
      <p:sp>
        <p:nvSpPr>
          <p:cNvPr id="5" name="Rectangle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265337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1EAAE3C4-ACEA-0B41-86EC-B701105D01C7}" type="slidenum">
              <a:rPr lang="en-US"/>
              <a:pPr>
                <a:defRPr/>
              </a:pPr>
              <a:t>‹#›</a:t>
            </a:fld>
            <a:endParaRPr lang="en-US"/>
          </a:p>
        </p:txBody>
      </p:sp>
      <p:sp>
        <p:nvSpPr>
          <p:cNvPr id="4" name="Rectangle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3836519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ABF94F3C-599D-8B40-BB60-ED5021E83882}"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03347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12D9FCAA-C177-4D4B-8652-F08B2D567806}"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566007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05F0EA68-8E19-B54A-B9AD-3BAF5D75A161}"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672789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DC543A00-68F4-214A-92D1-2406C60A018F}"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837778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D4F09C36-DA4F-FD46-B38D-9C707F817CA6}" type="slidenum">
              <a:rPr lang="en-US"/>
              <a:pPr>
                <a:defRPr/>
              </a:pPr>
              <a:t>‹#›</a:t>
            </a:fld>
            <a:endParaRPr lang="en-US"/>
          </a:p>
        </p:txBody>
      </p:sp>
      <p:sp>
        <p:nvSpPr>
          <p:cNvPr id="6" name="Rectangle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80636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04CC0F9-FBCE-4343-BB16-2BF5FBCAB212}" type="slidenum">
              <a:rPr lang="en-US"/>
              <a:pPr>
                <a:defRPr/>
              </a:pPr>
              <a:t>‹#›</a:t>
            </a:fld>
            <a:endParaRPr lang="en-US"/>
          </a:p>
        </p:txBody>
      </p:sp>
      <p:sp>
        <p:nvSpPr>
          <p:cNvPr id="4" name="Rectangle 3"/>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38438844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5323685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15401045"/>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32026748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3223140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60151107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11428433"/>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8430458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80820374"/>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1676066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9447254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E2E3C42-4F39-F24B-9EF0-107E4FE88B30}"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11057119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13024991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EE40D624-2014-A949-A7E8-6B4637789C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22081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5846E475-A3CE-1044-81BC-D7E13144B9D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72412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44C5543-7483-A548-AF87-32CF5203AA13}"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88324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3D0CD2C7-782A-D048-BF08-F18077213956}"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853561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9ED894B9-71F0-A54D-8D38-BA3B59F44CD9}"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274732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E0EAB55D-CD4D-3648-838C-5488FCFC59C7}"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97312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EDE44E54-A8E2-AA4C-AED9-0FC906D74ADE}"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31177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B6F7EE03-E774-6F46-AAFA-C4530DADF69B}"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26455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AFE48B6-21D3-D04F-9F59-000EBD4C408E}"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281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99403B2-7009-8A40-AB16-2CD11EB3D0F5}" type="slidenum">
              <a:rPr lang="en-US"/>
              <a:pPr>
                <a:defRPr/>
              </a:pPr>
              <a:t>‹#›</a:t>
            </a:fld>
            <a:endParaRPr lang="en-US"/>
          </a:p>
        </p:txBody>
      </p:sp>
      <p:sp>
        <p:nvSpPr>
          <p:cNvPr id="7" name="Rectangle 6"/>
          <p:cNvSpPr>
            <a:spLocks noGrp="1" noChangeArrowheads="1"/>
          </p:cNvSpPr>
          <p:nvPr>
            <p:ph type="ftr" sz="quarter" idx="12"/>
          </p:nvPr>
        </p:nvSpPr>
        <p:spPr>
          <a:xfrm>
            <a:off x="3124200" y="6248400"/>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Tree>
    <p:extLst>
      <p:ext uri="{BB962C8B-B14F-4D97-AF65-F5344CB8AC3E}">
        <p14:creationId xmlns:p14="http://schemas.microsoft.com/office/powerpoint/2010/main" val="28472719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6E095D-C2C8-E946-90A8-88FCE26737F1}"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89494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98FA4D60-71F7-C642-B07B-111496551237}"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95191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ECC6690B-2DA1-9548-B789-2DBED4F9AFA6}" type="slidenum">
              <a:rPr lang="en-US">
                <a:solidFill>
                  <a:srgbClr val="FFFFFF"/>
                </a:solidFill>
              </a: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417205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0825" cy="6850063"/>
            <a:chOff x="0" y="0"/>
            <a:chExt cx="5758" cy="4315"/>
          </a:xfrm>
        </p:grpSpPr>
        <p:grpSp>
          <p:nvGrpSpPr>
            <p:cNvPr id="1029"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p>
            </p:txBody>
          </p:sp>
          <p:sp>
            <p:nvSpPr>
              <p:cNvPr id="103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p>
          </p:txBody>
        </p:sp>
        <p:sp>
          <p:nvSpPr>
            <p:cNvPr id="1031"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1588" y="0"/>
            <a:ext cx="9148762" cy="6851650"/>
            <a:chOff x="1" y="0"/>
            <a:chExt cx="5763" cy="4316"/>
          </a:xfrm>
        </p:grpSpPr>
        <p:sp>
          <p:nvSpPr>
            <p:cNvPr id="12595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sp>
          <p:nvSpPr>
            <p:cNvPr id="12595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sp>
          <p:nvSpPr>
            <p:cNvPr id="12595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grpSp>
          <p:nvGrpSpPr>
            <p:cNvPr id="14347" name="Group 6"/>
            <p:cNvGrpSpPr>
              <a:grpSpLocks/>
            </p:cNvGrpSpPr>
            <p:nvPr/>
          </p:nvGrpSpPr>
          <p:grpSpPr bwMode="auto">
            <a:xfrm>
              <a:off x="288" y="0"/>
              <a:ext cx="5098" cy="4316"/>
              <a:chOff x="288" y="0"/>
              <a:chExt cx="5098" cy="4316"/>
            </a:xfrm>
          </p:grpSpPr>
          <p:sp>
            <p:nvSpPr>
              <p:cNvPr id="12595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6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7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sp>
            <p:nvSpPr>
              <p:cNvPr id="12597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sz="1800"/>
              </a:p>
            </p:txBody>
          </p:sp>
        </p:grpSp>
        <p:sp>
          <p:nvSpPr>
            <p:cNvPr id="12597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sp>
          <p:nvSpPr>
            <p:cNvPr id="12597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sz="1800"/>
            </a:p>
          </p:txBody>
        </p:sp>
        <p:sp>
          <p:nvSpPr>
            <p:cNvPr id="12597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p>
          </p:txBody>
        </p:sp>
        <p:sp>
          <p:nvSpPr>
            <p:cNvPr id="14351"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2"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597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sz="1800"/>
            </a:p>
          </p:txBody>
        </p:sp>
        <p:sp>
          <p:nvSpPr>
            <p:cNvPr id="14354"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5"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359" name="Group 31"/>
            <p:cNvGrpSpPr>
              <a:grpSpLocks/>
            </p:cNvGrpSpPr>
            <p:nvPr/>
          </p:nvGrpSpPr>
          <p:grpSpPr bwMode="auto">
            <a:xfrm>
              <a:off x="1" y="392"/>
              <a:ext cx="5758" cy="1571"/>
              <a:chOff x="1" y="392"/>
              <a:chExt cx="5758" cy="1571"/>
            </a:xfrm>
          </p:grpSpPr>
          <p:sp>
            <p:nvSpPr>
              <p:cNvPr id="1436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36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599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599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charset="0"/>
              </a:defRPr>
            </a:lvl1pPr>
          </a:lstStyle>
          <a:p>
            <a:pPr>
              <a:defRPr/>
            </a:pPr>
            <a:endParaRPr lang="en-US"/>
          </a:p>
        </p:txBody>
      </p:sp>
      <p:sp>
        <p:nvSpPr>
          <p:cNvPr id="12599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charset="0"/>
              </a:defRPr>
            </a:lvl1pPr>
          </a:lstStyle>
          <a:p>
            <a:pPr>
              <a:defRPr/>
            </a:pPr>
            <a:endParaRPr lang="en-US"/>
          </a:p>
        </p:txBody>
      </p:sp>
      <p:sp>
        <p:nvSpPr>
          <p:cNvPr id="12599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AEBD14A8-0947-2A47-AE28-8F1E09EB42A6}" type="slidenum">
              <a:rPr lang="en-US"/>
              <a:pPr>
                <a:defRPr/>
              </a:pPr>
              <a:t>‹#›</a:t>
            </a:fld>
            <a:endParaRPr lang="en-US"/>
          </a:p>
        </p:txBody>
      </p:sp>
      <p:sp>
        <p:nvSpPr>
          <p:cNvPr id="1259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47"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3800475" y="1789113"/>
            <a:ext cx="5340350" cy="5056187"/>
            <a:chOff x="2394" y="1127"/>
            <a:chExt cx="3364" cy="3185"/>
          </a:xfrm>
        </p:grpSpPr>
        <p:sp>
          <p:nvSpPr>
            <p:cNvPr id="1198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98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98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98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98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98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98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98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p>
          </p:txBody>
        </p:sp>
        <p:sp>
          <p:nvSpPr>
            <p:cNvPr id="1198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p>
          </p:txBody>
        </p:sp>
        <p:sp>
          <p:nvSpPr>
            <p:cNvPr id="1198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p>
          </p:txBody>
        </p:sp>
        <p:sp>
          <p:nvSpPr>
            <p:cNvPr id="1198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p>
          </p:txBody>
        </p:sp>
        <p:sp>
          <p:nvSpPr>
            <p:cNvPr id="1198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sz="1800"/>
            </a:p>
          </p:txBody>
        </p:sp>
        <p:sp>
          <p:nvSpPr>
            <p:cNvPr id="1198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sz="1800"/>
            </a:p>
          </p:txBody>
        </p:sp>
        <p:sp>
          <p:nvSpPr>
            <p:cNvPr id="1198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p>
          </p:txBody>
        </p:sp>
        <p:sp>
          <p:nvSpPr>
            <p:cNvPr id="1198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p>
          </p:txBody>
        </p:sp>
        <p:sp>
          <p:nvSpPr>
            <p:cNvPr id="1198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p>
          </p:txBody>
        </p:sp>
        <p:sp>
          <p:nvSpPr>
            <p:cNvPr id="1198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p>
          </p:txBody>
        </p:sp>
      </p:grpSp>
      <p:sp>
        <p:nvSpPr>
          <p:cNvPr id="1198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8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charset="0"/>
              </a:defRPr>
            </a:lvl1pPr>
          </a:lstStyle>
          <a:p>
            <a:pPr>
              <a:defRPr/>
            </a:pPr>
            <a:endParaRPr lang="en-US"/>
          </a:p>
        </p:txBody>
      </p:sp>
      <p:sp>
        <p:nvSpPr>
          <p:cNvPr id="1198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charset="0"/>
              </a:defRPr>
            </a:lvl1pPr>
          </a:lstStyle>
          <a:p>
            <a:pPr>
              <a:defRPr/>
            </a:pPr>
            <a:endParaRPr lang="en-US"/>
          </a:p>
        </p:txBody>
      </p:sp>
      <p:sp>
        <p:nvSpPr>
          <p:cNvPr id="1198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a:defRPr/>
            </a:pPr>
            <a:fld id="{9A6EED40-ECBE-474D-9460-A813B6A43C9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48"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4"/>
          <p:cNvGrpSpPr>
            <a:grpSpLocks/>
          </p:cNvGrpSpPr>
          <p:nvPr/>
        </p:nvGrpSpPr>
        <p:grpSpPr bwMode="auto">
          <a:xfrm>
            <a:off x="0" y="0"/>
            <a:ext cx="9140825" cy="6850063"/>
            <a:chOff x="0" y="0"/>
            <a:chExt cx="5758" cy="4315"/>
          </a:xfrm>
        </p:grpSpPr>
        <p:grpSp>
          <p:nvGrpSpPr>
            <p:cNvPr id="51205"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51211"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51207"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4"/>
          <p:cNvGrpSpPr>
            <a:grpSpLocks/>
          </p:cNvGrpSpPr>
          <p:nvPr/>
        </p:nvGrpSpPr>
        <p:grpSpPr bwMode="auto">
          <a:xfrm>
            <a:off x="0" y="0"/>
            <a:ext cx="9140825" cy="6850063"/>
            <a:chOff x="0" y="0"/>
            <a:chExt cx="5758" cy="4315"/>
          </a:xfrm>
        </p:grpSpPr>
        <p:grpSp>
          <p:nvGrpSpPr>
            <p:cNvPr id="64517"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6452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64519"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448737774"/>
      </p:ext>
    </p:extLst>
  </p:cSld>
  <p:clrMap bg1="dk2" tx1="lt1" bg2="dk1" tx2="lt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ＭＳ Ｐゴシック" pitchFamily="34" charset="-128"/>
                <a:cs typeface="ＭＳ Ｐゴシック" pitchFamily="34" charset="-128"/>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fld id="{F5B74E9A-FB70-CF4F-9736-26BFD3AC82DE}" type="slidenum">
              <a:rPr lang="en-US">
                <a:solidFill>
                  <a:srgbClr val="FFFFFF"/>
                </a:solidFill>
              </a: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pitchFamily="-105" charset="-128"/>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ＭＳ Ｐゴシック" pitchFamily="34" charset="-128"/>
                <a:cs typeface="ＭＳ Ｐゴシック" pitchFamily="34" charset="-128"/>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699825"/>
      </p:ext>
    </p:extLst>
  </p:cSld>
  <p:clrMap bg1="dk2" tx1="lt1" bg2="dk1" tx2="lt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 id="2147484508"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0.jpeg"/><Relationship Id="rId5" Type="http://schemas.openxmlformats.org/officeDocument/2006/relationships/oleObject" Target="../embeddings/Microsoft_Excel_Chart1.xls"/><Relationship Id="rId6"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5.png"/><Relationship Id="rId5" Type="http://schemas.openxmlformats.org/officeDocument/2006/relationships/oleObject" Target="../embeddings/oleObject1.bin"/><Relationship Id="rId6" Type="http://schemas.openxmlformats.org/officeDocument/2006/relationships/image" Target="../media/image13.emf"/><Relationship Id="rId7" Type="http://schemas.openxmlformats.org/officeDocument/2006/relationships/oleObject" Target="../embeddings/oleObject2.bin"/><Relationship Id="rId8"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40.xml"/><Relationship Id="rId2"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1" Type="http://schemas.openxmlformats.org/officeDocument/2006/relationships/slideLayout" Target="../slideLayouts/slideLayout40.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80.xml"/><Relationship Id="rId2"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181600" y="304800"/>
            <a:ext cx="3657600" cy="2514600"/>
          </a:xfrm>
        </p:spPr>
        <p:txBody>
          <a:bodyPr/>
          <a:lstStyle/>
          <a:p>
            <a:pPr eaLnBrk="1" hangingPunct="1">
              <a:defRPr/>
            </a:pPr>
            <a:r>
              <a:rPr lang="en-US" sz="5400" dirty="0" err="1" smtClean="0">
                <a:latin typeface="Arial" charset="0"/>
              </a:rPr>
              <a:t>Нийгэм-Эдийн</a:t>
            </a:r>
            <a:r>
              <a:rPr lang="en-US" sz="5400" dirty="0" smtClean="0">
                <a:latin typeface="Arial" charset="0"/>
              </a:rPr>
              <a:t> </a:t>
            </a:r>
            <a:r>
              <a:rPr lang="en-US" sz="5400" dirty="0" err="1" smtClean="0">
                <a:latin typeface="Arial" charset="0"/>
              </a:rPr>
              <a:t>Засгийн</a:t>
            </a:r>
            <a:r>
              <a:rPr lang="en-US" sz="5400" dirty="0" smtClean="0">
                <a:latin typeface="Arial" charset="0"/>
              </a:rPr>
              <a:t/>
            </a:r>
            <a:br>
              <a:rPr lang="en-US" sz="5400" dirty="0" smtClean="0">
                <a:latin typeface="Arial" charset="0"/>
              </a:rPr>
            </a:br>
            <a:r>
              <a:rPr lang="en-US" sz="5400" dirty="0" err="1" smtClean="0">
                <a:latin typeface="Arial" charset="0"/>
              </a:rPr>
              <a:t>нөхцөл</a:t>
            </a:r>
            <a:endParaRPr lang="en-US" sz="5400" dirty="0">
              <a:latin typeface="Arial" charset="0"/>
            </a:endParaRPr>
          </a:p>
        </p:txBody>
      </p:sp>
      <p:sp>
        <p:nvSpPr>
          <p:cNvPr id="3075" name="Rectangle 3"/>
          <p:cNvSpPr>
            <a:spLocks noGrp="1" noChangeArrowheads="1"/>
          </p:cNvSpPr>
          <p:nvPr>
            <p:ph type="subTitle" idx="1"/>
          </p:nvPr>
        </p:nvSpPr>
        <p:spPr>
          <a:xfrm>
            <a:off x="5003800" y="3644900"/>
            <a:ext cx="3911600" cy="2592388"/>
          </a:xfrm>
        </p:spPr>
        <p:txBody>
          <a:bodyPr/>
          <a:lstStyle/>
          <a:p>
            <a:pPr eaLnBrk="1" hangingPunct="1">
              <a:buFont typeface="Wingdings" charset="0"/>
              <a:buNone/>
              <a:defRPr/>
            </a:pPr>
            <a:r>
              <a:rPr lang="en-US" sz="2800" b="1" dirty="0" err="1" smtClean="0">
                <a:latin typeface="Arial" charset="0"/>
              </a:rPr>
              <a:t>Шинэ</a:t>
            </a:r>
            <a:r>
              <a:rPr lang="en-US" sz="2800" b="1" dirty="0" smtClean="0">
                <a:latin typeface="Arial" charset="0"/>
              </a:rPr>
              <a:t> </a:t>
            </a:r>
            <a:r>
              <a:rPr lang="en-US" sz="2800" b="1" dirty="0" err="1" smtClean="0">
                <a:latin typeface="Arial" charset="0"/>
              </a:rPr>
              <a:t>Гэрээний</a:t>
            </a:r>
            <a:r>
              <a:rPr lang="en-US" sz="2800" b="1" dirty="0" smtClean="0">
                <a:latin typeface="Arial" charset="0"/>
              </a:rPr>
              <a:t> </a:t>
            </a:r>
            <a:r>
              <a:rPr lang="en-US" sz="2800" b="1" dirty="0" err="1" smtClean="0">
                <a:latin typeface="Arial" charset="0"/>
              </a:rPr>
              <a:t>үе</a:t>
            </a:r>
            <a:r>
              <a:rPr lang="en-US" sz="2800" b="1" dirty="0" smtClean="0">
                <a:latin typeface="Arial" charset="0"/>
              </a:rPr>
              <a:t> </a:t>
            </a:r>
            <a:r>
              <a:rPr lang="en-US" sz="2800" b="1" dirty="0" err="1" smtClean="0">
                <a:latin typeface="Arial" charset="0"/>
              </a:rPr>
              <a:t>болон</a:t>
            </a:r>
            <a:r>
              <a:rPr lang="en-US" sz="2800" b="1" dirty="0" smtClean="0">
                <a:latin typeface="Arial" charset="0"/>
              </a:rPr>
              <a:t> </a:t>
            </a:r>
            <a:r>
              <a:rPr lang="en-US" sz="2800" b="1" dirty="0" err="1" smtClean="0">
                <a:latin typeface="Arial" charset="0"/>
              </a:rPr>
              <a:t>өнөө</a:t>
            </a:r>
            <a:r>
              <a:rPr lang="en-US" sz="2800" b="1" dirty="0" smtClean="0">
                <a:latin typeface="Arial" charset="0"/>
              </a:rPr>
              <a:t> </a:t>
            </a:r>
            <a:r>
              <a:rPr lang="en-US" sz="2800" b="1" dirty="0" err="1" smtClean="0">
                <a:latin typeface="Arial" charset="0"/>
              </a:rPr>
              <a:t>цагт</a:t>
            </a:r>
            <a:r>
              <a:rPr lang="en-US" sz="2800" b="1" dirty="0" smtClean="0">
                <a:latin typeface="Arial" charset="0"/>
              </a:rPr>
              <a:t> </a:t>
            </a:r>
            <a:r>
              <a:rPr lang="en-US" sz="2800" b="1" dirty="0" err="1" smtClean="0">
                <a:latin typeface="Arial" charset="0"/>
              </a:rPr>
              <a:t>нийгмийн</a:t>
            </a:r>
            <a:r>
              <a:rPr lang="en-US" sz="2800" b="1" dirty="0" smtClean="0">
                <a:latin typeface="Arial" charset="0"/>
              </a:rPr>
              <a:t> </a:t>
            </a:r>
            <a:r>
              <a:rPr lang="en-US" sz="2800" b="1" dirty="0" err="1" smtClean="0">
                <a:latin typeface="Arial" charset="0"/>
              </a:rPr>
              <a:t>давхарга</a:t>
            </a:r>
            <a:r>
              <a:rPr lang="en-US" sz="2800" b="1" dirty="0" smtClean="0">
                <a:latin typeface="Arial" charset="0"/>
              </a:rPr>
              <a:t> </a:t>
            </a:r>
            <a:r>
              <a:rPr lang="en-US" sz="2800" b="1" dirty="0" err="1" smtClean="0">
                <a:latin typeface="Arial" charset="0"/>
              </a:rPr>
              <a:t>ба</a:t>
            </a:r>
            <a:r>
              <a:rPr lang="en-US" sz="2800" b="1" dirty="0" smtClean="0">
                <a:latin typeface="Arial" charset="0"/>
              </a:rPr>
              <a:t> </a:t>
            </a:r>
            <a:r>
              <a:rPr lang="en-US" sz="2800" b="1" dirty="0" err="1" smtClean="0">
                <a:latin typeface="Arial" charset="0"/>
              </a:rPr>
              <a:t>мөнгө</a:t>
            </a:r>
            <a:r>
              <a:rPr lang="en-US" sz="2800" b="1" dirty="0" smtClean="0">
                <a:latin typeface="Arial" charset="0"/>
              </a:rPr>
              <a:t> </a:t>
            </a:r>
            <a:r>
              <a:rPr lang="en-US" sz="2800" b="1" dirty="0" err="1" smtClean="0">
                <a:latin typeface="Arial" charset="0"/>
              </a:rPr>
              <a:t>хэрхэн</a:t>
            </a:r>
            <a:r>
              <a:rPr lang="en-US" sz="2800" b="1" dirty="0" smtClean="0">
                <a:latin typeface="Arial" charset="0"/>
              </a:rPr>
              <a:t> </a:t>
            </a:r>
            <a:r>
              <a:rPr lang="en-US" sz="2800" b="1" dirty="0" err="1" smtClean="0">
                <a:latin typeface="Arial" charset="0"/>
              </a:rPr>
              <a:t>нөлөөлсөнийг</a:t>
            </a:r>
            <a:r>
              <a:rPr lang="en-US" sz="2800" b="1" dirty="0" smtClean="0">
                <a:latin typeface="Arial" charset="0"/>
              </a:rPr>
              <a:t> </a:t>
            </a:r>
            <a:r>
              <a:rPr lang="en-US" sz="2800" b="1" dirty="0" err="1" smtClean="0">
                <a:latin typeface="Arial" charset="0"/>
              </a:rPr>
              <a:t>үзэх</a:t>
            </a:r>
            <a:endParaRPr lang="en-US" sz="2800" b="1" dirty="0">
              <a:latin typeface="Arial" charset="0"/>
            </a:endParaRPr>
          </a:p>
        </p:txBody>
      </p:sp>
      <p:pic>
        <p:nvPicPr>
          <p:cNvPr id="78851" name="Picture 11" descr="j01283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55800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0" y="6525344"/>
            <a:ext cx="9144000" cy="36933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nchor="ct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Дк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Рик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Грифит</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Сингапур</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Библийн</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Коллеж</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www.BibleStudyDownloads.org</a:t>
            </a:r>
            <a:endPar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34 R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Grp="1" noRot="1" noChangeArrowheads="1"/>
          </p:cNvSpPr>
          <p:nvPr>
            <p:ph type="title"/>
          </p:nvPr>
        </p:nvSpPr>
        <p:spPr/>
        <p:txBody>
          <a:bodyPr/>
          <a:lstStyle/>
          <a:p>
            <a:pPr eaLnBrk="1" hangingPunct="1">
              <a:defRPr/>
            </a:pPr>
            <a:r>
              <a:rPr lang="en-US" sz="3600" dirty="0" err="1" smtClean="0">
                <a:latin typeface="Arial" charset="0"/>
              </a:rPr>
              <a:t>Хүн</a:t>
            </a:r>
            <a:r>
              <a:rPr lang="en-US" sz="3600" dirty="0" smtClean="0">
                <a:latin typeface="Arial" charset="0"/>
              </a:rPr>
              <a:t> </a:t>
            </a:r>
            <a:r>
              <a:rPr lang="en-US" sz="3600" dirty="0" err="1" smtClean="0">
                <a:latin typeface="Arial" charset="0"/>
              </a:rPr>
              <a:t>амын</a:t>
            </a:r>
            <a:r>
              <a:rPr lang="en-US" sz="3600" dirty="0" smtClean="0">
                <a:latin typeface="Arial" charset="0"/>
              </a:rPr>
              <a:t> </a:t>
            </a:r>
            <a:r>
              <a:rPr lang="en-US" sz="3600" dirty="0" err="1" smtClean="0">
                <a:latin typeface="Arial" charset="0"/>
              </a:rPr>
              <a:t>бүлэгт</a:t>
            </a:r>
            <a:r>
              <a:rPr lang="en-US" sz="3600" dirty="0" smtClean="0">
                <a:latin typeface="Arial" charset="0"/>
              </a:rPr>
              <a:t> </a:t>
            </a:r>
            <a:r>
              <a:rPr lang="en-US" sz="3600" dirty="0" err="1" smtClean="0">
                <a:latin typeface="Arial" charset="0"/>
              </a:rPr>
              <a:t>хуваасан</a:t>
            </a:r>
            <a:r>
              <a:rPr lang="en-US" sz="3600" dirty="0" smtClean="0">
                <a:latin typeface="Arial" charset="0"/>
              </a:rPr>
              <a:t> </a:t>
            </a:r>
            <a:r>
              <a:rPr lang="en-US" sz="3600" dirty="0" err="1" smtClean="0">
                <a:latin typeface="Arial" charset="0"/>
              </a:rPr>
              <a:t>байдал</a:t>
            </a:r>
            <a:endParaRPr lang="en-US" sz="3600" dirty="0">
              <a:latin typeface="Arial" charset="0"/>
            </a:endParaRPr>
          </a:p>
        </p:txBody>
      </p:sp>
      <p:graphicFrame>
        <p:nvGraphicFramePr>
          <p:cNvPr id="97283" name="Object 1026"/>
          <p:cNvGraphicFramePr>
            <a:graphicFrameLocks noGrp="1" noChangeAspect="1"/>
          </p:cNvGraphicFramePr>
          <p:nvPr>
            <p:ph idx="1"/>
          </p:nvPr>
        </p:nvGraphicFramePr>
        <p:xfrm>
          <a:off x="381000" y="1435100"/>
          <a:ext cx="8458200" cy="5219700"/>
        </p:xfrm>
        <a:graphic>
          <a:graphicData uri="http://schemas.openxmlformats.org/presentationml/2006/ole">
            <mc:AlternateContent xmlns:mc="http://schemas.openxmlformats.org/markup-compatibility/2006">
              <mc:Choice xmlns:v="urn:schemas-microsoft-com:vml" Requires="v">
                <p:oleObj spid="_x0000_s97288" name="Chart" r:id="rId5" imgW="8458200" imgH="5219700" progId="Excel.Chart.8">
                  <p:embed/>
                </p:oleObj>
              </mc:Choice>
              <mc:Fallback>
                <p:oleObj name="Chart" r:id="rId5" imgW="8458200" imgH="5219700" progId="Excel.Chart.8">
                  <p:embed/>
                  <p:pic>
                    <p:nvPicPr>
                      <p:cNvPr id="0" name="Object 102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435100"/>
                        <a:ext cx="84582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3" name="Text Box 11"/>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97</a:t>
            </a:r>
            <a:endParaRPr lang="en-US" sz="1800" b="1" smtClean="0">
              <a:latin typeface="Arial" charset="0"/>
            </a:endParaRPr>
          </a:p>
        </p:txBody>
      </p:sp>
      <p:sp>
        <p:nvSpPr>
          <p:cNvPr id="97285" name="TextBox 7"/>
          <p:cNvSpPr txBox="1">
            <a:spLocks noChangeArrowheads="1"/>
          </p:cNvSpPr>
          <p:nvPr/>
        </p:nvSpPr>
        <p:spPr bwMode="auto">
          <a:xfrm rot="-5400000">
            <a:off x="-576262" y="3810000"/>
            <a:ext cx="2306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1800"/>
              <a:t>Хүмүүс сая-р</a:t>
            </a:r>
          </a:p>
        </p:txBody>
      </p:sp>
      <p:sp>
        <p:nvSpPr>
          <p:cNvPr id="97286" name="TextBox 2"/>
          <p:cNvSpPr txBox="1">
            <a:spLocks noChangeArrowheads="1"/>
          </p:cNvSpPr>
          <p:nvPr/>
        </p:nvSpPr>
        <p:spPr bwMode="auto">
          <a:xfrm>
            <a:off x="7115175" y="4699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ph idx="1"/>
          </p:nvPr>
        </p:nvPicPr>
        <p:blipFill>
          <a:blip r:embed="rId4">
            <a:extLst>
              <a:ext uri="{28A0092B-C50C-407E-A947-70E740481C1C}">
                <a14:useLocalDpi xmlns:a14="http://schemas.microsoft.com/office/drawing/2010/main" val="0"/>
              </a:ext>
            </a:extLst>
          </a:blip>
          <a:srcRect l="25394" t="3577" r="4112" b="56194"/>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99330" name="Text Box 3"/>
          <p:cNvSpPr txBox="1">
            <a:spLocks noChangeArrowheads="1"/>
          </p:cNvSpPr>
          <p:nvPr/>
        </p:nvSpPr>
        <p:spPr bwMode="auto">
          <a:xfrm>
            <a:off x="5791200" y="2635250"/>
            <a:ext cx="302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fontAlgn="t">
              <a:spcBef>
                <a:spcPct val="50000"/>
              </a:spcBef>
            </a:pPr>
            <a:r>
              <a:rPr lang="en-US" sz="3600" b="1">
                <a:solidFill>
                  <a:schemeClr val="bg2"/>
                </a:solidFill>
                <a:latin typeface="Times New Roman" charset="0"/>
                <a:cs typeface="Times New Roman" charset="0"/>
              </a:rPr>
              <a:t>Декаполис</a:t>
            </a:r>
          </a:p>
        </p:txBody>
      </p:sp>
      <p:sp>
        <p:nvSpPr>
          <p:cNvPr id="32772" name="Rectangle 4"/>
          <p:cNvSpPr>
            <a:spLocks noGrp="1" noChangeArrowheads="1"/>
          </p:cNvSpPr>
          <p:nvPr>
            <p:ph type="title"/>
          </p:nvPr>
        </p:nvSpPr>
        <p:spPr>
          <a:xfrm>
            <a:off x="0" y="0"/>
            <a:ext cx="2895600" cy="1752600"/>
          </a:xfrm>
          <a:solidFill>
            <a:schemeClr val="bg1"/>
          </a:solidFill>
          <a:ln>
            <a:solidFill>
              <a:schemeClr val="bg2"/>
            </a:solidFill>
          </a:ln>
        </p:spPr>
        <p:txBody>
          <a:bodyPr/>
          <a:lstStyle/>
          <a:p>
            <a:pPr eaLnBrk="1" hangingPunct="1">
              <a:defRPr/>
            </a:pPr>
            <a:r>
              <a:rPr lang="en-US" sz="3200" dirty="0" err="1" smtClean="0">
                <a:latin typeface="Arial" charset="0"/>
              </a:rPr>
              <a:t>Израйль</a:t>
            </a:r>
            <a:r>
              <a:rPr lang="en-US" sz="3200" dirty="0" smtClean="0">
                <a:latin typeface="Arial" charset="0"/>
              </a:rPr>
              <a:t> </a:t>
            </a:r>
            <a:r>
              <a:rPr lang="en-US" sz="3200" dirty="0" err="1" smtClean="0">
                <a:latin typeface="Arial" charset="0"/>
              </a:rPr>
              <a:t>дах</a:t>
            </a:r>
            <a:r>
              <a:rPr lang="en-US" sz="3200" dirty="0" smtClean="0">
                <a:latin typeface="Arial" charset="0"/>
              </a:rPr>
              <a:t> </a:t>
            </a:r>
            <a:r>
              <a:rPr lang="en-US" sz="3200" dirty="0" err="1" smtClean="0">
                <a:latin typeface="Arial" charset="0"/>
              </a:rPr>
              <a:t>хүн</a:t>
            </a:r>
            <a:r>
              <a:rPr lang="en-US" sz="3200" dirty="0" smtClean="0">
                <a:latin typeface="Arial" charset="0"/>
              </a:rPr>
              <a:t> </a:t>
            </a:r>
            <a:r>
              <a:rPr lang="en-US" sz="3200" dirty="0" err="1" smtClean="0">
                <a:latin typeface="Arial" charset="0"/>
              </a:rPr>
              <a:t>амын</a:t>
            </a:r>
            <a:r>
              <a:rPr lang="en-US" sz="3200" dirty="0" smtClean="0">
                <a:latin typeface="Arial" charset="0"/>
              </a:rPr>
              <a:t> </a:t>
            </a:r>
            <a:r>
              <a:rPr lang="en-US" sz="3200" dirty="0" err="1" smtClean="0">
                <a:latin typeface="Arial" charset="0"/>
              </a:rPr>
              <a:t>яс</a:t>
            </a:r>
            <a:r>
              <a:rPr lang="en-US" sz="3200" dirty="0" smtClean="0">
                <a:latin typeface="Arial" charset="0"/>
              </a:rPr>
              <a:t> </a:t>
            </a:r>
            <a:r>
              <a:rPr lang="en-US" sz="3200" dirty="0" err="1" smtClean="0">
                <a:latin typeface="Arial" charset="0"/>
              </a:rPr>
              <a:t>үндэс</a:t>
            </a:r>
            <a:r>
              <a:rPr lang="en-US" sz="3200" dirty="0" smtClean="0">
                <a:latin typeface="Arial" charset="0"/>
              </a:rPr>
              <a:t> </a:t>
            </a:r>
            <a:endParaRPr lang="en-US" sz="3600" dirty="0">
              <a:latin typeface="Arial" charset="0"/>
            </a:endParaRPr>
          </a:p>
        </p:txBody>
      </p:sp>
      <p:sp>
        <p:nvSpPr>
          <p:cNvPr id="32773" name="Text Box 5"/>
          <p:cNvSpPr txBox="1">
            <a:spLocks noChangeArrowheads="1"/>
          </p:cNvSpPr>
          <p:nvPr/>
        </p:nvSpPr>
        <p:spPr bwMode="auto">
          <a:xfrm>
            <a:off x="3810000" y="48006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t">
              <a:spcBef>
                <a:spcPct val="50000"/>
              </a:spcBef>
            </a:pPr>
            <a:r>
              <a:rPr lang="en-US" sz="3600" b="1">
                <a:solidFill>
                  <a:schemeClr val="bg2"/>
                </a:solidFill>
                <a:latin typeface="Times New Roman" charset="0"/>
                <a:cs typeface="Times New Roman" charset="0"/>
              </a:rPr>
              <a:t>Иуда</a:t>
            </a:r>
          </a:p>
        </p:txBody>
      </p:sp>
      <p:sp>
        <p:nvSpPr>
          <p:cNvPr id="32775" name="Text Box 7"/>
          <p:cNvSpPr txBox="1">
            <a:spLocks noChangeArrowheads="1"/>
          </p:cNvSpPr>
          <p:nvPr/>
        </p:nvSpPr>
        <p:spPr bwMode="auto">
          <a:xfrm>
            <a:off x="4267200" y="10668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t">
              <a:spcBef>
                <a:spcPct val="50000"/>
              </a:spcBef>
            </a:pPr>
            <a:r>
              <a:rPr lang="en-US" sz="3600" b="1">
                <a:solidFill>
                  <a:schemeClr val="bg2"/>
                </a:solidFill>
                <a:latin typeface="Times New Roman" charset="0"/>
                <a:cs typeface="Times New Roman" charset="0"/>
              </a:rPr>
              <a:t>Галил</a:t>
            </a:r>
          </a:p>
        </p:txBody>
      </p:sp>
      <p:sp>
        <p:nvSpPr>
          <p:cNvPr id="99334" name="Text Box 8"/>
          <p:cNvSpPr txBox="1">
            <a:spLocks noChangeArrowheads="1"/>
          </p:cNvSpPr>
          <p:nvPr/>
        </p:nvSpPr>
        <p:spPr bwMode="auto">
          <a:xfrm>
            <a:off x="6096000" y="80645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t">
              <a:spcBef>
                <a:spcPct val="50000"/>
              </a:spcBef>
            </a:pPr>
            <a:r>
              <a:rPr lang="en-US" sz="3600" b="1">
                <a:solidFill>
                  <a:schemeClr val="bg2"/>
                </a:solidFill>
                <a:latin typeface="Times New Roman" charset="0"/>
                <a:cs typeface="Times New Roman" charset="0"/>
              </a:rPr>
              <a:t>Батаниа</a:t>
            </a:r>
          </a:p>
        </p:txBody>
      </p:sp>
      <p:sp>
        <p:nvSpPr>
          <p:cNvPr id="99335" name="Text Box 9"/>
          <p:cNvSpPr txBox="1">
            <a:spLocks noChangeArrowheads="1"/>
          </p:cNvSpPr>
          <p:nvPr/>
        </p:nvSpPr>
        <p:spPr bwMode="auto">
          <a:xfrm>
            <a:off x="5715000" y="3657600"/>
            <a:ext cx="1689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fontAlgn="t">
              <a:spcBef>
                <a:spcPct val="50000"/>
              </a:spcBef>
            </a:pPr>
            <a:r>
              <a:rPr lang="en-US" sz="3600" b="1">
                <a:solidFill>
                  <a:schemeClr val="bg2"/>
                </a:solidFill>
              </a:rPr>
              <a:t>Perea</a:t>
            </a:r>
          </a:p>
        </p:txBody>
      </p:sp>
      <p:sp>
        <p:nvSpPr>
          <p:cNvPr id="99336" name="Text Box 10"/>
          <p:cNvSpPr txBox="1">
            <a:spLocks noChangeArrowheads="1"/>
          </p:cNvSpPr>
          <p:nvPr/>
        </p:nvSpPr>
        <p:spPr bwMode="auto">
          <a:xfrm>
            <a:off x="5715000" y="6292850"/>
            <a:ext cx="2755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fontAlgn="t">
              <a:spcBef>
                <a:spcPct val="50000"/>
              </a:spcBef>
            </a:pPr>
            <a:r>
              <a:rPr lang="en-US" sz="3600" b="1">
                <a:solidFill>
                  <a:schemeClr val="bg2"/>
                </a:solidFill>
                <a:latin typeface="Times New Roman" charset="0"/>
                <a:cs typeface="Times New Roman" charset="0"/>
              </a:rPr>
              <a:t>Араб</a:t>
            </a:r>
          </a:p>
        </p:txBody>
      </p:sp>
      <p:sp>
        <p:nvSpPr>
          <p:cNvPr id="99337" name="Text Box 11"/>
          <p:cNvSpPr txBox="1">
            <a:spLocks noChangeArrowheads="1"/>
          </p:cNvSpPr>
          <p:nvPr/>
        </p:nvSpPr>
        <p:spPr bwMode="auto">
          <a:xfrm>
            <a:off x="3962400" y="24384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t">
              <a:spcBef>
                <a:spcPct val="50000"/>
              </a:spcBef>
            </a:pPr>
            <a:r>
              <a:rPr lang="en-US" sz="3600" b="1">
                <a:solidFill>
                  <a:schemeClr val="bg2"/>
                </a:solidFill>
                <a:latin typeface="Times New Roman" charset="0"/>
                <a:cs typeface="Times New Roman" charset="0"/>
              </a:rPr>
              <a:t>Самари</a:t>
            </a:r>
          </a:p>
        </p:txBody>
      </p:sp>
      <p:sp>
        <p:nvSpPr>
          <p:cNvPr id="99338" name="Text Box 12"/>
          <p:cNvSpPr txBox="1">
            <a:spLocks noChangeArrowheads="1"/>
          </p:cNvSpPr>
          <p:nvPr/>
        </p:nvSpPr>
        <p:spPr bwMode="auto">
          <a:xfrm>
            <a:off x="2209800" y="6096000"/>
            <a:ext cx="2755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fontAlgn="t">
              <a:spcBef>
                <a:spcPct val="50000"/>
              </a:spcBef>
            </a:pPr>
            <a:r>
              <a:rPr lang="en-US" sz="3600" b="1">
                <a:solidFill>
                  <a:schemeClr val="bg2"/>
                </a:solidFill>
                <a:latin typeface="Times New Roman" charset="0"/>
                <a:cs typeface="Times New Roman" charset="0"/>
              </a:rPr>
              <a:t>Идумиа</a:t>
            </a:r>
          </a:p>
        </p:txBody>
      </p:sp>
      <p:sp>
        <p:nvSpPr>
          <p:cNvPr id="99339" name="Text Box 13"/>
          <p:cNvSpPr txBox="1">
            <a:spLocks noChangeArrowheads="1"/>
          </p:cNvSpPr>
          <p:nvPr/>
        </p:nvSpPr>
        <p:spPr bwMode="auto">
          <a:xfrm>
            <a:off x="2193925" y="2716213"/>
            <a:ext cx="922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1800"/>
              <a:t>Gentiles</a:t>
            </a:r>
          </a:p>
        </p:txBody>
      </p:sp>
      <p:graphicFrame>
        <p:nvGraphicFramePr>
          <p:cNvPr id="99340" name="Object 1026"/>
          <p:cNvGraphicFramePr>
            <a:graphicFrameLocks noChangeAspect="1"/>
          </p:cNvGraphicFramePr>
          <p:nvPr/>
        </p:nvGraphicFramePr>
        <p:xfrm>
          <a:off x="0" y="1981200"/>
          <a:ext cx="2878138" cy="1676400"/>
        </p:xfrm>
        <a:graphic>
          <a:graphicData uri="http://schemas.openxmlformats.org/presentationml/2006/ole">
            <mc:AlternateContent xmlns:mc="http://schemas.openxmlformats.org/markup-compatibility/2006">
              <mc:Choice xmlns:v="urn:schemas-microsoft-com:vml" Requires="v">
                <p:oleObj spid="_x0000_s99350" name="Chart" r:id="rId5" imgW="6096000" imgH="4076700" progId="MSGraph.Chart.8">
                  <p:embed followColorScheme="full"/>
                </p:oleObj>
              </mc:Choice>
              <mc:Fallback>
                <p:oleObj name="Chart" r:id="rId5" imgW="6096000" imgH="4076700" progId="MSGraph.Chart.8">
                  <p:embed followColorScheme="full"/>
                  <p:pic>
                    <p:nvPicPr>
                      <p:cNvPr id="0" name="Object 1026"/>
                      <p:cNvPicPr>
                        <a:picLocks noChangeAspect="1" noChangeArrowheads="1"/>
                      </p:cNvPicPr>
                      <p:nvPr/>
                    </p:nvPicPr>
                    <p:blipFill>
                      <a:blip r:embed="rId6">
                        <a:extLst>
                          <a:ext uri="{28A0092B-C50C-407E-A947-70E740481C1C}">
                            <a14:useLocalDpi xmlns:a14="http://schemas.microsoft.com/office/drawing/2010/main" val="0"/>
                          </a:ext>
                        </a:extLst>
                      </a:blip>
                      <a:srcRect t="23415" r="35938" b="25073"/>
                      <a:stretch>
                        <a:fillRect/>
                      </a:stretch>
                    </p:blipFill>
                    <p:spPr bwMode="auto">
                      <a:xfrm>
                        <a:off x="0" y="1981200"/>
                        <a:ext cx="2878138" cy="16764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99341" name="Object 1027"/>
          <p:cNvGraphicFramePr>
            <a:graphicFrameLocks noChangeAspect="1"/>
          </p:cNvGraphicFramePr>
          <p:nvPr/>
        </p:nvGraphicFramePr>
        <p:xfrm>
          <a:off x="668338" y="3671888"/>
          <a:ext cx="2032000" cy="1190625"/>
        </p:xfrm>
        <a:graphic>
          <a:graphicData uri="http://schemas.openxmlformats.org/presentationml/2006/ole">
            <mc:AlternateContent xmlns:mc="http://schemas.openxmlformats.org/markup-compatibility/2006">
              <mc:Choice xmlns:v="urn:schemas-microsoft-com:vml" Requires="v">
                <p:oleObj spid="_x0000_s99351" name="Chart" r:id="rId7" imgW="6096000" imgH="4076700" progId="MSGraph.Chart.8">
                  <p:embed followColorScheme="full"/>
                </p:oleObj>
              </mc:Choice>
              <mc:Fallback>
                <p:oleObj name="Chart" r:id="rId7" imgW="6096000" imgH="4076700" progId="MSGraph.Chart.8">
                  <p:embed followColorScheme="full"/>
                  <p:pic>
                    <p:nvPicPr>
                      <p:cNvPr id="0" name="Object 1027"/>
                      <p:cNvPicPr>
                        <a:picLocks noChangeAspect="1" noChangeArrowheads="1"/>
                      </p:cNvPicPr>
                      <p:nvPr/>
                    </p:nvPicPr>
                    <p:blipFill>
                      <a:blip r:embed="rId8">
                        <a:extLst>
                          <a:ext uri="{28A0092B-C50C-407E-A947-70E740481C1C}">
                            <a14:useLocalDpi xmlns:a14="http://schemas.microsoft.com/office/drawing/2010/main" val="0"/>
                          </a:ext>
                        </a:extLst>
                      </a:blip>
                      <a:srcRect l="60938" t="23415" b="25073"/>
                      <a:stretch>
                        <a:fillRect/>
                      </a:stretch>
                    </p:blipFill>
                    <p:spPr bwMode="auto">
                      <a:xfrm>
                        <a:off x="668338" y="3671888"/>
                        <a:ext cx="2032000" cy="1190625"/>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812" name="Line 44"/>
          <p:cNvSpPr>
            <a:spLocks noChangeShapeType="1"/>
          </p:cNvSpPr>
          <p:nvPr/>
        </p:nvSpPr>
        <p:spPr bwMode="auto">
          <a:xfrm>
            <a:off x="1981200" y="4572000"/>
            <a:ext cx="2209800" cy="457200"/>
          </a:xfrm>
          <a:prstGeom prst="line">
            <a:avLst/>
          </a:prstGeom>
          <a:noFill/>
          <a:ln w="76200">
            <a:solidFill>
              <a:schemeClr val="accent2"/>
            </a:solidFill>
            <a:round/>
            <a:headEnd/>
            <a:tailEnd type="triangle" w="med" len="med"/>
          </a:ln>
          <a:effectLst>
            <a:outerShdw blurRad="63500" dist="35921" dir="2700000" algn="ctr" rotWithShape="0">
              <a:schemeClr val="bg2">
                <a:alpha val="74998"/>
              </a:schemeClr>
            </a:outerShdw>
          </a:effectLst>
        </p:spPr>
        <p:txBody>
          <a:bodyPr/>
          <a:lstStyle/>
          <a:p>
            <a:pPr>
              <a:defRPr/>
            </a:pPr>
            <a:endParaRPr lang="en-US" sz="1800">
              <a:latin typeface="Garamond" pitchFamily="-112" charset="0"/>
              <a:ea typeface="+mn-ea"/>
              <a:cs typeface="+mn-cs"/>
            </a:endParaRPr>
          </a:p>
        </p:txBody>
      </p:sp>
      <p:sp>
        <p:nvSpPr>
          <p:cNvPr id="32815" name="Line 47"/>
          <p:cNvSpPr>
            <a:spLocks noChangeShapeType="1"/>
          </p:cNvSpPr>
          <p:nvPr/>
        </p:nvSpPr>
        <p:spPr bwMode="auto">
          <a:xfrm flipV="1">
            <a:off x="2195513" y="2057400"/>
            <a:ext cx="2757487" cy="1947863"/>
          </a:xfrm>
          <a:prstGeom prst="line">
            <a:avLst/>
          </a:prstGeom>
          <a:noFill/>
          <a:ln w="76200">
            <a:solidFill>
              <a:schemeClr val="accent1"/>
            </a:solidFill>
            <a:round/>
            <a:headEnd/>
            <a:tailEnd type="triangle" w="med" len="med"/>
          </a:ln>
          <a:effectLst>
            <a:outerShdw blurRad="63500" dist="35921" dir="2700000" algn="ctr" rotWithShape="0">
              <a:schemeClr val="bg2">
                <a:alpha val="74998"/>
              </a:schemeClr>
            </a:outerShdw>
          </a:effectLst>
        </p:spPr>
        <p:txBody>
          <a:bodyPr/>
          <a:lstStyle/>
          <a:p>
            <a:pPr>
              <a:defRPr/>
            </a:pPr>
            <a:endParaRPr lang="en-US" sz="1800">
              <a:latin typeface="Garamond" pitchFamily="-112" charset="0"/>
              <a:ea typeface="+mn-ea"/>
              <a:cs typeface="+mn-cs"/>
            </a:endParaRPr>
          </a:p>
        </p:txBody>
      </p:sp>
      <p:sp>
        <p:nvSpPr>
          <p:cNvPr id="32816" name="Line 48"/>
          <p:cNvSpPr>
            <a:spLocks noChangeShapeType="1"/>
          </p:cNvSpPr>
          <p:nvPr/>
        </p:nvSpPr>
        <p:spPr bwMode="auto">
          <a:xfrm flipV="1">
            <a:off x="2124075" y="3048000"/>
            <a:ext cx="3667125" cy="957263"/>
          </a:xfrm>
          <a:prstGeom prst="line">
            <a:avLst/>
          </a:prstGeom>
          <a:noFill/>
          <a:ln w="76200">
            <a:solidFill>
              <a:schemeClr val="accent1"/>
            </a:solidFill>
            <a:round/>
            <a:headEnd/>
            <a:tailEnd type="triangle" w="med" len="med"/>
          </a:ln>
          <a:effectLst>
            <a:outerShdw blurRad="63500" dist="35921" dir="2700000" algn="ctr" rotWithShape="0">
              <a:schemeClr val="bg2">
                <a:alpha val="74998"/>
              </a:schemeClr>
            </a:outerShdw>
          </a:effectLst>
        </p:spPr>
        <p:txBody>
          <a:bodyPr/>
          <a:lstStyle/>
          <a:p>
            <a:pPr>
              <a:defRPr/>
            </a:pPr>
            <a:endParaRPr lang="en-US" sz="1800">
              <a:latin typeface="Garamond" pitchFamily="-112" charset="0"/>
              <a:ea typeface="+mn-ea"/>
              <a:cs typeface="+mn-cs"/>
            </a:endParaRPr>
          </a:p>
        </p:txBody>
      </p:sp>
      <p:sp>
        <p:nvSpPr>
          <p:cNvPr id="32817" name="Text Box 49"/>
          <p:cNvSpPr txBox="1">
            <a:spLocks noChangeArrowheads="1"/>
          </p:cNvSpPr>
          <p:nvPr/>
        </p:nvSpPr>
        <p:spPr bwMode="auto">
          <a:xfrm>
            <a:off x="1524000" y="2335213"/>
            <a:ext cx="996950" cy="579437"/>
          </a:xfrm>
          <a:prstGeom prst="rect">
            <a:avLst/>
          </a:prstGeom>
          <a:noFill/>
          <a:ln w="9525">
            <a:noFill/>
            <a:miter lim="800000"/>
            <a:headEnd/>
            <a:tailEnd/>
          </a:ln>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sz="3200" b="1" smtClean="0">
                <a:effectLst>
                  <a:outerShdw blurRad="38100" dist="38100" dir="2700000" algn="tl">
                    <a:srgbClr val="000000"/>
                  </a:outerShdw>
                </a:effectLst>
                <a:latin typeface="Arial" charset="0"/>
              </a:rPr>
              <a:t>60%</a:t>
            </a:r>
          </a:p>
        </p:txBody>
      </p:sp>
      <p:sp>
        <p:nvSpPr>
          <p:cNvPr id="32818" name="Text Box 50"/>
          <p:cNvSpPr txBox="1">
            <a:spLocks noChangeArrowheads="1"/>
          </p:cNvSpPr>
          <p:nvPr/>
        </p:nvSpPr>
        <p:spPr bwMode="auto">
          <a:xfrm>
            <a:off x="304800" y="2335213"/>
            <a:ext cx="996950" cy="579437"/>
          </a:xfrm>
          <a:prstGeom prst="rect">
            <a:avLst/>
          </a:prstGeom>
          <a:noFill/>
          <a:ln w="9525">
            <a:noFill/>
            <a:miter lim="800000"/>
            <a:headEnd/>
            <a:tailEnd/>
          </a:ln>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sz="3200" b="1" smtClean="0">
                <a:effectLst>
                  <a:outerShdw blurRad="38100" dist="38100" dir="2700000" algn="tl">
                    <a:srgbClr val="000000"/>
                  </a:outerShdw>
                </a:effectLst>
                <a:latin typeface="Arial" charset="0"/>
              </a:rPr>
              <a:t>40%</a:t>
            </a:r>
          </a:p>
        </p:txBody>
      </p:sp>
      <p:sp>
        <p:nvSpPr>
          <p:cNvPr id="32819" name="Text Box 51"/>
          <p:cNvSpPr txBox="1">
            <a:spLocks noChangeArrowheads="1"/>
          </p:cNvSpPr>
          <p:nvPr/>
        </p:nvSpPr>
        <p:spPr bwMode="auto">
          <a:xfrm>
            <a:off x="8610600" y="152400"/>
            <a:ext cx="5238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solidFill>
                  <a:schemeClr val="bg2"/>
                </a:solidFill>
                <a:latin typeface="Arial" charset="0"/>
              </a:rPr>
              <a:t>97</a:t>
            </a:r>
            <a:endParaRPr lang="en-US" sz="1800" b="1" smtClean="0">
              <a:solidFill>
                <a:schemeClr val="bg2"/>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fade">
                                      <p:cBhvr>
                                        <p:cTn id="7" dur="2000"/>
                                        <p:tgtEl>
                                          <p:spTgt spid="3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randombar(horizontal)">
                                      <p:cBhvr>
                                        <p:cTn id="12" dur="500"/>
                                        <p:tgtEl>
                                          <p:spTgt spid="327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32775"/>
                                        </p:tgtEl>
                                        <p:attrNameLst>
                                          <p:attrName>style.visibility</p:attrName>
                                        </p:attrNameLst>
                                      </p:cBhvr>
                                      <p:to>
                                        <p:strVal val="visible"/>
                                      </p:to>
                                    </p:set>
                                    <p:anim calcmode="lin" valueType="num">
                                      <p:cBhvr>
                                        <p:cTn id="17" dur="500" fill="hold"/>
                                        <p:tgtEl>
                                          <p:spTgt spid="32775"/>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2775"/>
                                        </p:tgtEl>
                                        <p:attrNameLst>
                                          <p:attrName>ppt_y</p:attrName>
                                        </p:attrNameLst>
                                      </p:cBhvr>
                                      <p:tavLst>
                                        <p:tav tm="0">
                                          <p:val>
                                            <p:strVal val="#ppt_y"/>
                                          </p:val>
                                        </p:tav>
                                        <p:tav tm="100000">
                                          <p:val>
                                            <p:strVal val="#ppt_y"/>
                                          </p:val>
                                        </p:tav>
                                      </p:tavLst>
                                    </p:anim>
                                    <p:anim calcmode="lin" valueType="num">
                                      <p:cBhvr>
                                        <p:cTn id="19" dur="500" fill="hold"/>
                                        <p:tgtEl>
                                          <p:spTgt spid="32775"/>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2775"/>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3" grpId="0"/>
      <p:bldP spid="327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533400" y="1524000"/>
            <a:ext cx="7924800" cy="685800"/>
          </a:xfrm>
        </p:spPr>
        <p:txBody>
          <a:bodyPr/>
          <a:lstStyle/>
          <a:p>
            <a:pPr eaLnBrk="1" hangingPunct="1">
              <a:defRPr/>
            </a:pPr>
            <a:r>
              <a:rPr lang="en-US">
                <a:latin typeface="Garamond" charset="0"/>
              </a:rPr>
              <a:t>Languages of the Empire</a:t>
            </a:r>
          </a:p>
        </p:txBody>
      </p:sp>
      <p:pic>
        <p:nvPicPr>
          <p:cNvPr id="101378" name="Picture 3"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AutoShape 4"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a:defRPr/>
            </a:pPr>
            <a:endParaRPr lang="en-US" sz="1800"/>
          </a:p>
        </p:txBody>
      </p:sp>
      <p:sp>
        <p:nvSpPr>
          <p:cNvPr id="37893" name="AutoShape 5"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endParaRPr lang="en-US" sz="1800"/>
          </a:p>
        </p:txBody>
      </p:sp>
      <p:sp>
        <p:nvSpPr>
          <p:cNvPr id="101381" name="WordArt 7"/>
          <p:cNvSpPr>
            <a:spLocks noChangeArrowheads="1" noChangeShapeType="1" noTextEdit="1"/>
          </p:cNvSpPr>
          <p:nvPr/>
        </p:nvSpPr>
        <p:spPr bwMode="auto">
          <a:xfrm>
            <a:off x="838200" y="3048000"/>
            <a:ext cx="2971800" cy="1371600"/>
          </a:xfrm>
          <a:prstGeom prst="rect">
            <a:avLst/>
          </a:prstGeom>
        </p:spPr>
        <p:txBody>
          <a:bodyPr wrap="none" fromWordArt="1">
            <a:prstTxWarp prst="textCascadeUp">
              <a:avLst>
                <a:gd name="adj" fmla="val 67500"/>
              </a:avLst>
            </a:prstTxWarp>
            <a:scene3d>
              <a:camera prst="legacyPerspectiveFront">
                <a:rot lat="20519980"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Латин</a:t>
            </a:r>
          </a:p>
        </p:txBody>
      </p:sp>
      <p:sp>
        <p:nvSpPr>
          <p:cNvPr id="101382" name="WordArt 8"/>
          <p:cNvSpPr>
            <a:spLocks noChangeArrowheads="1" noChangeShapeType="1" noTextEdit="1"/>
          </p:cNvSpPr>
          <p:nvPr/>
        </p:nvSpPr>
        <p:spPr bwMode="auto">
          <a:xfrm>
            <a:off x="6324600" y="4419600"/>
            <a:ext cx="2133600" cy="762000"/>
          </a:xfrm>
          <a:prstGeom prst="rect">
            <a:avLst/>
          </a:prstGeom>
        </p:spPr>
        <p:txBody>
          <a:bodyPr wrap="none" fromWordArt="1">
            <a:prstTxWarp prst="textDeflate">
              <a:avLst>
                <a:gd name="adj" fmla="val 26227"/>
              </a:avLst>
            </a:prstTxWarp>
          </a:bodyPr>
          <a:lstStyle/>
          <a:p>
            <a:pPr algn="ctr"/>
            <a:r>
              <a:rPr lang="en-US" sz="3600" kern="10">
                <a:ln w="9525">
                  <a:solidFill>
                    <a:schemeClr val="tx1"/>
                  </a:solidFill>
                  <a:round/>
                  <a:headEnd/>
                  <a:tailEnd/>
                </a:ln>
                <a:solidFill>
                  <a:srgbClr val="000000"/>
                </a:solidFill>
                <a:latin typeface="Impact"/>
                <a:ea typeface="Impact"/>
                <a:cs typeface="Impact"/>
              </a:rPr>
              <a:t>Арамай</a:t>
            </a:r>
          </a:p>
        </p:txBody>
      </p:sp>
      <p:sp>
        <p:nvSpPr>
          <p:cNvPr id="74759" name="WordArt 9"/>
          <p:cNvSpPr>
            <a:spLocks noChangeArrowheads="1" noChangeShapeType="1" noTextEdit="1"/>
          </p:cNvSpPr>
          <p:nvPr/>
        </p:nvSpPr>
        <p:spPr bwMode="auto">
          <a:xfrm>
            <a:off x="4267200" y="2971800"/>
            <a:ext cx="2971800" cy="1371600"/>
          </a:xfrm>
          <a:prstGeom prst="rect">
            <a:avLst/>
          </a:prstGeom>
        </p:spPr>
        <p:txBody>
          <a:bodyPr wrap="none" fromWordArt="1">
            <a:prstTxWarp prst="textCascadeUp">
              <a:avLst>
                <a:gd name="adj" fmla="val 675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err="1">
                <a:ln w="50800"/>
                <a:solidFill>
                  <a:schemeClr val="bg1">
                    <a:shade val="50000"/>
                  </a:schemeClr>
                </a:solidFill>
                <a:latin typeface="Impact"/>
                <a:ea typeface="Impact"/>
                <a:cs typeface="Impact"/>
              </a:rPr>
              <a:t>Грек</a:t>
            </a:r>
            <a:endParaRPr lang="en-US" sz="3600" b="1" kern="10" dirty="0">
              <a:ln w="50800"/>
              <a:solidFill>
                <a:schemeClr val="bg1">
                  <a:shade val="50000"/>
                </a:schemeClr>
              </a:solidFill>
              <a:latin typeface="Impact"/>
              <a:ea typeface="Impact"/>
              <a:cs typeface="Impact"/>
            </a:endParaRPr>
          </a:p>
        </p:txBody>
      </p:sp>
      <p:sp>
        <p:nvSpPr>
          <p:cNvPr id="101384" name="WordArt 11"/>
          <p:cNvSpPr>
            <a:spLocks noChangeArrowheads="1" noChangeShapeType="1" noTextEdit="1"/>
          </p:cNvSpPr>
          <p:nvPr/>
        </p:nvSpPr>
        <p:spPr bwMode="auto">
          <a:xfrm>
            <a:off x="990600" y="228600"/>
            <a:ext cx="7010400" cy="1066800"/>
          </a:xfrm>
          <a:prstGeom prst="rect">
            <a:avLst/>
          </a:prstGeom>
        </p:spPr>
        <p:txBody>
          <a:bodyPr wrap="none" fromWordArt="1">
            <a:prstTxWarp prst="textDoubleWave1">
              <a:avLst>
                <a:gd name="adj1" fmla="val 6500"/>
                <a:gd name="adj2" fmla="val 0"/>
              </a:avLst>
            </a:prstTxWarp>
          </a:bodyPr>
          <a:lstStyle/>
          <a:p>
            <a:pPr algn="ctr"/>
            <a:r>
              <a:rPr lang="ru-RU"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Хаант улсын хэл яриа</a:t>
            </a:r>
            <a:endPar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7900" name="Text Box 12"/>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97</a:t>
            </a:r>
            <a:endParaRPr lang="en-US" sz="1800" b="1" smtClean="0">
              <a:latin typeface="Arial" charset="0"/>
            </a:endParaRPr>
          </a:p>
        </p:txBody>
      </p:sp>
      <p:sp>
        <p:nvSpPr>
          <p:cNvPr id="12" name="Rectangle 11"/>
          <p:cNvSpPr/>
          <p:nvPr/>
        </p:nvSpPr>
        <p:spPr>
          <a:xfrm>
            <a:off x="4499992" y="1340768"/>
            <a:ext cx="4680520" cy="769441"/>
          </a:xfrm>
          <a:prstGeom prst="rect">
            <a:avLst/>
          </a:prstGeom>
          <a:solidFill>
            <a:srgbClr val="FF0000"/>
          </a:solidFill>
        </p:spPr>
        <p:txBody>
          <a:bodyPr anchor="ctr">
            <a:spAutoFit/>
          </a:bodyPr>
          <a:lstStyle/>
          <a:p>
            <a:pPr algn="ctr">
              <a:defRPr/>
            </a:pP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Ромын</a:t>
            </a:r>
            <a:r>
              <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 </a:t>
            </a: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хаант</a:t>
            </a:r>
            <a:r>
              <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 </a:t>
            </a: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улс</a:t>
            </a:r>
            <a:endPar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wheel(4)">
                                      <p:cBhvr>
                                        <p:cTn id="12" dur="20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457200" y="609600"/>
            <a:ext cx="8229600" cy="609600"/>
          </a:xfrm>
        </p:spPr>
        <p:txBody>
          <a:bodyPr/>
          <a:lstStyle/>
          <a:p>
            <a:pPr eaLnBrk="1" hangingPunct="1">
              <a:defRPr/>
            </a:pPr>
            <a:r>
              <a:rPr lang="en-US" sz="3200" dirty="0" err="1" smtClean="0">
                <a:latin typeface="Garamond" charset="0"/>
              </a:rPr>
              <a:t>Латин</a:t>
            </a:r>
            <a:r>
              <a:rPr lang="en-US" sz="3200" dirty="0" smtClean="0">
                <a:latin typeface="Garamond" charset="0"/>
              </a:rPr>
              <a:t>: </a:t>
            </a:r>
            <a:r>
              <a:rPr lang="en-US" sz="3200" dirty="0" err="1" smtClean="0">
                <a:latin typeface="Garamond" charset="0"/>
              </a:rPr>
              <a:t>Хууль</a:t>
            </a:r>
            <a:r>
              <a:rPr lang="en-US" sz="3200" dirty="0" smtClean="0">
                <a:latin typeface="Garamond" charset="0"/>
              </a:rPr>
              <a:t> </a:t>
            </a:r>
            <a:r>
              <a:rPr lang="en-US" sz="3200" dirty="0" err="1" smtClean="0">
                <a:latin typeface="Garamond" charset="0"/>
              </a:rPr>
              <a:t>ёсны</a:t>
            </a:r>
            <a:r>
              <a:rPr lang="en-US" sz="3200" dirty="0" smtClean="0">
                <a:latin typeface="Garamond" charset="0"/>
              </a:rPr>
              <a:t> </a:t>
            </a:r>
            <a:r>
              <a:rPr lang="en-US" sz="3200" dirty="0" err="1" smtClean="0">
                <a:latin typeface="Garamond" charset="0"/>
              </a:rPr>
              <a:t>хэл</a:t>
            </a:r>
            <a:endParaRPr lang="en-US" sz="3200" dirty="0">
              <a:latin typeface="Garamond" charset="0"/>
            </a:endParaRPr>
          </a:p>
        </p:txBody>
      </p:sp>
      <p:pic>
        <p:nvPicPr>
          <p:cNvPr id="103426" name="Picture 5" descr="Roman Alphabet"/>
          <p:cNvPicPr>
            <a:picLocks noChangeAspect="1" noChangeArrowheads="1"/>
          </p:cNvPicPr>
          <p:nvPr/>
        </p:nvPicPr>
        <p:blipFill>
          <a:blip r:embed="rId3">
            <a:extLst>
              <a:ext uri="{28A0092B-C50C-407E-A947-70E740481C1C}">
                <a14:useLocalDpi xmlns:a14="http://schemas.microsoft.com/office/drawing/2010/main" val="0"/>
              </a:ext>
            </a:extLst>
          </a:blip>
          <a:srcRect l="3348" r="6276" b="90968"/>
          <a:stretch>
            <a:fillRect/>
          </a:stretch>
        </p:blipFill>
        <p:spPr bwMode="auto">
          <a:xfrm>
            <a:off x="-228600" y="-76200"/>
            <a:ext cx="937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descr="Roman Alphabet"/>
          <p:cNvPicPr>
            <a:picLocks noChangeAspect="1" noChangeArrowheads="1"/>
          </p:cNvPicPr>
          <p:nvPr/>
        </p:nvPicPr>
        <p:blipFill>
          <a:blip r:embed="rId3">
            <a:extLst>
              <a:ext uri="{28A0092B-C50C-407E-A947-70E740481C1C}">
                <a14:useLocalDpi xmlns:a14="http://schemas.microsoft.com/office/drawing/2010/main" val="0"/>
              </a:ext>
            </a:extLst>
          </a:blip>
          <a:srcRect l="51883" t="59428" r="2928"/>
          <a:stretch>
            <a:fillRect/>
          </a:stretch>
        </p:blipFill>
        <p:spPr bwMode="auto">
          <a:xfrm>
            <a:off x="304800" y="2057400"/>
            <a:ext cx="3505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7" descr="Roman Alphabet"/>
          <p:cNvPicPr>
            <a:picLocks noChangeAspect="1" noChangeArrowheads="1"/>
          </p:cNvPicPr>
          <p:nvPr/>
        </p:nvPicPr>
        <p:blipFill>
          <a:blip r:embed="rId3">
            <a:extLst>
              <a:ext uri="{28A0092B-C50C-407E-A947-70E740481C1C}">
                <a14:useLocalDpi xmlns:a14="http://schemas.microsoft.com/office/drawing/2010/main" val="0"/>
              </a:ext>
            </a:extLst>
          </a:blip>
          <a:srcRect l="3348" r="6276" b="38286"/>
          <a:stretch>
            <a:fillRect/>
          </a:stretch>
        </p:blipFill>
        <p:spPr bwMode="auto">
          <a:xfrm>
            <a:off x="0" y="6324600"/>
            <a:ext cx="9372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p:cNvSpPr txBox="1">
            <a:spLocks noChangeArrowheads="1"/>
          </p:cNvSpPr>
          <p:nvPr/>
        </p:nvSpPr>
        <p:spPr bwMode="auto">
          <a:xfrm rot="-619316">
            <a:off x="249238" y="3681413"/>
            <a:ext cx="4278312" cy="258603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b="1">
                <a:latin typeface="Times New Roman" charset="0"/>
                <a:cs typeface="Times New Roman" charset="0"/>
              </a:rPr>
              <a:t>Латин бол хэл яриа</a:t>
            </a:r>
          </a:p>
          <a:p>
            <a:r>
              <a:rPr lang="en-US" b="1">
                <a:latin typeface="Times New Roman" charset="0"/>
                <a:cs typeface="Times New Roman" charset="0"/>
              </a:rPr>
              <a:t>Энэ нь сүйрсэн хэл</a:t>
            </a:r>
          </a:p>
          <a:p>
            <a:r>
              <a:rPr lang="en-US" b="1">
                <a:latin typeface="Times New Roman" charset="0"/>
                <a:cs typeface="Times New Roman" charset="0"/>
              </a:rPr>
              <a:t>Энэ нь эртний Бритончуудыг мөхөөж</a:t>
            </a:r>
          </a:p>
          <a:p>
            <a:r>
              <a:rPr lang="en-US" b="1">
                <a:latin typeface="Times New Roman" charset="0"/>
                <a:cs typeface="Times New Roman" charset="0"/>
              </a:rPr>
              <a:t>Одоо намайг үгүй хийж байна </a:t>
            </a:r>
          </a:p>
          <a:p>
            <a:r>
              <a:rPr lang="en-US" sz="1800" b="1">
                <a:latin typeface="Times New Roman" charset="0"/>
                <a:cs typeface="Times New Roman" charset="0"/>
              </a:rPr>
              <a:t>(Дээр үеийн Английн Сургуулийн дуу)</a:t>
            </a:r>
          </a:p>
        </p:txBody>
      </p:sp>
      <p:sp>
        <p:nvSpPr>
          <p:cNvPr id="39945" name="Text Box 9"/>
          <p:cNvSpPr txBox="1">
            <a:spLocks noChangeArrowheads="1"/>
          </p:cNvSpPr>
          <p:nvPr/>
        </p:nvSpPr>
        <p:spPr bwMode="auto">
          <a:xfrm rot="1099395">
            <a:off x="4648200" y="1924050"/>
            <a:ext cx="10033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a:t>I = 1</a:t>
            </a:r>
            <a:endParaRPr lang="en-US" sz="1800" b="1"/>
          </a:p>
        </p:txBody>
      </p:sp>
      <p:sp>
        <p:nvSpPr>
          <p:cNvPr id="39946" name="Text Box 10"/>
          <p:cNvSpPr txBox="1">
            <a:spLocks noChangeArrowheads="1"/>
          </p:cNvSpPr>
          <p:nvPr/>
        </p:nvSpPr>
        <p:spPr bwMode="auto">
          <a:xfrm>
            <a:off x="5029200" y="2914650"/>
            <a:ext cx="18288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a:t>C = 100</a:t>
            </a:r>
            <a:endParaRPr lang="en-US" sz="1800" b="1"/>
          </a:p>
        </p:txBody>
      </p:sp>
      <p:sp>
        <p:nvSpPr>
          <p:cNvPr id="39947" name="Text Box 11"/>
          <p:cNvSpPr txBox="1">
            <a:spLocks noChangeArrowheads="1"/>
          </p:cNvSpPr>
          <p:nvPr/>
        </p:nvSpPr>
        <p:spPr bwMode="auto">
          <a:xfrm>
            <a:off x="6172200" y="2152650"/>
            <a:ext cx="10033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a:t>V = 5</a:t>
            </a:r>
            <a:endParaRPr lang="en-US" sz="1800" b="1"/>
          </a:p>
        </p:txBody>
      </p:sp>
      <p:sp>
        <p:nvSpPr>
          <p:cNvPr id="39948" name="Text Box 12"/>
          <p:cNvSpPr txBox="1">
            <a:spLocks noChangeArrowheads="1"/>
          </p:cNvSpPr>
          <p:nvPr/>
        </p:nvSpPr>
        <p:spPr bwMode="auto">
          <a:xfrm rot="-2038974">
            <a:off x="6705600" y="2514600"/>
            <a:ext cx="12192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a:t>L = 50</a:t>
            </a:r>
            <a:endParaRPr lang="en-US" sz="1800" b="1"/>
          </a:p>
        </p:txBody>
      </p:sp>
      <p:sp>
        <p:nvSpPr>
          <p:cNvPr id="39949" name="Text Box 13"/>
          <p:cNvSpPr txBox="1">
            <a:spLocks noChangeArrowheads="1"/>
          </p:cNvSpPr>
          <p:nvPr/>
        </p:nvSpPr>
        <p:spPr bwMode="auto">
          <a:xfrm rot="1233363">
            <a:off x="7391400" y="2076450"/>
            <a:ext cx="12954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a:t>X = 10</a:t>
            </a:r>
            <a:endParaRPr lang="en-US" sz="1800" b="1"/>
          </a:p>
        </p:txBody>
      </p:sp>
      <p:sp>
        <p:nvSpPr>
          <p:cNvPr id="39950" name="Rectangle 14"/>
          <p:cNvSpPr>
            <a:spLocks noChangeArrowheads="1"/>
          </p:cNvSpPr>
          <p:nvPr/>
        </p:nvSpPr>
        <p:spPr bwMode="auto">
          <a:xfrm>
            <a:off x="4953000" y="3505200"/>
            <a:ext cx="417195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None/>
              <a:defRPr/>
            </a:pPr>
            <a:r>
              <a:rPr lang="en-US" b="1" dirty="0" err="1">
                <a:effectLst>
                  <a:outerShdw blurRad="38100" dist="38100" dir="2700000" algn="tl">
                    <a:srgbClr val="000000"/>
                  </a:outerShdw>
                </a:effectLst>
                <a:latin typeface="Times New Roman"/>
                <a:cs typeface="Times New Roman"/>
              </a:rPr>
              <a:t>Шалгалт</a:t>
            </a:r>
            <a:r>
              <a:rPr lang="en-US" b="1" dirty="0">
                <a:effectLst>
                  <a:outerShdw blurRad="38100" dist="38100" dir="2700000" algn="tl">
                    <a:srgbClr val="000000"/>
                  </a:outerShdw>
                </a:effectLst>
                <a:latin typeface="Times New Roman"/>
                <a:cs typeface="Times New Roman"/>
              </a:rPr>
              <a:t>: </a:t>
            </a:r>
            <a:r>
              <a:rPr lang="en-US" b="1" dirty="0" err="1">
                <a:effectLst>
                  <a:outerShdw blurRad="38100" dist="38100" dir="2700000" algn="tl">
                    <a:srgbClr val="000000"/>
                  </a:outerShdw>
                </a:effectLst>
                <a:latin typeface="Times New Roman"/>
                <a:cs typeface="Times New Roman"/>
              </a:rPr>
              <a:t>Энэ</a:t>
            </a:r>
            <a:r>
              <a:rPr lang="en-US" b="1" dirty="0">
                <a:effectLst>
                  <a:outerShdw blurRad="38100" dist="38100" dir="2700000" algn="tl">
                    <a:srgbClr val="000000"/>
                  </a:outerShdw>
                </a:effectLst>
                <a:latin typeface="Times New Roman"/>
                <a:cs typeface="Times New Roman"/>
              </a:rPr>
              <a:t> </a:t>
            </a:r>
            <a:r>
              <a:rPr lang="en-US" b="1" dirty="0" err="1">
                <a:effectLst>
                  <a:outerShdw blurRad="38100" dist="38100" dir="2700000" algn="tl">
                    <a:srgbClr val="000000"/>
                  </a:outerShdw>
                </a:effectLst>
                <a:latin typeface="Times New Roman"/>
                <a:cs typeface="Times New Roman"/>
              </a:rPr>
              <a:t>тоог</a:t>
            </a:r>
            <a:r>
              <a:rPr lang="en-US" b="1" dirty="0">
                <a:effectLst>
                  <a:outerShdw blurRad="38100" dist="38100" dir="2700000" algn="tl">
                    <a:srgbClr val="000000"/>
                  </a:outerShdw>
                </a:effectLst>
                <a:latin typeface="Times New Roman"/>
                <a:cs typeface="Times New Roman"/>
              </a:rPr>
              <a:t> </a:t>
            </a:r>
            <a:r>
              <a:rPr lang="en-US" b="1" dirty="0" err="1">
                <a:effectLst>
                  <a:outerShdw blurRad="38100" dist="38100" dir="2700000" algn="tl">
                    <a:srgbClr val="000000"/>
                  </a:outerShdw>
                </a:effectLst>
                <a:latin typeface="Times New Roman"/>
                <a:cs typeface="Times New Roman"/>
              </a:rPr>
              <a:t>нэм</a:t>
            </a:r>
            <a:endParaRPr lang="en-US" b="1" dirty="0">
              <a:effectLst>
                <a:outerShdw blurRad="38100" dist="38100" dir="2700000" algn="tl">
                  <a:srgbClr val="000000"/>
                </a:outerShdw>
              </a:effectLst>
              <a:latin typeface="Times New Roman"/>
              <a:cs typeface="Times New Roman"/>
            </a:endParaRPr>
          </a:p>
        </p:txBody>
      </p:sp>
      <p:sp>
        <p:nvSpPr>
          <p:cNvPr id="39951" name="Text Box 15"/>
          <p:cNvSpPr txBox="1">
            <a:spLocks noChangeArrowheads="1"/>
          </p:cNvSpPr>
          <p:nvPr/>
        </p:nvSpPr>
        <p:spPr bwMode="auto">
          <a:xfrm>
            <a:off x="6769100" y="4191000"/>
            <a:ext cx="16891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b="1"/>
              <a:t>LXXXVIII</a:t>
            </a:r>
            <a:endParaRPr lang="en-US" sz="1800" b="1"/>
          </a:p>
        </p:txBody>
      </p:sp>
      <p:sp>
        <p:nvSpPr>
          <p:cNvPr id="39952" name="Rectangle 16"/>
          <p:cNvSpPr>
            <a:spLocks noChangeArrowheads="1"/>
          </p:cNvSpPr>
          <p:nvPr/>
        </p:nvSpPr>
        <p:spPr bwMode="auto">
          <a:xfrm>
            <a:off x="6248400" y="5562600"/>
            <a:ext cx="1447800" cy="457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None/>
              <a:defRPr/>
            </a:pPr>
            <a:r>
              <a:rPr lang="en-US" sz="2000" b="1" dirty="0" err="1">
                <a:effectLst>
                  <a:outerShdw blurRad="38100" dist="38100" dir="2700000" algn="tl">
                    <a:srgbClr val="000000"/>
                  </a:outerShdw>
                </a:effectLst>
                <a:latin typeface="Times New Roman"/>
                <a:cs typeface="Times New Roman"/>
              </a:rPr>
              <a:t>Хариулт</a:t>
            </a:r>
            <a:r>
              <a:rPr lang="en-US" sz="2000" b="1" dirty="0">
                <a:effectLst>
                  <a:outerShdw blurRad="38100" dist="38100" dir="2700000" algn="tl">
                    <a:srgbClr val="000000"/>
                  </a:outerShdw>
                </a:effectLst>
                <a:latin typeface="Times New Roman"/>
                <a:cs typeface="Times New Roman"/>
              </a:rPr>
              <a:t>:</a:t>
            </a:r>
          </a:p>
        </p:txBody>
      </p:sp>
      <p:sp>
        <p:nvSpPr>
          <p:cNvPr id="39953" name="Text Box 17"/>
          <p:cNvSpPr txBox="1">
            <a:spLocks noChangeArrowheads="1"/>
          </p:cNvSpPr>
          <p:nvPr/>
        </p:nvSpPr>
        <p:spPr bwMode="auto">
          <a:xfrm>
            <a:off x="7696200" y="5562600"/>
            <a:ext cx="7620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a:t>C </a:t>
            </a:r>
            <a:endParaRPr lang="en-US" sz="1800" b="1"/>
          </a:p>
        </p:txBody>
      </p:sp>
      <p:sp>
        <p:nvSpPr>
          <p:cNvPr id="39954" name="Text Box 18"/>
          <p:cNvSpPr txBox="1">
            <a:spLocks noChangeArrowheads="1"/>
          </p:cNvSpPr>
          <p:nvPr/>
        </p:nvSpPr>
        <p:spPr bwMode="auto">
          <a:xfrm>
            <a:off x="6769100" y="4876800"/>
            <a:ext cx="16891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b="1"/>
              <a:t>+ XII</a:t>
            </a:r>
            <a:endParaRPr lang="en-US" sz="1800" b="1"/>
          </a:p>
        </p:txBody>
      </p:sp>
      <p:sp>
        <p:nvSpPr>
          <p:cNvPr id="39955" name="Text Box 19"/>
          <p:cNvSpPr txBox="1">
            <a:spLocks noChangeArrowheads="1"/>
          </p:cNvSpPr>
          <p:nvPr/>
        </p:nvSpPr>
        <p:spPr bwMode="auto">
          <a:xfrm>
            <a:off x="5029200" y="4191000"/>
            <a:ext cx="1003300" cy="514350"/>
          </a:xfrm>
          <a:prstGeom prst="rect">
            <a:avLst/>
          </a:prstGeom>
          <a:solidFill>
            <a:schemeClr val="bg2"/>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b="1"/>
              <a:t>88</a:t>
            </a:r>
            <a:endParaRPr lang="en-US" sz="1800" b="1"/>
          </a:p>
        </p:txBody>
      </p:sp>
      <p:sp>
        <p:nvSpPr>
          <p:cNvPr id="39956" name="Text Box 20"/>
          <p:cNvSpPr txBox="1">
            <a:spLocks noChangeArrowheads="1"/>
          </p:cNvSpPr>
          <p:nvPr/>
        </p:nvSpPr>
        <p:spPr bwMode="auto">
          <a:xfrm>
            <a:off x="5041900" y="5562600"/>
            <a:ext cx="990600" cy="514350"/>
          </a:xfrm>
          <a:prstGeom prst="rect">
            <a:avLst/>
          </a:prstGeom>
          <a:solidFill>
            <a:schemeClr val="bg2"/>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b="1"/>
              <a:t>100 </a:t>
            </a:r>
            <a:endParaRPr lang="en-US" sz="1800" b="1"/>
          </a:p>
        </p:txBody>
      </p:sp>
      <p:sp>
        <p:nvSpPr>
          <p:cNvPr id="39957" name="Text Box 21"/>
          <p:cNvSpPr txBox="1">
            <a:spLocks noChangeArrowheads="1"/>
          </p:cNvSpPr>
          <p:nvPr/>
        </p:nvSpPr>
        <p:spPr bwMode="auto">
          <a:xfrm>
            <a:off x="5029200" y="4876800"/>
            <a:ext cx="1003300" cy="514350"/>
          </a:xfrm>
          <a:prstGeom prst="rect">
            <a:avLst/>
          </a:prstGeom>
          <a:solidFill>
            <a:schemeClr val="bg2"/>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b="1"/>
              <a:t>+ 12</a:t>
            </a:r>
            <a:endParaRPr lang="en-US" sz="1800" b="1"/>
          </a:p>
        </p:txBody>
      </p:sp>
      <p:sp>
        <p:nvSpPr>
          <p:cNvPr id="39958" name="Line 22"/>
          <p:cNvSpPr>
            <a:spLocks noChangeShapeType="1"/>
          </p:cNvSpPr>
          <p:nvPr/>
        </p:nvSpPr>
        <p:spPr bwMode="auto">
          <a:xfrm>
            <a:off x="4572000" y="5486400"/>
            <a:ext cx="4191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9" name="Text Box 23"/>
          <p:cNvSpPr txBox="1">
            <a:spLocks noChangeArrowheads="1"/>
          </p:cNvSpPr>
          <p:nvPr/>
        </p:nvSpPr>
        <p:spPr bwMode="auto">
          <a:xfrm rot="-2038974">
            <a:off x="4027488" y="2640013"/>
            <a:ext cx="1397000"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a:t>D = 500</a:t>
            </a:r>
            <a:endParaRPr lang="en-US" sz="1800" b="1"/>
          </a:p>
        </p:txBody>
      </p:sp>
      <p:sp>
        <p:nvSpPr>
          <p:cNvPr id="39960" name="Text Box 24"/>
          <p:cNvSpPr txBox="1">
            <a:spLocks noChangeArrowheads="1"/>
          </p:cNvSpPr>
          <p:nvPr/>
        </p:nvSpPr>
        <p:spPr bwMode="auto">
          <a:xfrm rot="509154">
            <a:off x="7439025" y="2971800"/>
            <a:ext cx="1628775" cy="514350"/>
          </a:xfrm>
          <a:prstGeom prst="rect">
            <a:avLst/>
          </a:prstGeom>
          <a:solidFill>
            <a:srgbClr val="800080"/>
          </a:solidFill>
          <a:ln w="57150">
            <a:solidFill>
              <a:schemeClr val="tx1"/>
            </a:solidFill>
            <a:miter lim="800000"/>
            <a:headEnd/>
            <a:tailEnd/>
          </a:ln>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b="1"/>
              <a:t>M = 1000</a:t>
            </a:r>
            <a:endParaRPr lang="en-US" sz="1800" b="1"/>
          </a:p>
        </p:txBody>
      </p:sp>
      <p:sp>
        <p:nvSpPr>
          <p:cNvPr id="39962" name="Rectangle 26"/>
          <p:cNvSpPr>
            <a:spLocks noChangeArrowheads="1"/>
          </p:cNvSpPr>
          <p:nvPr/>
        </p:nvSpPr>
        <p:spPr bwMode="auto">
          <a:xfrm>
            <a:off x="381000" y="1295400"/>
            <a:ext cx="3886200" cy="838200"/>
          </a:xfrm>
          <a:prstGeom prst="rect">
            <a:avLst/>
          </a:prstGeom>
          <a:noFill/>
          <a:ln w="9525">
            <a:noFill/>
            <a:miter lim="800000"/>
            <a:headEnd/>
            <a:tailEnd/>
          </a:ln>
          <a:effectLst/>
        </p:spPr>
        <p:txBody>
          <a:bodyPr/>
          <a:lstStyle/>
          <a:p>
            <a:pPr marL="342900" indent="-342900" eaLnBrk="1" hangingPunct="1">
              <a:lnSpc>
                <a:spcPct val="80000"/>
              </a:lnSpc>
              <a:spcBef>
                <a:spcPct val="20000"/>
              </a:spcBef>
              <a:buClr>
                <a:schemeClr val="hlink"/>
              </a:buClr>
              <a:buSzPct val="70000"/>
              <a:buFont typeface="Wingdings" charset="0"/>
              <a:buChar char="n"/>
              <a:defRPr/>
            </a:pPr>
            <a:r>
              <a:rPr lang="en-US" sz="2800" b="1" dirty="0">
                <a:effectLst>
                  <a:outerShdw blurRad="38100" dist="38100" dir="2700000" algn="tl">
                    <a:srgbClr val="000000"/>
                  </a:outerShdw>
                </a:effectLst>
                <a:latin typeface="Times New Roman"/>
                <a:cs typeface="Times New Roman"/>
              </a:rPr>
              <a:t>23 </a:t>
            </a:r>
            <a:r>
              <a:rPr lang="en-US" sz="2800" b="1" dirty="0" err="1">
                <a:effectLst>
                  <a:outerShdw blurRad="38100" dist="38100" dir="2700000" algn="tl">
                    <a:srgbClr val="000000"/>
                  </a:outerShdw>
                </a:effectLst>
                <a:latin typeface="Times New Roman"/>
                <a:cs typeface="Times New Roman"/>
              </a:rPr>
              <a:t>үсгүүд</a:t>
            </a:r>
            <a:r>
              <a:rPr lang="en-US" sz="2800" b="1" dirty="0">
                <a:effectLst>
                  <a:outerShdw blurRad="38100" dist="38100" dir="2700000" algn="tl">
                    <a:srgbClr val="000000"/>
                  </a:outerShdw>
                </a:effectLst>
                <a:latin typeface="Times New Roman"/>
                <a:cs typeface="Times New Roman"/>
              </a:rPr>
              <a:t> </a:t>
            </a:r>
            <a:r>
              <a:rPr lang="en-US" sz="2800" b="1" dirty="0" err="1">
                <a:effectLst>
                  <a:outerShdw blurRad="38100" dist="38100" dir="2700000" algn="tl">
                    <a:srgbClr val="000000"/>
                  </a:outerShdw>
                </a:effectLst>
                <a:latin typeface="Times New Roman"/>
                <a:cs typeface="Times New Roman"/>
              </a:rPr>
              <a:t>Италийн</a:t>
            </a:r>
            <a:r>
              <a:rPr lang="en-US" sz="2800" b="1" dirty="0">
                <a:effectLst>
                  <a:outerShdw blurRad="38100" dist="38100" dir="2700000" algn="tl">
                    <a:srgbClr val="000000"/>
                  </a:outerShdw>
                </a:effectLst>
                <a:latin typeface="Times New Roman"/>
                <a:cs typeface="Times New Roman"/>
              </a:rPr>
              <a:t> </a:t>
            </a:r>
            <a:r>
              <a:rPr lang="en-US" sz="2800" b="1" dirty="0" err="1">
                <a:effectLst>
                  <a:outerShdw blurRad="38100" dist="38100" dir="2700000" algn="tl">
                    <a:srgbClr val="000000"/>
                  </a:outerShdw>
                </a:effectLst>
                <a:latin typeface="Times New Roman"/>
                <a:cs typeface="Times New Roman"/>
              </a:rPr>
              <a:t>Латиумаас</a:t>
            </a:r>
            <a:r>
              <a:rPr lang="en-US" sz="2800" b="1" dirty="0">
                <a:effectLst>
                  <a:outerShdw blurRad="38100" dist="38100" dir="2700000" algn="tl">
                    <a:srgbClr val="000000"/>
                  </a:outerShdw>
                </a:effectLst>
                <a:latin typeface="Times New Roman"/>
                <a:cs typeface="Times New Roman"/>
              </a:rPr>
              <a:t> </a:t>
            </a:r>
            <a:r>
              <a:rPr lang="en-US" sz="2800" b="1" dirty="0" err="1">
                <a:effectLst>
                  <a:outerShdw blurRad="38100" dist="38100" dir="2700000" algn="tl">
                    <a:srgbClr val="000000"/>
                  </a:outerShdw>
                </a:effectLst>
                <a:latin typeface="Times New Roman"/>
                <a:cs typeface="Times New Roman"/>
              </a:rPr>
              <a:t>гаралтай</a:t>
            </a:r>
            <a:endParaRPr lang="en-US" sz="2800" b="1" dirty="0">
              <a:effectLst>
                <a:outerShdw blurRad="38100" dist="38100" dir="2700000" algn="tl">
                  <a:srgbClr val="000000"/>
                </a:outerShdw>
              </a:effectLst>
              <a:latin typeface="Times New Roman"/>
              <a:cs typeface="Times New Roman"/>
            </a:endParaRPr>
          </a:p>
        </p:txBody>
      </p:sp>
      <p:sp>
        <p:nvSpPr>
          <p:cNvPr id="39963" name="Rectangle 27"/>
          <p:cNvSpPr>
            <a:spLocks noChangeArrowheads="1"/>
          </p:cNvSpPr>
          <p:nvPr/>
        </p:nvSpPr>
        <p:spPr bwMode="auto">
          <a:xfrm>
            <a:off x="4038600" y="1295400"/>
            <a:ext cx="5314950" cy="533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b="1" dirty="0" err="1">
                <a:effectLst>
                  <a:outerShdw blurRad="38100" dist="38100" dir="2700000" algn="tl">
                    <a:srgbClr val="000000"/>
                  </a:outerShdw>
                </a:effectLst>
                <a:latin typeface="Times New Roman"/>
                <a:cs typeface="Times New Roman"/>
              </a:rPr>
              <a:t>Тоо</a:t>
            </a:r>
            <a:r>
              <a:rPr lang="en-US" b="1" dirty="0">
                <a:effectLst>
                  <a:outerShdw blurRad="38100" dist="38100" dir="2700000" algn="tl">
                    <a:srgbClr val="000000"/>
                  </a:outerShdw>
                </a:effectLst>
                <a:latin typeface="Times New Roman"/>
                <a:cs typeface="Times New Roman"/>
              </a:rPr>
              <a:t> </a:t>
            </a:r>
            <a:r>
              <a:rPr lang="en-US" b="1" dirty="0" err="1">
                <a:effectLst>
                  <a:outerShdw blurRad="38100" dist="38100" dir="2700000" algn="tl">
                    <a:srgbClr val="000000"/>
                  </a:outerShdw>
                </a:effectLst>
                <a:latin typeface="Times New Roman"/>
                <a:cs typeface="Times New Roman"/>
              </a:rPr>
              <a:t>нь</a:t>
            </a:r>
            <a:r>
              <a:rPr lang="en-US" b="1" dirty="0">
                <a:effectLst>
                  <a:outerShdw blurRad="38100" dist="38100" dir="2700000" algn="tl">
                    <a:srgbClr val="000000"/>
                  </a:outerShdw>
                </a:effectLst>
                <a:latin typeface="Times New Roman"/>
                <a:cs typeface="Times New Roman"/>
              </a:rPr>
              <a:t> </a:t>
            </a:r>
            <a:r>
              <a:rPr lang="en-US" b="1" dirty="0" err="1">
                <a:effectLst>
                  <a:outerShdw blurRad="38100" dist="38100" dir="2700000" algn="tl">
                    <a:srgbClr val="000000"/>
                  </a:outerShdw>
                </a:effectLst>
                <a:latin typeface="Times New Roman"/>
                <a:cs typeface="Times New Roman"/>
              </a:rPr>
              <a:t>үсэгүүд</a:t>
            </a:r>
            <a:r>
              <a:rPr lang="en-US" b="1" dirty="0">
                <a:effectLst>
                  <a:outerShdw blurRad="38100" dist="38100" dir="2700000" algn="tl">
                    <a:srgbClr val="000000"/>
                  </a:outerShdw>
                </a:effectLst>
                <a:latin typeface="Times New Roman"/>
                <a:cs typeface="Times New Roman"/>
              </a:rPr>
              <a:t> </a:t>
            </a:r>
            <a:r>
              <a:rPr lang="en-US" b="1" dirty="0" err="1">
                <a:effectLst>
                  <a:outerShdw blurRad="38100" dist="38100" dir="2700000" algn="tl">
                    <a:srgbClr val="000000"/>
                  </a:outerShdw>
                </a:effectLst>
                <a:latin typeface="Times New Roman"/>
                <a:cs typeface="Times New Roman"/>
              </a:rPr>
              <a:t>дээр</a:t>
            </a:r>
            <a:r>
              <a:rPr lang="en-US" b="1" dirty="0">
                <a:effectLst>
                  <a:outerShdw blurRad="38100" dist="38100" dir="2700000" algn="tl">
                    <a:srgbClr val="000000"/>
                  </a:outerShdw>
                </a:effectLst>
                <a:latin typeface="Times New Roman"/>
                <a:cs typeface="Times New Roman"/>
              </a:rPr>
              <a:t> </a:t>
            </a:r>
            <a:r>
              <a:rPr lang="en-US" b="1" dirty="0" err="1">
                <a:effectLst>
                  <a:outerShdw blurRad="38100" dist="38100" dir="2700000" algn="tl">
                    <a:srgbClr val="000000"/>
                  </a:outerShdw>
                </a:effectLst>
                <a:latin typeface="Times New Roman"/>
                <a:cs typeface="Times New Roman"/>
              </a:rPr>
              <a:t>суурилдаг</a:t>
            </a:r>
            <a:endParaRPr lang="en-US" b="1" dirty="0">
              <a:effectLst>
                <a:outerShdw blurRad="38100" dist="38100" dir="2700000" algn="tl">
                  <a:srgbClr val="000000"/>
                </a:outerShdw>
              </a:effectLst>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childTnLst>
                                    <p:set>
                                      <p:cBhvr>
                                        <p:cTn id="6" dur="1" fill="hold">
                                          <p:stCondLst>
                                            <p:cond delay="0"/>
                                          </p:stCondLst>
                                        </p:cTn>
                                        <p:tgtEl>
                                          <p:spTgt spid="39962">
                                            <p:txEl>
                                              <p:pRg st="0" end="0"/>
                                            </p:txEl>
                                          </p:spTgt>
                                        </p:tgtEl>
                                        <p:attrNameLst>
                                          <p:attrName>style.visibility</p:attrName>
                                        </p:attrNameLst>
                                      </p:cBhvr>
                                      <p:to>
                                        <p:strVal val="visible"/>
                                      </p:to>
                                    </p:set>
                                    <p:anim calcmode="discrete" valueType="clr">
                                      <p:cBhvr override="childStyle">
                                        <p:cTn id="7" dur="500"/>
                                        <p:tgtEl>
                                          <p:spTgt spid="3996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39962">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39962">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Effect transition="in" filter="checkerboard(across)">
                                      <p:cBhvr>
                                        <p:cTn id="14" dur="500"/>
                                        <p:tgtEl>
                                          <p:spTgt spid="399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9944">
                                            <p:bg/>
                                          </p:spTgt>
                                        </p:tgtEl>
                                        <p:attrNameLst>
                                          <p:attrName>style.visibility</p:attrName>
                                        </p:attrNameLst>
                                      </p:cBhvr>
                                      <p:to>
                                        <p:strVal val="visible"/>
                                      </p:to>
                                    </p:set>
                                    <p:animEffect transition="in" filter="blinds(horizontal)">
                                      <p:cBhvr>
                                        <p:cTn id="19" dur="500"/>
                                        <p:tgtEl>
                                          <p:spTgt spid="39944">
                                            <p:bg/>
                                          </p:spTgt>
                                        </p:tgtEl>
                                      </p:cBhvr>
                                    </p:animEffect>
                                  </p:childTnLst>
                                </p:cTn>
                              </p:par>
                              <p:par>
                                <p:cTn id="20" presetID="2" presetClass="entr" presetSubtype="4" fill="hold" nodeType="withEffect">
                                  <p:stCondLst>
                                    <p:cond delay="0"/>
                                  </p:stCondLst>
                                  <p:childTnLst>
                                    <p:set>
                                      <p:cBhvr>
                                        <p:cTn id="21" dur="1" fill="hold">
                                          <p:stCondLst>
                                            <p:cond delay="0"/>
                                          </p:stCondLst>
                                        </p:cTn>
                                        <p:tgtEl>
                                          <p:spTgt spid="39944">
                                            <p:txEl>
                                              <p:pRg st="0" end="0"/>
                                            </p:txEl>
                                          </p:spTgt>
                                        </p:tgtEl>
                                        <p:attrNameLst>
                                          <p:attrName>style.visibility</p:attrName>
                                        </p:attrNameLst>
                                      </p:cBhvr>
                                      <p:to>
                                        <p:strVal val="visible"/>
                                      </p:to>
                                    </p:set>
                                    <p:anim calcmode="lin" valueType="num">
                                      <p:cBhvr additive="base">
                                        <p:cTn id="22" dur="500" fill="hold"/>
                                        <p:tgtEl>
                                          <p:spTgt spid="3994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9944">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9944">
                                            <p:txEl>
                                              <p:pRg st="1" end="1"/>
                                            </p:txEl>
                                          </p:spTgt>
                                        </p:tgtEl>
                                        <p:attrNameLst>
                                          <p:attrName>style.visibility</p:attrName>
                                        </p:attrNameLst>
                                      </p:cBhvr>
                                      <p:to>
                                        <p:strVal val="visible"/>
                                      </p:to>
                                    </p:set>
                                    <p:anim calcmode="lin" valueType="num">
                                      <p:cBhvr additive="base">
                                        <p:cTn id="26" dur="500" fill="hold"/>
                                        <p:tgtEl>
                                          <p:spTgt spid="3994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9944">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9944">
                                            <p:txEl>
                                              <p:pRg st="2" end="2"/>
                                            </p:txEl>
                                          </p:spTgt>
                                        </p:tgtEl>
                                        <p:attrNameLst>
                                          <p:attrName>style.visibility</p:attrName>
                                        </p:attrNameLst>
                                      </p:cBhvr>
                                      <p:to>
                                        <p:strVal val="visible"/>
                                      </p:to>
                                    </p:set>
                                    <p:anim calcmode="lin" valueType="num">
                                      <p:cBhvr additive="base">
                                        <p:cTn id="30" dur="500" fill="hold"/>
                                        <p:tgtEl>
                                          <p:spTgt spid="3994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9944">
                                            <p:txEl>
                                              <p:pRg st="2" end="2"/>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9944">
                                            <p:txEl>
                                              <p:pRg st="3" end="3"/>
                                            </p:txEl>
                                          </p:spTgt>
                                        </p:tgtEl>
                                        <p:attrNameLst>
                                          <p:attrName>style.visibility</p:attrName>
                                        </p:attrNameLst>
                                      </p:cBhvr>
                                      <p:to>
                                        <p:strVal val="visible"/>
                                      </p:to>
                                    </p:set>
                                    <p:anim calcmode="lin" valueType="num">
                                      <p:cBhvr additive="base">
                                        <p:cTn id="34" dur="500" fill="hold"/>
                                        <p:tgtEl>
                                          <p:spTgt spid="39944">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9944">
                                            <p:txEl>
                                              <p:pRg st="3" end="3"/>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9944">
                                            <p:txEl>
                                              <p:pRg st="4" end="4"/>
                                            </p:txEl>
                                          </p:spTgt>
                                        </p:tgtEl>
                                        <p:attrNameLst>
                                          <p:attrName>style.visibility</p:attrName>
                                        </p:attrNameLst>
                                      </p:cBhvr>
                                      <p:to>
                                        <p:strVal val="visible"/>
                                      </p:to>
                                    </p:set>
                                    <p:anim calcmode="lin" valueType="num">
                                      <p:cBhvr additive="base">
                                        <p:cTn id="38" dur="500" fill="hold"/>
                                        <p:tgtEl>
                                          <p:spTgt spid="39944">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994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childTnLst>
                                    <p:set>
                                      <p:cBhvr>
                                        <p:cTn id="43" dur="1" fill="hold">
                                          <p:stCondLst>
                                            <p:cond delay="0"/>
                                          </p:stCondLst>
                                        </p:cTn>
                                        <p:tgtEl>
                                          <p:spTgt spid="39963">
                                            <p:txEl>
                                              <p:pRg st="0" end="0"/>
                                            </p:txEl>
                                          </p:spTgt>
                                        </p:tgtEl>
                                        <p:attrNameLst>
                                          <p:attrName>style.visibility</p:attrName>
                                        </p:attrNameLst>
                                      </p:cBhvr>
                                      <p:to>
                                        <p:strVal val="visible"/>
                                      </p:to>
                                    </p:set>
                                    <p:anim calcmode="discrete" valueType="clr">
                                      <p:cBhvr override="childStyle">
                                        <p:cTn id="44" dur="500"/>
                                        <p:tgtEl>
                                          <p:spTgt spid="399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500"/>
                                        <p:tgtEl>
                                          <p:spTgt spid="39963">
                                            <p:txEl>
                                              <p:pRg st="0" end="0"/>
                                            </p:txEl>
                                          </p:spTgt>
                                        </p:tgtEl>
                                        <p:attrNameLst>
                                          <p:attrName>fillcolor</p:attrName>
                                        </p:attrNameLst>
                                      </p:cBhvr>
                                      <p:tavLst>
                                        <p:tav tm="0">
                                          <p:val>
                                            <p:clrVal>
                                              <a:schemeClr val="accent2"/>
                                            </p:clrVal>
                                          </p:val>
                                        </p:tav>
                                        <p:tav tm="50000">
                                          <p:val>
                                            <p:clrVal>
                                              <a:schemeClr val="hlink"/>
                                            </p:clrVal>
                                          </p:val>
                                        </p:tav>
                                      </p:tavLst>
                                    </p:anim>
                                    <p:set>
                                      <p:cBhvr>
                                        <p:cTn id="46" dur="500"/>
                                        <p:tgtEl>
                                          <p:spTgt spid="39963">
                                            <p:txEl>
                                              <p:pRg st="0" end="0"/>
                                            </p:txEl>
                                          </p:spTgt>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39945">
                                            <p:bg/>
                                          </p:spTgt>
                                        </p:tgtEl>
                                        <p:attrNameLst>
                                          <p:attrName>style.visibility</p:attrName>
                                        </p:attrNameLst>
                                      </p:cBhvr>
                                      <p:to>
                                        <p:strVal val="visible"/>
                                      </p:to>
                                    </p:set>
                                    <p:anim calcmode="lin" valueType="num">
                                      <p:cBhvr>
                                        <p:cTn id="51" dur="500" fill="hold"/>
                                        <p:tgtEl>
                                          <p:spTgt spid="39945">
                                            <p:bg/>
                                          </p:spTgt>
                                        </p:tgtEl>
                                        <p:attrNameLst>
                                          <p:attrName>ppt_w</p:attrName>
                                        </p:attrNameLst>
                                      </p:cBhvr>
                                      <p:tavLst>
                                        <p:tav tm="0">
                                          <p:val>
                                            <p:fltVal val="0"/>
                                          </p:val>
                                        </p:tav>
                                        <p:tav tm="100000">
                                          <p:val>
                                            <p:strVal val="#ppt_w"/>
                                          </p:val>
                                        </p:tav>
                                      </p:tavLst>
                                    </p:anim>
                                    <p:anim calcmode="lin" valueType="num">
                                      <p:cBhvr>
                                        <p:cTn id="52" dur="500" fill="hold"/>
                                        <p:tgtEl>
                                          <p:spTgt spid="39945">
                                            <p:bg/>
                                          </p:spTgt>
                                        </p:tgtEl>
                                        <p:attrNameLst>
                                          <p:attrName>ppt_h</p:attrName>
                                        </p:attrNameLst>
                                      </p:cBhvr>
                                      <p:tavLst>
                                        <p:tav tm="0">
                                          <p:val>
                                            <p:fltVal val="0"/>
                                          </p:val>
                                        </p:tav>
                                        <p:tav tm="100000">
                                          <p:val>
                                            <p:strVal val="#ppt_h"/>
                                          </p:val>
                                        </p:tav>
                                      </p:tavLst>
                                    </p:anim>
                                    <p:anim calcmode="lin" valueType="num">
                                      <p:cBhvr>
                                        <p:cTn id="53" dur="500" fill="hold"/>
                                        <p:tgtEl>
                                          <p:spTgt spid="39945">
                                            <p:bg/>
                                          </p:spTgt>
                                        </p:tgtEl>
                                        <p:attrNameLst>
                                          <p:attrName>ppt_x</p:attrName>
                                        </p:attrNameLst>
                                      </p:cBhvr>
                                      <p:tavLst>
                                        <p:tav tm="0" fmla="#ppt_x+(cos(-2*pi*(1-$))*-#ppt_x-sin(-2*pi*(1-$))*(1-#ppt_y))*(1-$)">
                                          <p:val>
                                            <p:fltVal val="0"/>
                                          </p:val>
                                        </p:tav>
                                        <p:tav tm="100000">
                                          <p:val>
                                            <p:fltVal val="1"/>
                                          </p:val>
                                        </p:tav>
                                      </p:tavLst>
                                    </p:anim>
                                    <p:anim calcmode="lin" valueType="num">
                                      <p:cBhvr>
                                        <p:cTn id="54" dur="500" fill="hold"/>
                                        <p:tgtEl>
                                          <p:spTgt spid="39945">
                                            <p:bg/>
                                          </p:spTgt>
                                        </p:tgtEl>
                                        <p:attrNameLst>
                                          <p:attrName>ppt_y</p:attrName>
                                        </p:attrNameLst>
                                      </p:cBhvr>
                                      <p:tavLst>
                                        <p:tav tm="0" fmla="#ppt_y+(sin(-2*pi*(1-$))*-#ppt_x+cos(-2*pi*(1-$))*(1-#ppt_y))*(1-$)">
                                          <p:val>
                                            <p:fltVal val="0"/>
                                          </p:val>
                                        </p:tav>
                                        <p:tav tm="100000">
                                          <p:val>
                                            <p:fltVal val="1"/>
                                          </p:val>
                                        </p:tav>
                                      </p:tavLst>
                                    </p:anim>
                                  </p:childTnLst>
                                </p:cTn>
                              </p:par>
                              <p:par>
                                <p:cTn id="55" presetID="22" presetClass="entr" presetSubtype="8" fill="hold" nodeType="withEffect">
                                  <p:stCondLst>
                                    <p:cond delay="0"/>
                                  </p:stCondLst>
                                  <p:childTnLst>
                                    <p:set>
                                      <p:cBhvr>
                                        <p:cTn id="56" dur="1" fill="hold">
                                          <p:stCondLst>
                                            <p:cond delay="0"/>
                                          </p:stCondLst>
                                        </p:cTn>
                                        <p:tgtEl>
                                          <p:spTgt spid="39945">
                                            <p:txEl>
                                              <p:pRg st="0" end="0"/>
                                            </p:txEl>
                                          </p:spTgt>
                                        </p:tgtEl>
                                        <p:attrNameLst>
                                          <p:attrName>style.visibility</p:attrName>
                                        </p:attrNameLst>
                                      </p:cBhvr>
                                      <p:to>
                                        <p:strVal val="visible"/>
                                      </p:to>
                                    </p:set>
                                    <p:animEffect transition="in" filter="wipe(left)">
                                      <p:cBhvr>
                                        <p:cTn id="57" dur="500"/>
                                        <p:tgtEl>
                                          <p:spTgt spid="39945">
                                            <p:txEl>
                                              <p:pRg st="0" end="0"/>
                                            </p:txEl>
                                          </p:spTgt>
                                        </p:tgtEl>
                                      </p:cBhvr>
                                    </p:animEffect>
                                  </p:childTnLst>
                                </p:cTn>
                              </p:par>
                            </p:childTnLst>
                          </p:cTn>
                        </p:par>
                        <p:par>
                          <p:cTn id="58" fill="hold" nodeType="afterGroup">
                            <p:stCondLst>
                              <p:cond delay="500"/>
                            </p:stCondLst>
                            <p:childTnLst>
                              <p:par>
                                <p:cTn id="59" presetID="15" presetClass="entr" presetSubtype="0" fill="hold" grpId="0" nodeType="afterEffect">
                                  <p:stCondLst>
                                    <p:cond delay="0"/>
                                  </p:stCondLst>
                                  <p:childTnLst>
                                    <p:set>
                                      <p:cBhvr>
                                        <p:cTn id="60" dur="1" fill="hold">
                                          <p:stCondLst>
                                            <p:cond delay="0"/>
                                          </p:stCondLst>
                                        </p:cTn>
                                        <p:tgtEl>
                                          <p:spTgt spid="39946">
                                            <p:bg/>
                                          </p:spTgt>
                                        </p:tgtEl>
                                        <p:attrNameLst>
                                          <p:attrName>style.visibility</p:attrName>
                                        </p:attrNameLst>
                                      </p:cBhvr>
                                      <p:to>
                                        <p:strVal val="visible"/>
                                      </p:to>
                                    </p:set>
                                    <p:anim calcmode="lin" valueType="num">
                                      <p:cBhvr>
                                        <p:cTn id="61" dur="500" fill="hold"/>
                                        <p:tgtEl>
                                          <p:spTgt spid="39946">
                                            <p:bg/>
                                          </p:spTgt>
                                        </p:tgtEl>
                                        <p:attrNameLst>
                                          <p:attrName>ppt_w</p:attrName>
                                        </p:attrNameLst>
                                      </p:cBhvr>
                                      <p:tavLst>
                                        <p:tav tm="0">
                                          <p:val>
                                            <p:fltVal val="0"/>
                                          </p:val>
                                        </p:tav>
                                        <p:tav tm="100000">
                                          <p:val>
                                            <p:strVal val="#ppt_w"/>
                                          </p:val>
                                        </p:tav>
                                      </p:tavLst>
                                    </p:anim>
                                    <p:anim calcmode="lin" valueType="num">
                                      <p:cBhvr>
                                        <p:cTn id="62" dur="500" fill="hold"/>
                                        <p:tgtEl>
                                          <p:spTgt spid="39946">
                                            <p:bg/>
                                          </p:spTgt>
                                        </p:tgtEl>
                                        <p:attrNameLst>
                                          <p:attrName>ppt_h</p:attrName>
                                        </p:attrNameLst>
                                      </p:cBhvr>
                                      <p:tavLst>
                                        <p:tav tm="0">
                                          <p:val>
                                            <p:fltVal val="0"/>
                                          </p:val>
                                        </p:tav>
                                        <p:tav tm="100000">
                                          <p:val>
                                            <p:strVal val="#ppt_h"/>
                                          </p:val>
                                        </p:tav>
                                      </p:tavLst>
                                    </p:anim>
                                    <p:anim calcmode="lin" valueType="num">
                                      <p:cBhvr>
                                        <p:cTn id="63" dur="500" fill="hold"/>
                                        <p:tgtEl>
                                          <p:spTgt spid="39946">
                                            <p:bg/>
                                          </p:spTgt>
                                        </p:tgtEl>
                                        <p:attrNameLst>
                                          <p:attrName>ppt_x</p:attrName>
                                        </p:attrNameLst>
                                      </p:cBhvr>
                                      <p:tavLst>
                                        <p:tav tm="0" fmla="#ppt_x+(cos(-2*pi*(1-$))*-#ppt_x-sin(-2*pi*(1-$))*(1-#ppt_y))*(1-$)">
                                          <p:val>
                                            <p:fltVal val="0"/>
                                          </p:val>
                                        </p:tav>
                                        <p:tav tm="100000">
                                          <p:val>
                                            <p:fltVal val="1"/>
                                          </p:val>
                                        </p:tav>
                                      </p:tavLst>
                                    </p:anim>
                                    <p:anim calcmode="lin" valueType="num">
                                      <p:cBhvr>
                                        <p:cTn id="64" dur="500" fill="hold"/>
                                        <p:tgtEl>
                                          <p:spTgt spid="39946">
                                            <p:bg/>
                                          </p:spTgt>
                                        </p:tgtEl>
                                        <p:attrNameLst>
                                          <p:attrName>ppt_y</p:attrName>
                                        </p:attrNameLst>
                                      </p:cBhvr>
                                      <p:tavLst>
                                        <p:tav tm="0" fmla="#ppt_y+(sin(-2*pi*(1-$))*-#ppt_x+cos(-2*pi*(1-$))*(1-#ppt_y))*(1-$)">
                                          <p:val>
                                            <p:fltVal val="0"/>
                                          </p:val>
                                        </p:tav>
                                        <p:tav tm="100000">
                                          <p:val>
                                            <p:fltVal val="1"/>
                                          </p:val>
                                        </p:tav>
                                      </p:tavLst>
                                    </p:anim>
                                  </p:childTnLst>
                                </p:cTn>
                              </p:par>
                              <p:par>
                                <p:cTn id="65" presetID="22" presetClass="entr" presetSubtype="8" fill="hold" nodeType="withEffect">
                                  <p:stCondLst>
                                    <p:cond delay="0"/>
                                  </p:stCondLst>
                                  <p:childTnLst>
                                    <p:set>
                                      <p:cBhvr>
                                        <p:cTn id="66" dur="1" fill="hold">
                                          <p:stCondLst>
                                            <p:cond delay="0"/>
                                          </p:stCondLst>
                                        </p:cTn>
                                        <p:tgtEl>
                                          <p:spTgt spid="39946">
                                            <p:txEl>
                                              <p:pRg st="0" end="0"/>
                                            </p:txEl>
                                          </p:spTgt>
                                        </p:tgtEl>
                                        <p:attrNameLst>
                                          <p:attrName>style.visibility</p:attrName>
                                        </p:attrNameLst>
                                      </p:cBhvr>
                                      <p:to>
                                        <p:strVal val="visible"/>
                                      </p:to>
                                    </p:set>
                                    <p:animEffect transition="in" filter="wipe(left)">
                                      <p:cBhvr>
                                        <p:cTn id="67" dur="500"/>
                                        <p:tgtEl>
                                          <p:spTgt spid="39946">
                                            <p:txEl>
                                              <p:pRg st="0" end="0"/>
                                            </p:txEl>
                                          </p:spTgt>
                                        </p:tgtEl>
                                      </p:cBhvr>
                                    </p:animEffect>
                                  </p:childTnLst>
                                </p:cTn>
                              </p:par>
                            </p:childTnLst>
                          </p:cTn>
                        </p:par>
                        <p:par>
                          <p:cTn id="68" fill="hold" nodeType="afterGroup">
                            <p:stCondLst>
                              <p:cond delay="1000"/>
                            </p:stCondLst>
                            <p:childTnLst>
                              <p:par>
                                <p:cTn id="69" presetID="15" presetClass="entr" presetSubtype="0" fill="hold" grpId="0" nodeType="afterEffect">
                                  <p:stCondLst>
                                    <p:cond delay="0"/>
                                  </p:stCondLst>
                                  <p:childTnLst>
                                    <p:set>
                                      <p:cBhvr>
                                        <p:cTn id="70" dur="1" fill="hold">
                                          <p:stCondLst>
                                            <p:cond delay="0"/>
                                          </p:stCondLst>
                                        </p:cTn>
                                        <p:tgtEl>
                                          <p:spTgt spid="39947">
                                            <p:bg/>
                                          </p:spTgt>
                                        </p:tgtEl>
                                        <p:attrNameLst>
                                          <p:attrName>style.visibility</p:attrName>
                                        </p:attrNameLst>
                                      </p:cBhvr>
                                      <p:to>
                                        <p:strVal val="visible"/>
                                      </p:to>
                                    </p:set>
                                    <p:anim calcmode="lin" valueType="num">
                                      <p:cBhvr>
                                        <p:cTn id="71" dur="500" fill="hold"/>
                                        <p:tgtEl>
                                          <p:spTgt spid="39947">
                                            <p:bg/>
                                          </p:spTgt>
                                        </p:tgtEl>
                                        <p:attrNameLst>
                                          <p:attrName>ppt_w</p:attrName>
                                        </p:attrNameLst>
                                      </p:cBhvr>
                                      <p:tavLst>
                                        <p:tav tm="0">
                                          <p:val>
                                            <p:fltVal val="0"/>
                                          </p:val>
                                        </p:tav>
                                        <p:tav tm="100000">
                                          <p:val>
                                            <p:strVal val="#ppt_w"/>
                                          </p:val>
                                        </p:tav>
                                      </p:tavLst>
                                    </p:anim>
                                    <p:anim calcmode="lin" valueType="num">
                                      <p:cBhvr>
                                        <p:cTn id="72" dur="500" fill="hold"/>
                                        <p:tgtEl>
                                          <p:spTgt spid="39947">
                                            <p:bg/>
                                          </p:spTgt>
                                        </p:tgtEl>
                                        <p:attrNameLst>
                                          <p:attrName>ppt_h</p:attrName>
                                        </p:attrNameLst>
                                      </p:cBhvr>
                                      <p:tavLst>
                                        <p:tav tm="0">
                                          <p:val>
                                            <p:fltVal val="0"/>
                                          </p:val>
                                        </p:tav>
                                        <p:tav tm="100000">
                                          <p:val>
                                            <p:strVal val="#ppt_h"/>
                                          </p:val>
                                        </p:tav>
                                      </p:tavLst>
                                    </p:anim>
                                    <p:anim calcmode="lin" valueType="num">
                                      <p:cBhvr>
                                        <p:cTn id="73" dur="500" fill="hold"/>
                                        <p:tgtEl>
                                          <p:spTgt spid="39947">
                                            <p:bg/>
                                          </p:spTgt>
                                        </p:tgtEl>
                                        <p:attrNameLst>
                                          <p:attrName>ppt_x</p:attrName>
                                        </p:attrNameLst>
                                      </p:cBhvr>
                                      <p:tavLst>
                                        <p:tav tm="0" fmla="#ppt_x+(cos(-2*pi*(1-$))*-#ppt_x-sin(-2*pi*(1-$))*(1-#ppt_y))*(1-$)">
                                          <p:val>
                                            <p:fltVal val="0"/>
                                          </p:val>
                                        </p:tav>
                                        <p:tav tm="100000">
                                          <p:val>
                                            <p:fltVal val="1"/>
                                          </p:val>
                                        </p:tav>
                                      </p:tavLst>
                                    </p:anim>
                                    <p:anim calcmode="lin" valueType="num">
                                      <p:cBhvr>
                                        <p:cTn id="74" dur="500" fill="hold"/>
                                        <p:tgtEl>
                                          <p:spTgt spid="39947">
                                            <p:bg/>
                                          </p:spTgt>
                                        </p:tgtEl>
                                        <p:attrNameLst>
                                          <p:attrName>ppt_y</p:attrName>
                                        </p:attrNameLst>
                                      </p:cBhvr>
                                      <p:tavLst>
                                        <p:tav tm="0" fmla="#ppt_y+(sin(-2*pi*(1-$))*-#ppt_x+cos(-2*pi*(1-$))*(1-#ppt_y))*(1-$)">
                                          <p:val>
                                            <p:fltVal val="0"/>
                                          </p:val>
                                        </p:tav>
                                        <p:tav tm="100000">
                                          <p:val>
                                            <p:fltVal val="1"/>
                                          </p:val>
                                        </p:tav>
                                      </p:tavLst>
                                    </p:anim>
                                  </p:childTnLst>
                                </p:cTn>
                              </p:par>
                              <p:par>
                                <p:cTn id="75" presetID="22" presetClass="entr" presetSubtype="8" fill="hold" nodeType="withEffect">
                                  <p:stCondLst>
                                    <p:cond delay="0"/>
                                  </p:stCondLst>
                                  <p:childTnLst>
                                    <p:set>
                                      <p:cBhvr>
                                        <p:cTn id="76" dur="1" fill="hold">
                                          <p:stCondLst>
                                            <p:cond delay="0"/>
                                          </p:stCondLst>
                                        </p:cTn>
                                        <p:tgtEl>
                                          <p:spTgt spid="39947">
                                            <p:txEl>
                                              <p:pRg st="0" end="0"/>
                                            </p:txEl>
                                          </p:spTgt>
                                        </p:tgtEl>
                                        <p:attrNameLst>
                                          <p:attrName>style.visibility</p:attrName>
                                        </p:attrNameLst>
                                      </p:cBhvr>
                                      <p:to>
                                        <p:strVal val="visible"/>
                                      </p:to>
                                    </p:set>
                                    <p:animEffect transition="in" filter="wipe(left)">
                                      <p:cBhvr>
                                        <p:cTn id="77" dur="500"/>
                                        <p:tgtEl>
                                          <p:spTgt spid="39947">
                                            <p:txEl>
                                              <p:pRg st="0" end="0"/>
                                            </p:txEl>
                                          </p:spTgt>
                                        </p:tgtEl>
                                      </p:cBhvr>
                                    </p:animEffect>
                                  </p:childTnLst>
                                </p:cTn>
                              </p:par>
                            </p:childTnLst>
                          </p:cTn>
                        </p:par>
                        <p:par>
                          <p:cTn id="78" fill="hold" nodeType="afterGroup">
                            <p:stCondLst>
                              <p:cond delay="1500"/>
                            </p:stCondLst>
                            <p:childTnLst>
                              <p:par>
                                <p:cTn id="79" presetID="15" presetClass="entr" presetSubtype="0" fill="hold" grpId="0" nodeType="afterEffect">
                                  <p:stCondLst>
                                    <p:cond delay="0"/>
                                  </p:stCondLst>
                                  <p:childTnLst>
                                    <p:set>
                                      <p:cBhvr>
                                        <p:cTn id="80" dur="1" fill="hold">
                                          <p:stCondLst>
                                            <p:cond delay="0"/>
                                          </p:stCondLst>
                                        </p:cTn>
                                        <p:tgtEl>
                                          <p:spTgt spid="39948">
                                            <p:bg/>
                                          </p:spTgt>
                                        </p:tgtEl>
                                        <p:attrNameLst>
                                          <p:attrName>style.visibility</p:attrName>
                                        </p:attrNameLst>
                                      </p:cBhvr>
                                      <p:to>
                                        <p:strVal val="visible"/>
                                      </p:to>
                                    </p:set>
                                    <p:anim calcmode="lin" valueType="num">
                                      <p:cBhvr>
                                        <p:cTn id="81" dur="500" fill="hold"/>
                                        <p:tgtEl>
                                          <p:spTgt spid="39948">
                                            <p:bg/>
                                          </p:spTgt>
                                        </p:tgtEl>
                                        <p:attrNameLst>
                                          <p:attrName>ppt_w</p:attrName>
                                        </p:attrNameLst>
                                      </p:cBhvr>
                                      <p:tavLst>
                                        <p:tav tm="0">
                                          <p:val>
                                            <p:fltVal val="0"/>
                                          </p:val>
                                        </p:tav>
                                        <p:tav tm="100000">
                                          <p:val>
                                            <p:strVal val="#ppt_w"/>
                                          </p:val>
                                        </p:tav>
                                      </p:tavLst>
                                    </p:anim>
                                    <p:anim calcmode="lin" valueType="num">
                                      <p:cBhvr>
                                        <p:cTn id="82" dur="500" fill="hold"/>
                                        <p:tgtEl>
                                          <p:spTgt spid="39948">
                                            <p:bg/>
                                          </p:spTgt>
                                        </p:tgtEl>
                                        <p:attrNameLst>
                                          <p:attrName>ppt_h</p:attrName>
                                        </p:attrNameLst>
                                      </p:cBhvr>
                                      <p:tavLst>
                                        <p:tav tm="0">
                                          <p:val>
                                            <p:fltVal val="0"/>
                                          </p:val>
                                        </p:tav>
                                        <p:tav tm="100000">
                                          <p:val>
                                            <p:strVal val="#ppt_h"/>
                                          </p:val>
                                        </p:tav>
                                      </p:tavLst>
                                    </p:anim>
                                    <p:anim calcmode="lin" valueType="num">
                                      <p:cBhvr>
                                        <p:cTn id="83" dur="500" fill="hold"/>
                                        <p:tgtEl>
                                          <p:spTgt spid="39948">
                                            <p:bg/>
                                          </p:spTgt>
                                        </p:tgtEl>
                                        <p:attrNameLst>
                                          <p:attrName>ppt_x</p:attrName>
                                        </p:attrNameLst>
                                      </p:cBhvr>
                                      <p:tavLst>
                                        <p:tav tm="0" fmla="#ppt_x+(cos(-2*pi*(1-$))*-#ppt_x-sin(-2*pi*(1-$))*(1-#ppt_y))*(1-$)">
                                          <p:val>
                                            <p:fltVal val="0"/>
                                          </p:val>
                                        </p:tav>
                                        <p:tav tm="100000">
                                          <p:val>
                                            <p:fltVal val="1"/>
                                          </p:val>
                                        </p:tav>
                                      </p:tavLst>
                                    </p:anim>
                                    <p:anim calcmode="lin" valueType="num">
                                      <p:cBhvr>
                                        <p:cTn id="84" dur="500" fill="hold"/>
                                        <p:tgtEl>
                                          <p:spTgt spid="39948">
                                            <p:bg/>
                                          </p:spTgt>
                                        </p:tgtEl>
                                        <p:attrNameLst>
                                          <p:attrName>ppt_y</p:attrName>
                                        </p:attrNameLst>
                                      </p:cBhvr>
                                      <p:tavLst>
                                        <p:tav tm="0" fmla="#ppt_y+(sin(-2*pi*(1-$))*-#ppt_x+cos(-2*pi*(1-$))*(1-#ppt_y))*(1-$)">
                                          <p:val>
                                            <p:fltVal val="0"/>
                                          </p:val>
                                        </p:tav>
                                        <p:tav tm="100000">
                                          <p:val>
                                            <p:fltVal val="1"/>
                                          </p:val>
                                        </p:tav>
                                      </p:tavLst>
                                    </p:anim>
                                  </p:childTnLst>
                                </p:cTn>
                              </p:par>
                              <p:par>
                                <p:cTn id="85" presetID="22" presetClass="entr" presetSubtype="8" fill="hold" nodeType="withEffect">
                                  <p:stCondLst>
                                    <p:cond delay="0"/>
                                  </p:stCondLst>
                                  <p:childTnLst>
                                    <p:set>
                                      <p:cBhvr>
                                        <p:cTn id="86" dur="1" fill="hold">
                                          <p:stCondLst>
                                            <p:cond delay="0"/>
                                          </p:stCondLst>
                                        </p:cTn>
                                        <p:tgtEl>
                                          <p:spTgt spid="39948">
                                            <p:txEl>
                                              <p:pRg st="0" end="0"/>
                                            </p:txEl>
                                          </p:spTgt>
                                        </p:tgtEl>
                                        <p:attrNameLst>
                                          <p:attrName>style.visibility</p:attrName>
                                        </p:attrNameLst>
                                      </p:cBhvr>
                                      <p:to>
                                        <p:strVal val="visible"/>
                                      </p:to>
                                    </p:set>
                                    <p:animEffect transition="in" filter="wipe(left)">
                                      <p:cBhvr>
                                        <p:cTn id="87" dur="500"/>
                                        <p:tgtEl>
                                          <p:spTgt spid="39948">
                                            <p:txEl>
                                              <p:pRg st="0" end="0"/>
                                            </p:txEl>
                                          </p:spTgt>
                                        </p:tgtEl>
                                      </p:cBhvr>
                                    </p:animEffect>
                                  </p:childTnLst>
                                </p:cTn>
                              </p:par>
                            </p:childTnLst>
                          </p:cTn>
                        </p:par>
                        <p:par>
                          <p:cTn id="88" fill="hold" nodeType="afterGroup">
                            <p:stCondLst>
                              <p:cond delay="2000"/>
                            </p:stCondLst>
                            <p:childTnLst>
                              <p:par>
                                <p:cTn id="89" presetID="15" presetClass="entr" presetSubtype="0" fill="hold" grpId="0" nodeType="afterEffect">
                                  <p:stCondLst>
                                    <p:cond delay="0"/>
                                  </p:stCondLst>
                                  <p:childTnLst>
                                    <p:set>
                                      <p:cBhvr>
                                        <p:cTn id="90" dur="1" fill="hold">
                                          <p:stCondLst>
                                            <p:cond delay="0"/>
                                          </p:stCondLst>
                                        </p:cTn>
                                        <p:tgtEl>
                                          <p:spTgt spid="39949">
                                            <p:bg/>
                                          </p:spTgt>
                                        </p:tgtEl>
                                        <p:attrNameLst>
                                          <p:attrName>style.visibility</p:attrName>
                                        </p:attrNameLst>
                                      </p:cBhvr>
                                      <p:to>
                                        <p:strVal val="visible"/>
                                      </p:to>
                                    </p:set>
                                    <p:anim calcmode="lin" valueType="num">
                                      <p:cBhvr>
                                        <p:cTn id="91" dur="500" fill="hold"/>
                                        <p:tgtEl>
                                          <p:spTgt spid="39949">
                                            <p:bg/>
                                          </p:spTgt>
                                        </p:tgtEl>
                                        <p:attrNameLst>
                                          <p:attrName>ppt_w</p:attrName>
                                        </p:attrNameLst>
                                      </p:cBhvr>
                                      <p:tavLst>
                                        <p:tav tm="0">
                                          <p:val>
                                            <p:fltVal val="0"/>
                                          </p:val>
                                        </p:tav>
                                        <p:tav tm="100000">
                                          <p:val>
                                            <p:strVal val="#ppt_w"/>
                                          </p:val>
                                        </p:tav>
                                      </p:tavLst>
                                    </p:anim>
                                    <p:anim calcmode="lin" valueType="num">
                                      <p:cBhvr>
                                        <p:cTn id="92" dur="500" fill="hold"/>
                                        <p:tgtEl>
                                          <p:spTgt spid="39949">
                                            <p:bg/>
                                          </p:spTgt>
                                        </p:tgtEl>
                                        <p:attrNameLst>
                                          <p:attrName>ppt_h</p:attrName>
                                        </p:attrNameLst>
                                      </p:cBhvr>
                                      <p:tavLst>
                                        <p:tav tm="0">
                                          <p:val>
                                            <p:fltVal val="0"/>
                                          </p:val>
                                        </p:tav>
                                        <p:tav tm="100000">
                                          <p:val>
                                            <p:strVal val="#ppt_h"/>
                                          </p:val>
                                        </p:tav>
                                      </p:tavLst>
                                    </p:anim>
                                    <p:anim calcmode="lin" valueType="num">
                                      <p:cBhvr>
                                        <p:cTn id="93" dur="500" fill="hold"/>
                                        <p:tgtEl>
                                          <p:spTgt spid="39949">
                                            <p:bg/>
                                          </p:spTgt>
                                        </p:tgtEl>
                                        <p:attrNameLst>
                                          <p:attrName>ppt_x</p:attrName>
                                        </p:attrNameLst>
                                      </p:cBhvr>
                                      <p:tavLst>
                                        <p:tav tm="0" fmla="#ppt_x+(cos(-2*pi*(1-$))*-#ppt_x-sin(-2*pi*(1-$))*(1-#ppt_y))*(1-$)">
                                          <p:val>
                                            <p:fltVal val="0"/>
                                          </p:val>
                                        </p:tav>
                                        <p:tav tm="100000">
                                          <p:val>
                                            <p:fltVal val="1"/>
                                          </p:val>
                                        </p:tav>
                                      </p:tavLst>
                                    </p:anim>
                                    <p:anim calcmode="lin" valueType="num">
                                      <p:cBhvr>
                                        <p:cTn id="94" dur="500" fill="hold"/>
                                        <p:tgtEl>
                                          <p:spTgt spid="39949">
                                            <p:bg/>
                                          </p:spTgt>
                                        </p:tgtEl>
                                        <p:attrNameLst>
                                          <p:attrName>ppt_y</p:attrName>
                                        </p:attrNameLst>
                                      </p:cBhvr>
                                      <p:tavLst>
                                        <p:tav tm="0" fmla="#ppt_y+(sin(-2*pi*(1-$))*-#ppt_x+cos(-2*pi*(1-$))*(1-#ppt_y))*(1-$)">
                                          <p:val>
                                            <p:fltVal val="0"/>
                                          </p:val>
                                        </p:tav>
                                        <p:tav tm="100000">
                                          <p:val>
                                            <p:fltVal val="1"/>
                                          </p:val>
                                        </p:tav>
                                      </p:tavLst>
                                    </p:anim>
                                  </p:childTnLst>
                                </p:cTn>
                              </p:par>
                              <p:par>
                                <p:cTn id="95" presetID="22" presetClass="entr" presetSubtype="8" fill="hold" nodeType="withEffect">
                                  <p:stCondLst>
                                    <p:cond delay="0"/>
                                  </p:stCondLst>
                                  <p:childTnLst>
                                    <p:set>
                                      <p:cBhvr>
                                        <p:cTn id="96" dur="1" fill="hold">
                                          <p:stCondLst>
                                            <p:cond delay="0"/>
                                          </p:stCondLst>
                                        </p:cTn>
                                        <p:tgtEl>
                                          <p:spTgt spid="39949">
                                            <p:txEl>
                                              <p:pRg st="0" end="0"/>
                                            </p:txEl>
                                          </p:spTgt>
                                        </p:tgtEl>
                                        <p:attrNameLst>
                                          <p:attrName>style.visibility</p:attrName>
                                        </p:attrNameLst>
                                      </p:cBhvr>
                                      <p:to>
                                        <p:strVal val="visible"/>
                                      </p:to>
                                    </p:set>
                                    <p:animEffect transition="in" filter="wipe(left)">
                                      <p:cBhvr>
                                        <p:cTn id="97" dur="500"/>
                                        <p:tgtEl>
                                          <p:spTgt spid="39949">
                                            <p:txEl>
                                              <p:pRg st="0" end="0"/>
                                            </p:txEl>
                                          </p:spTgt>
                                        </p:tgtEl>
                                      </p:cBhvr>
                                    </p:animEffect>
                                  </p:childTnLst>
                                </p:cTn>
                              </p:par>
                            </p:childTnLst>
                          </p:cTn>
                        </p:par>
                        <p:par>
                          <p:cTn id="98" fill="hold" nodeType="afterGroup">
                            <p:stCondLst>
                              <p:cond delay="2500"/>
                            </p:stCondLst>
                            <p:childTnLst>
                              <p:par>
                                <p:cTn id="99" presetID="15" presetClass="entr" presetSubtype="0" fill="hold" grpId="0" nodeType="afterEffect">
                                  <p:stCondLst>
                                    <p:cond delay="0"/>
                                  </p:stCondLst>
                                  <p:childTnLst>
                                    <p:set>
                                      <p:cBhvr>
                                        <p:cTn id="100" dur="1" fill="hold">
                                          <p:stCondLst>
                                            <p:cond delay="0"/>
                                          </p:stCondLst>
                                        </p:cTn>
                                        <p:tgtEl>
                                          <p:spTgt spid="39959">
                                            <p:bg/>
                                          </p:spTgt>
                                        </p:tgtEl>
                                        <p:attrNameLst>
                                          <p:attrName>style.visibility</p:attrName>
                                        </p:attrNameLst>
                                      </p:cBhvr>
                                      <p:to>
                                        <p:strVal val="visible"/>
                                      </p:to>
                                    </p:set>
                                    <p:anim calcmode="lin" valueType="num">
                                      <p:cBhvr>
                                        <p:cTn id="101" dur="500" fill="hold"/>
                                        <p:tgtEl>
                                          <p:spTgt spid="39959">
                                            <p:bg/>
                                          </p:spTgt>
                                        </p:tgtEl>
                                        <p:attrNameLst>
                                          <p:attrName>ppt_w</p:attrName>
                                        </p:attrNameLst>
                                      </p:cBhvr>
                                      <p:tavLst>
                                        <p:tav tm="0">
                                          <p:val>
                                            <p:fltVal val="0"/>
                                          </p:val>
                                        </p:tav>
                                        <p:tav tm="100000">
                                          <p:val>
                                            <p:strVal val="#ppt_w"/>
                                          </p:val>
                                        </p:tav>
                                      </p:tavLst>
                                    </p:anim>
                                    <p:anim calcmode="lin" valueType="num">
                                      <p:cBhvr>
                                        <p:cTn id="102" dur="500" fill="hold"/>
                                        <p:tgtEl>
                                          <p:spTgt spid="39959">
                                            <p:bg/>
                                          </p:spTgt>
                                        </p:tgtEl>
                                        <p:attrNameLst>
                                          <p:attrName>ppt_h</p:attrName>
                                        </p:attrNameLst>
                                      </p:cBhvr>
                                      <p:tavLst>
                                        <p:tav tm="0">
                                          <p:val>
                                            <p:fltVal val="0"/>
                                          </p:val>
                                        </p:tav>
                                        <p:tav tm="100000">
                                          <p:val>
                                            <p:strVal val="#ppt_h"/>
                                          </p:val>
                                        </p:tav>
                                      </p:tavLst>
                                    </p:anim>
                                    <p:anim calcmode="lin" valueType="num">
                                      <p:cBhvr>
                                        <p:cTn id="103" dur="500" fill="hold"/>
                                        <p:tgtEl>
                                          <p:spTgt spid="39959">
                                            <p:bg/>
                                          </p:spTgt>
                                        </p:tgtEl>
                                        <p:attrNameLst>
                                          <p:attrName>ppt_x</p:attrName>
                                        </p:attrNameLst>
                                      </p:cBhvr>
                                      <p:tavLst>
                                        <p:tav tm="0" fmla="#ppt_x+(cos(-2*pi*(1-$))*-#ppt_x-sin(-2*pi*(1-$))*(1-#ppt_y))*(1-$)">
                                          <p:val>
                                            <p:fltVal val="0"/>
                                          </p:val>
                                        </p:tav>
                                        <p:tav tm="100000">
                                          <p:val>
                                            <p:fltVal val="1"/>
                                          </p:val>
                                        </p:tav>
                                      </p:tavLst>
                                    </p:anim>
                                    <p:anim calcmode="lin" valueType="num">
                                      <p:cBhvr>
                                        <p:cTn id="104" dur="500" fill="hold"/>
                                        <p:tgtEl>
                                          <p:spTgt spid="39959">
                                            <p:bg/>
                                          </p:spTgt>
                                        </p:tgtEl>
                                        <p:attrNameLst>
                                          <p:attrName>ppt_y</p:attrName>
                                        </p:attrNameLst>
                                      </p:cBhvr>
                                      <p:tavLst>
                                        <p:tav tm="0" fmla="#ppt_y+(sin(-2*pi*(1-$))*-#ppt_x+cos(-2*pi*(1-$))*(1-#ppt_y))*(1-$)">
                                          <p:val>
                                            <p:fltVal val="0"/>
                                          </p:val>
                                        </p:tav>
                                        <p:tav tm="100000">
                                          <p:val>
                                            <p:fltVal val="1"/>
                                          </p:val>
                                        </p:tav>
                                      </p:tavLst>
                                    </p:anim>
                                  </p:childTnLst>
                                </p:cTn>
                              </p:par>
                              <p:par>
                                <p:cTn id="105" presetID="22" presetClass="entr" presetSubtype="8" fill="hold" nodeType="withEffect">
                                  <p:stCondLst>
                                    <p:cond delay="0"/>
                                  </p:stCondLst>
                                  <p:childTnLst>
                                    <p:set>
                                      <p:cBhvr>
                                        <p:cTn id="106" dur="1" fill="hold">
                                          <p:stCondLst>
                                            <p:cond delay="0"/>
                                          </p:stCondLst>
                                        </p:cTn>
                                        <p:tgtEl>
                                          <p:spTgt spid="39959">
                                            <p:txEl>
                                              <p:pRg st="0" end="0"/>
                                            </p:txEl>
                                          </p:spTgt>
                                        </p:tgtEl>
                                        <p:attrNameLst>
                                          <p:attrName>style.visibility</p:attrName>
                                        </p:attrNameLst>
                                      </p:cBhvr>
                                      <p:to>
                                        <p:strVal val="visible"/>
                                      </p:to>
                                    </p:set>
                                    <p:animEffect transition="in" filter="wipe(left)">
                                      <p:cBhvr>
                                        <p:cTn id="107" dur="500"/>
                                        <p:tgtEl>
                                          <p:spTgt spid="39959">
                                            <p:txEl>
                                              <p:pRg st="0" end="0"/>
                                            </p:txEl>
                                          </p:spTgt>
                                        </p:tgtEl>
                                      </p:cBhvr>
                                    </p:animEffect>
                                  </p:childTnLst>
                                </p:cTn>
                              </p:par>
                            </p:childTnLst>
                          </p:cTn>
                        </p:par>
                        <p:par>
                          <p:cTn id="108" fill="hold" nodeType="afterGroup">
                            <p:stCondLst>
                              <p:cond delay="3000"/>
                            </p:stCondLst>
                            <p:childTnLst>
                              <p:par>
                                <p:cTn id="109" presetID="15" presetClass="entr" presetSubtype="0" fill="hold" grpId="0" nodeType="afterEffect">
                                  <p:stCondLst>
                                    <p:cond delay="0"/>
                                  </p:stCondLst>
                                  <p:childTnLst>
                                    <p:set>
                                      <p:cBhvr>
                                        <p:cTn id="110" dur="1" fill="hold">
                                          <p:stCondLst>
                                            <p:cond delay="0"/>
                                          </p:stCondLst>
                                        </p:cTn>
                                        <p:tgtEl>
                                          <p:spTgt spid="39960">
                                            <p:bg/>
                                          </p:spTgt>
                                        </p:tgtEl>
                                        <p:attrNameLst>
                                          <p:attrName>style.visibility</p:attrName>
                                        </p:attrNameLst>
                                      </p:cBhvr>
                                      <p:to>
                                        <p:strVal val="visible"/>
                                      </p:to>
                                    </p:set>
                                    <p:anim calcmode="lin" valueType="num">
                                      <p:cBhvr>
                                        <p:cTn id="111" dur="500" fill="hold"/>
                                        <p:tgtEl>
                                          <p:spTgt spid="39960">
                                            <p:bg/>
                                          </p:spTgt>
                                        </p:tgtEl>
                                        <p:attrNameLst>
                                          <p:attrName>ppt_w</p:attrName>
                                        </p:attrNameLst>
                                      </p:cBhvr>
                                      <p:tavLst>
                                        <p:tav tm="0">
                                          <p:val>
                                            <p:fltVal val="0"/>
                                          </p:val>
                                        </p:tav>
                                        <p:tav tm="100000">
                                          <p:val>
                                            <p:strVal val="#ppt_w"/>
                                          </p:val>
                                        </p:tav>
                                      </p:tavLst>
                                    </p:anim>
                                    <p:anim calcmode="lin" valueType="num">
                                      <p:cBhvr>
                                        <p:cTn id="112" dur="500" fill="hold"/>
                                        <p:tgtEl>
                                          <p:spTgt spid="39960">
                                            <p:bg/>
                                          </p:spTgt>
                                        </p:tgtEl>
                                        <p:attrNameLst>
                                          <p:attrName>ppt_h</p:attrName>
                                        </p:attrNameLst>
                                      </p:cBhvr>
                                      <p:tavLst>
                                        <p:tav tm="0">
                                          <p:val>
                                            <p:fltVal val="0"/>
                                          </p:val>
                                        </p:tav>
                                        <p:tav tm="100000">
                                          <p:val>
                                            <p:strVal val="#ppt_h"/>
                                          </p:val>
                                        </p:tav>
                                      </p:tavLst>
                                    </p:anim>
                                    <p:anim calcmode="lin" valueType="num">
                                      <p:cBhvr>
                                        <p:cTn id="113" dur="500" fill="hold"/>
                                        <p:tgtEl>
                                          <p:spTgt spid="39960">
                                            <p:bg/>
                                          </p:spTgt>
                                        </p:tgtEl>
                                        <p:attrNameLst>
                                          <p:attrName>ppt_x</p:attrName>
                                        </p:attrNameLst>
                                      </p:cBhvr>
                                      <p:tavLst>
                                        <p:tav tm="0" fmla="#ppt_x+(cos(-2*pi*(1-$))*-#ppt_x-sin(-2*pi*(1-$))*(1-#ppt_y))*(1-$)">
                                          <p:val>
                                            <p:fltVal val="0"/>
                                          </p:val>
                                        </p:tav>
                                        <p:tav tm="100000">
                                          <p:val>
                                            <p:fltVal val="1"/>
                                          </p:val>
                                        </p:tav>
                                      </p:tavLst>
                                    </p:anim>
                                    <p:anim calcmode="lin" valueType="num">
                                      <p:cBhvr>
                                        <p:cTn id="114" dur="500" fill="hold"/>
                                        <p:tgtEl>
                                          <p:spTgt spid="39960">
                                            <p:bg/>
                                          </p:spTgt>
                                        </p:tgtEl>
                                        <p:attrNameLst>
                                          <p:attrName>ppt_y</p:attrName>
                                        </p:attrNameLst>
                                      </p:cBhvr>
                                      <p:tavLst>
                                        <p:tav tm="0" fmla="#ppt_y+(sin(-2*pi*(1-$))*-#ppt_x+cos(-2*pi*(1-$))*(1-#ppt_y))*(1-$)">
                                          <p:val>
                                            <p:fltVal val="0"/>
                                          </p:val>
                                        </p:tav>
                                        <p:tav tm="100000">
                                          <p:val>
                                            <p:fltVal val="1"/>
                                          </p:val>
                                        </p:tav>
                                      </p:tavLst>
                                    </p:anim>
                                  </p:childTnLst>
                                </p:cTn>
                              </p:par>
                              <p:par>
                                <p:cTn id="115" presetID="22" presetClass="entr" presetSubtype="8" fill="hold" nodeType="withEffect">
                                  <p:stCondLst>
                                    <p:cond delay="0"/>
                                  </p:stCondLst>
                                  <p:childTnLst>
                                    <p:set>
                                      <p:cBhvr>
                                        <p:cTn id="116" dur="1" fill="hold">
                                          <p:stCondLst>
                                            <p:cond delay="0"/>
                                          </p:stCondLst>
                                        </p:cTn>
                                        <p:tgtEl>
                                          <p:spTgt spid="39960">
                                            <p:txEl>
                                              <p:pRg st="0" end="0"/>
                                            </p:txEl>
                                          </p:spTgt>
                                        </p:tgtEl>
                                        <p:attrNameLst>
                                          <p:attrName>style.visibility</p:attrName>
                                        </p:attrNameLst>
                                      </p:cBhvr>
                                      <p:to>
                                        <p:strVal val="visible"/>
                                      </p:to>
                                    </p:set>
                                    <p:animEffect transition="in" filter="wipe(left)">
                                      <p:cBhvr>
                                        <p:cTn id="117" dur="500"/>
                                        <p:tgtEl>
                                          <p:spTgt spid="39960">
                                            <p:txEl>
                                              <p:pRg st="0" end="0"/>
                                            </p:txEl>
                                          </p:spTgt>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9950"/>
                                        </p:tgtEl>
                                        <p:attrNameLst>
                                          <p:attrName>style.visibility</p:attrName>
                                        </p:attrNameLst>
                                      </p:cBhvr>
                                      <p:to>
                                        <p:strVal val="visible"/>
                                      </p:to>
                                    </p:set>
                                    <p:animEffect transition="in" filter="wipe(left)">
                                      <p:cBhvr>
                                        <p:cTn id="122" dur="500"/>
                                        <p:tgtEl>
                                          <p:spTgt spid="39950"/>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5" presetClass="entr" presetSubtype="0" fill="hold" grpId="0" nodeType="clickEffect">
                                  <p:stCondLst>
                                    <p:cond delay="0"/>
                                  </p:stCondLst>
                                  <p:childTnLst>
                                    <p:set>
                                      <p:cBhvr>
                                        <p:cTn id="126" dur="1" fill="hold">
                                          <p:stCondLst>
                                            <p:cond delay="0"/>
                                          </p:stCondLst>
                                        </p:cTn>
                                        <p:tgtEl>
                                          <p:spTgt spid="39951"/>
                                        </p:tgtEl>
                                        <p:attrNameLst>
                                          <p:attrName>style.visibility</p:attrName>
                                        </p:attrNameLst>
                                      </p:cBhvr>
                                      <p:to>
                                        <p:strVal val="visible"/>
                                      </p:to>
                                    </p:set>
                                    <p:anim calcmode="lin" valueType="num">
                                      <p:cBhvr>
                                        <p:cTn id="127" dur="1000" fill="hold"/>
                                        <p:tgtEl>
                                          <p:spTgt spid="39951"/>
                                        </p:tgtEl>
                                        <p:attrNameLst>
                                          <p:attrName>ppt_w</p:attrName>
                                        </p:attrNameLst>
                                      </p:cBhvr>
                                      <p:tavLst>
                                        <p:tav tm="0">
                                          <p:val>
                                            <p:fltVal val="0"/>
                                          </p:val>
                                        </p:tav>
                                        <p:tav tm="100000">
                                          <p:val>
                                            <p:strVal val="#ppt_w"/>
                                          </p:val>
                                        </p:tav>
                                      </p:tavLst>
                                    </p:anim>
                                    <p:anim calcmode="lin" valueType="num">
                                      <p:cBhvr>
                                        <p:cTn id="128" dur="1000" fill="hold"/>
                                        <p:tgtEl>
                                          <p:spTgt spid="39951"/>
                                        </p:tgtEl>
                                        <p:attrNameLst>
                                          <p:attrName>ppt_h</p:attrName>
                                        </p:attrNameLst>
                                      </p:cBhvr>
                                      <p:tavLst>
                                        <p:tav tm="0">
                                          <p:val>
                                            <p:fltVal val="0"/>
                                          </p:val>
                                        </p:tav>
                                        <p:tav tm="100000">
                                          <p:val>
                                            <p:strVal val="#ppt_h"/>
                                          </p:val>
                                        </p:tav>
                                      </p:tavLst>
                                    </p:anim>
                                    <p:anim calcmode="lin" valueType="num">
                                      <p:cBhvr>
                                        <p:cTn id="129" dur="1000" fill="hold"/>
                                        <p:tgtEl>
                                          <p:spTgt spid="39951"/>
                                        </p:tgtEl>
                                        <p:attrNameLst>
                                          <p:attrName>ppt_x</p:attrName>
                                        </p:attrNameLst>
                                      </p:cBhvr>
                                      <p:tavLst>
                                        <p:tav tm="0" fmla="#ppt_x+(cos(-2*pi*(1-$))*-#ppt_x-sin(-2*pi*(1-$))*(1-#ppt_y))*(1-$)">
                                          <p:val>
                                            <p:fltVal val="0"/>
                                          </p:val>
                                        </p:tav>
                                        <p:tav tm="100000">
                                          <p:val>
                                            <p:fltVal val="1"/>
                                          </p:val>
                                        </p:tav>
                                      </p:tavLst>
                                    </p:anim>
                                    <p:anim calcmode="lin" valueType="num">
                                      <p:cBhvr>
                                        <p:cTn id="130" dur="1000" fill="hold"/>
                                        <p:tgtEl>
                                          <p:spTgt spid="39951"/>
                                        </p:tgtEl>
                                        <p:attrNameLst>
                                          <p:attrName>ppt_y</p:attrName>
                                        </p:attrNameLst>
                                      </p:cBhvr>
                                      <p:tavLst>
                                        <p:tav tm="0" fmla="#ppt_y+(sin(-2*pi*(1-$))*-#ppt_x+cos(-2*pi*(1-$))*(1-#ppt_y))*(1-$)">
                                          <p:val>
                                            <p:fltVal val="0"/>
                                          </p:val>
                                        </p:tav>
                                        <p:tav tm="100000">
                                          <p:val>
                                            <p:fltVal val="1"/>
                                          </p:val>
                                        </p:tav>
                                      </p:tavLst>
                                    </p:anim>
                                  </p:childTnLst>
                                </p:cTn>
                              </p:par>
                              <p:par>
                                <p:cTn id="131" presetID="15" presetClass="entr" presetSubtype="0" fill="hold" grpId="0" nodeType="withEffect">
                                  <p:stCondLst>
                                    <p:cond delay="0"/>
                                  </p:stCondLst>
                                  <p:childTnLst>
                                    <p:set>
                                      <p:cBhvr>
                                        <p:cTn id="132" dur="1" fill="hold">
                                          <p:stCondLst>
                                            <p:cond delay="0"/>
                                          </p:stCondLst>
                                        </p:cTn>
                                        <p:tgtEl>
                                          <p:spTgt spid="39954"/>
                                        </p:tgtEl>
                                        <p:attrNameLst>
                                          <p:attrName>style.visibility</p:attrName>
                                        </p:attrNameLst>
                                      </p:cBhvr>
                                      <p:to>
                                        <p:strVal val="visible"/>
                                      </p:to>
                                    </p:set>
                                    <p:anim calcmode="lin" valueType="num">
                                      <p:cBhvr>
                                        <p:cTn id="133" dur="1000" fill="hold"/>
                                        <p:tgtEl>
                                          <p:spTgt spid="39954"/>
                                        </p:tgtEl>
                                        <p:attrNameLst>
                                          <p:attrName>ppt_w</p:attrName>
                                        </p:attrNameLst>
                                      </p:cBhvr>
                                      <p:tavLst>
                                        <p:tav tm="0">
                                          <p:val>
                                            <p:fltVal val="0"/>
                                          </p:val>
                                        </p:tav>
                                        <p:tav tm="100000">
                                          <p:val>
                                            <p:strVal val="#ppt_w"/>
                                          </p:val>
                                        </p:tav>
                                      </p:tavLst>
                                    </p:anim>
                                    <p:anim calcmode="lin" valueType="num">
                                      <p:cBhvr>
                                        <p:cTn id="134" dur="1000" fill="hold"/>
                                        <p:tgtEl>
                                          <p:spTgt spid="39954"/>
                                        </p:tgtEl>
                                        <p:attrNameLst>
                                          <p:attrName>ppt_h</p:attrName>
                                        </p:attrNameLst>
                                      </p:cBhvr>
                                      <p:tavLst>
                                        <p:tav tm="0">
                                          <p:val>
                                            <p:fltVal val="0"/>
                                          </p:val>
                                        </p:tav>
                                        <p:tav tm="100000">
                                          <p:val>
                                            <p:strVal val="#ppt_h"/>
                                          </p:val>
                                        </p:tav>
                                      </p:tavLst>
                                    </p:anim>
                                    <p:anim calcmode="lin" valueType="num">
                                      <p:cBhvr>
                                        <p:cTn id="135" dur="1000" fill="hold"/>
                                        <p:tgtEl>
                                          <p:spTgt spid="39954"/>
                                        </p:tgtEl>
                                        <p:attrNameLst>
                                          <p:attrName>ppt_x</p:attrName>
                                        </p:attrNameLst>
                                      </p:cBhvr>
                                      <p:tavLst>
                                        <p:tav tm="0" fmla="#ppt_x+(cos(-2*pi*(1-$))*-#ppt_x-sin(-2*pi*(1-$))*(1-#ppt_y))*(1-$)">
                                          <p:val>
                                            <p:fltVal val="0"/>
                                          </p:val>
                                        </p:tav>
                                        <p:tav tm="100000">
                                          <p:val>
                                            <p:fltVal val="1"/>
                                          </p:val>
                                        </p:tav>
                                      </p:tavLst>
                                    </p:anim>
                                    <p:anim calcmode="lin" valueType="num">
                                      <p:cBhvr>
                                        <p:cTn id="136" dur="1000" fill="hold"/>
                                        <p:tgtEl>
                                          <p:spTgt spid="39954"/>
                                        </p:tgtEl>
                                        <p:attrNameLst>
                                          <p:attrName>ppt_y</p:attrName>
                                        </p:attrNameLst>
                                      </p:cBhvr>
                                      <p:tavLst>
                                        <p:tav tm="0" fmla="#ppt_y+(sin(-2*pi*(1-$))*-#ppt_x+cos(-2*pi*(1-$))*(1-#ppt_y))*(1-$)">
                                          <p:val>
                                            <p:fltVal val="0"/>
                                          </p:val>
                                        </p:tav>
                                        <p:tav tm="100000">
                                          <p:val>
                                            <p:fltVal val="1"/>
                                          </p:val>
                                        </p:tav>
                                      </p:tavLst>
                                    </p:anim>
                                  </p:childTnLst>
                                </p:cTn>
                              </p:par>
                              <p:par>
                                <p:cTn id="137" presetID="22" presetClass="entr" presetSubtype="2" fill="hold" grpId="0" nodeType="withEffect">
                                  <p:stCondLst>
                                    <p:cond delay="0"/>
                                  </p:stCondLst>
                                  <p:childTnLst>
                                    <p:set>
                                      <p:cBhvr>
                                        <p:cTn id="138" dur="1" fill="hold">
                                          <p:stCondLst>
                                            <p:cond delay="0"/>
                                          </p:stCondLst>
                                        </p:cTn>
                                        <p:tgtEl>
                                          <p:spTgt spid="39958"/>
                                        </p:tgtEl>
                                        <p:attrNameLst>
                                          <p:attrName>style.visibility</p:attrName>
                                        </p:attrNameLst>
                                      </p:cBhvr>
                                      <p:to>
                                        <p:strVal val="visible"/>
                                      </p:to>
                                    </p:set>
                                    <p:animEffect transition="in" filter="wipe(right)">
                                      <p:cBhvr>
                                        <p:cTn id="139" dur="500"/>
                                        <p:tgtEl>
                                          <p:spTgt spid="39958"/>
                                        </p:tgtEl>
                                      </p:cBhvr>
                                    </p:animEffect>
                                  </p:childTnLst>
                                </p:cTn>
                              </p:par>
                            </p:childTnLst>
                          </p:cTn>
                        </p:par>
                        <p:par>
                          <p:cTn id="140" fill="hold" nodeType="afterGroup">
                            <p:stCondLst>
                              <p:cond delay="1000"/>
                            </p:stCondLst>
                            <p:childTnLst>
                              <p:par>
                                <p:cTn id="141" presetID="22" presetClass="entr" presetSubtype="8" fill="hold" grpId="0" nodeType="afterEffect">
                                  <p:stCondLst>
                                    <p:cond delay="0"/>
                                  </p:stCondLst>
                                  <p:childTnLst>
                                    <p:set>
                                      <p:cBhvr>
                                        <p:cTn id="142" dur="1" fill="hold">
                                          <p:stCondLst>
                                            <p:cond delay="0"/>
                                          </p:stCondLst>
                                        </p:cTn>
                                        <p:tgtEl>
                                          <p:spTgt spid="39952"/>
                                        </p:tgtEl>
                                        <p:attrNameLst>
                                          <p:attrName>style.visibility</p:attrName>
                                        </p:attrNameLst>
                                      </p:cBhvr>
                                      <p:to>
                                        <p:strVal val="visible"/>
                                      </p:to>
                                    </p:set>
                                    <p:animEffect transition="in" filter="wipe(left)">
                                      <p:cBhvr>
                                        <p:cTn id="143" dur="500"/>
                                        <p:tgtEl>
                                          <p:spTgt spid="39952"/>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5" presetClass="entr" presetSubtype="0" fill="hold" grpId="0" nodeType="clickEffect">
                                  <p:stCondLst>
                                    <p:cond delay="0"/>
                                  </p:stCondLst>
                                  <p:childTnLst>
                                    <p:set>
                                      <p:cBhvr>
                                        <p:cTn id="147" dur="1" fill="hold">
                                          <p:stCondLst>
                                            <p:cond delay="0"/>
                                          </p:stCondLst>
                                        </p:cTn>
                                        <p:tgtEl>
                                          <p:spTgt spid="39953"/>
                                        </p:tgtEl>
                                        <p:attrNameLst>
                                          <p:attrName>style.visibility</p:attrName>
                                        </p:attrNameLst>
                                      </p:cBhvr>
                                      <p:to>
                                        <p:strVal val="visible"/>
                                      </p:to>
                                    </p:set>
                                    <p:anim calcmode="lin" valueType="num">
                                      <p:cBhvr>
                                        <p:cTn id="148" dur="1000" fill="hold"/>
                                        <p:tgtEl>
                                          <p:spTgt spid="39953"/>
                                        </p:tgtEl>
                                        <p:attrNameLst>
                                          <p:attrName>ppt_w</p:attrName>
                                        </p:attrNameLst>
                                      </p:cBhvr>
                                      <p:tavLst>
                                        <p:tav tm="0">
                                          <p:val>
                                            <p:fltVal val="0"/>
                                          </p:val>
                                        </p:tav>
                                        <p:tav tm="100000">
                                          <p:val>
                                            <p:strVal val="#ppt_w"/>
                                          </p:val>
                                        </p:tav>
                                      </p:tavLst>
                                    </p:anim>
                                    <p:anim calcmode="lin" valueType="num">
                                      <p:cBhvr>
                                        <p:cTn id="149" dur="1000" fill="hold"/>
                                        <p:tgtEl>
                                          <p:spTgt spid="39953"/>
                                        </p:tgtEl>
                                        <p:attrNameLst>
                                          <p:attrName>ppt_h</p:attrName>
                                        </p:attrNameLst>
                                      </p:cBhvr>
                                      <p:tavLst>
                                        <p:tav tm="0">
                                          <p:val>
                                            <p:fltVal val="0"/>
                                          </p:val>
                                        </p:tav>
                                        <p:tav tm="100000">
                                          <p:val>
                                            <p:strVal val="#ppt_h"/>
                                          </p:val>
                                        </p:tav>
                                      </p:tavLst>
                                    </p:anim>
                                    <p:anim calcmode="lin" valueType="num">
                                      <p:cBhvr>
                                        <p:cTn id="150" dur="1000" fill="hold"/>
                                        <p:tgtEl>
                                          <p:spTgt spid="39953"/>
                                        </p:tgtEl>
                                        <p:attrNameLst>
                                          <p:attrName>ppt_x</p:attrName>
                                        </p:attrNameLst>
                                      </p:cBhvr>
                                      <p:tavLst>
                                        <p:tav tm="0" fmla="#ppt_x+(cos(-2*pi*(1-$))*-#ppt_x-sin(-2*pi*(1-$))*(1-#ppt_y))*(1-$)">
                                          <p:val>
                                            <p:fltVal val="0"/>
                                          </p:val>
                                        </p:tav>
                                        <p:tav tm="100000">
                                          <p:val>
                                            <p:fltVal val="1"/>
                                          </p:val>
                                        </p:tav>
                                      </p:tavLst>
                                    </p:anim>
                                    <p:anim calcmode="lin" valueType="num">
                                      <p:cBhvr>
                                        <p:cTn id="151" dur="1000" fill="hold"/>
                                        <p:tgtEl>
                                          <p:spTgt spid="399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5" presetClass="entr" presetSubtype="0" fill="hold" grpId="0" nodeType="clickEffect">
                                  <p:stCondLst>
                                    <p:cond delay="0"/>
                                  </p:stCondLst>
                                  <p:childTnLst>
                                    <p:set>
                                      <p:cBhvr>
                                        <p:cTn id="155" dur="1" fill="hold">
                                          <p:stCondLst>
                                            <p:cond delay="0"/>
                                          </p:stCondLst>
                                        </p:cTn>
                                        <p:tgtEl>
                                          <p:spTgt spid="39955"/>
                                        </p:tgtEl>
                                        <p:attrNameLst>
                                          <p:attrName>style.visibility</p:attrName>
                                        </p:attrNameLst>
                                      </p:cBhvr>
                                      <p:to>
                                        <p:strVal val="visible"/>
                                      </p:to>
                                    </p:set>
                                    <p:anim calcmode="lin" valueType="num">
                                      <p:cBhvr>
                                        <p:cTn id="156" dur="1000" fill="hold"/>
                                        <p:tgtEl>
                                          <p:spTgt spid="39955"/>
                                        </p:tgtEl>
                                        <p:attrNameLst>
                                          <p:attrName>ppt_w</p:attrName>
                                        </p:attrNameLst>
                                      </p:cBhvr>
                                      <p:tavLst>
                                        <p:tav tm="0">
                                          <p:val>
                                            <p:fltVal val="0"/>
                                          </p:val>
                                        </p:tav>
                                        <p:tav tm="100000">
                                          <p:val>
                                            <p:strVal val="#ppt_w"/>
                                          </p:val>
                                        </p:tav>
                                      </p:tavLst>
                                    </p:anim>
                                    <p:anim calcmode="lin" valueType="num">
                                      <p:cBhvr>
                                        <p:cTn id="157" dur="1000" fill="hold"/>
                                        <p:tgtEl>
                                          <p:spTgt spid="39955"/>
                                        </p:tgtEl>
                                        <p:attrNameLst>
                                          <p:attrName>ppt_h</p:attrName>
                                        </p:attrNameLst>
                                      </p:cBhvr>
                                      <p:tavLst>
                                        <p:tav tm="0">
                                          <p:val>
                                            <p:fltVal val="0"/>
                                          </p:val>
                                        </p:tav>
                                        <p:tav tm="100000">
                                          <p:val>
                                            <p:strVal val="#ppt_h"/>
                                          </p:val>
                                        </p:tav>
                                      </p:tavLst>
                                    </p:anim>
                                    <p:anim calcmode="lin" valueType="num">
                                      <p:cBhvr>
                                        <p:cTn id="158" dur="1000" fill="hold"/>
                                        <p:tgtEl>
                                          <p:spTgt spid="39955"/>
                                        </p:tgtEl>
                                        <p:attrNameLst>
                                          <p:attrName>ppt_x</p:attrName>
                                        </p:attrNameLst>
                                      </p:cBhvr>
                                      <p:tavLst>
                                        <p:tav tm="0" fmla="#ppt_x+(cos(-2*pi*(1-$))*-#ppt_x-sin(-2*pi*(1-$))*(1-#ppt_y))*(1-$)">
                                          <p:val>
                                            <p:fltVal val="0"/>
                                          </p:val>
                                        </p:tav>
                                        <p:tav tm="100000">
                                          <p:val>
                                            <p:fltVal val="1"/>
                                          </p:val>
                                        </p:tav>
                                      </p:tavLst>
                                    </p:anim>
                                    <p:anim calcmode="lin" valueType="num">
                                      <p:cBhvr>
                                        <p:cTn id="159" dur="1000" fill="hold"/>
                                        <p:tgtEl>
                                          <p:spTgt spid="399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5" presetClass="entr" presetSubtype="0" fill="hold" grpId="0" nodeType="clickEffect">
                                  <p:stCondLst>
                                    <p:cond delay="0"/>
                                  </p:stCondLst>
                                  <p:childTnLst>
                                    <p:set>
                                      <p:cBhvr>
                                        <p:cTn id="163" dur="1" fill="hold">
                                          <p:stCondLst>
                                            <p:cond delay="0"/>
                                          </p:stCondLst>
                                        </p:cTn>
                                        <p:tgtEl>
                                          <p:spTgt spid="39957"/>
                                        </p:tgtEl>
                                        <p:attrNameLst>
                                          <p:attrName>style.visibility</p:attrName>
                                        </p:attrNameLst>
                                      </p:cBhvr>
                                      <p:to>
                                        <p:strVal val="visible"/>
                                      </p:to>
                                    </p:set>
                                    <p:anim calcmode="lin" valueType="num">
                                      <p:cBhvr>
                                        <p:cTn id="164" dur="1000" fill="hold"/>
                                        <p:tgtEl>
                                          <p:spTgt spid="39957"/>
                                        </p:tgtEl>
                                        <p:attrNameLst>
                                          <p:attrName>ppt_w</p:attrName>
                                        </p:attrNameLst>
                                      </p:cBhvr>
                                      <p:tavLst>
                                        <p:tav tm="0">
                                          <p:val>
                                            <p:fltVal val="0"/>
                                          </p:val>
                                        </p:tav>
                                        <p:tav tm="100000">
                                          <p:val>
                                            <p:strVal val="#ppt_w"/>
                                          </p:val>
                                        </p:tav>
                                      </p:tavLst>
                                    </p:anim>
                                    <p:anim calcmode="lin" valueType="num">
                                      <p:cBhvr>
                                        <p:cTn id="165" dur="1000" fill="hold"/>
                                        <p:tgtEl>
                                          <p:spTgt spid="39957"/>
                                        </p:tgtEl>
                                        <p:attrNameLst>
                                          <p:attrName>ppt_h</p:attrName>
                                        </p:attrNameLst>
                                      </p:cBhvr>
                                      <p:tavLst>
                                        <p:tav tm="0">
                                          <p:val>
                                            <p:fltVal val="0"/>
                                          </p:val>
                                        </p:tav>
                                        <p:tav tm="100000">
                                          <p:val>
                                            <p:strVal val="#ppt_h"/>
                                          </p:val>
                                        </p:tav>
                                      </p:tavLst>
                                    </p:anim>
                                    <p:anim calcmode="lin" valueType="num">
                                      <p:cBhvr>
                                        <p:cTn id="166" dur="1000" fill="hold"/>
                                        <p:tgtEl>
                                          <p:spTgt spid="39957"/>
                                        </p:tgtEl>
                                        <p:attrNameLst>
                                          <p:attrName>ppt_x</p:attrName>
                                        </p:attrNameLst>
                                      </p:cBhvr>
                                      <p:tavLst>
                                        <p:tav tm="0" fmla="#ppt_x+(cos(-2*pi*(1-$))*-#ppt_x-sin(-2*pi*(1-$))*(1-#ppt_y))*(1-$)">
                                          <p:val>
                                            <p:fltVal val="0"/>
                                          </p:val>
                                        </p:tav>
                                        <p:tav tm="100000">
                                          <p:val>
                                            <p:fltVal val="1"/>
                                          </p:val>
                                        </p:tav>
                                      </p:tavLst>
                                    </p:anim>
                                    <p:anim calcmode="lin" valueType="num">
                                      <p:cBhvr>
                                        <p:cTn id="167" dur="1000" fill="hold"/>
                                        <p:tgtEl>
                                          <p:spTgt spid="399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5" presetClass="entr" presetSubtype="0" fill="hold" grpId="0" nodeType="clickEffect">
                                  <p:stCondLst>
                                    <p:cond delay="0"/>
                                  </p:stCondLst>
                                  <p:childTnLst>
                                    <p:set>
                                      <p:cBhvr>
                                        <p:cTn id="171" dur="1" fill="hold">
                                          <p:stCondLst>
                                            <p:cond delay="0"/>
                                          </p:stCondLst>
                                        </p:cTn>
                                        <p:tgtEl>
                                          <p:spTgt spid="39956"/>
                                        </p:tgtEl>
                                        <p:attrNameLst>
                                          <p:attrName>style.visibility</p:attrName>
                                        </p:attrNameLst>
                                      </p:cBhvr>
                                      <p:to>
                                        <p:strVal val="visible"/>
                                      </p:to>
                                    </p:set>
                                    <p:anim calcmode="lin" valueType="num">
                                      <p:cBhvr>
                                        <p:cTn id="172" dur="1000" fill="hold"/>
                                        <p:tgtEl>
                                          <p:spTgt spid="39956"/>
                                        </p:tgtEl>
                                        <p:attrNameLst>
                                          <p:attrName>ppt_w</p:attrName>
                                        </p:attrNameLst>
                                      </p:cBhvr>
                                      <p:tavLst>
                                        <p:tav tm="0">
                                          <p:val>
                                            <p:fltVal val="0"/>
                                          </p:val>
                                        </p:tav>
                                        <p:tav tm="100000">
                                          <p:val>
                                            <p:strVal val="#ppt_w"/>
                                          </p:val>
                                        </p:tav>
                                      </p:tavLst>
                                    </p:anim>
                                    <p:anim calcmode="lin" valueType="num">
                                      <p:cBhvr>
                                        <p:cTn id="173" dur="1000" fill="hold"/>
                                        <p:tgtEl>
                                          <p:spTgt spid="39956"/>
                                        </p:tgtEl>
                                        <p:attrNameLst>
                                          <p:attrName>ppt_h</p:attrName>
                                        </p:attrNameLst>
                                      </p:cBhvr>
                                      <p:tavLst>
                                        <p:tav tm="0">
                                          <p:val>
                                            <p:fltVal val="0"/>
                                          </p:val>
                                        </p:tav>
                                        <p:tav tm="100000">
                                          <p:val>
                                            <p:strVal val="#ppt_h"/>
                                          </p:val>
                                        </p:tav>
                                      </p:tavLst>
                                    </p:anim>
                                    <p:anim calcmode="lin" valueType="num">
                                      <p:cBhvr>
                                        <p:cTn id="174" dur="1000" fill="hold"/>
                                        <p:tgtEl>
                                          <p:spTgt spid="39956"/>
                                        </p:tgtEl>
                                        <p:attrNameLst>
                                          <p:attrName>ppt_x</p:attrName>
                                        </p:attrNameLst>
                                      </p:cBhvr>
                                      <p:tavLst>
                                        <p:tav tm="0" fmla="#ppt_x+(cos(-2*pi*(1-$))*-#ppt_x-sin(-2*pi*(1-$))*(1-#ppt_y))*(1-$)">
                                          <p:val>
                                            <p:fltVal val="0"/>
                                          </p:val>
                                        </p:tav>
                                        <p:tav tm="100000">
                                          <p:val>
                                            <p:fltVal val="1"/>
                                          </p:val>
                                        </p:tav>
                                      </p:tavLst>
                                    </p:anim>
                                    <p:anim calcmode="lin" valueType="num">
                                      <p:cBhvr>
                                        <p:cTn id="175" dur="1000" fill="hold"/>
                                        <p:tgtEl>
                                          <p:spTgt spid="399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build="allAtOnce" animBg="1"/>
      <p:bldP spid="39945" grpId="0" build="allAtOnce" animBg="1"/>
      <p:bldP spid="39946" grpId="0" build="allAtOnce" animBg="1"/>
      <p:bldP spid="39947" grpId="0" build="allAtOnce" animBg="1"/>
      <p:bldP spid="39948" grpId="0" build="allAtOnce" animBg="1"/>
      <p:bldP spid="39949" grpId="0" build="allAtOnce" animBg="1"/>
      <p:bldP spid="39950" grpId="0"/>
      <p:bldP spid="39951" grpId="0" animBg="1"/>
      <p:bldP spid="39952" grpId="0"/>
      <p:bldP spid="39953" grpId="0" animBg="1"/>
      <p:bldP spid="39954" grpId="0" animBg="1"/>
      <p:bldP spid="39955" grpId="0" animBg="1"/>
      <p:bldP spid="39956" grpId="0" animBg="1"/>
      <p:bldP spid="39957" grpId="0" animBg="1"/>
      <p:bldP spid="39958" grpId="0" animBg="1"/>
      <p:bldP spid="39959" grpId="0" build="allAtOnce" animBg="1"/>
      <p:bldP spid="39960" grpId="0" build="allAtOnce" animBg="1"/>
      <p:bldP spid="39962" grpId="0" build="p"/>
      <p:bldP spid="3996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304800" y="274638"/>
            <a:ext cx="9080500" cy="1143000"/>
          </a:xfrm>
        </p:spPr>
        <p:txBody>
          <a:bodyPr/>
          <a:lstStyle/>
          <a:p>
            <a:pPr eaLnBrk="1" hangingPunct="1">
              <a:defRPr/>
            </a:pPr>
            <a:r>
              <a:rPr lang="en-US" sz="4800" dirty="0" err="1" smtClean="0">
                <a:latin typeface="Arial" charset="0"/>
              </a:rPr>
              <a:t>Энэ</a:t>
            </a:r>
            <a:r>
              <a:rPr lang="en-US" sz="4800" dirty="0" smtClean="0">
                <a:latin typeface="Arial" charset="0"/>
              </a:rPr>
              <a:t> </a:t>
            </a:r>
            <a:r>
              <a:rPr lang="en-US" sz="4800" dirty="0" err="1" smtClean="0">
                <a:latin typeface="Arial" charset="0"/>
              </a:rPr>
              <a:t>юуг</a:t>
            </a:r>
            <a:r>
              <a:rPr lang="en-US" sz="4800" dirty="0" smtClean="0">
                <a:latin typeface="Arial" charset="0"/>
              </a:rPr>
              <a:t> </a:t>
            </a:r>
            <a:r>
              <a:rPr lang="en-US" sz="4800" dirty="0" err="1" smtClean="0">
                <a:latin typeface="Arial" charset="0"/>
              </a:rPr>
              <a:t>хэлж</a:t>
            </a:r>
            <a:r>
              <a:rPr lang="en-US" sz="4800" dirty="0" smtClean="0">
                <a:latin typeface="Arial" charset="0"/>
              </a:rPr>
              <a:t> </a:t>
            </a:r>
            <a:r>
              <a:rPr lang="en-US" sz="4800" dirty="0" err="1" smtClean="0">
                <a:latin typeface="Arial" charset="0"/>
              </a:rPr>
              <a:t>байна</a:t>
            </a:r>
            <a:r>
              <a:rPr lang="en-US" sz="4800" dirty="0" smtClean="0">
                <a:latin typeface="Arial" charset="0"/>
              </a:rPr>
              <a:t> </a:t>
            </a:r>
            <a:r>
              <a:rPr lang="en-US" sz="4800" dirty="0" err="1" smtClean="0">
                <a:latin typeface="Arial" charset="0"/>
              </a:rPr>
              <a:t>вэ</a:t>
            </a:r>
            <a:r>
              <a:rPr lang="en-US" sz="4800" dirty="0" smtClean="0">
                <a:latin typeface="Arial" charset="0"/>
              </a:rPr>
              <a:t>?</a:t>
            </a:r>
            <a:endParaRPr lang="en-US" sz="4800" dirty="0">
              <a:latin typeface="Arial" charset="0"/>
            </a:endParaRPr>
          </a:p>
        </p:txBody>
      </p:sp>
      <p:sp>
        <p:nvSpPr>
          <p:cNvPr id="64517" name="Rectangle 5"/>
          <p:cNvSpPr>
            <a:spLocks noChangeArrowheads="1"/>
          </p:cNvSpPr>
          <p:nvPr/>
        </p:nvSpPr>
        <p:spPr bwMode="auto">
          <a:xfrm>
            <a:off x="1600200" y="5867400"/>
            <a:ext cx="7543800" cy="7620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i="1" dirty="0" err="1">
                <a:effectLst>
                  <a:outerShdw blurRad="38100" dist="38100" dir="2700000" algn="tl">
                    <a:srgbClr val="000000"/>
                  </a:outerShdw>
                </a:effectLst>
                <a:latin typeface="Arial" charset="0"/>
              </a:rPr>
              <a:t>Петр</a:t>
            </a:r>
            <a:r>
              <a:rPr lang="en-US" sz="3600" b="1" i="1" dirty="0">
                <a:effectLst>
                  <a:outerShdw blurRad="38100" dist="38100" dir="2700000" algn="tl">
                    <a:srgbClr val="000000"/>
                  </a:outerShdw>
                </a:effectLst>
                <a:latin typeface="Arial" charset="0"/>
              </a:rPr>
              <a:t> </a:t>
            </a:r>
            <a:r>
              <a:rPr lang="en-US" sz="3600" b="1" i="1" dirty="0" err="1">
                <a:effectLst>
                  <a:outerShdw blurRad="38100" dist="38100" dir="2700000" algn="tl">
                    <a:srgbClr val="000000"/>
                  </a:outerShdw>
                </a:effectLst>
                <a:latin typeface="Arial" charset="0"/>
              </a:rPr>
              <a:t>аялгатай</a:t>
            </a:r>
            <a:r>
              <a:rPr lang="en-US" sz="3600" b="1" i="1" dirty="0">
                <a:effectLst>
                  <a:outerShdw blurRad="38100" dist="38100" dir="2700000" algn="tl">
                    <a:srgbClr val="000000"/>
                  </a:outerShdw>
                </a:effectLst>
                <a:latin typeface="Arial" charset="0"/>
              </a:rPr>
              <a:t> </a:t>
            </a:r>
            <a:r>
              <a:rPr lang="en-US" sz="3600" b="1" i="1" dirty="0" err="1">
                <a:effectLst>
                  <a:outerShdw blurRad="38100" dist="38100" dir="2700000" algn="tl">
                    <a:srgbClr val="000000"/>
                  </a:outerShdw>
                </a:effectLst>
                <a:latin typeface="Arial" charset="0"/>
              </a:rPr>
              <a:t>ярьдаг</a:t>
            </a:r>
            <a:r>
              <a:rPr lang="en-US" sz="3600" b="1" i="1" dirty="0">
                <a:effectLst>
                  <a:outerShdw blurRad="38100" dist="38100" dir="2700000" algn="tl">
                    <a:srgbClr val="000000"/>
                  </a:outerShdw>
                </a:effectLst>
                <a:latin typeface="Arial" charset="0"/>
              </a:rPr>
              <a:t>!</a:t>
            </a:r>
          </a:p>
        </p:txBody>
      </p:sp>
      <p:sp>
        <p:nvSpPr>
          <p:cNvPr id="64518" name="Rectangle 6"/>
          <p:cNvSpPr>
            <a:spLocks noChangeArrowheads="1"/>
          </p:cNvSpPr>
          <p:nvPr/>
        </p:nvSpPr>
        <p:spPr bwMode="auto">
          <a:xfrm>
            <a:off x="457200" y="1600200"/>
            <a:ext cx="4456113" cy="452596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200" b="1" dirty="0">
                <a:effectLst>
                  <a:outerShdw blurRad="38100" dist="38100" dir="2700000" algn="tl">
                    <a:srgbClr val="000000"/>
                  </a:outerShdw>
                </a:effectLst>
                <a:latin typeface="Arial" charset="0"/>
              </a:rPr>
              <a:t>НОЁН ГАХАЙ</a:t>
            </a:r>
          </a:p>
          <a:p>
            <a:pPr marL="342900" indent="-342900" eaLnBrk="1" hangingPunct="1">
              <a:spcBef>
                <a:spcPct val="20000"/>
              </a:spcBef>
              <a:buClr>
                <a:schemeClr val="hlink"/>
              </a:buClr>
              <a:buSzPct val="70000"/>
              <a:buFont typeface="Wingdings" charset="0"/>
              <a:buChar char="n"/>
              <a:defRPr/>
            </a:pPr>
            <a:r>
              <a:rPr lang="en-US" sz="3200" b="1" dirty="0">
                <a:effectLst>
                  <a:outerShdw blurRad="38100" dist="38100" dir="2700000" algn="tl">
                    <a:srgbClr val="000000"/>
                  </a:outerShdw>
                </a:effectLst>
                <a:latin typeface="Arial" charset="0"/>
              </a:rPr>
              <a:t>НОЁН ГЭХДЭЭ ГАХАЙ БИШ!</a:t>
            </a:r>
          </a:p>
          <a:p>
            <a:pPr marL="342900" indent="-342900" eaLnBrk="1" hangingPunct="1">
              <a:spcBef>
                <a:spcPct val="20000"/>
              </a:spcBef>
              <a:buClr>
                <a:schemeClr val="hlink"/>
              </a:buClr>
              <a:buSzPct val="70000"/>
              <a:buFont typeface="Wingdings" charset="0"/>
              <a:buChar char="n"/>
              <a:defRPr/>
            </a:pPr>
            <a:r>
              <a:rPr lang="en-US" sz="3200" b="1" dirty="0">
                <a:effectLst>
                  <a:outerShdw blurRad="38100" dist="38100" dir="2700000" algn="tl">
                    <a:srgbClr val="000000"/>
                  </a:outerShdw>
                </a:effectLst>
                <a:latin typeface="Arial" charset="0"/>
              </a:rPr>
              <a:t>ОСАР СМ ҮЗЭГНҮҮД ?</a:t>
            </a:r>
          </a:p>
          <a:p>
            <a:pPr marL="342900" indent="-342900" eaLnBrk="1" hangingPunct="1">
              <a:spcBef>
                <a:spcPct val="20000"/>
              </a:spcBef>
              <a:buClr>
                <a:schemeClr val="hlink"/>
              </a:buClr>
              <a:buSzPct val="70000"/>
              <a:buFont typeface="Wingdings" charset="0"/>
              <a:buChar char="n"/>
              <a:defRPr/>
            </a:pPr>
            <a:r>
              <a:rPr lang="en-US" sz="3200" b="1" dirty="0">
                <a:effectLst>
                  <a:outerShdw blurRad="38100" dist="38100" dir="2700000" algn="tl">
                    <a:srgbClr val="000000"/>
                  </a:outerShdw>
                </a:effectLst>
                <a:latin typeface="Arial" charset="0"/>
              </a:rPr>
              <a:t>LIB </a:t>
            </a:r>
          </a:p>
          <a:p>
            <a:pPr marL="342900" indent="-342900" eaLnBrk="1" hangingPunct="1">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Arial" charset="0"/>
              </a:rPr>
              <a:t>	НОЁН ГАХАЙ!</a:t>
            </a:r>
          </a:p>
        </p:txBody>
      </p:sp>
      <p:sp>
        <p:nvSpPr>
          <p:cNvPr id="64519" name="Rectangle 7"/>
          <p:cNvSpPr>
            <a:spLocks noChangeArrowheads="1"/>
          </p:cNvSpPr>
          <p:nvPr/>
        </p:nvSpPr>
        <p:spPr bwMode="auto">
          <a:xfrm>
            <a:off x="4267200" y="1600200"/>
            <a:ext cx="4876800" cy="452596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200" b="1" dirty="0" err="1">
                <a:effectLst>
                  <a:outerShdw blurRad="38100" dist="38100" dir="2700000" algn="tl">
                    <a:srgbClr val="000000"/>
                  </a:outerShdw>
                </a:effectLst>
                <a:latin typeface="Arial" charset="0"/>
              </a:rPr>
              <a:t>Тэд</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гахайнууд</a:t>
            </a:r>
            <a:endParaRPr lang="en-US" sz="3200" b="1" dirty="0">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70000"/>
              <a:buFont typeface="Wingdings" charset="0"/>
              <a:buChar char="n"/>
              <a:defRPr/>
            </a:pPr>
            <a:r>
              <a:rPr lang="en-US" sz="3200" b="1" dirty="0" err="1">
                <a:effectLst>
                  <a:outerShdw blurRad="38100" dist="38100" dir="2700000" algn="tl">
                    <a:srgbClr val="000000"/>
                  </a:outerShdw>
                </a:effectLst>
                <a:latin typeface="Arial" charset="0"/>
              </a:rPr>
              <a:t>Тэд</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гахайнууд</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биш</a:t>
            </a:r>
            <a:r>
              <a:rPr lang="en-US" sz="3200" b="1" dirty="0">
                <a:effectLst>
                  <a:outerShdw blurRad="38100" dist="38100" dir="2700000" algn="tl">
                    <a:srgbClr val="000000"/>
                  </a:outerShdw>
                </a:effectLst>
                <a:latin typeface="Arial" charset="0"/>
              </a:rPr>
              <a:t>!</a:t>
            </a:r>
          </a:p>
          <a:p>
            <a:pPr marL="342900" indent="-342900" eaLnBrk="1" hangingPunct="1">
              <a:spcBef>
                <a:spcPct val="20000"/>
              </a:spcBef>
              <a:buClr>
                <a:schemeClr val="hlink"/>
              </a:buClr>
              <a:buSzPct val="70000"/>
              <a:buFont typeface="Wingdings" charset="0"/>
              <a:buChar char="n"/>
              <a:defRPr/>
            </a:pPr>
            <a:r>
              <a:rPr lang="en-US" sz="3200" b="1" dirty="0" err="1">
                <a:effectLst>
                  <a:outerShdw blurRad="38100" dist="38100" dir="2700000" algn="tl">
                    <a:srgbClr val="000000"/>
                  </a:outerShdw>
                </a:effectLst>
                <a:latin typeface="Arial" charset="0"/>
              </a:rPr>
              <a:t>Өө</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тэд</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мөн</a:t>
            </a:r>
            <a:r>
              <a:rPr lang="en-US" sz="3200" b="1" dirty="0">
                <a:effectLst>
                  <a:outerShdw blurRad="38100" dist="38100" dir="2700000" algn="tl">
                    <a:srgbClr val="000000"/>
                  </a:outerShdw>
                </a:effectLst>
                <a:latin typeface="Arial" charset="0"/>
              </a:rPr>
              <a:t>!</a:t>
            </a:r>
          </a:p>
          <a:p>
            <a:pPr marL="342900" indent="-342900" eaLnBrk="1" hangingPunct="1">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Тэдний</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үзэгнүүдийг</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хар</a:t>
            </a:r>
            <a:r>
              <a:rPr lang="en-US" sz="3200" b="1" dirty="0">
                <a:effectLst>
                  <a:outerShdw blurRad="38100" dist="38100" dir="2700000" algn="tl">
                    <a:srgbClr val="000000"/>
                  </a:outerShdw>
                </a:effectLst>
                <a:latin typeface="Arial" charset="0"/>
              </a:rPr>
              <a:t>?</a:t>
            </a:r>
          </a:p>
          <a:p>
            <a:pPr marL="342900" indent="-342900" eaLnBrk="1" hangingPunct="1">
              <a:spcBef>
                <a:spcPct val="20000"/>
              </a:spcBef>
              <a:buClr>
                <a:schemeClr val="hlink"/>
              </a:buClr>
              <a:buSzPct val="70000"/>
              <a:buFont typeface="Wingdings" charset="0"/>
              <a:buChar char="n"/>
              <a:defRPr/>
            </a:pPr>
            <a:r>
              <a:rPr lang="x-none" sz="3200" b="1" dirty="0">
                <a:effectLst>
                  <a:outerShdw blurRad="38100" dist="38100" dir="2700000" algn="tl">
                    <a:srgbClr val="000000"/>
                  </a:outerShdw>
                </a:effectLst>
                <a:latin typeface="Arial" charset="0"/>
              </a:rPr>
              <a:t>Би ч байх болно</a:t>
            </a:r>
            <a:r>
              <a:rPr lang="en-US" sz="3200" b="1" dirty="0">
                <a:effectLst>
                  <a:outerShdw blurRad="38100" dist="38100" dir="2700000" algn="tl">
                    <a:srgbClr val="000000"/>
                  </a:outerShdw>
                </a:effectLst>
                <a:latin typeface="Arial" charset="0"/>
              </a:rPr>
              <a:t>!</a:t>
            </a:r>
          </a:p>
          <a:p>
            <a:pPr marL="342900" indent="-342900" eaLnBrk="1" hangingPunct="1">
              <a:spcBef>
                <a:spcPct val="20000"/>
              </a:spcBef>
              <a:buClr>
                <a:schemeClr val="hlink"/>
              </a:buClr>
              <a:buSzPct val="70000"/>
              <a:buFont typeface="Wingdings" charset="0"/>
              <a:buNone/>
              <a:defRPr/>
            </a:pP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Тэд</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бол</a:t>
            </a:r>
            <a:r>
              <a:rPr lang="en-US" sz="3200" b="1" dirty="0">
                <a:effectLst>
                  <a:outerShdw blurRad="38100" dist="38100" dir="2700000" algn="tl">
                    <a:srgbClr val="000000"/>
                  </a:outerShdw>
                </a:effectLst>
                <a:latin typeface="Arial" charset="0"/>
              </a:rPr>
              <a:t> </a:t>
            </a:r>
            <a:r>
              <a:rPr lang="en-US" sz="3200" b="1" dirty="0" err="1">
                <a:effectLst>
                  <a:outerShdw blurRad="38100" dist="38100" dir="2700000" algn="tl">
                    <a:srgbClr val="000000"/>
                  </a:outerShdw>
                </a:effectLst>
                <a:latin typeface="Arial" charset="0"/>
              </a:rPr>
              <a:t>гахай</a:t>
            </a:r>
            <a:r>
              <a:rPr lang="en-US" sz="3200" b="1" dirty="0">
                <a:effectLst>
                  <a:outerShdw blurRad="38100" dist="38100" dir="2700000" algn="tl">
                    <a:srgbClr val="000000"/>
                  </a:outerShdw>
                </a:effectLst>
                <a:latin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4519">
                                            <p:txEl>
                                              <p:pRg st="0" end="0"/>
                                            </p:txEl>
                                          </p:spTgt>
                                        </p:tgtEl>
                                        <p:attrNameLst>
                                          <p:attrName>style.visibility</p:attrName>
                                        </p:attrNameLst>
                                      </p:cBhvr>
                                      <p:to>
                                        <p:strVal val="visible"/>
                                      </p:to>
                                    </p:set>
                                    <p:animEffect transition="in" filter="wipe(down)">
                                      <p:cBhvr>
                                        <p:cTn id="7" dur="500"/>
                                        <p:tgtEl>
                                          <p:spTgt spid="645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4519">
                                            <p:txEl>
                                              <p:pRg st="1" end="1"/>
                                            </p:txEl>
                                          </p:spTgt>
                                        </p:tgtEl>
                                        <p:attrNameLst>
                                          <p:attrName>style.visibility</p:attrName>
                                        </p:attrNameLst>
                                      </p:cBhvr>
                                      <p:to>
                                        <p:strVal val="visible"/>
                                      </p:to>
                                    </p:set>
                                    <p:animEffect transition="in" filter="wipe(down)">
                                      <p:cBhvr>
                                        <p:cTn id="12" dur="500"/>
                                        <p:tgtEl>
                                          <p:spTgt spid="645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4519">
                                            <p:txEl>
                                              <p:pRg st="2" end="2"/>
                                            </p:txEl>
                                          </p:spTgt>
                                        </p:tgtEl>
                                        <p:attrNameLst>
                                          <p:attrName>style.visibility</p:attrName>
                                        </p:attrNameLst>
                                      </p:cBhvr>
                                      <p:to>
                                        <p:strVal val="visible"/>
                                      </p:to>
                                    </p:set>
                                    <p:animEffect transition="in" filter="wipe(down)">
                                      <p:cBhvr>
                                        <p:cTn id="17" dur="500"/>
                                        <p:tgtEl>
                                          <p:spTgt spid="645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4519">
                                            <p:txEl>
                                              <p:pRg st="3" end="3"/>
                                            </p:txEl>
                                          </p:spTgt>
                                        </p:tgtEl>
                                        <p:attrNameLst>
                                          <p:attrName>style.visibility</p:attrName>
                                        </p:attrNameLst>
                                      </p:cBhvr>
                                      <p:to>
                                        <p:strVal val="visible"/>
                                      </p:to>
                                    </p:set>
                                    <p:animEffect transition="in" filter="wipe(down)">
                                      <p:cBhvr>
                                        <p:cTn id="22" dur="500"/>
                                        <p:tgtEl>
                                          <p:spTgt spid="645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4519">
                                            <p:txEl>
                                              <p:charRg st="67" end="82"/>
                                            </p:txEl>
                                          </p:spTgt>
                                        </p:tgtEl>
                                        <p:attrNameLst>
                                          <p:attrName>style.visibility</p:attrName>
                                        </p:attrNameLst>
                                      </p:cBhvr>
                                      <p:to>
                                        <p:strVal val="visible"/>
                                      </p:to>
                                    </p:set>
                                    <p:animEffect transition="in" filter="wipe(down)">
                                      <p:cBhvr>
                                        <p:cTn id="27" dur="500"/>
                                        <p:tgtEl>
                                          <p:spTgt spid="64519">
                                            <p:txEl>
                                              <p:charRg st="67" end="8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64519">
                                            <p:txEl>
                                              <p:charRg st="82" end="97"/>
                                            </p:txEl>
                                          </p:spTgt>
                                        </p:tgtEl>
                                        <p:attrNameLst>
                                          <p:attrName>style.visibility</p:attrName>
                                        </p:attrNameLst>
                                      </p:cBhvr>
                                      <p:to>
                                        <p:strVal val="visible"/>
                                      </p:to>
                                    </p:set>
                                    <p:animEffect transition="in" filter="wipe(down)">
                                      <p:cBhvr>
                                        <p:cTn id="32" dur="500"/>
                                        <p:tgtEl>
                                          <p:spTgt spid="64519">
                                            <p:txEl>
                                              <p:charRg st="82" end="9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64517">
                                            <p:txEl>
                                              <p:pRg st="0" end="0"/>
                                            </p:txEl>
                                          </p:spTgt>
                                        </p:tgtEl>
                                        <p:attrNameLst>
                                          <p:attrName>style.visibility</p:attrName>
                                        </p:attrNameLst>
                                      </p:cBhvr>
                                      <p:to>
                                        <p:strVal val="visible"/>
                                      </p:to>
                                    </p:set>
                                    <p:animEffect transition="in" filter="wipe(down)">
                                      <p:cBhvr>
                                        <p:cTn id="37" dur="500"/>
                                        <p:tgtEl>
                                          <p:spTgt spid="645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ph idx="1"/>
          </p:nvPr>
        </p:nvPicPr>
        <p:blipFill>
          <a:blip r:embed="rId3">
            <a:extLst>
              <a:ext uri="{28A0092B-C50C-407E-A947-70E740481C1C}">
                <a14:useLocalDpi xmlns:a14="http://schemas.microsoft.com/office/drawing/2010/main" val="0"/>
              </a:ext>
            </a:extLst>
          </a:blip>
          <a:srcRect l="25394" t="3577" r="2937" b="56194"/>
          <a:stretch>
            <a:fillRect/>
          </a:stretch>
        </p:blipFill>
        <p:spPr>
          <a:xfrm>
            <a:off x="0" y="76200"/>
            <a:ext cx="9296400" cy="6858000"/>
          </a:xfrm>
          <a:noFill/>
          <a:extLst>
            <a:ext uri="{909E8E84-426E-40dd-AFC4-6F175D3DCCD1}">
              <a14:hiddenFill xmlns:a14="http://schemas.microsoft.com/office/drawing/2010/main">
                <a:solidFill>
                  <a:srgbClr val="FFFFFF"/>
                </a:solidFill>
              </a14:hiddenFill>
            </a:ext>
          </a:extLst>
        </p:spPr>
      </p:pic>
      <p:sp>
        <p:nvSpPr>
          <p:cNvPr id="107522" name="Text Box 3"/>
          <p:cNvSpPr txBox="1">
            <a:spLocks noChangeArrowheads="1"/>
          </p:cNvSpPr>
          <p:nvPr/>
        </p:nvSpPr>
        <p:spPr bwMode="auto">
          <a:xfrm>
            <a:off x="6026150" y="2565400"/>
            <a:ext cx="3094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fontAlgn="t">
              <a:spcBef>
                <a:spcPct val="50000"/>
              </a:spcBef>
            </a:pPr>
            <a:r>
              <a:rPr lang="en-US" sz="3600" b="1">
                <a:solidFill>
                  <a:schemeClr val="bg2"/>
                </a:solidFill>
                <a:latin typeface="Arial" charset="0"/>
                <a:cs typeface="Arial" charset="0"/>
              </a:rPr>
              <a:t>Декаполис</a:t>
            </a:r>
          </a:p>
        </p:txBody>
      </p:sp>
      <p:sp>
        <p:nvSpPr>
          <p:cNvPr id="38916" name="Rectangle 4"/>
          <p:cNvSpPr>
            <a:spLocks noGrp="1" noChangeArrowheads="1"/>
          </p:cNvSpPr>
          <p:nvPr>
            <p:ph type="title"/>
          </p:nvPr>
        </p:nvSpPr>
        <p:spPr>
          <a:xfrm>
            <a:off x="0" y="76200"/>
            <a:ext cx="3276600" cy="1752600"/>
          </a:xfrm>
          <a:solidFill>
            <a:schemeClr val="bg1"/>
          </a:solidFill>
          <a:ln>
            <a:solidFill>
              <a:schemeClr val="bg2"/>
            </a:solidFill>
          </a:ln>
        </p:spPr>
        <p:txBody>
          <a:bodyPr/>
          <a:lstStyle/>
          <a:p>
            <a:pPr eaLnBrk="1" hangingPunct="1">
              <a:defRPr/>
            </a:pPr>
            <a:r>
              <a:rPr lang="en-US" sz="4000" dirty="0" err="1" smtClean="0">
                <a:latin typeface="Arial" charset="0"/>
              </a:rPr>
              <a:t>Палистин</a:t>
            </a:r>
            <a:r>
              <a:rPr lang="en-US" sz="4000" dirty="0" smtClean="0">
                <a:latin typeface="Arial" charset="0"/>
              </a:rPr>
              <a:t> </a:t>
            </a:r>
            <a:r>
              <a:rPr lang="en-US" sz="4000" dirty="0" err="1" smtClean="0">
                <a:latin typeface="Arial" charset="0"/>
              </a:rPr>
              <a:t>дах</a:t>
            </a:r>
            <a:r>
              <a:rPr lang="en-US" sz="4000" dirty="0" smtClean="0">
                <a:latin typeface="Arial" charset="0"/>
              </a:rPr>
              <a:t> </a:t>
            </a:r>
            <a:r>
              <a:rPr lang="en-US" sz="4000" dirty="0" err="1" smtClean="0">
                <a:latin typeface="Arial" charset="0"/>
              </a:rPr>
              <a:t>Арамей</a:t>
            </a:r>
            <a:endParaRPr lang="en-US" sz="4000" dirty="0">
              <a:latin typeface="Arial" charset="0"/>
            </a:endParaRPr>
          </a:p>
        </p:txBody>
      </p:sp>
      <p:sp>
        <p:nvSpPr>
          <p:cNvPr id="107524" name="Text Box 5"/>
          <p:cNvSpPr txBox="1">
            <a:spLocks noChangeArrowheads="1"/>
          </p:cNvSpPr>
          <p:nvPr/>
        </p:nvSpPr>
        <p:spPr bwMode="auto">
          <a:xfrm>
            <a:off x="3810000" y="48006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t">
              <a:spcBef>
                <a:spcPct val="50000"/>
              </a:spcBef>
            </a:pPr>
            <a:r>
              <a:rPr lang="en-US" sz="3600" b="1">
                <a:solidFill>
                  <a:schemeClr val="bg2"/>
                </a:solidFill>
                <a:latin typeface="Arial" charset="0"/>
                <a:cs typeface="Arial" charset="0"/>
              </a:rPr>
              <a:t>Иуда</a:t>
            </a:r>
          </a:p>
        </p:txBody>
      </p:sp>
      <p:sp>
        <p:nvSpPr>
          <p:cNvPr id="107525" name="Text Box 6"/>
          <p:cNvSpPr txBox="1">
            <a:spLocks noChangeArrowheads="1"/>
          </p:cNvSpPr>
          <p:nvPr/>
        </p:nvSpPr>
        <p:spPr bwMode="auto">
          <a:xfrm>
            <a:off x="4267200" y="10668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t">
              <a:spcBef>
                <a:spcPct val="50000"/>
              </a:spcBef>
            </a:pPr>
            <a:r>
              <a:rPr lang="en-US" sz="3600" b="1">
                <a:solidFill>
                  <a:schemeClr val="bg2"/>
                </a:solidFill>
                <a:latin typeface="Arial" charset="0"/>
                <a:cs typeface="Arial" charset="0"/>
              </a:rPr>
              <a:t>Галил</a:t>
            </a:r>
          </a:p>
        </p:txBody>
      </p:sp>
      <p:sp>
        <p:nvSpPr>
          <p:cNvPr id="107526" name="Text Box 7"/>
          <p:cNvSpPr txBox="1">
            <a:spLocks noChangeArrowheads="1"/>
          </p:cNvSpPr>
          <p:nvPr/>
        </p:nvSpPr>
        <p:spPr bwMode="auto">
          <a:xfrm>
            <a:off x="6096000" y="806450"/>
            <a:ext cx="2292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t">
              <a:spcBef>
                <a:spcPct val="50000"/>
              </a:spcBef>
            </a:pPr>
            <a:r>
              <a:rPr lang="en-US" sz="3600" b="1">
                <a:solidFill>
                  <a:schemeClr val="bg2"/>
                </a:solidFill>
                <a:latin typeface="Arial" charset="0"/>
                <a:cs typeface="Arial" charset="0"/>
              </a:rPr>
              <a:t>Батаниа</a:t>
            </a:r>
          </a:p>
        </p:txBody>
      </p:sp>
      <p:sp>
        <p:nvSpPr>
          <p:cNvPr id="107527" name="Text Box 8"/>
          <p:cNvSpPr txBox="1">
            <a:spLocks noChangeArrowheads="1"/>
          </p:cNvSpPr>
          <p:nvPr/>
        </p:nvSpPr>
        <p:spPr bwMode="auto">
          <a:xfrm>
            <a:off x="5715000" y="36576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fontAlgn="t">
              <a:spcBef>
                <a:spcPct val="50000"/>
              </a:spcBef>
            </a:pPr>
            <a:r>
              <a:rPr lang="en-US" sz="3600" b="1">
                <a:solidFill>
                  <a:schemeClr val="bg2"/>
                </a:solidFill>
                <a:latin typeface="Arial" charset="0"/>
                <a:cs typeface="Arial" charset="0"/>
              </a:rPr>
              <a:t>Perea</a:t>
            </a:r>
          </a:p>
        </p:txBody>
      </p:sp>
      <p:sp>
        <p:nvSpPr>
          <p:cNvPr id="107528" name="Text Box 9"/>
          <p:cNvSpPr txBox="1">
            <a:spLocks noChangeArrowheads="1"/>
          </p:cNvSpPr>
          <p:nvPr/>
        </p:nvSpPr>
        <p:spPr bwMode="auto">
          <a:xfrm>
            <a:off x="5715000" y="629285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fontAlgn="t">
              <a:spcBef>
                <a:spcPct val="50000"/>
              </a:spcBef>
            </a:pPr>
            <a:r>
              <a:rPr lang="en-US" sz="3600" b="1">
                <a:solidFill>
                  <a:schemeClr val="bg2"/>
                </a:solidFill>
                <a:latin typeface="Arial" charset="0"/>
                <a:cs typeface="Arial" charset="0"/>
              </a:rPr>
              <a:t>Араб</a:t>
            </a:r>
          </a:p>
        </p:txBody>
      </p:sp>
      <p:sp>
        <p:nvSpPr>
          <p:cNvPr id="107529" name="Text Box 10"/>
          <p:cNvSpPr txBox="1">
            <a:spLocks noChangeArrowheads="1"/>
          </p:cNvSpPr>
          <p:nvPr/>
        </p:nvSpPr>
        <p:spPr bwMode="auto">
          <a:xfrm>
            <a:off x="3779838" y="2638425"/>
            <a:ext cx="2049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fontAlgn="t">
              <a:spcBef>
                <a:spcPct val="50000"/>
              </a:spcBef>
            </a:pPr>
            <a:r>
              <a:rPr lang="en-US" sz="3600" b="1">
                <a:solidFill>
                  <a:schemeClr val="bg2"/>
                </a:solidFill>
                <a:latin typeface="Arial" charset="0"/>
                <a:cs typeface="Arial" charset="0"/>
              </a:rPr>
              <a:t>Samaria</a:t>
            </a:r>
          </a:p>
        </p:txBody>
      </p:sp>
      <p:sp>
        <p:nvSpPr>
          <p:cNvPr id="107530" name="Text Box 11"/>
          <p:cNvSpPr txBox="1">
            <a:spLocks noChangeArrowheads="1"/>
          </p:cNvSpPr>
          <p:nvPr/>
        </p:nvSpPr>
        <p:spPr bwMode="auto">
          <a:xfrm>
            <a:off x="2209800" y="6096000"/>
            <a:ext cx="2362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fontAlgn="t">
              <a:spcBef>
                <a:spcPct val="50000"/>
              </a:spcBef>
            </a:pPr>
            <a:r>
              <a:rPr lang="en-US" sz="3600" b="1">
                <a:solidFill>
                  <a:schemeClr val="bg2"/>
                </a:solidFill>
                <a:latin typeface="Arial" charset="0"/>
                <a:cs typeface="Arial" charset="0"/>
              </a:rPr>
              <a:t>Идумиа</a:t>
            </a:r>
          </a:p>
        </p:txBody>
      </p:sp>
      <p:sp>
        <p:nvSpPr>
          <p:cNvPr id="107531" name="Text Box 12"/>
          <p:cNvSpPr txBox="1">
            <a:spLocks noChangeArrowheads="1"/>
          </p:cNvSpPr>
          <p:nvPr/>
        </p:nvSpPr>
        <p:spPr bwMode="auto">
          <a:xfrm>
            <a:off x="2193925" y="2716213"/>
            <a:ext cx="103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1800">
                <a:latin typeface="Arial" charset="0"/>
                <a:cs typeface="Arial" charset="0"/>
              </a:rPr>
              <a:t>Gentiles</a:t>
            </a:r>
          </a:p>
        </p:txBody>
      </p:sp>
      <p:sp>
        <p:nvSpPr>
          <p:cNvPr id="107532" name="Text Box 18"/>
          <p:cNvSpPr txBox="1">
            <a:spLocks noChangeArrowheads="1"/>
          </p:cNvSpPr>
          <p:nvPr/>
        </p:nvSpPr>
        <p:spPr bwMode="auto">
          <a:xfrm>
            <a:off x="1524000" y="24384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b="1">
                <a:latin typeface="Arial" charset="0"/>
                <a:cs typeface="Arial" charset="0"/>
              </a:rPr>
              <a:t>60%</a:t>
            </a:r>
          </a:p>
        </p:txBody>
      </p:sp>
      <p:sp>
        <p:nvSpPr>
          <p:cNvPr id="107533" name="Text Box 19"/>
          <p:cNvSpPr txBox="1">
            <a:spLocks noChangeArrowheads="1"/>
          </p:cNvSpPr>
          <p:nvPr/>
        </p:nvSpPr>
        <p:spPr bwMode="auto">
          <a:xfrm>
            <a:off x="457200" y="243840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b="1">
                <a:latin typeface="Arial" charset="0"/>
                <a:cs typeface="Arial" charset="0"/>
              </a:rPr>
              <a:t>40%</a:t>
            </a:r>
          </a:p>
        </p:txBody>
      </p:sp>
      <p:sp>
        <p:nvSpPr>
          <p:cNvPr id="38932" name="Text Box 20"/>
          <p:cNvSpPr txBox="1">
            <a:spLocks noChangeArrowheads="1"/>
          </p:cNvSpPr>
          <p:nvPr/>
        </p:nvSpPr>
        <p:spPr bwMode="auto">
          <a:xfrm>
            <a:off x="14288" y="1844675"/>
            <a:ext cx="7086600" cy="2554288"/>
          </a:xfrm>
          <a:prstGeom prst="rect">
            <a:avLst/>
          </a:prstGeom>
          <a:gradFill rotWithShape="1">
            <a:gsLst>
              <a:gs pos="0">
                <a:srgbClr val="800080"/>
              </a:gs>
              <a:gs pos="50000">
                <a:srgbClr val="3B003B"/>
              </a:gs>
              <a:gs pos="100000">
                <a:srgbClr val="80008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ja-JP" altLang="en-US" sz="3200" b="1">
                <a:latin typeface="Arial" charset="0"/>
                <a:cs typeface="Arial" charset="0"/>
              </a:rPr>
              <a:t>“</a:t>
            </a:r>
            <a:r>
              <a:rPr lang="en-US" altLang="ja-JP" sz="3200" b="1">
                <a:latin typeface="Arial" charset="0"/>
                <a:cs typeface="Arial" charset="0"/>
              </a:rPr>
              <a:t>Тэгтэл удалгүй, тэнд зогсож байсан хүмүүс ирээд – Чи тэдний нэг гарцаагүй мөн. Ярианаас чинь л илт байна гэлцэв</a:t>
            </a:r>
            <a:r>
              <a:rPr lang="fr-FR" altLang="ja-JP" sz="3200" b="1">
                <a:latin typeface="Arial" charset="0"/>
                <a:cs typeface="Arial" charset="0"/>
              </a:rPr>
              <a:t>'</a:t>
            </a:r>
            <a:r>
              <a:rPr lang="ja-JP" altLang="en-US" sz="3200" b="1">
                <a:latin typeface="Arial" charset="0"/>
                <a:cs typeface="Arial" charset="0"/>
              </a:rPr>
              <a:t>”</a:t>
            </a:r>
            <a:endParaRPr lang="en-US" altLang="ja-JP" sz="3200" b="1">
              <a:latin typeface="Arial" charset="0"/>
              <a:cs typeface="Arial" charset="0"/>
            </a:endParaRPr>
          </a:p>
          <a:p>
            <a:pPr algn="r"/>
            <a:r>
              <a:rPr lang="en-US" sz="3200" b="1">
                <a:latin typeface="Arial" charset="0"/>
                <a:cs typeface="Arial" charset="0"/>
              </a:rPr>
              <a:t>(Матай 26:73)</a:t>
            </a:r>
          </a:p>
        </p:txBody>
      </p:sp>
      <p:sp>
        <p:nvSpPr>
          <p:cNvPr id="38933" name="Text Box 21"/>
          <p:cNvSpPr txBox="1">
            <a:spLocks noChangeArrowheads="1"/>
          </p:cNvSpPr>
          <p:nvPr/>
        </p:nvSpPr>
        <p:spPr bwMode="auto">
          <a:xfrm>
            <a:off x="8705850" y="76200"/>
            <a:ext cx="5238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solidFill>
                  <a:schemeClr val="bg2"/>
                </a:solidFill>
                <a:latin typeface="Arial" charset="0"/>
                <a:cs typeface="Arial" charset="0"/>
              </a:rPr>
              <a:t>97</a:t>
            </a:r>
            <a:endParaRPr lang="en-US" sz="1800" b="1" smtClean="0">
              <a:solidFill>
                <a:schemeClr val="bg2"/>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2000"/>
                                        <p:tgtEl>
                                          <p:spTgt spid="3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8932"/>
                                        </p:tgtEl>
                                        <p:attrNameLst>
                                          <p:attrName>style.visibility</p:attrName>
                                        </p:attrNameLst>
                                      </p:cBhvr>
                                      <p:to>
                                        <p:strVal val="visible"/>
                                      </p:to>
                                    </p:set>
                                    <p:animEffect transition="in" filter="diamond(in)">
                                      <p:cBhvr>
                                        <p:cTn id="12" dur="20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Qumran0001"/>
          <p:cNvPicPr>
            <a:picLocks noChangeAspect="1" noChangeArrowheads="1"/>
          </p:cNvPicPr>
          <p:nvPr/>
        </p:nvPicPr>
        <p:blipFill>
          <a:blip r:embed="rId3">
            <a:lum bright="-24000"/>
            <a:extLst>
              <a:ext uri="{28A0092B-C50C-407E-A947-70E740481C1C}">
                <a14:useLocalDpi xmlns:a14="http://schemas.microsoft.com/office/drawing/2010/main" val="0"/>
              </a:ext>
            </a:extLst>
          </a:blip>
          <a:srcRect l="44205" r="17754" b="77966"/>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Rot="1" noChangeArrowheads="1"/>
          </p:cNvSpPr>
          <p:nvPr>
            <p:ph type="title"/>
          </p:nvPr>
        </p:nvSpPr>
        <p:spPr/>
        <p:txBody>
          <a:bodyPr/>
          <a:lstStyle/>
          <a:p>
            <a:pPr eaLnBrk="1" hangingPunct="1">
              <a:defRPr/>
            </a:pPr>
            <a:r>
              <a:rPr lang="en-US" dirty="0" err="1" smtClean="0">
                <a:solidFill>
                  <a:schemeClr val="tx1"/>
                </a:solidFill>
                <a:latin typeface="Arial" charset="0"/>
              </a:rPr>
              <a:t>Палистин</a:t>
            </a:r>
            <a:r>
              <a:rPr lang="en-US" dirty="0" smtClean="0">
                <a:solidFill>
                  <a:schemeClr val="tx1"/>
                </a:solidFill>
                <a:latin typeface="Arial" charset="0"/>
              </a:rPr>
              <a:t> </a:t>
            </a:r>
            <a:r>
              <a:rPr lang="en-US" dirty="0" err="1" smtClean="0">
                <a:solidFill>
                  <a:schemeClr val="tx1"/>
                </a:solidFill>
                <a:latin typeface="Arial" charset="0"/>
              </a:rPr>
              <a:t>дах</a:t>
            </a:r>
            <a:r>
              <a:rPr lang="en-US" dirty="0" smtClean="0">
                <a:solidFill>
                  <a:schemeClr val="tx1"/>
                </a:solidFill>
                <a:latin typeface="Arial" charset="0"/>
              </a:rPr>
              <a:t> </a:t>
            </a:r>
            <a:r>
              <a:rPr lang="en-US" dirty="0" err="1" smtClean="0">
                <a:solidFill>
                  <a:schemeClr val="tx1"/>
                </a:solidFill>
                <a:latin typeface="Arial" charset="0"/>
              </a:rPr>
              <a:t>Еврей</a:t>
            </a:r>
            <a:r>
              <a:rPr lang="en-US" dirty="0" smtClean="0">
                <a:solidFill>
                  <a:schemeClr val="tx1"/>
                </a:solidFill>
                <a:latin typeface="Arial" charset="0"/>
              </a:rPr>
              <a:t>?</a:t>
            </a:r>
            <a:endParaRPr lang="en-US" dirty="0">
              <a:solidFill>
                <a:schemeClr val="tx1"/>
              </a:solidFill>
              <a:latin typeface="Arial" charset="0"/>
            </a:endParaRPr>
          </a:p>
        </p:txBody>
      </p:sp>
      <p:sp>
        <p:nvSpPr>
          <p:cNvPr id="15363" name="Rectangle 3"/>
          <p:cNvSpPr>
            <a:spLocks noGrp="1" noChangeArrowheads="1"/>
          </p:cNvSpPr>
          <p:nvPr>
            <p:ph type="body" idx="1"/>
          </p:nvPr>
        </p:nvSpPr>
        <p:spPr>
          <a:xfrm>
            <a:off x="304800" y="3962400"/>
            <a:ext cx="8839200" cy="1905000"/>
          </a:xfrm>
        </p:spPr>
        <p:txBody>
          <a:bodyPr/>
          <a:lstStyle/>
          <a:p>
            <a:pPr eaLnBrk="1" hangingPunct="1">
              <a:defRPr/>
            </a:pPr>
            <a:r>
              <a:rPr lang="en-US" b="1" dirty="0" err="1" smtClean="0">
                <a:latin typeface="Arial" charset="0"/>
              </a:rPr>
              <a:t>Өмнө</a:t>
            </a:r>
            <a:r>
              <a:rPr lang="en-US" b="1" dirty="0" smtClean="0">
                <a:latin typeface="Arial" charset="0"/>
              </a:rPr>
              <a:t> </a:t>
            </a:r>
            <a:r>
              <a:rPr lang="en-US" b="1" dirty="0" err="1" smtClean="0">
                <a:latin typeface="Arial" charset="0"/>
              </a:rPr>
              <a:t>нь</a:t>
            </a:r>
            <a:r>
              <a:rPr lang="en-US" b="1" dirty="0" smtClean="0">
                <a:latin typeface="Arial" charset="0"/>
              </a:rPr>
              <a:t> </a:t>
            </a:r>
            <a:r>
              <a:rPr lang="en-US" b="1" dirty="0" err="1" smtClean="0">
                <a:latin typeface="Arial" charset="0"/>
              </a:rPr>
              <a:t>бодогдож</a:t>
            </a:r>
            <a:r>
              <a:rPr lang="en-US" b="1" dirty="0" smtClean="0">
                <a:latin typeface="Arial" charset="0"/>
              </a:rPr>
              <a:t> </a:t>
            </a:r>
            <a:r>
              <a:rPr lang="en-US" b="1" dirty="0" err="1" smtClean="0">
                <a:latin typeface="Arial" charset="0"/>
              </a:rPr>
              <a:t>байсан</a:t>
            </a:r>
            <a:r>
              <a:rPr lang="en-US" b="1" dirty="0" smtClean="0">
                <a:latin typeface="Arial" charset="0"/>
              </a:rPr>
              <a:t> </a:t>
            </a:r>
            <a:r>
              <a:rPr lang="en-US" b="1" dirty="0" err="1" smtClean="0">
                <a:latin typeface="Arial" charset="0"/>
              </a:rPr>
              <a:t>ч</a:t>
            </a:r>
            <a:r>
              <a:rPr lang="en-US" b="1" dirty="0" smtClean="0">
                <a:latin typeface="Arial" charset="0"/>
              </a:rPr>
              <a:t> </a:t>
            </a:r>
            <a:r>
              <a:rPr lang="en-US" b="1" dirty="0" err="1" smtClean="0">
                <a:latin typeface="Arial" charset="0"/>
              </a:rPr>
              <a:t>үндсэндээ</a:t>
            </a:r>
            <a:r>
              <a:rPr lang="en-US" b="1" dirty="0" smtClean="0">
                <a:latin typeface="Arial" charset="0"/>
              </a:rPr>
              <a:t> </a:t>
            </a:r>
            <a:r>
              <a:rPr lang="en-US" b="1" dirty="0" err="1" smtClean="0">
                <a:latin typeface="Arial" charset="0"/>
              </a:rPr>
              <a:t>бол</a:t>
            </a:r>
            <a:r>
              <a:rPr lang="en-US" b="1" dirty="0" smtClean="0">
                <a:latin typeface="Arial" charset="0"/>
              </a:rPr>
              <a:t> </a:t>
            </a:r>
            <a:r>
              <a:rPr lang="en-US" b="1" dirty="0" err="1" smtClean="0">
                <a:latin typeface="Arial" charset="0"/>
              </a:rPr>
              <a:t>танигдаагүй</a:t>
            </a:r>
            <a:endParaRPr lang="en-US" b="1" dirty="0">
              <a:latin typeface="Arial" charset="0"/>
            </a:endParaRPr>
          </a:p>
          <a:p>
            <a:pPr eaLnBrk="1" hangingPunct="1">
              <a:defRPr/>
            </a:pPr>
            <a:r>
              <a:rPr lang="en-US" b="1" dirty="0" err="1" smtClean="0">
                <a:latin typeface="Arial" charset="0"/>
              </a:rPr>
              <a:t>Сүүлийн</a:t>
            </a:r>
            <a:r>
              <a:rPr lang="en-US" b="1" dirty="0" smtClean="0">
                <a:latin typeface="Arial" charset="0"/>
              </a:rPr>
              <a:t> </a:t>
            </a:r>
            <a:r>
              <a:rPr lang="en-US" b="1" dirty="0" err="1" smtClean="0">
                <a:latin typeface="Arial" charset="0"/>
              </a:rPr>
              <a:t>үеийн</a:t>
            </a:r>
            <a:r>
              <a:rPr lang="en-US" b="1" dirty="0" smtClean="0">
                <a:latin typeface="Arial" charset="0"/>
              </a:rPr>
              <a:t> </a:t>
            </a:r>
            <a:r>
              <a:rPr lang="en-US" b="1" dirty="0" err="1" smtClean="0">
                <a:latin typeface="Arial" charset="0"/>
              </a:rPr>
              <a:t>судалгаагаар</a:t>
            </a:r>
            <a:r>
              <a:rPr lang="en-US" b="1" dirty="0" smtClean="0">
                <a:latin typeface="Arial" charset="0"/>
              </a:rPr>
              <a:t> </a:t>
            </a:r>
            <a:r>
              <a:rPr lang="en-US" b="1" dirty="0" err="1" smtClean="0">
                <a:latin typeface="Arial" charset="0"/>
              </a:rPr>
              <a:t>энэ</a:t>
            </a:r>
            <a:r>
              <a:rPr lang="en-US" b="1" dirty="0" smtClean="0">
                <a:latin typeface="Arial" charset="0"/>
              </a:rPr>
              <a:t> </a:t>
            </a:r>
            <a:r>
              <a:rPr lang="en-US" b="1" dirty="0" err="1" smtClean="0">
                <a:latin typeface="Arial" charset="0"/>
              </a:rPr>
              <a:t>нь</a:t>
            </a:r>
            <a:r>
              <a:rPr lang="en-US" b="1" dirty="0" smtClean="0">
                <a:latin typeface="Arial" charset="0"/>
              </a:rPr>
              <a:t> </a:t>
            </a:r>
            <a:r>
              <a:rPr lang="en-US" b="1" dirty="0" err="1" smtClean="0">
                <a:latin typeface="Arial" charset="0"/>
              </a:rPr>
              <a:t>нийтлэг</a:t>
            </a:r>
            <a:r>
              <a:rPr lang="en-US" b="1" dirty="0" smtClean="0">
                <a:latin typeface="Arial" charset="0"/>
              </a:rPr>
              <a:t> </a:t>
            </a:r>
            <a:r>
              <a:rPr lang="en-US" b="1" dirty="0" err="1" smtClean="0">
                <a:latin typeface="Arial" charset="0"/>
              </a:rPr>
              <a:t>байсан</a:t>
            </a:r>
            <a:r>
              <a:rPr lang="en-US" b="1" dirty="0" smtClean="0">
                <a:latin typeface="Arial" charset="0"/>
              </a:rPr>
              <a:t> </a:t>
            </a:r>
            <a:r>
              <a:rPr lang="en-US" b="1" dirty="0" err="1" smtClean="0">
                <a:latin typeface="Arial" charset="0"/>
              </a:rPr>
              <a:t>гэж</a:t>
            </a:r>
            <a:r>
              <a:rPr lang="en-US" b="1" dirty="0" smtClean="0">
                <a:latin typeface="Arial" charset="0"/>
              </a:rPr>
              <a:t> </a:t>
            </a:r>
            <a:r>
              <a:rPr lang="en-US" b="1" dirty="0" err="1" smtClean="0">
                <a:latin typeface="Arial" charset="0"/>
              </a:rPr>
              <a:t>үзжээ</a:t>
            </a:r>
            <a:endParaRPr lang="en-US" b="1" dirty="0">
              <a:latin typeface="Arial" charset="0"/>
            </a:endParaRPr>
          </a:p>
        </p:txBody>
      </p:sp>
      <p:sp>
        <p:nvSpPr>
          <p:cNvPr id="15365" name="Text Box 5"/>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98</a:t>
            </a:r>
            <a:endParaRPr lang="en-US" sz="1800" b="1" smtClean="0">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533400" y="1524000"/>
            <a:ext cx="7924800" cy="685800"/>
          </a:xfrm>
        </p:spPr>
        <p:txBody>
          <a:bodyPr/>
          <a:lstStyle/>
          <a:p>
            <a:pPr eaLnBrk="1" hangingPunct="1">
              <a:defRPr/>
            </a:pPr>
            <a:r>
              <a:rPr lang="en-US">
                <a:latin typeface="Garamond" charset="0"/>
              </a:rPr>
              <a:t>Languages of the Empire</a:t>
            </a:r>
          </a:p>
        </p:txBody>
      </p:sp>
      <p:pic>
        <p:nvPicPr>
          <p:cNvPr id="111618" name="Picture 3"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AutoShape 4"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a:defRPr/>
            </a:pPr>
            <a:endParaRPr lang="en-US" sz="1800"/>
          </a:p>
        </p:txBody>
      </p:sp>
      <p:sp>
        <p:nvSpPr>
          <p:cNvPr id="37893" name="AutoShape 5"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endParaRPr lang="en-US" sz="1800"/>
          </a:p>
        </p:txBody>
      </p:sp>
      <p:sp>
        <p:nvSpPr>
          <p:cNvPr id="111621" name="WordArt 7"/>
          <p:cNvSpPr>
            <a:spLocks noChangeArrowheads="1" noChangeShapeType="1" noTextEdit="1"/>
          </p:cNvSpPr>
          <p:nvPr/>
        </p:nvSpPr>
        <p:spPr bwMode="auto">
          <a:xfrm>
            <a:off x="838200" y="3048000"/>
            <a:ext cx="2971800" cy="1371600"/>
          </a:xfrm>
          <a:prstGeom prst="rect">
            <a:avLst/>
          </a:prstGeom>
        </p:spPr>
        <p:txBody>
          <a:bodyPr wrap="none" fromWordArt="1">
            <a:prstTxWarp prst="textCascadeUp">
              <a:avLst>
                <a:gd name="adj" fmla="val 67500"/>
              </a:avLst>
            </a:prstTxWarp>
            <a:scene3d>
              <a:camera prst="legacyPerspectiveFront">
                <a:rot lat="20519980"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Латин</a:t>
            </a:r>
          </a:p>
        </p:txBody>
      </p:sp>
      <p:sp>
        <p:nvSpPr>
          <p:cNvPr id="111622" name="WordArt 8"/>
          <p:cNvSpPr>
            <a:spLocks noChangeArrowheads="1" noChangeShapeType="1" noTextEdit="1"/>
          </p:cNvSpPr>
          <p:nvPr/>
        </p:nvSpPr>
        <p:spPr bwMode="auto">
          <a:xfrm>
            <a:off x="6324600" y="4419600"/>
            <a:ext cx="2133600" cy="762000"/>
          </a:xfrm>
          <a:prstGeom prst="rect">
            <a:avLst/>
          </a:prstGeom>
        </p:spPr>
        <p:txBody>
          <a:bodyPr wrap="none" fromWordArt="1">
            <a:prstTxWarp prst="textDeflate">
              <a:avLst>
                <a:gd name="adj" fmla="val 26227"/>
              </a:avLst>
            </a:prstTxWarp>
          </a:bodyPr>
          <a:lstStyle/>
          <a:p>
            <a:pPr algn="ctr"/>
            <a:r>
              <a:rPr lang="en-US" sz="3600" kern="10">
                <a:ln w="9525">
                  <a:solidFill>
                    <a:schemeClr val="tx1"/>
                  </a:solidFill>
                  <a:round/>
                  <a:headEnd/>
                  <a:tailEnd/>
                </a:ln>
                <a:solidFill>
                  <a:srgbClr val="000000"/>
                </a:solidFill>
                <a:latin typeface="Impact"/>
                <a:ea typeface="Impact"/>
                <a:cs typeface="Impact"/>
              </a:rPr>
              <a:t>Арамай</a:t>
            </a:r>
          </a:p>
        </p:txBody>
      </p:sp>
      <p:sp>
        <p:nvSpPr>
          <p:cNvPr id="74759" name="WordArt 9"/>
          <p:cNvSpPr>
            <a:spLocks noChangeArrowheads="1" noChangeShapeType="1" noTextEdit="1"/>
          </p:cNvSpPr>
          <p:nvPr/>
        </p:nvSpPr>
        <p:spPr bwMode="auto">
          <a:xfrm>
            <a:off x="4267200" y="2971800"/>
            <a:ext cx="2971800" cy="1371600"/>
          </a:xfrm>
          <a:prstGeom prst="rect">
            <a:avLst/>
          </a:prstGeom>
        </p:spPr>
        <p:txBody>
          <a:bodyPr wrap="none" fromWordArt="1">
            <a:prstTxWarp prst="textCascadeUp">
              <a:avLst>
                <a:gd name="adj" fmla="val 675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err="1">
                <a:ln w="50800"/>
                <a:solidFill>
                  <a:schemeClr val="bg1">
                    <a:shade val="50000"/>
                  </a:schemeClr>
                </a:solidFill>
                <a:latin typeface="Impact"/>
                <a:ea typeface="Impact"/>
                <a:cs typeface="Impact"/>
              </a:rPr>
              <a:t>Грек</a:t>
            </a:r>
            <a:endParaRPr lang="en-US" sz="3600" b="1" kern="10" dirty="0">
              <a:ln w="50800"/>
              <a:solidFill>
                <a:schemeClr val="bg1">
                  <a:shade val="50000"/>
                </a:schemeClr>
              </a:solidFill>
              <a:latin typeface="Impact"/>
              <a:ea typeface="Impact"/>
              <a:cs typeface="Impact"/>
            </a:endParaRPr>
          </a:p>
        </p:txBody>
      </p:sp>
      <p:sp>
        <p:nvSpPr>
          <p:cNvPr id="111624" name="WordArt 11"/>
          <p:cNvSpPr>
            <a:spLocks noChangeArrowheads="1" noChangeShapeType="1" noTextEdit="1"/>
          </p:cNvSpPr>
          <p:nvPr/>
        </p:nvSpPr>
        <p:spPr bwMode="auto">
          <a:xfrm>
            <a:off x="990600" y="228600"/>
            <a:ext cx="7010400" cy="1066800"/>
          </a:xfrm>
          <a:prstGeom prst="rect">
            <a:avLst/>
          </a:prstGeom>
        </p:spPr>
        <p:txBody>
          <a:bodyPr wrap="none" fromWordArt="1">
            <a:prstTxWarp prst="textDoubleWave1">
              <a:avLst>
                <a:gd name="adj1" fmla="val 6500"/>
                <a:gd name="adj2" fmla="val 0"/>
              </a:avLst>
            </a:prstTxWarp>
          </a:bodyPr>
          <a:lstStyle/>
          <a:p>
            <a:pPr algn="ctr"/>
            <a:r>
              <a:rPr lang="ru-RU"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Хаант улсын хэл яриа</a:t>
            </a:r>
            <a:endPar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7900" name="Text Box 12"/>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97</a:t>
            </a:r>
            <a:endParaRPr lang="en-US" sz="1800" b="1" smtClean="0">
              <a:latin typeface="Arial" charset="0"/>
            </a:endParaRPr>
          </a:p>
        </p:txBody>
      </p:sp>
      <p:sp>
        <p:nvSpPr>
          <p:cNvPr id="12" name="Rectangle 11"/>
          <p:cNvSpPr/>
          <p:nvPr/>
        </p:nvSpPr>
        <p:spPr>
          <a:xfrm>
            <a:off x="4499992" y="1340768"/>
            <a:ext cx="4680520" cy="769441"/>
          </a:xfrm>
          <a:prstGeom prst="rect">
            <a:avLst/>
          </a:prstGeom>
          <a:solidFill>
            <a:srgbClr val="FF0000"/>
          </a:solidFill>
        </p:spPr>
        <p:txBody>
          <a:bodyPr anchor="ctr">
            <a:spAutoFit/>
          </a:bodyPr>
          <a:lstStyle/>
          <a:p>
            <a:pPr algn="ctr">
              <a:defRPr/>
            </a:pP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Ромын</a:t>
            </a:r>
            <a:r>
              <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 </a:t>
            </a: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хаант</a:t>
            </a:r>
            <a:r>
              <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 </a:t>
            </a: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улс</a:t>
            </a:r>
            <a:endPar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
        <p:nvSpPr>
          <p:cNvPr id="13" name="WordArt 10"/>
          <p:cNvSpPr>
            <a:spLocks noChangeArrowheads="1" noChangeShapeType="1" noTextEdit="1"/>
          </p:cNvSpPr>
          <p:nvPr/>
        </p:nvSpPr>
        <p:spPr bwMode="auto">
          <a:xfrm>
            <a:off x="6553200" y="5181600"/>
            <a:ext cx="838200" cy="228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Hebrew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7893"/>
                                        </p:tgtEl>
                                        <p:attrNameLst>
                                          <p:attrName>style.visibility</p:attrName>
                                        </p:attrNameLst>
                                      </p:cBhvr>
                                      <p:to>
                                        <p:strVal val="visible"/>
                                      </p:to>
                                    </p:set>
                                    <p:animEffect transition="in" filter="wheel(4)">
                                      <p:cBhvr>
                                        <p:cTn id="12" dur="2000"/>
                                        <p:tgtEl>
                                          <p:spTgt spid="378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descr="Roman Empire"/>
          <p:cNvPicPr>
            <a:picLocks noChangeAspect="1" noChangeArrowheads="1"/>
          </p:cNvPicPr>
          <p:nvPr/>
        </p:nvPicPr>
        <p:blipFill>
          <a:blip r:embed="rId3">
            <a:lum bright="-36000"/>
            <a:extLst>
              <a:ext uri="{28A0092B-C50C-407E-A947-70E740481C1C}">
                <a14:useLocalDpi xmlns:a14="http://schemas.microsoft.com/office/drawing/2010/main" val="0"/>
              </a:ext>
            </a:extLst>
          </a:blip>
          <a:srcRect t="5484" r="11656" b="304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Rot="1" noChangeArrowheads="1"/>
          </p:cNvSpPr>
          <p:nvPr>
            <p:ph type="title"/>
          </p:nvPr>
        </p:nvSpPr>
        <p:spPr>
          <a:xfrm>
            <a:off x="914400" y="0"/>
            <a:ext cx="8229600" cy="1143000"/>
          </a:xfrm>
          <a:solidFill>
            <a:schemeClr val="bg2"/>
          </a:solidFill>
          <a:effectLst>
            <a:outerShdw blurRad="63500" dist="38099" dir="2700000" algn="ctr" rotWithShape="0">
              <a:srgbClr val="800080">
                <a:alpha val="74998"/>
              </a:srgbClr>
            </a:outerShdw>
          </a:effectLst>
        </p:spPr>
        <p:txBody>
          <a:bodyPr/>
          <a:lstStyle/>
          <a:p>
            <a:pPr eaLnBrk="1" hangingPunct="1">
              <a:defRPr/>
            </a:pPr>
            <a:r>
              <a:rPr lang="en-US" sz="6000">
                <a:solidFill>
                  <a:schemeClr val="bg2"/>
                </a:solidFill>
                <a:latin typeface="Garamond" charset="0"/>
              </a:rPr>
              <a:t>Social Life</a:t>
            </a:r>
          </a:p>
        </p:txBody>
      </p:sp>
      <p:sp>
        <p:nvSpPr>
          <p:cNvPr id="113667" name="WordArt 5"/>
          <p:cNvSpPr>
            <a:spLocks noChangeArrowheads="1" noChangeShapeType="1" noTextEdit="1"/>
          </p:cNvSpPr>
          <p:nvPr/>
        </p:nvSpPr>
        <p:spPr bwMode="auto">
          <a:xfrm>
            <a:off x="1979613" y="152400"/>
            <a:ext cx="4497387" cy="8001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ru-RU"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Нийгмийн амьдрал</a:t>
            </a:r>
            <a:endPar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endParaRPr>
          </a:p>
        </p:txBody>
      </p:sp>
      <p:sp>
        <p:nvSpPr>
          <p:cNvPr id="16396" name="Rectangle 12"/>
          <p:cNvSpPr>
            <a:spLocks noChangeArrowheads="1"/>
          </p:cNvSpPr>
          <p:nvPr/>
        </p:nvSpPr>
        <p:spPr bwMode="auto">
          <a:xfrm>
            <a:off x="1331913" y="2362200"/>
            <a:ext cx="6624637" cy="3535363"/>
          </a:xfrm>
          <a:prstGeom prst="rect">
            <a:avLst/>
          </a:prstGeom>
          <a:gradFill rotWithShape="1">
            <a:gsLst>
              <a:gs pos="0">
                <a:schemeClr val="accent1">
                  <a:alpha val="75999"/>
                </a:schemeClr>
              </a:gs>
              <a:gs pos="100000">
                <a:schemeClr val="accent1">
                  <a:gamma/>
                  <a:shade val="46275"/>
                  <a:invGamma/>
                </a:schemeClr>
              </a:gs>
            </a:gsLst>
            <a:lin ang="5400000" scaled="1"/>
          </a:gradFill>
          <a:ln w="9525">
            <a:noFill/>
            <a:miter lim="800000"/>
            <a:headEnd/>
            <a:tailEnd/>
          </a:ln>
          <a:effectLst>
            <a:outerShdw blurRad="63500" dist="38099" dir="2700000" algn="ctr" rotWithShape="0">
              <a:srgbClr val="800080">
                <a:alpha val="74998"/>
              </a:srgbClr>
            </a:outerShdw>
          </a:effectLst>
        </p:spPr>
        <p:txBody>
          <a:bodyPr/>
          <a:lstStyle/>
          <a:p>
            <a:pPr marL="342900" indent="-342900" eaLnBrk="1" hangingPunct="1">
              <a:spcBef>
                <a:spcPct val="20000"/>
              </a:spcBef>
              <a:buClr>
                <a:schemeClr val="hlink"/>
              </a:buClr>
              <a:buSzPct val="70000"/>
              <a:buFont typeface="Wingdings" charset="0"/>
              <a:buChar char="n"/>
              <a:defRPr/>
            </a:pPr>
            <a:r>
              <a:rPr lang="en-US" sz="3600" dirty="0" err="1">
                <a:effectLst>
                  <a:outerShdw blurRad="38100" dist="38100" dir="2700000" algn="tl">
                    <a:srgbClr val="000000"/>
                  </a:outerShdw>
                </a:effectLst>
                <a:latin typeface="Arial" charset="0"/>
                <a:cs typeface="Arial" charset="0"/>
              </a:rPr>
              <a:t>Нийгмийн</a:t>
            </a:r>
            <a:r>
              <a:rPr lang="en-US" sz="3600" dirty="0">
                <a:effectLst>
                  <a:outerShdw blurRad="38100" dist="38100" dir="2700000" algn="tl">
                    <a:srgbClr val="000000"/>
                  </a:outerShdw>
                </a:effectLst>
                <a:latin typeface="Arial" charset="0"/>
                <a:cs typeface="Arial" charset="0"/>
              </a:rPr>
              <a:t> </a:t>
            </a:r>
            <a:r>
              <a:rPr lang="en-US" sz="3600" dirty="0" err="1">
                <a:effectLst>
                  <a:outerShdw blurRad="38100" dist="38100" dir="2700000" algn="tl">
                    <a:srgbClr val="000000"/>
                  </a:outerShdw>
                </a:effectLst>
                <a:latin typeface="Arial" charset="0"/>
                <a:cs typeface="Arial" charset="0"/>
              </a:rPr>
              <a:t>давхарга</a:t>
            </a:r>
            <a:endParaRPr lang="en-US" sz="3600" dirty="0">
              <a:effectLst>
                <a:outerShdw blurRad="38100" dist="38100" dir="2700000" algn="tl">
                  <a:srgbClr val="000000"/>
                </a:outerShdw>
              </a:effectLst>
              <a:latin typeface="Arial" charset="0"/>
              <a:cs typeface="Arial" charset="0"/>
            </a:endParaRPr>
          </a:p>
          <a:p>
            <a:pPr marL="342900" indent="-342900" eaLnBrk="1" hangingPunct="1">
              <a:spcBef>
                <a:spcPct val="20000"/>
              </a:spcBef>
              <a:buClr>
                <a:schemeClr val="hlink"/>
              </a:buClr>
              <a:buSzPct val="70000"/>
              <a:buFont typeface="Wingdings" charset="0"/>
              <a:buChar char="n"/>
              <a:defRPr/>
            </a:pPr>
            <a:r>
              <a:rPr lang="en-US" sz="3600" dirty="0" err="1">
                <a:effectLst>
                  <a:outerShdw blurRad="38100" dist="38100" dir="2700000" algn="tl">
                    <a:srgbClr val="000000"/>
                  </a:outerShdw>
                </a:effectLst>
                <a:latin typeface="Arial" charset="0"/>
                <a:cs typeface="Arial" charset="0"/>
              </a:rPr>
              <a:t>Ромын</a:t>
            </a:r>
            <a:r>
              <a:rPr lang="en-US" sz="3600" dirty="0">
                <a:effectLst>
                  <a:outerShdw blurRad="38100" dist="38100" dir="2700000" algn="tl">
                    <a:srgbClr val="000000"/>
                  </a:outerShdw>
                </a:effectLst>
                <a:latin typeface="Arial" charset="0"/>
                <a:cs typeface="Arial" charset="0"/>
              </a:rPr>
              <a:t> </a:t>
            </a:r>
            <a:r>
              <a:rPr lang="en-US" sz="3600" dirty="0" err="1">
                <a:effectLst>
                  <a:outerShdw blurRad="38100" dist="38100" dir="2700000" algn="tl">
                    <a:srgbClr val="000000"/>
                  </a:outerShdw>
                </a:effectLst>
                <a:latin typeface="Arial" charset="0"/>
                <a:cs typeface="Arial" charset="0"/>
              </a:rPr>
              <a:t>нийгмийн</a:t>
            </a:r>
            <a:r>
              <a:rPr lang="en-US" sz="3600" dirty="0">
                <a:effectLst>
                  <a:outerShdw blurRad="38100" dist="38100" dir="2700000" algn="tl">
                    <a:srgbClr val="000000"/>
                  </a:outerShdw>
                </a:effectLst>
                <a:latin typeface="Arial" charset="0"/>
                <a:cs typeface="Arial" charset="0"/>
              </a:rPr>
              <a:t> </a:t>
            </a:r>
            <a:r>
              <a:rPr lang="en-US" sz="3600" dirty="0" err="1">
                <a:effectLst>
                  <a:outerShdw blurRad="38100" dist="38100" dir="2700000" algn="tl">
                    <a:srgbClr val="000000"/>
                  </a:outerShdw>
                </a:effectLst>
                <a:latin typeface="Arial" charset="0"/>
                <a:cs typeface="Arial" charset="0"/>
              </a:rPr>
              <a:t>институти</a:t>
            </a:r>
            <a:endParaRPr lang="en-US" sz="3600" dirty="0">
              <a:effectLst>
                <a:outerShdw blurRad="38100" dist="38100" dir="2700000" algn="tl">
                  <a:srgbClr val="000000"/>
                </a:outerShdw>
              </a:effectLst>
              <a:latin typeface="Arial" charset="0"/>
              <a:cs typeface="Arial" charset="0"/>
            </a:endParaRPr>
          </a:p>
          <a:p>
            <a:pPr marL="342900" indent="-342900" eaLnBrk="1" hangingPunct="1">
              <a:spcBef>
                <a:spcPct val="20000"/>
              </a:spcBef>
              <a:buClr>
                <a:schemeClr val="hlink"/>
              </a:buClr>
              <a:buSzPct val="70000"/>
              <a:buFont typeface="Wingdings" charset="0"/>
              <a:buChar char="n"/>
              <a:defRPr/>
            </a:pPr>
            <a:r>
              <a:rPr lang="en-US" sz="3600" dirty="0" err="1">
                <a:effectLst>
                  <a:outerShdw blurRad="38100" dist="38100" dir="2700000" algn="tl">
                    <a:srgbClr val="000000"/>
                  </a:outerShdw>
                </a:effectLst>
                <a:latin typeface="Arial" charset="0"/>
                <a:cs typeface="Arial" charset="0"/>
              </a:rPr>
              <a:t>Үндэстэн</a:t>
            </a:r>
            <a:r>
              <a:rPr lang="en-US" sz="3600" dirty="0">
                <a:effectLst>
                  <a:outerShdw blurRad="38100" dist="38100" dir="2700000" algn="tl">
                    <a:srgbClr val="000000"/>
                  </a:outerShdw>
                </a:effectLst>
                <a:latin typeface="Arial" charset="0"/>
                <a:cs typeface="Arial" charset="0"/>
              </a:rPr>
              <a:t> </a:t>
            </a:r>
            <a:r>
              <a:rPr lang="en-US" sz="3600" dirty="0" err="1">
                <a:effectLst>
                  <a:outerShdw blurRad="38100" dist="38100" dir="2700000" algn="tl">
                    <a:srgbClr val="000000"/>
                  </a:outerShdw>
                </a:effectLst>
                <a:latin typeface="Arial" charset="0"/>
                <a:cs typeface="Arial" charset="0"/>
              </a:rPr>
              <a:t>ястны</a:t>
            </a:r>
            <a:r>
              <a:rPr lang="en-US" sz="3600" dirty="0">
                <a:effectLst>
                  <a:outerShdw blurRad="38100" dist="38100" dir="2700000" algn="tl">
                    <a:srgbClr val="000000"/>
                  </a:outerShdw>
                </a:effectLst>
                <a:latin typeface="Arial" charset="0"/>
                <a:cs typeface="Arial" charset="0"/>
              </a:rPr>
              <a:t> </a:t>
            </a:r>
            <a:r>
              <a:rPr lang="en-US" sz="3600" dirty="0" err="1">
                <a:effectLst>
                  <a:outerShdw blurRad="38100" dist="38100" dir="2700000" algn="tl">
                    <a:srgbClr val="000000"/>
                  </a:outerShdw>
                </a:effectLst>
                <a:latin typeface="Arial" charset="0"/>
                <a:cs typeface="Arial" charset="0"/>
              </a:rPr>
              <a:t>бүлэг</a:t>
            </a:r>
            <a:endParaRPr lang="en-US" sz="3600" dirty="0">
              <a:effectLst>
                <a:outerShdw blurRad="38100" dist="38100" dir="2700000" algn="tl">
                  <a:srgbClr val="000000"/>
                </a:outerShdw>
              </a:effectLst>
              <a:latin typeface="Arial" charset="0"/>
              <a:cs typeface="Arial" charset="0"/>
            </a:endParaRPr>
          </a:p>
          <a:p>
            <a:pPr marL="342900" indent="-342900" eaLnBrk="1" hangingPunct="1">
              <a:spcBef>
                <a:spcPct val="20000"/>
              </a:spcBef>
              <a:buClr>
                <a:schemeClr val="hlink"/>
              </a:buClr>
              <a:buSzPct val="70000"/>
              <a:buFont typeface="Wingdings" charset="0"/>
              <a:buChar char="n"/>
              <a:defRPr/>
            </a:pPr>
            <a:r>
              <a:rPr lang="en-US" sz="3600" dirty="0" err="1">
                <a:effectLst>
                  <a:outerShdw blurRad="38100" dist="38100" dir="2700000" algn="tl">
                    <a:srgbClr val="000000"/>
                  </a:outerShdw>
                </a:effectLst>
                <a:latin typeface="Arial" charset="0"/>
                <a:cs typeface="Arial" charset="0"/>
              </a:rPr>
              <a:t>Арьс</a:t>
            </a:r>
            <a:r>
              <a:rPr lang="en-US" sz="3600" dirty="0">
                <a:effectLst>
                  <a:outerShdw blurRad="38100" dist="38100" dir="2700000" algn="tl">
                    <a:srgbClr val="000000"/>
                  </a:outerShdw>
                </a:effectLst>
                <a:latin typeface="Arial" charset="0"/>
                <a:cs typeface="Arial" charset="0"/>
              </a:rPr>
              <a:t> </a:t>
            </a:r>
            <a:r>
              <a:rPr lang="en-US" sz="3600" dirty="0" err="1">
                <a:effectLst>
                  <a:outerShdw blurRad="38100" dist="38100" dir="2700000" algn="tl">
                    <a:srgbClr val="000000"/>
                  </a:outerShdw>
                </a:effectLst>
                <a:latin typeface="Arial" charset="0"/>
                <a:cs typeface="Arial" charset="0"/>
              </a:rPr>
              <a:t>өнгөний</a:t>
            </a:r>
            <a:r>
              <a:rPr lang="en-US" sz="3600" dirty="0">
                <a:effectLst>
                  <a:outerShdw blurRad="38100" dist="38100" dir="2700000" algn="tl">
                    <a:srgbClr val="000000"/>
                  </a:outerShdw>
                </a:effectLst>
                <a:latin typeface="Arial" charset="0"/>
                <a:cs typeface="Arial" charset="0"/>
              </a:rPr>
              <a:t> </a:t>
            </a:r>
            <a:r>
              <a:rPr lang="en-US" sz="3600" dirty="0" err="1">
                <a:effectLst>
                  <a:outerShdw blurRad="38100" dist="38100" dir="2700000" algn="tl">
                    <a:srgbClr val="000000"/>
                  </a:outerShdw>
                </a:effectLst>
                <a:latin typeface="Arial" charset="0"/>
                <a:cs typeface="Arial" charset="0"/>
              </a:rPr>
              <a:t>ялгаврлал</a:t>
            </a:r>
            <a:endParaRPr lang="en-US" sz="3600" dirty="0">
              <a:effectLst>
                <a:outerShdw blurRad="38100" dist="38100" dir="2700000" algn="tl">
                  <a:srgbClr val="000000"/>
                </a:outerShdw>
              </a:effectLst>
              <a:latin typeface="Arial" charset="0"/>
              <a:cs typeface="Arial" charset="0"/>
            </a:endParaRPr>
          </a:p>
        </p:txBody>
      </p:sp>
      <p:sp>
        <p:nvSpPr>
          <p:cNvPr id="16390" name="AutoShape 6"/>
          <p:cNvSpPr>
            <a:spLocks/>
          </p:cNvSpPr>
          <p:nvPr/>
        </p:nvSpPr>
        <p:spPr bwMode="auto">
          <a:xfrm>
            <a:off x="6804025" y="3716338"/>
            <a:ext cx="457200" cy="1447800"/>
          </a:xfrm>
          <a:prstGeom prst="rightBrace">
            <a:avLst>
              <a:gd name="adj1" fmla="val 26389"/>
              <a:gd name="adj2" fmla="val 50000"/>
            </a:avLst>
          </a:prstGeom>
          <a:noFill/>
          <a:ln w="76200">
            <a:solidFill>
              <a:schemeClr val="tx1"/>
            </a:solidFill>
            <a:round/>
            <a:headEnd/>
            <a:tailEnd/>
          </a:ln>
          <a:effectLst>
            <a:outerShdw blurRad="63500" dist="35921" dir="2700000" algn="ctr" rotWithShape="0">
              <a:schemeClr val="bg2">
                <a:alpha val="74998"/>
              </a:schemeClr>
            </a:outerShdw>
          </a:effectLst>
        </p:spPr>
        <p:txBody>
          <a:bodyPr wrap="none" anchor="ctr"/>
          <a:lstStyle/>
          <a:p>
            <a:pPr>
              <a:defRPr/>
            </a:pPr>
            <a:endParaRPr lang="en-US" sz="1800"/>
          </a:p>
        </p:txBody>
      </p:sp>
      <p:sp>
        <p:nvSpPr>
          <p:cNvPr id="16392" name="Text Box 8"/>
          <p:cNvSpPr txBox="1">
            <a:spLocks noChangeArrowheads="1"/>
          </p:cNvSpPr>
          <p:nvPr/>
        </p:nvSpPr>
        <p:spPr bwMode="auto">
          <a:xfrm>
            <a:off x="7272338" y="3716338"/>
            <a:ext cx="2052637" cy="1384300"/>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sz="2800" b="1" dirty="0" err="1" smtClean="0">
                <a:latin typeface="Times New Roman"/>
                <a:cs typeface="Times New Roman"/>
              </a:rPr>
              <a:t>Дараагийн</a:t>
            </a:r>
            <a:r>
              <a:rPr lang="en-US" sz="2800" b="1" dirty="0" smtClean="0">
                <a:latin typeface="Times New Roman"/>
                <a:cs typeface="Times New Roman"/>
              </a:rPr>
              <a:t> </a:t>
            </a:r>
            <a:r>
              <a:rPr lang="en-US" sz="2800" b="1" dirty="0" err="1" smtClean="0">
                <a:latin typeface="Times New Roman"/>
                <a:cs typeface="Times New Roman"/>
              </a:rPr>
              <a:t>хичээлийн</a:t>
            </a:r>
            <a:r>
              <a:rPr lang="en-US" sz="2800" b="1" dirty="0" smtClean="0">
                <a:latin typeface="Times New Roman"/>
                <a:cs typeface="Times New Roman"/>
              </a:rPr>
              <a:t> </a:t>
            </a:r>
            <a:r>
              <a:rPr lang="en-US" sz="2800" b="1" dirty="0" err="1" smtClean="0">
                <a:latin typeface="Times New Roman"/>
                <a:cs typeface="Times New Roman"/>
              </a:rPr>
              <a:t>хэсэг</a:t>
            </a:r>
            <a:endParaRPr lang="en-US" sz="2800" b="1" dirty="0" smtClean="0">
              <a:latin typeface="Times New Roman"/>
              <a:cs typeface="Times New Roman"/>
            </a:endParaRPr>
          </a:p>
        </p:txBody>
      </p:sp>
      <p:sp>
        <p:nvSpPr>
          <p:cNvPr id="16393" name="Text Box 9"/>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98</a:t>
            </a:r>
            <a:endParaRPr lang="en-US" sz="1800" b="1" smtClean="0">
              <a:latin typeface="Arial" charset="0"/>
            </a:endParaRPr>
          </a:p>
        </p:txBody>
      </p:sp>
      <p:sp>
        <p:nvSpPr>
          <p:cNvPr id="2" name="Rectangle 1"/>
          <p:cNvSpPr/>
          <p:nvPr/>
        </p:nvSpPr>
        <p:spPr>
          <a:xfrm rot="16200000">
            <a:off x="-2645349" y="2941492"/>
            <a:ext cx="6336704" cy="830997"/>
          </a:xfrm>
          <a:prstGeom prst="rect">
            <a:avLst/>
          </a:prstGeom>
          <a:solidFill>
            <a:schemeClr val="bg2">
              <a:lumMod val="50000"/>
              <a:lumOff val="50000"/>
            </a:schemeClr>
          </a:solidFill>
        </p:spPr>
        <p:txBody>
          <a:bodyPr>
            <a:spAutoFit/>
          </a:bodyPr>
          <a:lstStyle/>
          <a:p>
            <a:pPr algn="ctr">
              <a:defRPr/>
            </a:pPr>
            <a:r>
              <a:rPr lang="x-none" sz="48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a:cs typeface="Times New Roman"/>
              </a:rPr>
              <a:t>Ромын хил хязгаар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6">
                                            <p:bg/>
                                          </p:spTgt>
                                        </p:tgtEl>
                                        <p:attrNameLst>
                                          <p:attrName>style.visibility</p:attrName>
                                        </p:attrNameLst>
                                      </p:cBhvr>
                                      <p:to>
                                        <p:strVal val="visible"/>
                                      </p:to>
                                    </p:set>
                                    <p:animEffect transition="in" filter="checkerboard(across)">
                                      <p:cBhvr>
                                        <p:cTn id="7" dur="500"/>
                                        <p:tgtEl>
                                          <p:spTgt spid="16396">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396">
                                            <p:txEl>
                                              <p:pRg st="0" end="0"/>
                                            </p:txEl>
                                          </p:spTgt>
                                        </p:tgtEl>
                                        <p:attrNameLst>
                                          <p:attrName>style.visibility</p:attrName>
                                        </p:attrNameLst>
                                      </p:cBhvr>
                                      <p:to>
                                        <p:strVal val="visible"/>
                                      </p:to>
                                    </p:set>
                                    <p:animEffect transition="in" filter="checkerboard(across)">
                                      <p:cBhvr>
                                        <p:cTn id="10" dur="500"/>
                                        <p:tgtEl>
                                          <p:spTgt spid="1639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6396">
                                            <p:txEl>
                                              <p:pRg st="1" end="1"/>
                                            </p:txEl>
                                          </p:spTgt>
                                        </p:tgtEl>
                                        <p:attrNameLst>
                                          <p:attrName>style.visibility</p:attrName>
                                        </p:attrNameLst>
                                      </p:cBhvr>
                                      <p:to>
                                        <p:strVal val="visible"/>
                                      </p:to>
                                    </p:set>
                                    <p:animEffect transition="in" filter="checkerboard(across)">
                                      <p:cBhvr>
                                        <p:cTn id="15" dur="500"/>
                                        <p:tgtEl>
                                          <p:spTgt spid="16396">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396">
                                            <p:txEl>
                                              <p:pRg st="2" end="2"/>
                                            </p:txEl>
                                          </p:spTgt>
                                        </p:tgtEl>
                                        <p:attrNameLst>
                                          <p:attrName>style.visibility</p:attrName>
                                        </p:attrNameLst>
                                      </p:cBhvr>
                                      <p:to>
                                        <p:strVal val="visible"/>
                                      </p:to>
                                    </p:set>
                                    <p:animEffect transition="in" filter="checkerboard(across)">
                                      <p:cBhvr>
                                        <p:cTn id="20" dur="500"/>
                                        <p:tgtEl>
                                          <p:spTgt spid="16396">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6396">
                                            <p:txEl>
                                              <p:pRg st="3" end="3"/>
                                            </p:txEl>
                                          </p:spTgt>
                                        </p:tgtEl>
                                        <p:attrNameLst>
                                          <p:attrName>style.visibility</p:attrName>
                                        </p:attrNameLst>
                                      </p:cBhvr>
                                      <p:to>
                                        <p:strVal val="visible"/>
                                      </p:to>
                                    </p:set>
                                    <p:animEffect transition="in" filter="checkerboard(across)">
                                      <p:cBhvr>
                                        <p:cTn id="25" dur="500"/>
                                        <p:tgtEl>
                                          <p:spTgt spid="16396">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6392"/>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499"/>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6" grpId="0" build="p" animBg="1" autoUpdateAnimBg="0"/>
      <p:bldP spid="16390" grpId="0" animBg="1"/>
      <p:bldP spid="1639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xfrm>
            <a:off x="457200" y="549275"/>
            <a:ext cx="8229600" cy="868363"/>
          </a:xfrm>
          <a:ln>
            <a:solidFill>
              <a:schemeClr val="tx1"/>
            </a:solidFill>
          </a:ln>
        </p:spPr>
        <p:txBody>
          <a:bodyPr/>
          <a:lstStyle/>
          <a:p>
            <a:pPr eaLnBrk="1" hangingPunct="1">
              <a:defRPr/>
            </a:pPr>
            <a:r>
              <a:rPr lang="en-US" dirty="0" err="1" smtClean="0">
                <a:latin typeface="Arial" charset="0"/>
              </a:rPr>
              <a:t>Ромын</a:t>
            </a:r>
            <a:r>
              <a:rPr lang="en-US" dirty="0" smtClean="0">
                <a:latin typeface="Arial" charset="0"/>
              </a:rPr>
              <a:t> 4 </a:t>
            </a:r>
            <a:r>
              <a:rPr lang="en-US" dirty="0" err="1" smtClean="0">
                <a:latin typeface="Arial" charset="0"/>
              </a:rPr>
              <a:t>нийгмийн</a:t>
            </a:r>
            <a:r>
              <a:rPr lang="en-US" dirty="0" smtClean="0">
                <a:latin typeface="Arial" charset="0"/>
              </a:rPr>
              <a:t> </a:t>
            </a:r>
            <a:r>
              <a:rPr lang="en-US" dirty="0" err="1" smtClean="0">
                <a:latin typeface="Arial" charset="0"/>
              </a:rPr>
              <a:t>давхарга</a:t>
            </a:r>
            <a:endParaRPr lang="en-US" dirty="0">
              <a:latin typeface="Arial" charset="0"/>
            </a:endParaRPr>
          </a:p>
        </p:txBody>
      </p:sp>
      <p:sp>
        <p:nvSpPr>
          <p:cNvPr id="41987" name="Rectangle 3"/>
          <p:cNvSpPr>
            <a:spLocks noGrp="1" noChangeArrowheads="1"/>
          </p:cNvSpPr>
          <p:nvPr>
            <p:ph type="body" idx="1"/>
          </p:nvPr>
        </p:nvSpPr>
        <p:spPr>
          <a:xfrm>
            <a:off x="3419475" y="1905000"/>
            <a:ext cx="6154738" cy="609600"/>
          </a:xfrm>
        </p:spPr>
        <p:txBody>
          <a:bodyPr/>
          <a:lstStyle/>
          <a:p>
            <a:pPr eaLnBrk="1" hangingPunct="1">
              <a:defRPr/>
            </a:pPr>
            <a:r>
              <a:rPr lang="en-US" sz="3600" b="1" dirty="0" err="1" smtClean="0">
                <a:latin typeface="Arial" charset="0"/>
              </a:rPr>
              <a:t>Морьтонгууд</a:t>
            </a:r>
            <a:r>
              <a:rPr lang="en-US" sz="3600" b="1" dirty="0" smtClean="0">
                <a:latin typeface="Arial" charset="0"/>
              </a:rPr>
              <a:t> </a:t>
            </a:r>
            <a:r>
              <a:rPr lang="en-US" sz="2800" b="1" dirty="0" smtClean="0">
                <a:latin typeface="Arial" charset="0"/>
              </a:rPr>
              <a:t>(</a:t>
            </a:r>
            <a:r>
              <a:rPr lang="en-US" sz="2800" b="1" dirty="0" err="1" smtClean="0">
                <a:latin typeface="Arial" charset="0"/>
              </a:rPr>
              <a:t>Язгууртан</a:t>
            </a:r>
            <a:r>
              <a:rPr lang="en-US" sz="2800" b="1" dirty="0" smtClean="0">
                <a:latin typeface="Arial" charset="0"/>
              </a:rPr>
              <a:t>)</a:t>
            </a:r>
            <a:endParaRPr lang="en-US" sz="2800" b="1" dirty="0">
              <a:latin typeface="Arial" charset="0"/>
            </a:endParaRPr>
          </a:p>
        </p:txBody>
      </p:sp>
      <p:pic>
        <p:nvPicPr>
          <p:cNvPr id="115715" name="Picture 4" descr="Coins"/>
          <p:cNvPicPr>
            <a:picLocks noChangeAspect="1" noChangeArrowheads="1"/>
          </p:cNvPicPr>
          <p:nvPr/>
        </p:nvPicPr>
        <p:blipFill>
          <a:blip r:embed="rId3">
            <a:extLst>
              <a:ext uri="{28A0092B-C50C-407E-A947-70E740481C1C}">
                <a14:useLocalDpi xmlns:a14="http://schemas.microsoft.com/office/drawing/2010/main" val="0"/>
              </a:ext>
            </a:extLst>
          </a:blip>
          <a:srcRect l="27377" t="81372" r="62357" b="3128"/>
          <a:stretch>
            <a:fillRect/>
          </a:stretch>
        </p:blipFill>
        <p:spPr bwMode="auto">
          <a:xfrm>
            <a:off x="457200" y="1905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descr="Coins"/>
          <p:cNvPicPr>
            <a:picLocks noChangeAspect="1" noChangeArrowheads="1"/>
          </p:cNvPicPr>
          <p:nvPr/>
        </p:nvPicPr>
        <p:blipFill>
          <a:blip r:embed="rId3">
            <a:extLst>
              <a:ext uri="{28A0092B-C50C-407E-A947-70E740481C1C}">
                <a14:useLocalDpi xmlns:a14="http://schemas.microsoft.com/office/drawing/2010/main" val="0"/>
              </a:ext>
            </a:extLst>
          </a:blip>
          <a:srcRect l="89662" t="81372" b="3128"/>
          <a:stretch>
            <a:fillRect/>
          </a:stretch>
        </p:blipFill>
        <p:spPr bwMode="auto">
          <a:xfrm>
            <a:off x="1676400" y="4495800"/>
            <a:ext cx="11509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descr="Coins"/>
          <p:cNvPicPr>
            <a:picLocks noChangeAspect="1" noChangeArrowheads="1"/>
          </p:cNvPicPr>
          <p:nvPr/>
        </p:nvPicPr>
        <p:blipFill>
          <a:blip r:embed="rId3">
            <a:extLst>
              <a:ext uri="{28A0092B-C50C-407E-A947-70E740481C1C}">
                <a14:useLocalDpi xmlns:a14="http://schemas.microsoft.com/office/drawing/2010/main" val="0"/>
              </a:ext>
            </a:extLst>
          </a:blip>
          <a:srcRect l="37643" t="81372" r="52774" b="3128"/>
          <a:stretch>
            <a:fillRect/>
          </a:stretch>
        </p:blipFill>
        <p:spPr bwMode="auto">
          <a:xfrm>
            <a:off x="228600" y="3352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7" descr="Coins"/>
          <p:cNvPicPr>
            <a:picLocks noChangeAspect="1" noChangeArrowheads="1"/>
          </p:cNvPicPr>
          <p:nvPr/>
        </p:nvPicPr>
        <p:blipFill>
          <a:blip r:embed="rId3">
            <a:extLst>
              <a:ext uri="{28A0092B-C50C-407E-A947-70E740481C1C}">
                <a14:useLocalDpi xmlns:a14="http://schemas.microsoft.com/office/drawing/2010/main" val="0"/>
              </a:ext>
            </a:extLst>
          </a:blip>
          <a:srcRect l="62283" t="81372" r="28819" b="3128"/>
          <a:stretch>
            <a:fillRect/>
          </a:stretch>
        </p:blipFill>
        <p:spPr bwMode="auto">
          <a:xfrm>
            <a:off x="152400" y="4648200"/>
            <a:ext cx="990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8" descr="Coins"/>
          <p:cNvPicPr>
            <a:picLocks noChangeAspect="1" noChangeArrowheads="1"/>
          </p:cNvPicPr>
          <p:nvPr/>
        </p:nvPicPr>
        <p:blipFill>
          <a:blip r:embed="rId3">
            <a:extLst>
              <a:ext uri="{28A0092B-C50C-407E-A947-70E740481C1C}">
                <a14:useLocalDpi xmlns:a14="http://schemas.microsoft.com/office/drawing/2010/main" val="0"/>
              </a:ext>
            </a:extLst>
          </a:blip>
          <a:srcRect l="52017" t="81372" r="37717" b="3128"/>
          <a:stretch>
            <a:fillRect/>
          </a:stretch>
        </p:blipFill>
        <p:spPr bwMode="auto">
          <a:xfrm>
            <a:off x="1219200" y="3048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9" descr="Coins"/>
          <p:cNvPicPr>
            <a:picLocks noChangeAspect="1" noChangeArrowheads="1"/>
          </p:cNvPicPr>
          <p:nvPr/>
        </p:nvPicPr>
        <p:blipFill>
          <a:blip r:embed="rId3">
            <a:extLst>
              <a:ext uri="{28A0092B-C50C-407E-A947-70E740481C1C}">
                <a14:useLocalDpi xmlns:a14="http://schemas.microsoft.com/office/drawing/2010/main" val="0"/>
              </a:ext>
            </a:extLst>
          </a:blip>
          <a:srcRect l="79395" t="81372" r="11023" b="3128"/>
          <a:stretch>
            <a:fillRect/>
          </a:stretch>
        </p:blipFill>
        <p:spPr bwMode="auto">
          <a:xfrm>
            <a:off x="2133600" y="19812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10" descr="Coins"/>
          <p:cNvPicPr>
            <a:picLocks noChangeAspect="1" noChangeArrowheads="1"/>
          </p:cNvPicPr>
          <p:nvPr/>
        </p:nvPicPr>
        <p:blipFill>
          <a:blip r:embed="rId3">
            <a:extLst>
              <a:ext uri="{28A0092B-C50C-407E-A947-70E740481C1C}">
                <a14:useLocalDpi xmlns:a14="http://schemas.microsoft.com/office/drawing/2010/main" val="0"/>
              </a:ext>
            </a:extLst>
          </a:blip>
          <a:srcRect l="70497" t="81372" r="19920" b="3128"/>
          <a:stretch>
            <a:fillRect/>
          </a:stretch>
        </p:blipFill>
        <p:spPr bwMode="auto">
          <a:xfrm>
            <a:off x="1066800" y="5638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Rectangle 11"/>
          <p:cNvSpPr>
            <a:spLocks noChangeArrowheads="1"/>
          </p:cNvSpPr>
          <p:nvPr/>
        </p:nvSpPr>
        <p:spPr bwMode="auto">
          <a:xfrm>
            <a:off x="3419475"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Борчууд</a:t>
            </a:r>
            <a:endParaRPr lang="en-US" sz="3600" b="1" dirty="0">
              <a:effectLst>
                <a:outerShdw blurRad="38100" dist="38100" dir="2700000" algn="tl">
                  <a:srgbClr val="000000"/>
                </a:outerShdw>
              </a:effectLst>
              <a:latin typeface="Arial" charset="0"/>
              <a:cs typeface="Arial" charset="0"/>
            </a:endParaRPr>
          </a:p>
        </p:txBody>
      </p:sp>
      <p:sp>
        <p:nvSpPr>
          <p:cNvPr id="41996" name="Rectangle 12"/>
          <p:cNvSpPr>
            <a:spLocks noChangeArrowheads="1"/>
          </p:cNvSpPr>
          <p:nvPr/>
        </p:nvSpPr>
        <p:spPr bwMode="auto">
          <a:xfrm>
            <a:off x="3419475"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Эрх</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чөлөөт</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хүн</a:t>
            </a:r>
            <a:endParaRPr lang="en-US" sz="3600" b="1" dirty="0">
              <a:effectLst>
                <a:outerShdw blurRad="38100" dist="38100" dir="2700000" algn="tl">
                  <a:srgbClr val="000000"/>
                </a:outerShdw>
              </a:effectLst>
              <a:latin typeface="Arial" charset="0"/>
              <a:cs typeface="Arial" charset="0"/>
            </a:endParaRPr>
          </a:p>
        </p:txBody>
      </p:sp>
      <p:sp>
        <p:nvSpPr>
          <p:cNvPr id="41997" name="Rectangle 13"/>
          <p:cNvSpPr>
            <a:spLocks noChangeArrowheads="1"/>
          </p:cNvSpPr>
          <p:nvPr/>
        </p:nvSpPr>
        <p:spPr bwMode="auto">
          <a:xfrm>
            <a:off x="3419475"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Боолууд</a:t>
            </a:r>
            <a:endParaRPr lang="en-US" sz="3600" b="1" dirty="0">
              <a:effectLst>
                <a:outerShdw blurRad="38100" dist="38100" dir="2700000" algn="tl">
                  <a:srgbClr val="000000"/>
                </a:outerShdw>
              </a:effectLst>
              <a:latin typeface="Arial" charset="0"/>
              <a:cs typeface="Arial" charset="0"/>
            </a:endParaRPr>
          </a:p>
        </p:txBody>
      </p:sp>
      <p:sp>
        <p:nvSpPr>
          <p:cNvPr id="115725" name="AutoShape 14"/>
          <p:cNvSpPr>
            <a:spLocks noChangeArrowheads="1"/>
          </p:cNvSpPr>
          <p:nvPr/>
        </p:nvSpPr>
        <p:spPr bwMode="auto">
          <a:xfrm rot="5400000">
            <a:off x="4427538"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5726" name="AutoShape 15"/>
          <p:cNvSpPr>
            <a:spLocks noChangeArrowheads="1"/>
          </p:cNvSpPr>
          <p:nvPr/>
        </p:nvSpPr>
        <p:spPr bwMode="auto">
          <a:xfrm rot="5400000">
            <a:off x="4427538"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5727" name="AutoShape 16"/>
          <p:cNvSpPr>
            <a:spLocks noChangeArrowheads="1"/>
          </p:cNvSpPr>
          <p:nvPr/>
        </p:nvSpPr>
        <p:spPr bwMode="auto">
          <a:xfrm rot="5400000">
            <a:off x="4427538"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2001" name="Text Box 17"/>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98</a:t>
            </a:r>
            <a:endParaRPr lang="en-US" sz="1800" b="1" smtClean="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800">
              <a:latin typeface="Arial" charset="0"/>
              <a:cs typeface="Arial" charset="0"/>
            </a:endParaRPr>
          </a:p>
        </p:txBody>
      </p:sp>
      <p:sp>
        <p:nvSpPr>
          <p:cNvPr id="68611" name="Text Box 3"/>
          <p:cNvSpPr txBox="1">
            <a:spLocks noChangeArrowheads="1"/>
          </p:cNvSpPr>
          <p:nvPr/>
        </p:nvSpPr>
        <p:spPr bwMode="auto">
          <a:xfrm>
            <a:off x="304800" y="981075"/>
            <a:ext cx="8686800" cy="5918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lnSpc>
                <a:spcPct val="90000"/>
              </a:lnSpc>
              <a:spcBef>
                <a:spcPct val="50000"/>
              </a:spcBef>
              <a:buFontTx/>
              <a:buAutoNum type="arabicPeriod"/>
              <a:defRPr/>
            </a:pPr>
            <a:r>
              <a:rPr lang="en-US" sz="3600" b="1" dirty="0" err="1">
                <a:solidFill>
                  <a:schemeClr val="bg1"/>
                </a:solidFill>
                <a:latin typeface="Arial" charset="0"/>
                <a:cs typeface="Arial" charset="0"/>
              </a:rPr>
              <a:t>Энэ</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цаг</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үеийг</a:t>
            </a:r>
            <a:r>
              <a:rPr lang="en-US" sz="3600" b="1" dirty="0">
                <a:solidFill>
                  <a:schemeClr val="bg1"/>
                </a:solidFill>
                <a:latin typeface="Arial" charset="0"/>
                <a:cs typeface="Arial" charset="0"/>
              </a:rPr>
              <a:t> </a:t>
            </a:r>
            <a:r>
              <a:rPr lang="ja-JP" altLang="en-US" sz="3600" b="1" dirty="0" smtClean="0">
                <a:solidFill>
                  <a:schemeClr val="bg1"/>
                </a:solidFill>
                <a:latin typeface="Arial" charset="0"/>
                <a:cs typeface="Arial" charset="0"/>
              </a:rPr>
              <a:t>“</a:t>
            </a:r>
            <a:r>
              <a:rPr lang="en-US" altLang="ja-JP" sz="3600" b="1" u="sng" dirty="0" smtClean="0">
                <a:solidFill>
                  <a:schemeClr val="bg1"/>
                </a:solidFill>
                <a:latin typeface="Arial" charset="0"/>
                <a:cs typeface="Arial" charset="0"/>
              </a:rPr>
              <a:t>________</a:t>
            </a:r>
            <a:r>
              <a:rPr lang="ja-JP" altLang="en-US" sz="3600" b="1" dirty="0" smtClean="0">
                <a:solidFill>
                  <a:schemeClr val="bg1"/>
                </a:solidFill>
                <a:latin typeface="Arial" charset="0"/>
                <a:cs typeface="Arial" charset="0"/>
              </a:rPr>
              <a:t>”</a:t>
            </a:r>
            <a:r>
              <a:rPr lang="en-US" altLang="ja-JP" sz="3600" b="1" dirty="0" smtClean="0">
                <a:solidFill>
                  <a:schemeClr val="bg1"/>
                </a:solidFill>
                <a:latin typeface="Arial" charset="0"/>
                <a:cs typeface="Arial" charset="0"/>
              </a:rPr>
              <a:t> </a:t>
            </a:r>
            <a:r>
              <a:rPr lang="en-US" altLang="ja-JP" sz="3600" b="1" dirty="0" err="1">
                <a:solidFill>
                  <a:schemeClr val="bg1"/>
                </a:solidFill>
                <a:latin typeface="Arial" charset="0"/>
                <a:cs typeface="Arial" charset="0"/>
              </a:rPr>
              <a:t>он</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гэж</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нэрлэдэг</a:t>
            </a:r>
            <a:r>
              <a:rPr lang="en-US" altLang="ja-JP" sz="3600" b="1" dirty="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600" b="1" dirty="0" err="1">
                <a:solidFill>
                  <a:schemeClr val="bg1"/>
                </a:solidFill>
                <a:latin typeface="Arial" charset="0"/>
                <a:cs typeface="Arial" charset="0"/>
              </a:rPr>
              <a:t>Энэ</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цаг</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үеийн</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гол</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гэр</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бүлүүд</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бол</a:t>
            </a:r>
            <a:r>
              <a:rPr lang="en-US" sz="3600" b="1" dirty="0">
                <a:solidFill>
                  <a:schemeClr val="bg1"/>
                </a:solidFill>
                <a:latin typeface="Arial" charset="0"/>
                <a:cs typeface="Arial" charset="0"/>
              </a:rPr>
              <a:t> </a:t>
            </a:r>
            <a:r>
              <a:rPr lang="en-US" altLang="ja-JP" sz="3600" b="1" u="sng" dirty="0">
                <a:solidFill>
                  <a:schemeClr val="bg1"/>
                </a:solidFill>
                <a:latin typeface="Arial" charset="0"/>
                <a:cs typeface="Arial" charset="0"/>
              </a:rPr>
              <a:t>________</a:t>
            </a:r>
            <a:r>
              <a:rPr lang="en-US" sz="3600" b="1" dirty="0" smtClean="0">
                <a:solidFill>
                  <a:schemeClr val="bg1"/>
                </a:solidFill>
                <a:latin typeface="Arial" charset="0"/>
                <a:cs typeface="Arial" charset="0"/>
              </a:rPr>
              <a:t> </a:t>
            </a:r>
            <a:r>
              <a:rPr lang="en-US" sz="3600" b="1" dirty="0" err="1">
                <a:solidFill>
                  <a:schemeClr val="bg1"/>
                </a:solidFill>
                <a:latin typeface="Arial" charset="0"/>
                <a:cs typeface="Arial" charset="0"/>
              </a:rPr>
              <a:t>эсвэл</a:t>
            </a:r>
            <a:r>
              <a:rPr lang="en-US" sz="3600" b="1" dirty="0">
                <a:solidFill>
                  <a:schemeClr val="bg1"/>
                </a:solidFill>
                <a:latin typeface="Arial" charset="0"/>
                <a:cs typeface="Arial" charset="0"/>
              </a:rPr>
              <a:t> </a:t>
            </a:r>
            <a:r>
              <a:rPr lang="en-US" altLang="ja-JP" sz="3600" b="1" u="sng" dirty="0" smtClean="0">
                <a:solidFill>
                  <a:schemeClr val="bg1"/>
                </a:solidFill>
                <a:latin typeface="Arial" charset="0"/>
                <a:cs typeface="Arial" charset="0"/>
              </a:rPr>
              <a:t>__________</a:t>
            </a:r>
            <a:r>
              <a:rPr lang="en-US" sz="3600" b="1" dirty="0" smtClean="0">
                <a:solidFill>
                  <a:schemeClr val="bg1"/>
                </a:solidFill>
                <a:latin typeface="Arial" charset="0"/>
                <a:cs typeface="Arial" charset="0"/>
              </a:rPr>
              <a:t> </a:t>
            </a:r>
            <a:r>
              <a:rPr lang="en-US" sz="3600" b="1" dirty="0" err="1">
                <a:solidFill>
                  <a:schemeClr val="bg1"/>
                </a:solidFill>
                <a:latin typeface="Arial" charset="0"/>
                <a:cs typeface="Arial" charset="0"/>
              </a:rPr>
              <a:t>гэж</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нэрлэсэн</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байсан</a:t>
            </a:r>
            <a:r>
              <a:rPr lang="en-US" sz="3600" b="1" dirty="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600" b="1" dirty="0" err="1">
                <a:solidFill>
                  <a:schemeClr val="bg1"/>
                </a:solidFill>
                <a:latin typeface="Arial" charset="0"/>
                <a:cs typeface="Arial" charset="0"/>
              </a:rPr>
              <a:t>Шашингүй</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болох</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хамгийн</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их</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нөлөө</a:t>
            </a:r>
            <a:r>
              <a:rPr lang="en-US" sz="3600" b="1" dirty="0">
                <a:solidFill>
                  <a:schemeClr val="bg1"/>
                </a:solidFill>
                <a:latin typeface="Arial" charset="0"/>
                <a:cs typeface="Arial" charset="0"/>
              </a:rPr>
              <a:t> </a:t>
            </a:r>
            <a:r>
              <a:rPr lang="en-US" altLang="ja-JP" sz="3600" b="1" u="sng" dirty="0" smtClean="0">
                <a:solidFill>
                  <a:schemeClr val="bg1"/>
                </a:solidFill>
                <a:latin typeface="Arial" charset="0"/>
                <a:cs typeface="Arial" charset="0"/>
              </a:rPr>
              <a:t>_______</a:t>
            </a:r>
            <a:r>
              <a:rPr lang="en-US" sz="3600" b="1" dirty="0" smtClean="0">
                <a:solidFill>
                  <a:schemeClr val="bg1"/>
                </a:solidFill>
                <a:latin typeface="Arial" charset="0"/>
                <a:cs typeface="Arial" charset="0"/>
              </a:rPr>
              <a:t> </a:t>
            </a:r>
            <a:r>
              <a:rPr lang="en-US" sz="3600" b="1" dirty="0" err="1">
                <a:solidFill>
                  <a:schemeClr val="bg1"/>
                </a:solidFill>
                <a:latin typeface="Arial" charset="0"/>
                <a:cs typeface="Arial" charset="0"/>
              </a:rPr>
              <a:t>соёл</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зан</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заншлаас</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үүдэлтэй</a:t>
            </a:r>
            <a:r>
              <a:rPr lang="en-US" sz="3600" b="1" dirty="0">
                <a:solidFill>
                  <a:schemeClr val="bg1"/>
                </a:solidFill>
                <a:latin typeface="Arial" charset="0"/>
                <a:cs typeface="Arial" charset="0"/>
              </a:rPr>
              <a:t>.</a:t>
            </a:r>
          </a:p>
          <a:p>
            <a:pPr eaLnBrk="1" hangingPunct="1">
              <a:lnSpc>
                <a:spcPct val="90000"/>
              </a:lnSpc>
              <a:spcBef>
                <a:spcPct val="50000"/>
              </a:spcBef>
              <a:buFontTx/>
              <a:buAutoNum type="arabicPeriod"/>
              <a:defRPr/>
            </a:pPr>
            <a:r>
              <a:rPr lang="en-US" altLang="ja-JP" sz="3600" b="1" dirty="0" smtClean="0">
                <a:solidFill>
                  <a:schemeClr val="bg1"/>
                </a:solidFill>
                <a:latin typeface="Arial" charset="0"/>
                <a:cs typeface="Arial" charset="0"/>
              </a:rPr>
              <a:t> </a:t>
            </a:r>
            <a:r>
              <a:rPr lang="en-US" altLang="ja-JP" sz="3600" b="1" dirty="0" err="1" smtClean="0">
                <a:solidFill>
                  <a:schemeClr val="bg1"/>
                </a:solidFill>
                <a:latin typeface="Arial" charset="0"/>
                <a:cs typeface="Arial" charset="0"/>
              </a:rPr>
              <a:t>Ү</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Х</a:t>
            </a:r>
            <a:r>
              <a:rPr lang="en-US" altLang="ja-JP" sz="3600" b="1" dirty="0">
                <a:solidFill>
                  <a:schemeClr val="bg1"/>
                </a:solidFill>
                <a:latin typeface="Arial" charset="0"/>
                <a:cs typeface="Arial" charset="0"/>
              </a:rPr>
              <a:t>	</a:t>
            </a:r>
            <a:r>
              <a:rPr lang="ja-JP" altLang="en-US" sz="3600" b="1" dirty="0">
                <a:solidFill>
                  <a:schemeClr val="bg1"/>
                </a:solidFill>
                <a:latin typeface="Arial" charset="0"/>
                <a:cs typeface="Arial" charset="0"/>
              </a:rPr>
              <a:t>“</a:t>
            </a:r>
            <a:r>
              <a:rPr lang="en-US" altLang="ja-JP" sz="3600" b="1" dirty="0" err="1">
                <a:solidFill>
                  <a:schemeClr val="bg1"/>
                </a:solidFill>
                <a:latin typeface="Arial" charset="0"/>
                <a:cs typeface="Arial" charset="0"/>
              </a:rPr>
              <a:t>С</a:t>
            </a:r>
            <a:r>
              <a:rPr lang="en-US" sz="3600" b="1" dirty="0" err="1">
                <a:solidFill>
                  <a:schemeClr val="bg1"/>
                </a:solidFill>
                <a:latin typeface="Arial" charset="0"/>
                <a:cs typeface="Arial" charset="0"/>
              </a:rPr>
              <a:t>инагоги</a:t>
            </a:r>
            <a:r>
              <a:rPr lang="ja-JP" altLang="en-US" sz="3600" b="1" dirty="0">
                <a:solidFill>
                  <a:schemeClr val="bg1"/>
                </a:solidFill>
                <a:latin typeface="Arial" charset="0"/>
                <a:cs typeface="Arial" charset="0"/>
              </a:rPr>
              <a:t>”</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өөр</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нэг</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утгаараа</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дуган</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гэсэн</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утгыг</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илэрхийлдэг</a:t>
            </a:r>
            <a:endParaRPr lang="en-US" sz="3600" b="1" dirty="0">
              <a:solidFill>
                <a:schemeClr val="bg1"/>
              </a:solidFill>
              <a:latin typeface="Arial" charset="0"/>
              <a:cs typeface="Arial" charset="0"/>
            </a:endParaRPr>
          </a:p>
        </p:txBody>
      </p:sp>
      <p:sp>
        <p:nvSpPr>
          <p:cNvPr id="68612" name="Rectangle 4"/>
          <p:cNvSpPr>
            <a:spLocks noGrp="1" noChangeArrowheads="1"/>
          </p:cNvSpPr>
          <p:nvPr>
            <p:ph type="title" idx="4294967295"/>
          </p:nvPr>
        </p:nvSpPr>
        <p:spPr>
          <a:xfrm>
            <a:off x="228600" y="152400"/>
            <a:ext cx="8686800" cy="838200"/>
          </a:xfrm>
          <a:solidFill>
            <a:schemeClr val="tx1"/>
          </a:solidFill>
          <a:effectLst>
            <a:outerShdw blurRad="63500" dist="35921" dir="2700000" algn="ctr" rotWithShape="0">
              <a:schemeClr val="tx1">
                <a:alpha val="74998"/>
              </a:schemeClr>
            </a:outerShdw>
          </a:effectLst>
        </p:spPr>
        <p:txBody>
          <a:bodyPr/>
          <a:lstStyle/>
          <a:p>
            <a:pPr eaLnBrk="1" hangingPunct="1">
              <a:defRPr/>
            </a:pPr>
            <a:r>
              <a:rPr lang="en-US" sz="3200" b="1" dirty="0">
                <a:solidFill>
                  <a:schemeClr val="bg1"/>
                </a:solidFill>
                <a:latin typeface="Arial" charset="0"/>
              </a:rPr>
              <a:t>ДАВТАЛТ:  ХГ </a:t>
            </a:r>
            <a:r>
              <a:rPr lang="en-US" sz="3200" b="1" dirty="0" err="1">
                <a:solidFill>
                  <a:schemeClr val="bg1"/>
                </a:solidFill>
                <a:latin typeface="Arial" charset="0"/>
              </a:rPr>
              <a:t>ба</a:t>
            </a:r>
            <a:r>
              <a:rPr lang="en-US" sz="3200" b="1" dirty="0">
                <a:solidFill>
                  <a:schemeClr val="bg1"/>
                </a:solidFill>
                <a:latin typeface="Arial" charset="0"/>
              </a:rPr>
              <a:t> ШГ </a:t>
            </a:r>
            <a:r>
              <a:rPr lang="en-US" sz="3200" b="1" dirty="0" err="1">
                <a:solidFill>
                  <a:schemeClr val="bg1"/>
                </a:solidFill>
                <a:latin typeface="Arial" charset="0"/>
              </a:rPr>
              <a:t>хоорондын</a:t>
            </a:r>
            <a:r>
              <a:rPr lang="en-US" sz="3200" b="1" dirty="0">
                <a:solidFill>
                  <a:schemeClr val="bg1"/>
                </a:solidFill>
                <a:latin typeface="Arial" charset="0"/>
              </a:rPr>
              <a:t> </a:t>
            </a:r>
            <a:r>
              <a:rPr lang="en-US" sz="3200" b="1" dirty="0" err="1">
                <a:solidFill>
                  <a:schemeClr val="bg1"/>
                </a:solidFill>
                <a:latin typeface="Arial" charset="0"/>
              </a:rPr>
              <a:t>завсарын</a:t>
            </a:r>
            <a:r>
              <a:rPr lang="en-US" sz="3200" b="1" dirty="0">
                <a:solidFill>
                  <a:schemeClr val="bg1"/>
                </a:solidFill>
                <a:latin typeface="Arial" charset="0"/>
              </a:rPr>
              <a:t> </a:t>
            </a:r>
            <a:r>
              <a:rPr lang="en-US" sz="3200" b="1" dirty="0" err="1">
                <a:solidFill>
                  <a:schemeClr val="bg1"/>
                </a:solidFill>
                <a:latin typeface="Arial" charset="0"/>
              </a:rPr>
              <a:t>үе</a:t>
            </a:r>
            <a:endParaRPr lang="en-US" sz="3200" b="1" dirty="0">
              <a:solidFill>
                <a:schemeClr val="bg1"/>
              </a:solidFill>
              <a:latin typeface="Arial" charset="0"/>
              <a:cs typeface="Times New Roman"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107950" y="228600"/>
            <a:ext cx="5111750" cy="6858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200" dirty="0" err="1" smtClean="0">
                <a:latin typeface="Arial" charset="0"/>
              </a:rPr>
              <a:t>Нийгмийн</a:t>
            </a:r>
            <a:r>
              <a:rPr lang="en-US" sz="3200" dirty="0" smtClean="0">
                <a:latin typeface="Arial" charset="0"/>
              </a:rPr>
              <a:t> </a:t>
            </a:r>
            <a:r>
              <a:rPr lang="en-US" sz="3200" dirty="0" err="1" smtClean="0">
                <a:latin typeface="Arial" charset="0"/>
              </a:rPr>
              <a:t>давхаргууд</a:t>
            </a:r>
            <a:endParaRPr lang="en-US" sz="3200" dirty="0">
              <a:latin typeface="Arial" charset="0"/>
            </a:endParaRPr>
          </a:p>
        </p:txBody>
      </p:sp>
      <p:pic>
        <p:nvPicPr>
          <p:cNvPr id="47112" name="Picture 8" descr="Sen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0" y="1752600"/>
            <a:ext cx="2159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7" descr="Vi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066800"/>
            <a:ext cx="7315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body" idx="1"/>
          </p:nvPr>
        </p:nvSpPr>
        <p:spPr>
          <a:xfrm>
            <a:off x="5257800" y="457200"/>
            <a:ext cx="3276600" cy="1295400"/>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b="1" dirty="0" err="1" smtClean="0">
                <a:solidFill>
                  <a:schemeClr val="hlink"/>
                </a:solidFill>
                <a:latin typeface="Arial" charset="0"/>
              </a:rPr>
              <a:t>Морьтонгууд</a:t>
            </a:r>
            <a:r>
              <a:rPr lang="en-US" b="1" dirty="0" smtClean="0">
                <a:solidFill>
                  <a:schemeClr val="hlink"/>
                </a:solidFill>
                <a:latin typeface="Arial" charset="0"/>
              </a:rPr>
              <a:t> </a:t>
            </a:r>
            <a:r>
              <a:rPr lang="en-US" sz="2800" b="1" dirty="0" smtClean="0">
                <a:solidFill>
                  <a:schemeClr val="hlink"/>
                </a:solidFill>
                <a:latin typeface="Arial" charset="0"/>
              </a:rPr>
              <a:t>(</a:t>
            </a:r>
            <a:r>
              <a:rPr lang="en-US" sz="2800" b="1" dirty="0" err="1" smtClean="0">
                <a:solidFill>
                  <a:schemeClr val="hlink"/>
                </a:solidFill>
                <a:latin typeface="Arial" charset="0"/>
              </a:rPr>
              <a:t>Язгууртнууд</a:t>
            </a:r>
            <a:r>
              <a:rPr lang="en-US" sz="2800" b="1" dirty="0" smtClean="0">
                <a:solidFill>
                  <a:schemeClr val="hlink"/>
                </a:solidFill>
                <a:latin typeface="Arial" charset="0"/>
              </a:rPr>
              <a:t>)</a:t>
            </a:r>
            <a:endParaRPr lang="en-US" sz="2800" b="1" dirty="0">
              <a:solidFill>
                <a:schemeClr val="hlink"/>
              </a:solidFill>
              <a:latin typeface="Arial" charset="0"/>
            </a:endParaRPr>
          </a:p>
        </p:txBody>
      </p:sp>
      <p:sp>
        <p:nvSpPr>
          <p:cNvPr id="47113" name="Text Box 9"/>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98</a:t>
            </a:r>
            <a:endParaRPr lang="en-US" sz="1800" b="1" smtClean="0">
              <a:latin typeface="Arial" charset="0"/>
            </a:endParaRPr>
          </a:p>
        </p:txBody>
      </p:sp>
      <p:sp>
        <p:nvSpPr>
          <p:cNvPr id="117766" name="TextBox 1"/>
          <p:cNvSpPr txBox="1">
            <a:spLocks noChangeArrowheads="1"/>
          </p:cNvSpPr>
          <p:nvPr/>
        </p:nvSpPr>
        <p:spPr bwMode="auto">
          <a:xfrm>
            <a:off x="538163" y="1857375"/>
            <a:ext cx="1441450"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000" b="1">
                <a:solidFill>
                  <a:schemeClr val="bg2"/>
                </a:solidFill>
                <a:latin typeface="Arial" charset="0"/>
                <a:cs typeface="Arial" charset="0"/>
              </a:rPr>
              <a:t>Угаалгын өрөө</a:t>
            </a:r>
          </a:p>
        </p:txBody>
      </p:sp>
      <p:sp>
        <p:nvSpPr>
          <p:cNvPr id="117767" name="TextBox 7"/>
          <p:cNvSpPr txBox="1">
            <a:spLocks noChangeArrowheads="1"/>
          </p:cNvSpPr>
          <p:nvPr/>
        </p:nvSpPr>
        <p:spPr bwMode="auto">
          <a:xfrm>
            <a:off x="0" y="2708275"/>
            <a:ext cx="1619250"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000" b="1">
                <a:solidFill>
                  <a:schemeClr val="bg2"/>
                </a:solidFill>
                <a:latin typeface="Arial" charset="0"/>
                <a:cs typeface="Arial" charset="0"/>
              </a:rPr>
              <a:t>Массажны өрөө</a:t>
            </a:r>
          </a:p>
        </p:txBody>
      </p:sp>
      <p:sp>
        <p:nvSpPr>
          <p:cNvPr id="117768" name="TextBox 8"/>
          <p:cNvSpPr txBox="1">
            <a:spLocks noChangeArrowheads="1"/>
          </p:cNvSpPr>
          <p:nvPr/>
        </p:nvSpPr>
        <p:spPr bwMode="auto">
          <a:xfrm>
            <a:off x="1908175" y="2154238"/>
            <a:ext cx="1368425" cy="5540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Цэцэрлэг</a:t>
            </a:r>
          </a:p>
          <a:p>
            <a:endParaRPr lang="en-US" sz="1000" b="1">
              <a:solidFill>
                <a:schemeClr val="bg2"/>
              </a:solidFill>
              <a:latin typeface="Arial" charset="0"/>
              <a:cs typeface="Arial" charset="0"/>
            </a:endParaRPr>
          </a:p>
        </p:txBody>
      </p:sp>
      <p:sp>
        <p:nvSpPr>
          <p:cNvPr id="117769" name="TextBox 9"/>
          <p:cNvSpPr txBox="1">
            <a:spLocks noChangeArrowheads="1"/>
          </p:cNvSpPr>
          <p:nvPr/>
        </p:nvSpPr>
        <p:spPr bwMode="auto">
          <a:xfrm>
            <a:off x="2843213" y="1844675"/>
            <a:ext cx="1296987"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r"/>
            <a:r>
              <a:rPr lang="en-US" sz="2000" b="1">
                <a:solidFill>
                  <a:schemeClr val="bg2"/>
                </a:solidFill>
                <a:latin typeface="Arial" charset="0"/>
                <a:cs typeface="Arial" charset="0"/>
              </a:rPr>
              <a:t>Цамхаг</a:t>
            </a:r>
          </a:p>
        </p:txBody>
      </p:sp>
      <p:sp>
        <p:nvSpPr>
          <p:cNvPr id="117770" name="TextBox 10"/>
          <p:cNvSpPr txBox="1">
            <a:spLocks noChangeArrowheads="1"/>
          </p:cNvSpPr>
          <p:nvPr/>
        </p:nvSpPr>
        <p:spPr bwMode="auto">
          <a:xfrm>
            <a:off x="5364163" y="1844675"/>
            <a:ext cx="2087562"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Унтлагын өрөө</a:t>
            </a:r>
          </a:p>
        </p:txBody>
      </p:sp>
      <p:sp>
        <p:nvSpPr>
          <p:cNvPr id="117771" name="TextBox 11"/>
          <p:cNvSpPr txBox="1">
            <a:spLocks noChangeArrowheads="1"/>
          </p:cNvSpPr>
          <p:nvPr/>
        </p:nvSpPr>
        <p:spPr bwMode="auto">
          <a:xfrm>
            <a:off x="5940425" y="2741613"/>
            <a:ext cx="1439863"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Цэцэрлэг</a:t>
            </a:r>
          </a:p>
        </p:txBody>
      </p:sp>
      <p:sp>
        <p:nvSpPr>
          <p:cNvPr id="117772" name="TextBox 12"/>
          <p:cNvSpPr txBox="1">
            <a:spLocks noChangeArrowheads="1"/>
          </p:cNvSpPr>
          <p:nvPr/>
        </p:nvSpPr>
        <p:spPr bwMode="auto">
          <a:xfrm>
            <a:off x="5795963" y="2276475"/>
            <a:ext cx="1439862"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Агуулах</a:t>
            </a:r>
          </a:p>
        </p:txBody>
      </p:sp>
      <p:sp>
        <p:nvSpPr>
          <p:cNvPr id="117773" name="TextBox 13"/>
          <p:cNvSpPr txBox="1">
            <a:spLocks noChangeArrowheads="1"/>
          </p:cNvSpPr>
          <p:nvPr/>
        </p:nvSpPr>
        <p:spPr bwMode="auto">
          <a:xfrm>
            <a:off x="73025" y="5589588"/>
            <a:ext cx="1258888"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Хоолны өрөө</a:t>
            </a:r>
          </a:p>
        </p:txBody>
      </p:sp>
      <p:sp>
        <p:nvSpPr>
          <p:cNvPr id="117774" name="TextBox 14"/>
          <p:cNvSpPr txBox="1">
            <a:spLocks noChangeArrowheads="1"/>
          </p:cNvSpPr>
          <p:nvPr/>
        </p:nvSpPr>
        <p:spPr bwMode="auto">
          <a:xfrm>
            <a:off x="1547813" y="6021388"/>
            <a:ext cx="792162"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Эрэг</a:t>
            </a:r>
          </a:p>
        </p:txBody>
      </p:sp>
      <p:sp>
        <p:nvSpPr>
          <p:cNvPr id="117775" name="TextBox 15"/>
          <p:cNvSpPr txBox="1">
            <a:spLocks noChangeArrowheads="1"/>
          </p:cNvSpPr>
          <p:nvPr/>
        </p:nvSpPr>
        <p:spPr bwMode="auto">
          <a:xfrm>
            <a:off x="2771775" y="6135688"/>
            <a:ext cx="1223963" cy="706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Зочдын өрөө</a:t>
            </a:r>
          </a:p>
        </p:txBody>
      </p:sp>
      <p:sp>
        <p:nvSpPr>
          <p:cNvPr id="117776" name="TextBox 16"/>
          <p:cNvSpPr txBox="1">
            <a:spLocks noChangeArrowheads="1"/>
          </p:cNvSpPr>
          <p:nvPr/>
        </p:nvSpPr>
        <p:spPr bwMode="auto">
          <a:xfrm>
            <a:off x="4356100" y="6269038"/>
            <a:ext cx="172878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Гол хашаа</a:t>
            </a:r>
          </a:p>
        </p:txBody>
      </p:sp>
      <p:sp>
        <p:nvSpPr>
          <p:cNvPr id="117777" name="TextBox 18"/>
          <p:cNvSpPr txBox="1">
            <a:spLocks noChangeArrowheads="1"/>
          </p:cNvSpPr>
          <p:nvPr/>
        </p:nvSpPr>
        <p:spPr bwMode="auto">
          <a:xfrm>
            <a:off x="6300788" y="6021388"/>
            <a:ext cx="1079500"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000" b="1">
                <a:solidFill>
                  <a:schemeClr val="bg2"/>
                </a:solidFill>
                <a:latin typeface="Arial" charset="0"/>
                <a:cs typeface="Arial" charset="0"/>
              </a:rPr>
              <a:t>Atrium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Lux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Rot="1" noChangeArrowheads="1"/>
          </p:cNvSpPr>
          <p:nvPr>
            <p:ph type="title"/>
          </p:nvPr>
        </p:nvSpPr>
        <p:spPr>
          <a:xfrm>
            <a:off x="533400" y="5562600"/>
            <a:ext cx="8229600" cy="1143000"/>
          </a:xfrm>
        </p:spPr>
        <p:txBody>
          <a:bodyPr/>
          <a:lstStyle/>
          <a:p>
            <a:pPr eaLnBrk="1" hangingPunct="1">
              <a:defRPr/>
            </a:pPr>
            <a:r>
              <a:rPr lang="en-US" dirty="0">
                <a:latin typeface="Arial" charset="0"/>
              </a:rPr>
              <a:t>The Caracalla: </a:t>
            </a:r>
            <a:r>
              <a:rPr lang="en-US" dirty="0" err="1" smtClean="0">
                <a:latin typeface="Arial" charset="0"/>
              </a:rPr>
              <a:t>Ромын</a:t>
            </a:r>
            <a:r>
              <a:rPr lang="en-US" dirty="0" smtClean="0">
                <a:latin typeface="Arial" charset="0"/>
              </a:rPr>
              <a:t> </a:t>
            </a:r>
            <a:r>
              <a:rPr lang="en-US" dirty="0" err="1" smtClean="0">
                <a:latin typeface="Arial" charset="0"/>
              </a:rPr>
              <a:t>хээнцэр</a:t>
            </a:r>
            <a:r>
              <a:rPr lang="en-US" dirty="0" smtClean="0">
                <a:latin typeface="Arial" charset="0"/>
              </a:rPr>
              <a:t> </a:t>
            </a:r>
            <a:r>
              <a:rPr lang="en-US" dirty="0" err="1" smtClean="0">
                <a:latin typeface="Arial" charset="0"/>
              </a:rPr>
              <a:t>байдал</a:t>
            </a:r>
            <a:endParaRPr lang="en-US" dirty="0">
              <a:latin typeface="Arial" charset="0"/>
            </a:endParaRPr>
          </a:p>
        </p:txBody>
      </p:sp>
      <p:sp>
        <p:nvSpPr>
          <p:cNvPr id="55301" name="Text Box 5"/>
          <p:cNvSpPr txBox="1">
            <a:spLocks noChangeArrowheads="1"/>
          </p:cNvSpPr>
          <p:nvPr/>
        </p:nvSpPr>
        <p:spPr bwMode="auto">
          <a:xfrm>
            <a:off x="8459788" y="17463"/>
            <a:ext cx="5238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solidFill>
                  <a:schemeClr val="bg2"/>
                </a:solidFill>
                <a:latin typeface="Arial" charset="0"/>
              </a:rPr>
              <a:t>98</a:t>
            </a:r>
            <a:endParaRPr lang="en-US" sz="1800" b="1" smtClean="0">
              <a:solidFill>
                <a:schemeClr val="bg2"/>
              </a:solidFill>
              <a:latin typeface="Arial" charset="0"/>
            </a:endParaRPr>
          </a:p>
        </p:txBody>
      </p:sp>
      <p:sp>
        <p:nvSpPr>
          <p:cNvPr id="119812" name="TextBox 1"/>
          <p:cNvSpPr txBox="1">
            <a:spLocks noChangeArrowheads="1"/>
          </p:cNvSpPr>
          <p:nvPr/>
        </p:nvSpPr>
        <p:spPr bwMode="auto">
          <a:xfrm>
            <a:off x="0" y="4868863"/>
            <a:ext cx="914400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3600" b="1">
                <a:solidFill>
                  <a:schemeClr val="bg2"/>
                </a:solidFill>
                <a:latin typeface="Times New Roman" charset="0"/>
                <a:cs typeface="Times New Roman" charset="0"/>
              </a:rPr>
              <a:t>Тэнгэрт хүрэх 7 алхам, Каракала зам</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Roman Feast"/>
          <p:cNvPicPr>
            <a:picLocks noChangeAspect="1" noChangeArrowheads="1"/>
          </p:cNvPicPr>
          <p:nvPr/>
        </p:nvPicPr>
        <p:blipFill>
          <a:blip r:embed="rId3">
            <a:extLst>
              <a:ext uri="{28A0092B-C50C-407E-A947-70E740481C1C}">
                <a14:useLocalDpi xmlns:a14="http://schemas.microsoft.com/office/drawing/2010/main" val="0"/>
              </a:ext>
            </a:extLst>
          </a:blip>
          <a:srcRect r="3999" b="4953"/>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Rot="1" noChangeArrowheads="1"/>
          </p:cNvSpPr>
          <p:nvPr>
            <p:ph type="title"/>
          </p:nvPr>
        </p:nvSpPr>
        <p:spPr>
          <a:xfrm>
            <a:off x="0" y="5989638"/>
            <a:ext cx="9144000" cy="868362"/>
          </a:xfrm>
          <a:solidFill>
            <a:schemeClr val="bg2"/>
          </a:solidFill>
          <a:effectLst>
            <a:outerShdw blurRad="63500" dist="35921" dir="2700000" algn="ctr" rotWithShape="0">
              <a:schemeClr val="bg2">
                <a:alpha val="74998"/>
              </a:schemeClr>
            </a:outerShdw>
          </a:effectLst>
        </p:spPr>
        <p:txBody>
          <a:bodyPr/>
          <a:lstStyle/>
          <a:p>
            <a:pPr eaLnBrk="1" hangingPunct="1">
              <a:defRPr/>
            </a:pPr>
            <a:r>
              <a:rPr lang="en-US" sz="2800" dirty="0" err="1" smtClean="0">
                <a:latin typeface="Arial" charset="0"/>
              </a:rPr>
              <a:t>Ромын</a:t>
            </a:r>
            <a:r>
              <a:rPr lang="en-US" sz="2800" dirty="0" smtClean="0">
                <a:latin typeface="Arial" charset="0"/>
              </a:rPr>
              <a:t> </a:t>
            </a:r>
            <a:r>
              <a:rPr lang="en-US" sz="2800" dirty="0" err="1" smtClean="0">
                <a:latin typeface="Arial" charset="0"/>
              </a:rPr>
              <a:t>найр</a:t>
            </a:r>
            <a:r>
              <a:rPr lang="en-US" sz="2800" dirty="0" smtClean="0">
                <a:latin typeface="Arial" charset="0"/>
              </a:rPr>
              <a:t> </a:t>
            </a:r>
            <a:r>
              <a:rPr lang="en-US" sz="2800" dirty="0" err="1" smtClean="0">
                <a:latin typeface="Arial" charset="0"/>
              </a:rPr>
              <a:t>наадмын</a:t>
            </a:r>
            <a:r>
              <a:rPr lang="en-US" sz="2800" dirty="0" smtClean="0">
                <a:latin typeface="Arial" charset="0"/>
              </a:rPr>
              <a:t> </a:t>
            </a:r>
            <a:r>
              <a:rPr lang="en-US" sz="2800" dirty="0" err="1" smtClean="0">
                <a:latin typeface="Arial" charset="0"/>
              </a:rPr>
              <a:t>зөв</a:t>
            </a:r>
            <a:r>
              <a:rPr lang="en-US" sz="2800" dirty="0" smtClean="0">
                <a:latin typeface="Arial" charset="0"/>
              </a:rPr>
              <a:t> </a:t>
            </a:r>
            <a:r>
              <a:rPr lang="en-US" sz="2800" dirty="0" err="1" smtClean="0">
                <a:latin typeface="Arial" charset="0"/>
              </a:rPr>
              <a:t>ёс</a:t>
            </a:r>
            <a:r>
              <a:rPr lang="en-US" sz="2800" dirty="0" smtClean="0">
                <a:latin typeface="Arial" charset="0"/>
              </a:rPr>
              <a:t> </a:t>
            </a:r>
            <a:r>
              <a:rPr lang="en-US" sz="2800" dirty="0" err="1" smtClean="0">
                <a:latin typeface="Arial" charset="0"/>
              </a:rPr>
              <a:t>журам</a:t>
            </a:r>
            <a:r>
              <a:rPr lang="en-US" sz="2800" dirty="0" smtClean="0">
                <a:latin typeface="Arial" charset="0"/>
              </a:rPr>
              <a:t> </a:t>
            </a:r>
            <a:r>
              <a:rPr lang="en-US" sz="2800" dirty="0" err="1" smtClean="0">
                <a:latin typeface="Arial" charset="0"/>
              </a:rPr>
              <a:t>ямар</a:t>
            </a:r>
            <a:r>
              <a:rPr lang="en-US" sz="2800" dirty="0" smtClean="0">
                <a:latin typeface="Arial" charset="0"/>
              </a:rPr>
              <a:t> </a:t>
            </a:r>
            <a:r>
              <a:rPr lang="en-US" sz="2800" dirty="0" err="1" smtClean="0">
                <a:latin typeface="Arial" charset="0"/>
              </a:rPr>
              <a:t>байдаг</a:t>
            </a:r>
            <a:r>
              <a:rPr lang="en-US" sz="2800" dirty="0" smtClean="0">
                <a:latin typeface="Arial" charset="0"/>
              </a:rPr>
              <a:t> </a:t>
            </a:r>
            <a:r>
              <a:rPr lang="en-US" sz="2800" dirty="0" err="1" smtClean="0">
                <a:latin typeface="Arial" charset="0"/>
              </a:rPr>
              <a:t>вэ</a:t>
            </a:r>
            <a:r>
              <a:rPr lang="en-US" sz="2800" dirty="0" smtClean="0">
                <a:latin typeface="Arial" charset="0"/>
              </a:rPr>
              <a:t>?</a:t>
            </a:r>
            <a:endParaRPr lang="en-US" sz="28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1905000" y="685800"/>
            <a:ext cx="2286000" cy="3230563"/>
          </a:xfrm>
        </p:spPr>
        <p:txBody>
          <a:bodyPr/>
          <a:lstStyle/>
          <a:p>
            <a:pPr algn="l" eaLnBrk="1" hangingPunct="1">
              <a:defRPr/>
            </a:pPr>
            <a:r>
              <a:rPr lang="en-US">
                <a:latin typeface="Garamond" charset="0"/>
              </a:rPr>
              <a:t>Three-Course Banquet</a:t>
            </a:r>
          </a:p>
        </p:txBody>
      </p:sp>
      <p:pic>
        <p:nvPicPr>
          <p:cNvPr id="48132" name="Picture 4" descr="Dining"/>
          <p:cNvPicPr>
            <a:picLocks noChangeAspect="1" noChangeArrowheads="1"/>
          </p:cNvPicPr>
          <p:nvPr/>
        </p:nvPicPr>
        <p:blipFill>
          <a:blip r:embed="rId3">
            <a:extLst>
              <a:ext uri="{28A0092B-C50C-407E-A947-70E740481C1C}">
                <a14:useLocalDpi xmlns:a14="http://schemas.microsoft.com/office/drawing/2010/main" val="0"/>
              </a:ext>
            </a:extLst>
          </a:blip>
          <a:srcRect l="51483" t="49118" r="3560" b="7207"/>
          <a:stretch>
            <a:fillRect/>
          </a:stretch>
        </p:blipFill>
        <p:spPr bwMode="auto">
          <a:xfrm>
            <a:off x="5026025" y="0"/>
            <a:ext cx="411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6" descr="Dining"/>
          <p:cNvPicPr>
            <a:picLocks noChangeAspect="1" noChangeArrowheads="1"/>
          </p:cNvPicPr>
          <p:nvPr/>
        </p:nvPicPr>
        <p:blipFill>
          <a:blip r:embed="rId3">
            <a:extLst>
              <a:ext uri="{28A0092B-C50C-407E-A947-70E740481C1C}">
                <a14:useLocalDpi xmlns:a14="http://schemas.microsoft.com/office/drawing/2010/main" val="0"/>
              </a:ext>
            </a:extLst>
          </a:blip>
          <a:srcRect l="43460" r="2591" b="54578"/>
          <a:stretch>
            <a:fillRect/>
          </a:stretch>
        </p:blipFill>
        <p:spPr bwMode="auto">
          <a:xfrm>
            <a:off x="0" y="-76200"/>
            <a:ext cx="5011738"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Box 1"/>
          <p:cNvSpPr txBox="1">
            <a:spLocks noChangeArrowheads="1"/>
          </p:cNvSpPr>
          <p:nvPr/>
        </p:nvSpPr>
        <p:spPr bwMode="auto">
          <a:xfrm>
            <a:off x="395288" y="44450"/>
            <a:ext cx="4105275" cy="522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en-US" sz="2800">
                <a:solidFill>
                  <a:srgbClr val="000514"/>
                </a:solidFill>
                <a:latin typeface="Times New Roman" charset="0"/>
                <a:cs typeface="Times New Roman" charset="0"/>
              </a:rPr>
              <a:t>Хүлээн авалтын 3 үе хоол</a:t>
            </a:r>
          </a:p>
        </p:txBody>
      </p:sp>
      <p:sp>
        <p:nvSpPr>
          <p:cNvPr id="123909" name="TextBox 1"/>
          <p:cNvSpPr txBox="1">
            <a:spLocks noChangeArrowheads="1"/>
          </p:cNvSpPr>
          <p:nvPr/>
        </p:nvSpPr>
        <p:spPr bwMode="auto">
          <a:xfrm>
            <a:off x="5364163" y="-26988"/>
            <a:ext cx="3816350" cy="40005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000">
                <a:solidFill>
                  <a:srgbClr val="FFFFFF"/>
                </a:solidFill>
                <a:latin typeface="Times New Roman" charset="0"/>
                <a:cs typeface="Times New Roman" charset="0"/>
              </a:rPr>
              <a:t>A ROMAN DINNER PARTY</a:t>
            </a:r>
          </a:p>
        </p:txBody>
      </p:sp>
      <p:sp>
        <p:nvSpPr>
          <p:cNvPr id="123910" name="TextBox 1"/>
          <p:cNvSpPr txBox="1">
            <a:spLocks noChangeArrowheads="1"/>
          </p:cNvSpPr>
          <p:nvPr/>
        </p:nvSpPr>
        <p:spPr bwMode="auto">
          <a:xfrm>
            <a:off x="9324975" y="692150"/>
            <a:ext cx="3311525" cy="369888"/>
          </a:xfrm>
          <a:prstGeom prst="rect">
            <a:avLst/>
          </a:prstGeom>
          <a:solidFill>
            <a:srgbClr val="FFEF7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b="1">
                <a:solidFill>
                  <a:srgbClr val="000514"/>
                </a:solidFill>
                <a:latin typeface="Arial" charset="0"/>
                <a:cs typeface="Arial" charset="0"/>
              </a:rPr>
              <a:t>If you are invited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in)">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0" descr="Centur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7086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Rot="1" noChangeArrowheads="1"/>
          </p:cNvSpPr>
          <p:nvPr>
            <p:ph type="title"/>
          </p:nvPr>
        </p:nvSpPr>
        <p:spPr>
          <a:xfrm>
            <a:off x="7086600" y="0"/>
            <a:ext cx="2209800" cy="2544763"/>
          </a:xfrm>
        </p:spPr>
        <p:txBody>
          <a:bodyPr/>
          <a:lstStyle/>
          <a:p>
            <a:pPr algn="l" eaLnBrk="1" hangingPunct="1">
              <a:defRPr/>
            </a:pPr>
            <a:r>
              <a:rPr lang="en-US" sz="2800" dirty="0" err="1" smtClean="0">
                <a:latin typeface="Arial" charset="0"/>
              </a:rPr>
              <a:t>Нийгмийн</a:t>
            </a:r>
            <a:r>
              <a:rPr lang="en-US" sz="2800" dirty="0" smtClean="0">
                <a:latin typeface="Arial" charset="0"/>
              </a:rPr>
              <a:t> </a:t>
            </a:r>
            <a:r>
              <a:rPr lang="en-US" sz="2800" dirty="0" err="1" smtClean="0">
                <a:latin typeface="Arial" charset="0"/>
              </a:rPr>
              <a:t>давхаргууд</a:t>
            </a:r>
            <a:endParaRPr lang="en-US" sz="2800" dirty="0">
              <a:latin typeface="Arial" charset="0"/>
            </a:endParaRPr>
          </a:p>
        </p:txBody>
      </p:sp>
      <p:sp>
        <p:nvSpPr>
          <p:cNvPr id="43011" name="Rectangle 3"/>
          <p:cNvSpPr>
            <a:spLocks noGrp="1" noChangeArrowheads="1"/>
          </p:cNvSpPr>
          <p:nvPr>
            <p:ph type="body" idx="1"/>
          </p:nvPr>
        </p:nvSpPr>
        <p:spPr>
          <a:xfrm>
            <a:off x="6172200" y="5105400"/>
            <a:ext cx="2971800" cy="1752600"/>
          </a:xfrm>
          <a:solidFill>
            <a:schemeClr val="bg2"/>
          </a:solidFill>
        </p:spPr>
        <p:txBody>
          <a:bodyPr/>
          <a:lstStyle/>
          <a:p>
            <a:pPr eaLnBrk="1" hangingPunct="1">
              <a:defRPr/>
            </a:pPr>
            <a:r>
              <a:rPr lang="en-US" sz="2800" b="1" dirty="0" err="1" smtClean="0">
                <a:solidFill>
                  <a:schemeClr val="hlink"/>
                </a:solidFill>
                <a:latin typeface="Arial" charset="0"/>
              </a:rPr>
              <a:t>Зуутын</a:t>
            </a:r>
            <a:r>
              <a:rPr lang="en-US" sz="2800" b="1" dirty="0" smtClean="0">
                <a:solidFill>
                  <a:schemeClr val="hlink"/>
                </a:solidFill>
                <a:latin typeface="Arial" charset="0"/>
              </a:rPr>
              <a:t> </a:t>
            </a:r>
            <a:r>
              <a:rPr lang="en-US" sz="2800" b="1" dirty="0" err="1" smtClean="0">
                <a:solidFill>
                  <a:schemeClr val="hlink"/>
                </a:solidFill>
                <a:latin typeface="Arial" charset="0"/>
              </a:rPr>
              <a:t>дарга</a:t>
            </a:r>
            <a:r>
              <a:rPr lang="en-US" sz="2800" b="1" dirty="0" smtClean="0">
                <a:solidFill>
                  <a:schemeClr val="hlink"/>
                </a:solidFill>
                <a:latin typeface="Arial" charset="0"/>
              </a:rPr>
              <a:t> </a:t>
            </a:r>
            <a:r>
              <a:rPr lang="en-US" sz="2800" b="1" dirty="0" err="1" smtClean="0">
                <a:solidFill>
                  <a:schemeClr val="hlink"/>
                </a:solidFill>
                <a:latin typeface="Arial" charset="0"/>
              </a:rPr>
              <a:t>нар</a:t>
            </a:r>
            <a:r>
              <a:rPr lang="en-US" sz="2800" b="1" dirty="0" smtClean="0">
                <a:solidFill>
                  <a:schemeClr val="hlink"/>
                </a:solidFill>
                <a:latin typeface="Arial" charset="0"/>
              </a:rPr>
              <a:t> </a:t>
            </a:r>
            <a:r>
              <a:rPr lang="en-US" sz="2800" b="1" dirty="0" err="1" smtClean="0">
                <a:solidFill>
                  <a:schemeClr val="hlink"/>
                </a:solidFill>
                <a:latin typeface="Arial" charset="0"/>
              </a:rPr>
              <a:t>чинээлэг</a:t>
            </a:r>
            <a:r>
              <a:rPr lang="en-US" sz="2800" b="1" dirty="0" smtClean="0">
                <a:solidFill>
                  <a:schemeClr val="hlink"/>
                </a:solidFill>
                <a:latin typeface="Arial" charset="0"/>
              </a:rPr>
              <a:t> </a:t>
            </a:r>
            <a:r>
              <a:rPr lang="en-US" sz="2800" b="1" dirty="0" err="1" smtClean="0">
                <a:solidFill>
                  <a:schemeClr val="hlink"/>
                </a:solidFill>
                <a:latin typeface="Arial" charset="0"/>
              </a:rPr>
              <a:t>байсан</a:t>
            </a:r>
            <a:endParaRPr lang="en-US" sz="2800" b="1" dirty="0">
              <a:solidFill>
                <a:schemeClr val="hlink"/>
              </a:solidFill>
              <a:latin typeface="Arial" charset="0"/>
            </a:endParaRPr>
          </a:p>
        </p:txBody>
      </p:sp>
      <p:sp>
        <p:nvSpPr>
          <p:cNvPr id="43032" name="Text Box 24"/>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98</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p:txBody>
          <a:bodyPr/>
          <a:lstStyle/>
          <a:p>
            <a:pPr eaLnBrk="1" hangingPunct="1">
              <a:defRPr/>
            </a:pPr>
            <a:r>
              <a:rPr lang="en-US" sz="4000" dirty="0" err="1" smtClean="0">
                <a:latin typeface="Arial" charset="0"/>
              </a:rPr>
              <a:t>Ромын</a:t>
            </a:r>
            <a:r>
              <a:rPr lang="en-US" sz="4000" dirty="0" smtClean="0">
                <a:latin typeface="Arial" charset="0"/>
              </a:rPr>
              <a:t> </a:t>
            </a:r>
            <a:r>
              <a:rPr lang="en-US" sz="4000" dirty="0" err="1" smtClean="0">
                <a:latin typeface="Arial" charset="0"/>
              </a:rPr>
              <a:t>чинээлэг</a:t>
            </a:r>
            <a:r>
              <a:rPr lang="en-US" sz="4000" dirty="0" smtClean="0">
                <a:latin typeface="Arial" charset="0"/>
              </a:rPr>
              <a:t> </a:t>
            </a:r>
            <a:r>
              <a:rPr lang="en-US" sz="4000" dirty="0" err="1" smtClean="0">
                <a:latin typeface="Arial" charset="0"/>
              </a:rPr>
              <a:t>эмэгтэйчүүд</a:t>
            </a:r>
            <a:endParaRPr lang="en-US" sz="4000" dirty="0">
              <a:latin typeface="Arial" charset="0"/>
            </a:endParaRPr>
          </a:p>
        </p:txBody>
      </p:sp>
      <p:pic>
        <p:nvPicPr>
          <p:cNvPr id="128002" name="Picture 4" descr="Women"/>
          <p:cNvPicPr>
            <a:picLocks noChangeAspect="1" noChangeArrowheads="1"/>
          </p:cNvPicPr>
          <p:nvPr/>
        </p:nvPicPr>
        <p:blipFill>
          <a:blip r:embed="rId3">
            <a:extLst>
              <a:ext uri="{28A0092B-C50C-407E-A947-70E740481C1C}">
                <a14:useLocalDpi xmlns:a14="http://schemas.microsoft.com/office/drawing/2010/main" val="0"/>
              </a:ext>
            </a:extLst>
          </a:blip>
          <a:srcRect l="1064" t="3055"/>
          <a:stretch>
            <a:fillRect/>
          </a:stretch>
        </p:blipFill>
        <p:spPr bwMode="auto">
          <a:xfrm>
            <a:off x="609600" y="1295400"/>
            <a:ext cx="78486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98</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p:txBody>
          <a:bodyPr/>
          <a:lstStyle/>
          <a:p>
            <a:pPr eaLnBrk="1" hangingPunct="1">
              <a:defRPr/>
            </a:pPr>
            <a:r>
              <a:rPr lang="en-US">
                <a:latin typeface="Garamond" charset="0"/>
              </a:rPr>
              <a:t>Romans loved the races</a:t>
            </a:r>
          </a:p>
        </p:txBody>
      </p:sp>
      <p:sp>
        <p:nvSpPr>
          <p:cNvPr id="49155" name="Rectangle 3"/>
          <p:cNvSpPr>
            <a:spLocks noGrp="1" noChangeArrowheads="1"/>
          </p:cNvSpPr>
          <p:nvPr>
            <p:ph type="body" idx="1"/>
          </p:nvPr>
        </p:nvSpPr>
        <p:spPr/>
        <p:txBody>
          <a:bodyPr/>
          <a:lstStyle/>
          <a:p>
            <a:pPr eaLnBrk="1" hangingPunct="1">
              <a:defRPr/>
            </a:pPr>
            <a:endParaRPr lang="en-US">
              <a:latin typeface="Arial" charset="0"/>
            </a:endParaRPr>
          </a:p>
        </p:txBody>
      </p:sp>
      <p:pic>
        <p:nvPicPr>
          <p:cNvPr id="130051" name="Picture 4" descr="Chariot R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2398"/>
            <a:ext cx="9144000" cy="1200329"/>
          </a:xfrm>
          <a:prstGeom prst="rect">
            <a:avLst/>
          </a:prstGeom>
          <a:solidFill>
            <a:schemeClr val="bg2"/>
          </a:solidFill>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en-US" sz="7200" b="1" dirty="0" err="1">
                <a:ln w="12700">
                  <a:solidFill>
                    <a:schemeClr val="tx2">
                      <a:satMod val="155000"/>
                    </a:schemeClr>
                  </a:solidFill>
                  <a:prstDash val="solid"/>
                </a:ln>
                <a:solidFill>
                  <a:srgbClr val="FFFFFF"/>
                </a:solidFill>
                <a:latin typeface="Times New Roman"/>
                <a:cs typeface="Times New Roman"/>
              </a:rPr>
              <a:t>Уралдааны</a:t>
            </a:r>
            <a:r>
              <a:rPr lang="en-US" sz="7200" b="1" dirty="0">
                <a:ln w="12700">
                  <a:solidFill>
                    <a:schemeClr val="tx2">
                      <a:satMod val="155000"/>
                    </a:schemeClr>
                  </a:solidFill>
                  <a:prstDash val="solid"/>
                </a:ln>
                <a:solidFill>
                  <a:srgbClr val="FFFFFF"/>
                </a:solidFill>
                <a:latin typeface="Times New Roman"/>
                <a:cs typeface="Times New Roman"/>
              </a:rPr>
              <a:t> </a:t>
            </a:r>
            <a:r>
              <a:rPr lang="en-US" sz="7200" b="1" dirty="0" err="1">
                <a:ln w="12700">
                  <a:solidFill>
                    <a:schemeClr val="tx2">
                      <a:satMod val="155000"/>
                    </a:schemeClr>
                  </a:solidFill>
                  <a:prstDash val="solid"/>
                </a:ln>
                <a:solidFill>
                  <a:srgbClr val="FFFFFF"/>
                </a:solidFill>
                <a:latin typeface="Times New Roman"/>
                <a:cs typeface="Times New Roman"/>
              </a:rPr>
              <a:t>өдөр</a:t>
            </a:r>
            <a:endParaRPr lang="x-none" sz="7200" b="1" dirty="0">
              <a:ln w="12700">
                <a:solidFill>
                  <a:schemeClr val="tx2">
                    <a:satMod val="155000"/>
                  </a:schemeClr>
                </a:solidFill>
                <a:prstDash val="solid"/>
              </a:ln>
              <a:solidFill>
                <a:srgbClr val="FFFFFF"/>
              </a:solidFill>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descr="Green marble"/>
          <p:cNvSpPr>
            <a:spLocks noGrp="1" noChangeArrowheads="1"/>
          </p:cNvSpPr>
          <p:nvPr>
            <p:ph type="title"/>
          </p:nvPr>
        </p:nvSpPr>
        <p:spPr>
          <a:xfrm>
            <a:off x="0" y="0"/>
            <a:ext cx="9144000" cy="1447800"/>
          </a:xfrm>
          <a:effectLst>
            <a:outerShdw blurRad="63500" dist="107763" dir="8100000" algn="ctr" rotWithShape="0">
              <a:srgbClr val="000000"/>
            </a:outerShdw>
          </a:effectLst>
        </p:spPr>
        <p:txBody>
          <a:bodyPr/>
          <a:lstStyle/>
          <a:p>
            <a:pPr eaLnBrk="1" hangingPunct="1">
              <a:defRPr/>
            </a:pPr>
            <a:r>
              <a:rPr lang="en-US" b="1" dirty="0" err="1" smtClean="0">
                <a:effectLst/>
                <a:latin typeface="Arial" charset="0"/>
              </a:rPr>
              <a:t>Морьтонгуудын</a:t>
            </a:r>
            <a:r>
              <a:rPr lang="en-US" b="1" dirty="0" smtClean="0">
                <a:effectLst/>
                <a:latin typeface="Arial" charset="0"/>
              </a:rPr>
              <a:t> </a:t>
            </a:r>
            <a:r>
              <a:rPr lang="en-US" b="1" dirty="0" err="1" smtClean="0">
                <a:effectLst/>
                <a:latin typeface="Arial" charset="0"/>
              </a:rPr>
              <a:t>Ахлах</a:t>
            </a:r>
            <a:r>
              <a:rPr lang="en-US" b="1" dirty="0" smtClean="0">
                <a:effectLst/>
                <a:latin typeface="Arial" charset="0"/>
              </a:rPr>
              <a:t> </a:t>
            </a:r>
            <a:r>
              <a:rPr lang="en-US" b="1" dirty="0" err="1" smtClean="0">
                <a:effectLst/>
                <a:latin typeface="Arial" charset="0"/>
              </a:rPr>
              <a:t>Тахилч</a:t>
            </a:r>
            <a:r>
              <a:rPr lang="en-US" b="1" dirty="0" smtClean="0">
                <a:effectLst/>
                <a:latin typeface="Arial" charset="0"/>
              </a:rPr>
              <a:t> </a:t>
            </a:r>
            <a:r>
              <a:rPr lang="en-US" b="1" dirty="0" err="1" smtClean="0">
                <a:effectLst/>
                <a:latin typeface="Arial" charset="0"/>
              </a:rPr>
              <a:t>нар</a:t>
            </a:r>
            <a:endParaRPr lang="en-US" b="1" dirty="0">
              <a:latin typeface="Arial" charset="0"/>
            </a:endParaRPr>
          </a:p>
        </p:txBody>
      </p:sp>
      <p:sp>
        <p:nvSpPr>
          <p:cNvPr id="128003" name="Rectangle 3"/>
          <p:cNvSpPr>
            <a:spLocks noGrp="1" noChangeArrowheads="1"/>
          </p:cNvSpPr>
          <p:nvPr>
            <p:ph type="body" idx="1"/>
          </p:nvPr>
        </p:nvSpPr>
        <p:spPr>
          <a:xfrm>
            <a:off x="5454650" y="2247900"/>
            <a:ext cx="3581400" cy="2981325"/>
          </a:xfrm>
        </p:spPr>
        <p:txBody>
          <a:bodyPr/>
          <a:lstStyle/>
          <a:p>
            <a:pPr eaLnBrk="1" hangingPunct="1">
              <a:defRPr/>
            </a:pPr>
            <a:r>
              <a:rPr lang="en-US" dirty="0" err="1" smtClean="0">
                <a:latin typeface="Verdana" charset="0"/>
              </a:rPr>
              <a:t>Aннас</a:t>
            </a:r>
            <a:endParaRPr lang="en-US" dirty="0" smtClean="0">
              <a:latin typeface="Verdana" charset="0"/>
            </a:endParaRPr>
          </a:p>
          <a:p>
            <a:pPr eaLnBrk="1" hangingPunct="1">
              <a:defRPr/>
            </a:pPr>
            <a:r>
              <a:rPr lang="en-US" dirty="0" err="1" smtClean="0">
                <a:latin typeface="Verdana" charset="0"/>
              </a:rPr>
              <a:t>Каиаф</a:t>
            </a:r>
            <a:endParaRPr lang="en-US" dirty="0">
              <a:latin typeface="Verdana" charset="0"/>
            </a:endParaRPr>
          </a:p>
          <a:p>
            <a:pPr eaLnBrk="1" hangingPunct="1">
              <a:defRPr/>
            </a:pPr>
            <a:r>
              <a:rPr lang="en-US" dirty="0" err="1" smtClean="0">
                <a:latin typeface="Verdana" charset="0"/>
              </a:rPr>
              <a:t>Санхадрин</a:t>
            </a:r>
            <a:endParaRPr lang="en-US" dirty="0">
              <a:latin typeface="Verdana" charset="0"/>
            </a:endParaRPr>
          </a:p>
        </p:txBody>
      </p:sp>
      <p:pic>
        <p:nvPicPr>
          <p:cNvPr id="132099" name="Picture 4" descr="High Priest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600200"/>
            <a:ext cx="49371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5"/>
          <p:cNvSpPr>
            <a:spLocks noChangeArrowheads="1"/>
          </p:cNvSpPr>
          <p:nvPr/>
        </p:nvSpPr>
        <p:spPr bwMode="auto">
          <a:xfrm>
            <a:off x="107950" y="5013325"/>
            <a:ext cx="5199063" cy="1447800"/>
          </a:xfrm>
          <a:prstGeom prst="rect">
            <a:avLst/>
          </a:prstGeom>
          <a:noFill/>
          <a:ln w="9525">
            <a:noFill/>
            <a:miter lim="800000"/>
            <a:headEnd/>
            <a:tailEnd/>
          </a:ln>
          <a:effectLst/>
        </p:spPr>
        <p:txBody>
          <a:bodyPr/>
          <a:lstStyle/>
          <a:p>
            <a:pPr algn="ctr" eaLnBrk="1" hangingPunct="1">
              <a:spcBef>
                <a:spcPct val="20000"/>
              </a:spcBef>
              <a:buClr>
                <a:schemeClr val="hlink"/>
              </a:buClr>
              <a:buSzPct val="60000"/>
              <a:buFont typeface="Wingdings" charset="0"/>
              <a:buNone/>
              <a:defRPr/>
            </a:pPr>
            <a:r>
              <a:rPr lang="en-US" sz="2800" b="1" dirty="0" err="1">
                <a:effectLst>
                  <a:outerShdw blurRad="38100" dist="38100" dir="2700000" algn="tl">
                    <a:srgbClr val="000000"/>
                  </a:outerShdw>
                </a:effectLst>
                <a:latin typeface="Verdana" charset="0"/>
              </a:rPr>
              <a:t>Аннас</a:t>
            </a:r>
            <a:r>
              <a:rPr lang="en-US" sz="2800" b="1" dirty="0">
                <a:effectLst>
                  <a:outerShdw blurRad="38100" dist="38100" dir="2700000" algn="tl">
                    <a:srgbClr val="000000"/>
                  </a:outerShdw>
                </a:effectLst>
                <a:latin typeface="Verdana" charset="0"/>
              </a:rPr>
              <a:t> &amp; </a:t>
            </a:r>
            <a:r>
              <a:rPr lang="en-US" sz="2800" b="1" dirty="0" err="1">
                <a:effectLst>
                  <a:outerShdw blurRad="38100" dist="38100" dir="2700000" algn="tl">
                    <a:srgbClr val="000000"/>
                  </a:outerShdw>
                </a:effectLst>
                <a:latin typeface="Verdana" charset="0"/>
              </a:rPr>
              <a:t>Каиаф</a:t>
            </a:r>
            <a:r>
              <a:rPr lang="en-US" sz="2800" b="1" dirty="0">
                <a:effectLst>
                  <a:outerShdw blurRad="38100" dist="38100" dir="2700000" algn="tl">
                    <a:srgbClr val="000000"/>
                  </a:outerShdw>
                </a:effectLst>
                <a:latin typeface="Verdana" charset="0"/>
              </a:rPr>
              <a:t> 2 </a:t>
            </a:r>
            <a:r>
              <a:rPr lang="en-US" sz="2800" b="1" dirty="0" err="1">
                <a:effectLst>
                  <a:outerShdw blurRad="38100" dist="38100" dir="2700000" algn="tl">
                    <a:srgbClr val="000000"/>
                  </a:outerShdw>
                </a:effectLst>
                <a:latin typeface="Verdana" charset="0"/>
              </a:rPr>
              <a:t>Есүст</a:t>
            </a:r>
            <a:r>
              <a:rPr lang="en-US" sz="2800" b="1" dirty="0">
                <a:effectLst>
                  <a:outerShdw blurRad="38100" dist="38100" dir="2700000" algn="tl">
                    <a:srgbClr val="000000"/>
                  </a:outerShdw>
                </a:effectLst>
                <a:latin typeface="Verdana" charset="0"/>
              </a:rPr>
              <a:t> </a:t>
            </a:r>
            <a:r>
              <a:rPr lang="en-US" sz="2800" b="1" dirty="0" err="1">
                <a:effectLst>
                  <a:outerShdw blurRad="38100" dist="38100" dir="2700000" algn="tl">
                    <a:srgbClr val="000000"/>
                  </a:outerShdw>
                </a:effectLst>
                <a:latin typeface="Verdana" charset="0"/>
              </a:rPr>
              <a:t>ял</a:t>
            </a:r>
            <a:r>
              <a:rPr lang="en-US" sz="2800" b="1" dirty="0">
                <a:effectLst>
                  <a:outerShdw blurRad="38100" dist="38100" dir="2700000" algn="tl">
                    <a:srgbClr val="000000"/>
                  </a:outerShdw>
                </a:effectLst>
                <a:latin typeface="Verdana" charset="0"/>
              </a:rPr>
              <a:t> </a:t>
            </a:r>
            <a:r>
              <a:rPr lang="en-US" sz="2800" b="1" dirty="0" err="1">
                <a:effectLst>
                  <a:outerShdw blurRad="38100" dist="38100" dir="2700000" algn="tl">
                    <a:srgbClr val="000000"/>
                  </a:outerShdw>
                </a:effectLst>
                <a:latin typeface="Verdana" charset="0"/>
              </a:rPr>
              <a:t>оноох</a:t>
            </a:r>
            <a:r>
              <a:rPr lang="en-US" sz="2800" b="1" dirty="0">
                <a:effectLst>
                  <a:outerShdw blurRad="38100" dist="38100" dir="2700000" algn="tl">
                    <a:srgbClr val="000000"/>
                  </a:outerShdw>
                </a:effectLst>
                <a:latin typeface="Verdana" charset="0"/>
              </a:rPr>
              <a:t> </a:t>
            </a:r>
            <a:r>
              <a:rPr lang="en-US" sz="2800" b="1" dirty="0" err="1">
                <a:effectLst>
                  <a:outerShdw blurRad="38100" dist="38100" dir="2700000" algn="tl">
                    <a:srgbClr val="000000"/>
                  </a:outerShdw>
                </a:effectLst>
                <a:latin typeface="Verdana" charset="0"/>
              </a:rPr>
              <a:t>хууль</a:t>
            </a:r>
            <a:r>
              <a:rPr lang="en-US" sz="2800" b="1" dirty="0">
                <a:effectLst>
                  <a:outerShdw blurRad="38100" dist="38100" dir="2700000" algn="tl">
                    <a:srgbClr val="000000"/>
                  </a:outerShdw>
                </a:effectLst>
                <a:latin typeface="Verdana" charset="0"/>
              </a:rPr>
              <a:t> </a:t>
            </a:r>
            <a:r>
              <a:rPr lang="en-US" sz="2800" b="1" dirty="0" err="1">
                <a:effectLst>
                  <a:outerShdw blurRad="38100" dist="38100" dir="2700000" algn="tl">
                    <a:srgbClr val="000000"/>
                  </a:outerShdw>
                </a:effectLst>
                <a:latin typeface="Verdana" charset="0"/>
              </a:rPr>
              <a:t>бус</a:t>
            </a:r>
            <a:r>
              <a:rPr lang="en-US" sz="2800" b="1" dirty="0">
                <a:effectLst>
                  <a:outerShdw blurRad="38100" dist="38100" dir="2700000" algn="tl">
                    <a:srgbClr val="000000"/>
                  </a:outerShdw>
                </a:effectLst>
                <a:latin typeface="Verdana" charset="0"/>
              </a:rPr>
              <a:t> </a:t>
            </a:r>
            <a:r>
              <a:rPr lang="en-US" sz="2800" b="1" dirty="0" err="1">
                <a:effectLst>
                  <a:outerShdw blurRad="38100" dist="38100" dir="2700000" algn="tl">
                    <a:srgbClr val="000000"/>
                  </a:outerShdw>
                </a:effectLst>
                <a:latin typeface="Verdana" charset="0"/>
              </a:rPr>
              <a:t>зүйлийг</a:t>
            </a:r>
            <a:r>
              <a:rPr lang="en-US" sz="2800" b="1" dirty="0">
                <a:effectLst>
                  <a:outerShdw blurRad="38100" dist="38100" dir="2700000" algn="tl">
                    <a:srgbClr val="000000"/>
                  </a:outerShdw>
                </a:effectLst>
                <a:latin typeface="Verdana" charset="0"/>
              </a:rPr>
              <a:t> </a:t>
            </a:r>
            <a:r>
              <a:rPr lang="en-US" sz="2800" b="1" dirty="0" err="1">
                <a:effectLst>
                  <a:outerShdw blurRad="38100" dist="38100" dir="2700000" algn="tl">
                    <a:srgbClr val="000000"/>
                  </a:outerShdw>
                </a:effectLst>
                <a:latin typeface="Verdana" charset="0"/>
              </a:rPr>
              <a:t>зохиох</a:t>
            </a:r>
            <a:r>
              <a:rPr lang="en-US" sz="2800" b="1" dirty="0">
                <a:effectLst>
                  <a:outerShdw blurRad="38100" dist="38100" dir="2700000" algn="tl">
                    <a:srgbClr val="000000"/>
                  </a:outerShdw>
                </a:effectLst>
                <a:latin typeface="Verdana" charset="0"/>
              </a:rPr>
              <a:t> </a:t>
            </a:r>
            <a:r>
              <a:rPr lang="en-US" sz="2800" b="1" dirty="0" err="1">
                <a:effectLst>
                  <a:outerShdw blurRad="38100" dist="38100" dir="2700000" algn="tl">
                    <a:srgbClr val="000000"/>
                  </a:outerShdw>
                </a:effectLst>
                <a:latin typeface="Verdana" charset="0"/>
              </a:rPr>
              <a:t>байгуулсан</a:t>
            </a:r>
            <a:endParaRPr lang="en-US" sz="2800" b="1" dirty="0">
              <a:effectLst>
                <a:outerShdw blurRad="38100" dist="38100" dir="2700000" algn="tl">
                  <a:srgbClr val="000000"/>
                </a:outerShdw>
              </a:effectLst>
              <a:latin typeface="Verdana" charset="0"/>
            </a:endParaRPr>
          </a:p>
        </p:txBody>
      </p:sp>
      <p:sp>
        <p:nvSpPr>
          <p:cNvPr id="128006" name="Text Box 6"/>
          <p:cNvSpPr txBox="1">
            <a:spLocks noChangeArrowheads="1"/>
          </p:cNvSpPr>
          <p:nvPr/>
        </p:nvSpPr>
        <p:spPr bwMode="auto">
          <a:xfrm rot="-1669184">
            <a:off x="3598863" y="2530475"/>
            <a:ext cx="2511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4400">
                <a:solidFill>
                  <a:srgbClr val="FF0000"/>
                </a:solidFill>
                <a:latin typeface="Impact" charset="0"/>
              </a:rPr>
              <a:t>Хууль бус</a:t>
            </a:r>
          </a:p>
        </p:txBody>
      </p:sp>
      <p:sp>
        <p:nvSpPr>
          <p:cNvPr id="128007" name="Text Box 7"/>
          <p:cNvSpPr txBox="1">
            <a:spLocks noChangeArrowheads="1"/>
          </p:cNvSpPr>
          <p:nvPr/>
        </p:nvSpPr>
        <p:spPr bwMode="auto">
          <a:xfrm rot="-1669184">
            <a:off x="3598863" y="3101975"/>
            <a:ext cx="2511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4400">
                <a:solidFill>
                  <a:srgbClr val="FF0000"/>
                </a:solidFill>
                <a:latin typeface="Impact" charset="0"/>
              </a:rPr>
              <a:t>Хууль бус</a:t>
            </a:r>
          </a:p>
        </p:txBody>
      </p:sp>
      <p:sp>
        <p:nvSpPr>
          <p:cNvPr id="128008" name="Text Box 8"/>
          <p:cNvSpPr txBox="1">
            <a:spLocks noChangeArrowheads="1"/>
          </p:cNvSpPr>
          <p:nvPr/>
        </p:nvSpPr>
        <p:spPr bwMode="auto">
          <a:xfrm rot="-1669184">
            <a:off x="3598863" y="3673475"/>
            <a:ext cx="25114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r>
              <a:rPr lang="en-US" sz="4400">
                <a:solidFill>
                  <a:srgbClr val="FF0000"/>
                </a:solidFill>
                <a:latin typeface="Impact" charset="0"/>
              </a:rPr>
              <a:t>Хууль бус</a:t>
            </a:r>
          </a:p>
        </p:txBody>
      </p:sp>
      <p:sp>
        <p:nvSpPr>
          <p:cNvPr id="128010" name="Text Box 10"/>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28006"/>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128007"/>
                                        </p:tgtEl>
                                        <p:attrNameLst>
                                          <p:attrName>style.visibility</p:attrName>
                                        </p:attrNameLst>
                                      </p:cBhvr>
                                      <p:to>
                                        <p:strVal val="visible"/>
                                      </p:to>
                                    </p:set>
                                  </p:child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128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autoUpdateAnimBg="0"/>
      <p:bldP spid="128007" grpId="0" autoUpdateAnimBg="0"/>
      <p:bldP spid="12800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5795963" y="274638"/>
            <a:ext cx="3200400" cy="1173162"/>
          </a:xfrm>
        </p:spPr>
        <p:txBody>
          <a:bodyPr/>
          <a:lstStyle/>
          <a:p>
            <a:pPr eaLnBrk="1" hangingPunct="1">
              <a:defRPr/>
            </a:pPr>
            <a:r>
              <a:rPr lang="en-US" sz="4000" dirty="0" err="1" smtClean="0">
                <a:latin typeface="Arial" charset="0"/>
              </a:rPr>
              <a:t>Нийгмийн</a:t>
            </a:r>
            <a:r>
              <a:rPr lang="en-US" sz="4000" dirty="0" smtClean="0">
                <a:latin typeface="Arial" charset="0"/>
              </a:rPr>
              <a:t> </a:t>
            </a:r>
            <a:r>
              <a:rPr lang="en-US" sz="4000" dirty="0" err="1" smtClean="0">
                <a:latin typeface="Arial" charset="0"/>
              </a:rPr>
              <a:t>давхаргууд</a:t>
            </a:r>
            <a:endParaRPr lang="en-US" sz="4000" dirty="0">
              <a:latin typeface="Arial" charset="0"/>
            </a:endParaRPr>
          </a:p>
        </p:txBody>
      </p:sp>
      <p:sp>
        <p:nvSpPr>
          <p:cNvPr id="44035" name="Rectangle 3"/>
          <p:cNvSpPr>
            <a:spLocks noGrp="1" noChangeArrowheads="1"/>
          </p:cNvSpPr>
          <p:nvPr>
            <p:ph type="body" idx="1"/>
          </p:nvPr>
        </p:nvSpPr>
        <p:spPr>
          <a:xfrm>
            <a:off x="6024563" y="1905000"/>
            <a:ext cx="3429000" cy="609600"/>
          </a:xfrm>
        </p:spPr>
        <p:txBody>
          <a:bodyPr/>
          <a:lstStyle/>
          <a:p>
            <a:pPr eaLnBrk="1" hangingPunct="1">
              <a:defRPr/>
            </a:pPr>
            <a:r>
              <a:rPr lang="en-US" b="1" dirty="0" err="1" smtClean="0">
                <a:latin typeface="Arial" charset="0"/>
              </a:rPr>
              <a:t>Морьтонгууд</a:t>
            </a:r>
            <a:endParaRPr lang="en-US" b="1" dirty="0">
              <a:latin typeface="Arial" charset="0"/>
            </a:endParaRPr>
          </a:p>
        </p:txBody>
      </p:sp>
      <p:sp>
        <p:nvSpPr>
          <p:cNvPr id="44036" name="Rectangle 4"/>
          <p:cNvSpPr>
            <a:spLocks noChangeArrowheads="1"/>
          </p:cNvSpPr>
          <p:nvPr/>
        </p:nvSpPr>
        <p:spPr bwMode="auto">
          <a:xfrm>
            <a:off x="6024563" y="3073400"/>
            <a:ext cx="34290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solidFill>
                  <a:schemeClr val="hlink"/>
                </a:solidFill>
                <a:effectLst>
                  <a:outerShdw blurRad="38100" dist="38100" dir="2700000" algn="tl">
                    <a:srgbClr val="000000"/>
                  </a:outerShdw>
                </a:effectLst>
                <a:latin typeface="Arial" charset="0"/>
                <a:cs typeface="Arial" charset="0"/>
              </a:rPr>
              <a:t>Борчууд</a:t>
            </a:r>
            <a:endParaRPr lang="en-US" sz="3600" b="1" dirty="0">
              <a:solidFill>
                <a:schemeClr val="hlink"/>
              </a:solidFill>
              <a:effectLst>
                <a:outerShdw blurRad="38100" dist="38100" dir="2700000" algn="tl">
                  <a:srgbClr val="000000"/>
                </a:outerShdw>
              </a:effectLst>
              <a:latin typeface="Arial" charset="0"/>
              <a:cs typeface="Arial" charset="0"/>
            </a:endParaRPr>
          </a:p>
        </p:txBody>
      </p:sp>
      <p:sp>
        <p:nvSpPr>
          <p:cNvPr id="44037" name="Rectangle 5"/>
          <p:cNvSpPr>
            <a:spLocks noChangeArrowheads="1"/>
          </p:cNvSpPr>
          <p:nvPr/>
        </p:nvSpPr>
        <p:spPr bwMode="auto">
          <a:xfrm>
            <a:off x="6024563" y="4241800"/>
            <a:ext cx="34290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Эрх</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чөлөөт</a:t>
            </a:r>
            <a:endParaRPr lang="en-US" sz="3600" b="1" dirty="0">
              <a:effectLst>
                <a:outerShdw blurRad="38100" dist="38100" dir="2700000" algn="tl">
                  <a:srgbClr val="000000"/>
                </a:outerShdw>
              </a:effectLst>
              <a:latin typeface="Arial" charset="0"/>
              <a:cs typeface="Arial" charset="0"/>
            </a:endParaRPr>
          </a:p>
        </p:txBody>
      </p:sp>
      <p:sp>
        <p:nvSpPr>
          <p:cNvPr id="44038" name="Rectangle 6"/>
          <p:cNvSpPr>
            <a:spLocks noChangeArrowheads="1"/>
          </p:cNvSpPr>
          <p:nvPr/>
        </p:nvSpPr>
        <p:spPr bwMode="auto">
          <a:xfrm>
            <a:off x="6024563" y="5410200"/>
            <a:ext cx="34290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Боолууд</a:t>
            </a:r>
            <a:endParaRPr lang="en-US" sz="3600" b="1" dirty="0">
              <a:effectLst>
                <a:outerShdw blurRad="38100" dist="38100" dir="2700000" algn="tl">
                  <a:srgbClr val="000000"/>
                </a:outerShdw>
              </a:effectLst>
              <a:latin typeface="Arial" charset="0"/>
              <a:cs typeface="Arial" charset="0"/>
            </a:endParaRPr>
          </a:p>
        </p:txBody>
      </p:sp>
      <p:sp>
        <p:nvSpPr>
          <p:cNvPr id="134150" name="AutoShape 7"/>
          <p:cNvSpPr>
            <a:spLocks noChangeArrowheads="1"/>
          </p:cNvSpPr>
          <p:nvPr/>
        </p:nvSpPr>
        <p:spPr bwMode="auto">
          <a:xfrm rot="5400000">
            <a:off x="6688932" y="2612231"/>
            <a:ext cx="533400" cy="3381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4151" name="AutoShape 8"/>
          <p:cNvSpPr>
            <a:spLocks noChangeArrowheads="1"/>
          </p:cNvSpPr>
          <p:nvPr/>
        </p:nvSpPr>
        <p:spPr bwMode="auto">
          <a:xfrm rot="5400000">
            <a:off x="6688932" y="3793331"/>
            <a:ext cx="533400" cy="3381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4152" name="AutoShape 9"/>
          <p:cNvSpPr>
            <a:spLocks noChangeArrowheads="1"/>
          </p:cNvSpPr>
          <p:nvPr/>
        </p:nvSpPr>
        <p:spPr bwMode="auto">
          <a:xfrm rot="5400000">
            <a:off x="6688932" y="4974431"/>
            <a:ext cx="533400" cy="3381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134153" name="Picture 11" descr="Tavern"/>
          <p:cNvPicPr>
            <a:picLocks noChangeAspect="1" noChangeArrowheads="1"/>
          </p:cNvPicPr>
          <p:nvPr/>
        </p:nvPicPr>
        <p:blipFill>
          <a:blip r:embed="rId3">
            <a:extLst>
              <a:ext uri="{28A0092B-C50C-407E-A947-70E740481C1C}">
                <a14:useLocalDpi xmlns:a14="http://schemas.microsoft.com/office/drawing/2010/main" val="0"/>
              </a:ext>
            </a:extLst>
          </a:blip>
          <a:srcRect r="3792"/>
          <a:stretch>
            <a:fillRect/>
          </a:stretch>
        </p:blipFill>
        <p:spPr bwMode="auto">
          <a:xfrm>
            <a:off x="-304800" y="0"/>
            <a:ext cx="6324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 Box 13"/>
          <p:cNvSpPr txBox="1">
            <a:spLocks noChangeArrowheads="1"/>
          </p:cNvSpPr>
          <p:nvPr/>
        </p:nvSpPr>
        <p:spPr bwMode="auto">
          <a:xfrm>
            <a:off x="8386763"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98</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iving Jesus Syllabus"/>
          <p:cNvPicPr>
            <a:picLocks noChangeAspect="1" noChangeArrowheads="1"/>
          </p:cNvPicPr>
          <p:nvPr/>
        </p:nvPicPr>
        <p:blipFill>
          <a:blip r:embed="rId3">
            <a:extLst>
              <a:ext uri="{28A0092B-C50C-407E-A947-70E740481C1C}">
                <a14:useLocalDpi xmlns:a14="http://schemas.microsoft.com/office/drawing/2010/main" val="0"/>
              </a:ext>
            </a:extLst>
          </a:blip>
          <a:srcRect t="15794" r="57976" b="7881"/>
          <a:stretch>
            <a:fillRect/>
          </a:stretch>
        </p:blipFill>
        <p:spPr bwMode="auto">
          <a:xfrm>
            <a:off x="0" y="0"/>
            <a:ext cx="285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4"/>
          <p:cNvSpPr>
            <a:spLocks noGrp="1" noChangeArrowheads="1"/>
          </p:cNvSpPr>
          <p:nvPr>
            <p:ph type="title"/>
          </p:nvPr>
        </p:nvSpPr>
        <p:spPr>
          <a:xfrm>
            <a:off x="2209800" y="0"/>
            <a:ext cx="5410200" cy="1905000"/>
          </a:xfrm>
          <a:solidFill>
            <a:srgbClr val="EFE409"/>
          </a:solidFill>
        </p:spPr>
        <p:txBody>
          <a:bodyPr/>
          <a:lstStyle/>
          <a:p>
            <a:pPr eaLnBrk="1" hangingPunct="1">
              <a:defRPr/>
            </a:pPr>
            <a:r>
              <a:rPr kumimoji="1" lang="en-US" sz="3200" b="1" dirty="0" err="1" smtClean="0">
                <a:solidFill>
                  <a:schemeClr val="bg2"/>
                </a:solidFill>
                <a:latin typeface="Arial" charset="0"/>
              </a:rPr>
              <a:t>Энгийн</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Борчуудын</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Тахилч</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нар</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нил</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цагаан</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өнгийн</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ёрог</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өмсдөг</a:t>
            </a:r>
            <a:r>
              <a:rPr kumimoji="1" lang="en-US" sz="3200" b="1" dirty="0" smtClean="0">
                <a:solidFill>
                  <a:schemeClr val="bg2"/>
                </a:solidFill>
                <a:latin typeface="Arial" charset="0"/>
              </a:rPr>
              <a:t> </a:t>
            </a:r>
            <a:r>
              <a:rPr kumimoji="1" lang="en-US" sz="3200" b="1" dirty="0" err="1" smtClean="0">
                <a:solidFill>
                  <a:schemeClr val="bg2"/>
                </a:solidFill>
                <a:latin typeface="Arial" charset="0"/>
              </a:rPr>
              <a:t>байсан</a:t>
            </a:r>
            <a:endParaRPr kumimoji="1" lang="en-US" sz="3200" dirty="0">
              <a:solidFill>
                <a:schemeClr val="bg2"/>
              </a:solidFill>
              <a:latin typeface="Arial" charset="0"/>
            </a:endParaRPr>
          </a:p>
        </p:txBody>
      </p:sp>
      <p:sp>
        <p:nvSpPr>
          <p:cNvPr id="121865" name="Text Box 9"/>
          <p:cNvSpPr txBox="1">
            <a:spLocks noChangeArrowheads="1"/>
          </p:cNvSpPr>
          <p:nvPr/>
        </p:nvSpPr>
        <p:spPr bwMode="auto">
          <a:xfrm>
            <a:off x="8375650" y="76200"/>
            <a:ext cx="523875" cy="457200"/>
          </a:xfrm>
          <a:prstGeom prst="rect">
            <a:avLst/>
          </a:prstGeom>
          <a:noFill/>
          <a:ln w="9525">
            <a:noFill/>
            <a:miter lim="800000"/>
            <a:headEnd/>
            <a:tailEnd/>
          </a:ln>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defRPr/>
            </a:pPr>
            <a:r>
              <a:rPr lang="en-US" b="1" smtClean="0">
                <a:effectLst>
                  <a:outerShdw blurRad="38100" dist="38100" dir="2700000" algn="tl">
                    <a:srgbClr val="000000"/>
                  </a:outerShdw>
                </a:effectLst>
                <a:latin typeface="Arial" charset="0"/>
              </a:rPr>
              <a:t>98</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800">
              <a:latin typeface="Arial" charset="0"/>
              <a:cs typeface="Arial" charset="0"/>
            </a:endParaRPr>
          </a:p>
        </p:txBody>
      </p:sp>
      <p:sp>
        <p:nvSpPr>
          <p:cNvPr id="69635" name="Text Box 3"/>
          <p:cNvSpPr txBox="1">
            <a:spLocks noChangeArrowheads="1"/>
          </p:cNvSpPr>
          <p:nvPr/>
        </p:nvSpPr>
        <p:spPr bwMode="auto">
          <a:xfrm>
            <a:off x="304800" y="981075"/>
            <a:ext cx="8686800" cy="5918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lnSpc>
                <a:spcPct val="90000"/>
              </a:lnSpc>
              <a:spcBef>
                <a:spcPct val="50000"/>
              </a:spcBef>
              <a:buFontTx/>
              <a:buAutoNum type="arabicPeriod"/>
              <a:defRPr/>
            </a:pPr>
            <a:r>
              <a:rPr lang="en-US" sz="3600" b="1" dirty="0" err="1">
                <a:solidFill>
                  <a:schemeClr val="bg1"/>
                </a:solidFill>
                <a:latin typeface="Arial" charset="0"/>
                <a:cs typeface="Arial" charset="0"/>
              </a:rPr>
              <a:t>Энэ</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цаг</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үеийг</a:t>
            </a:r>
            <a:r>
              <a:rPr lang="en-US" sz="3600" b="1" dirty="0">
                <a:solidFill>
                  <a:schemeClr val="bg1"/>
                </a:solidFill>
                <a:latin typeface="Arial" charset="0"/>
                <a:cs typeface="Arial" charset="0"/>
              </a:rPr>
              <a:t> </a:t>
            </a:r>
            <a:r>
              <a:rPr lang="ja-JP" altLang="en-US" sz="3600" b="1" dirty="0">
                <a:solidFill>
                  <a:schemeClr val="bg1"/>
                </a:solidFill>
                <a:latin typeface="Arial" charset="0"/>
                <a:cs typeface="Arial" charset="0"/>
              </a:rPr>
              <a:t>“</a:t>
            </a:r>
            <a:r>
              <a:rPr lang="en-US" altLang="ja-JP" sz="3600" b="1" u="sng" dirty="0" err="1">
                <a:solidFill>
                  <a:schemeClr val="bg1"/>
                </a:solidFill>
                <a:latin typeface="Arial" charset="0"/>
                <a:cs typeface="Arial" charset="0"/>
              </a:rPr>
              <a:t>чимээгүй</a:t>
            </a:r>
            <a:r>
              <a:rPr lang="ja-JP" altLang="en-US" sz="3600" b="1" dirty="0">
                <a:solidFill>
                  <a:schemeClr val="bg1"/>
                </a:solidFill>
                <a:latin typeface="Arial" charset="0"/>
                <a:cs typeface="Arial" charset="0"/>
              </a:rPr>
              <a:t>”</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он</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гэж</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нэрлэдэг</a:t>
            </a:r>
            <a:r>
              <a:rPr lang="en-US" altLang="ja-JP" sz="3600" b="1" dirty="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600" b="1" dirty="0" err="1" smtClean="0">
                <a:solidFill>
                  <a:schemeClr val="bg1"/>
                </a:solidFill>
                <a:latin typeface="Arial" charset="0"/>
                <a:cs typeface="Arial" charset="0"/>
              </a:rPr>
              <a:t>Энэ</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цаг</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үеийн</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гол</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гэр</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бүлүүд</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бол</a:t>
            </a:r>
            <a:r>
              <a:rPr lang="en-US" sz="3600" b="1" dirty="0" smtClean="0">
                <a:solidFill>
                  <a:schemeClr val="bg1"/>
                </a:solidFill>
                <a:latin typeface="Arial" charset="0"/>
                <a:cs typeface="Arial" charset="0"/>
              </a:rPr>
              <a:t> </a:t>
            </a:r>
            <a:r>
              <a:rPr lang="en-US" altLang="ja-JP" sz="3600" b="1" u="sng" dirty="0">
                <a:solidFill>
                  <a:schemeClr val="bg1"/>
                </a:solidFill>
                <a:latin typeface="Arial" charset="0"/>
                <a:cs typeface="Arial" charset="0"/>
              </a:rPr>
              <a:t>________</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эсвэл</a:t>
            </a:r>
            <a:r>
              <a:rPr lang="en-US" sz="3600" b="1" dirty="0" smtClean="0">
                <a:solidFill>
                  <a:schemeClr val="bg1"/>
                </a:solidFill>
                <a:latin typeface="Arial" charset="0"/>
                <a:cs typeface="Arial" charset="0"/>
              </a:rPr>
              <a:t> </a:t>
            </a:r>
            <a:r>
              <a:rPr lang="en-US" altLang="ja-JP" sz="3600" b="1" u="sng" dirty="0" smtClean="0">
                <a:solidFill>
                  <a:schemeClr val="bg1"/>
                </a:solidFill>
                <a:latin typeface="Arial" charset="0"/>
                <a:cs typeface="Arial" charset="0"/>
              </a:rPr>
              <a:t>__________</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гэж</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нэрлэсэн</a:t>
            </a:r>
            <a:r>
              <a:rPr lang="en-US" sz="3600" b="1" dirty="0" smtClean="0">
                <a:solidFill>
                  <a:schemeClr val="bg1"/>
                </a:solidFill>
                <a:latin typeface="Arial" charset="0"/>
                <a:cs typeface="Arial" charset="0"/>
              </a:rPr>
              <a:t> </a:t>
            </a:r>
            <a:r>
              <a:rPr lang="en-US" sz="3600" b="1" dirty="0" err="1" smtClean="0">
                <a:solidFill>
                  <a:schemeClr val="bg1"/>
                </a:solidFill>
                <a:latin typeface="Arial" charset="0"/>
                <a:cs typeface="Arial" charset="0"/>
              </a:rPr>
              <a:t>байсан</a:t>
            </a:r>
            <a:r>
              <a:rPr lang="en-US" sz="3600" b="1" dirty="0" smtClean="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600" b="1" dirty="0" err="1" smtClean="0">
                <a:solidFill>
                  <a:schemeClr val="bg1"/>
                </a:solidFill>
                <a:latin typeface="Arial" charset="0"/>
                <a:cs typeface="Arial" charset="0"/>
              </a:rPr>
              <a:t>Шашингүй</a:t>
            </a:r>
            <a:r>
              <a:rPr lang="en-US" sz="3600" b="1" dirty="0" smtClean="0">
                <a:solidFill>
                  <a:schemeClr val="bg1"/>
                </a:solidFill>
                <a:latin typeface="Arial" charset="0"/>
                <a:cs typeface="Arial" charset="0"/>
              </a:rPr>
              <a:t> </a:t>
            </a:r>
            <a:r>
              <a:rPr lang="en-US" sz="3600" b="1" dirty="0" err="1">
                <a:solidFill>
                  <a:schemeClr val="bg1"/>
                </a:solidFill>
                <a:latin typeface="Arial" charset="0"/>
                <a:cs typeface="Arial" charset="0"/>
              </a:rPr>
              <a:t>болох</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хамгийн</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их</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нөлөө</a:t>
            </a:r>
            <a:r>
              <a:rPr lang="en-US" sz="3600" b="1" dirty="0">
                <a:solidFill>
                  <a:schemeClr val="bg1"/>
                </a:solidFill>
                <a:latin typeface="Arial" charset="0"/>
                <a:cs typeface="Arial" charset="0"/>
              </a:rPr>
              <a:t> </a:t>
            </a:r>
            <a:r>
              <a:rPr lang="en-US" altLang="ja-JP" sz="3600" b="1" u="sng" dirty="0" smtClean="0">
                <a:solidFill>
                  <a:schemeClr val="bg1"/>
                </a:solidFill>
                <a:latin typeface="Arial" charset="0"/>
                <a:cs typeface="Arial" charset="0"/>
              </a:rPr>
              <a:t>_______</a:t>
            </a:r>
            <a:r>
              <a:rPr lang="en-US" sz="3600" b="1" dirty="0" smtClean="0">
                <a:solidFill>
                  <a:schemeClr val="bg1"/>
                </a:solidFill>
                <a:latin typeface="Arial" charset="0"/>
                <a:cs typeface="Arial" charset="0"/>
              </a:rPr>
              <a:t> </a:t>
            </a:r>
            <a:r>
              <a:rPr lang="en-US" sz="3600" b="1" dirty="0" err="1">
                <a:solidFill>
                  <a:schemeClr val="bg1"/>
                </a:solidFill>
                <a:latin typeface="Arial" charset="0"/>
                <a:cs typeface="Arial" charset="0"/>
              </a:rPr>
              <a:t>соёл</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зан</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заншлаас</a:t>
            </a:r>
            <a:r>
              <a:rPr lang="en-US" sz="3600" b="1" dirty="0">
                <a:solidFill>
                  <a:schemeClr val="bg1"/>
                </a:solidFill>
                <a:latin typeface="Arial" charset="0"/>
                <a:cs typeface="Arial" charset="0"/>
              </a:rPr>
              <a:t> </a:t>
            </a:r>
            <a:r>
              <a:rPr lang="en-US" sz="3600" b="1" dirty="0" err="1">
                <a:solidFill>
                  <a:schemeClr val="bg1"/>
                </a:solidFill>
                <a:latin typeface="Arial" charset="0"/>
                <a:cs typeface="Arial" charset="0"/>
              </a:rPr>
              <a:t>үүдэлтэй</a:t>
            </a:r>
            <a:r>
              <a:rPr lang="en-US" sz="3600" b="1" dirty="0">
                <a:solidFill>
                  <a:schemeClr val="bg1"/>
                </a:solidFill>
                <a:latin typeface="Arial" charset="0"/>
                <a:cs typeface="Arial" charset="0"/>
              </a:rPr>
              <a:t>.</a:t>
            </a:r>
          </a:p>
          <a:p>
            <a:pPr eaLnBrk="1" hangingPunct="1">
              <a:lnSpc>
                <a:spcPct val="90000"/>
              </a:lnSpc>
              <a:spcBef>
                <a:spcPct val="50000"/>
              </a:spcBef>
              <a:buFontTx/>
              <a:buAutoNum type="arabicPeriod"/>
              <a:defRPr/>
            </a:pPr>
            <a:r>
              <a:rPr lang="en-US" altLang="ja-JP" sz="3600" b="1" dirty="0">
                <a:solidFill>
                  <a:schemeClr val="bg1"/>
                </a:solidFill>
                <a:latin typeface="Arial" charset="0"/>
                <a:cs typeface="Arial" charset="0"/>
              </a:rPr>
              <a:t> </a:t>
            </a:r>
            <a:r>
              <a:rPr lang="en-US" altLang="ja-JP" sz="3600" b="1" dirty="0" smtClean="0">
                <a:solidFill>
                  <a:schemeClr val="bg1"/>
                </a:solidFill>
                <a:latin typeface="Arial" charset="0"/>
                <a:cs typeface="Arial" charset="0"/>
              </a:rPr>
              <a:t> </a:t>
            </a:r>
            <a:r>
              <a:rPr lang="en-US" altLang="ja-JP" sz="3600" b="1" dirty="0" err="1" smtClean="0">
                <a:solidFill>
                  <a:schemeClr val="bg1"/>
                </a:solidFill>
                <a:latin typeface="Arial" charset="0"/>
                <a:cs typeface="Arial" charset="0"/>
              </a:rPr>
              <a:t>Ү</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Х</a:t>
            </a:r>
            <a:r>
              <a:rPr lang="en-US" altLang="ja-JP" sz="3600" b="1" dirty="0">
                <a:solidFill>
                  <a:schemeClr val="bg1"/>
                </a:solidFill>
                <a:latin typeface="Arial" charset="0"/>
                <a:cs typeface="Arial" charset="0"/>
              </a:rPr>
              <a:t>	</a:t>
            </a:r>
            <a:r>
              <a:rPr lang="ja-JP" altLang="en-US" sz="3600" b="1" dirty="0">
                <a:solidFill>
                  <a:schemeClr val="bg1"/>
                </a:solidFill>
                <a:latin typeface="Arial" charset="0"/>
                <a:cs typeface="Arial" charset="0"/>
              </a:rPr>
              <a:t>“</a:t>
            </a:r>
            <a:r>
              <a:rPr lang="en-US" altLang="ja-JP" sz="3600" b="1" dirty="0" err="1">
                <a:solidFill>
                  <a:schemeClr val="bg1"/>
                </a:solidFill>
                <a:latin typeface="Arial" charset="0"/>
                <a:cs typeface="Arial" charset="0"/>
              </a:rPr>
              <a:t>С</a:t>
            </a:r>
            <a:r>
              <a:rPr lang="en-US" sz="3600" b="1" dirty="0" err="1">
                <a:solidFill>
                  <a:schemeClr val="bg1"/>
                </a:solidFill>
                <a:latin typeface="Arial" charset="0"/>
                <a:cs typeface="Arial" charset="0"/>
              </a:rPr>
              <a:t>инагоги</a:t>
            </a:r>
            <a:r>
              <a:rPr lang="ja-JP" altLang="en-US" sz="3600" b="1" dirty="0">
                <a:solidFill>
                  <a:schemeClr val="bg1"/>
                </a:solidFill>
                <a:latin typeface="Arial" charset="0"/>
                <a:cs typeface="Arial" charset="0"/>
              </a:rPr>
              <a:t>”</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өөр</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нэг</a:t>
            </a:r>
            <a:r>
              <a:rPr lang="en-US" altLang="ja-JP" sz="3600" b="1" dirty="0">
                <a:solidFill>
                  <a:schemeClr val="bg1"/>
                </a:solidFill>
                <a:latin typeface="Arial" charset="0"/>
                <a:cs typeface="Arial" charset="0"/>
              </a:rPr>
              <a:t> </a:t>
            </a:r>
            <a:r>
              <a:rPr lang="en-US" altLang="ja-JP" sz="3600" b="1" dirty="0" err="1" smtClean="0">
                <a:solidFill>
                  <a:schemeClr val="bg1"/>
                </a:solidFill>
                <a:latin typeface="Arial" charset="0"/>
                <a:cs typeface="Arial" charset="0"/>
              </a:rPr>
              <a:t>утгаараа</a:t>
            </a:r>
            <a:r>
              <a:rPr lang="en-US" altLang="ja-JP" sz="3600" b="1" dirty="0" smtClean="0">
                <a:solidFill>
                  <a:schemeClr val="bg1"/>
                </a:solidFill>
                <a:latin typeface="Arial" charset="0"/>
                <a:cs typeface="Arial" charset="0"/>
              </a:rPr>
              <a:t> </a:t>
            </a:r>
            <a:r>
              <a:rPr lang="en-US" altLang="ja-JP" sz="3600" b="1" dirty="0" err="1" smtClean="0">
                <a:solidFill>
                  <a:schemeClr val="bg1"/>
                </a:solidFill>
                <a:latin typeface="Arial" charset="0"/>
                <a:cs typeface="Arial" charset="0"/>
              </a:rPr>
              <a:t>дуган</a:t>
            </a:r>
            <a:r>
              <a:rPr lang="en-US" altLang="ja-JP" sz="3600" b="1" dirty="0" smtClean="0">
                <a:solidFill>
                  <a:schemeClr val="bg1"/>
                </a:solidFill>
                <a:latin typeface="Arial" charset="0"/>
                <a:cs typeface="Arial" charset="0"/>
              </a:rPr>
              <a:t> </a:t>
            </a:r>
            <a:r>
              <a:rPr lang="en-US" altLang="ja-JP" sz="3600" b="1" dirty="0" err="1">
                <a:solidFill>
                  <a:schemeClr val="bg1"/>
                </a:solidFill>
                <a:latin typeface="Arial" charset="0"/>
                <a:cs typeface="Arial" charset="0"/>
              </a:rPr>
              <a:t>гэсэн</a:t>
            </a:r>
            <a:r>
              <a:rPr lang="en-US" altLang="ja-JP" sz="3600" b="1" dirty="0">
                <a:solidFill>
                  <a:schemeClr val="bg1"/>
                </a:solidFill>
                <a:latin typeface="Arial" charset="0"/>
                <a:cs typeface="Arial" charset="0"/>
              </a:rPr>
              <a:t> </a:t>
            </a:r>
            <a:r>
              <a:rPr lang="en-US" altLang="ja-JP" sz="3600" b="1" dirty="0" err="1">
                <a:solidFill>
                  <a:schemeClr val="bg1"/>
                </a:solidFill>
                <a:latin typeface="Arial" charset="0"/>
                <a:cs typeface="Arial" charset="0"/>
              </a:rPr>
              <a:t>утгыг</a:t>
            </a:r>
            <a:r>
              <a:rPr lang="en-US" altLang="ja-JP" sz="3600" b="1" dirty="0">
                <a:solidFill>
                  <a:schemeClr val="bg1"/>
                </a:solidFill>
                <a:latin typeface="Arial" charset="0"/>
                <a:cs typeface="Arial" charset="0"/>
              </a:rPr>
              <a:t> </a:t>
            </a:r>
            <a:r>
              <a:rPr lang="en-US" altLang="ja-JP" sz="3600" b="1" dirty="0" err="1" smtClean="0">
                <a:solidFill>
                  <a:schemeClr val="bg1"/>
                </a:solidFill>
                <a:latin typeface="Arial" charset="0"/>
                <a:cs typeface="Arial" charset="0"/>
              </a:rPr>
              <a:t>илэрхийлдэг</a:t>
            </a:r>
            <a:endParaRPr lang="en-US" sz="3600" b="1" dirty="0">
              <a:solidFill>
                <a:schemeClr val="bg1"/>
              </a:solidFill>
              <a:latin typeface="Arial" charset="0"/>
              <a:cs typeface="Arial" charset="0"/>
            </a:endParaRPr>
          </a:p>
        </p:txBody>
      </p:sp>
      <p:sp>
        <p:nvSpPr>
          <p:cNvPr id="82947" name="Rectangle 5"/>
          <p:cNvSpPr>
            <a:spLocks noGrp="1" noChangeArrowheads="1"/>
          </p:cNvSpPr>
          <p:nvPr>
            <p:ph type="title" idx="4294967295"/>
          </p:nvPr>
        </p:nvSpPr>
        <p:spPr>
          <a:xfrm>
            <a:off x="228600" y="152400"/>
            <a:ext cx="8610600" cy="838200"/>
          </a:xfrm>
          <a:solidFill>
            <a:schemeClr val="tx1"/>
          </a:solidFill>
        </p:spPr>
        <p:txBody>
          <a:bodyPr/>
          <a:lstStyle/>
          <a:p>
            <a:pPr eaLnBrk="1" hangingPunct="1"/>
            <a:r>
              <a:rPr lang="en-US" sz="3200" b="1">
                <a:solidFill>
                  <a:schemeClr val="bg1"/>
                </a:solidFill>
                <a:latin typeface="Arial" charset="0"/>
              </a:rPr>
              <a:t>ДАВТАЛТ:  ХГ ба ШГ хоорондын завсарын үе</a:t>
            </a:r>
            <a:endParaRPr lang="en-US" sz="3600">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sz="3600" dirty="0" err="1" smtClean="0">
                <a:latin typeface="Arial" charset="0"/>
              </a:rPr>
              <a:t>Гар</a:t>
            </a:r>
            <a:r>
              <a:rPr lang="en-US" sz="3600" dirty="0" smtClean="0">
                <a:latin typeface="Arial" charset="0"/>
              </a:rPr>
              <a:t> </a:t>
            </a:r>
            <a:r>
              <a:rPr lang="en-US" sz="3600" dirty="0" err="1" smtClean="0">
                <a:latin typeface="Arial" charset="0"/>
              </a:rPr>
              <a:t>урлал</a:t>
            </a:r>
            <a:r>
              <a:rPr lang="en-US" sz="3600" dirty="0" smtClean="0">
                <a:latin typeface="Arial" charset="0"/>
              </a:rPr>
              <a:t> </a:t>
            </a:r>
            <a:r>
              <a:rPr lang="en-US" sz="3600" dirty="0" err="1" smtClean="0">
                <a:latin typeface="Arial" charset="0"/>
              </a:rPr>
              <a:t>хийгч</a:t>
            </a:r>
            <a:r>
              <a:rPr lang="en-US" sz="3600" dirty="0" smtClean="0">
                <a:latin typeface="Arial" charset="0"/>
              </a:rPr>
              <a:t> </a:t>
            </a:r>
            <a:r>
              <a:rPr lang="en-US" sz="3600" dirty="0" err="1" smtClean="0">
                <a:latin typeface="Arial" charset="0"/>
              </a:rPr>
              <a:t>борчууд</a:t>
            </a:r>
            <a:r>
              <a:rPr lang="en-US" sz="3600" dirty="0" smtClean="0">
                <a:latin typeface="Arial" charset="0"/>
              </a:rPr>
              <a:t> (</a:t>
            </a:r>
            <a:r>
              <a:rPr lang="en-US" sz="3600" dirty="0" err="1" smtClean="0">
                <a:latin typeface="Arial" charset="0"/>
              </a:rPr>
              <a:t>Дархан</a:t>
            </a:r>
            <a:r>
              <a:rPr lang="en-US" sz="3600" dirty="0" smtClean="0">
                <a:latin typeface="Arial" charset="0"/>
              </a:rPr>
              <a:t>)</a:t>
            </a:r>
            <a:endParaRPr lang="en-US" sz="3600" dirty="0">
              <a:latin typeface="Arial" charset="0"/>
            </a:endParaRPr>
          </a:p>
        </p:txBody>
      </p:sp>
      <p:pic>
        <p:nvPicPr>
          <p:cNvPr id="138242" name="Picture 4" descr="Black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6962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98</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Carp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6619875" cy="700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Rot="1" noChangeArrowheads="1"/>
          </p:cNvSpPr>
          <p:nvPr>
            <p:ph type="title"/>
          </p:nvPr>
        </p:nvSpPr>
        <p:spPr>
          <a:xfrm>
            <a:off x="0" y="-152400"/>
            <a:ext cx="9144000" cy="1524000"/>
          </a:xfrm>
          <a:solidFill>
            <a:srgbClr val="800080"/>
          </a:solidFill>
        </p:spPr>
        <p:txBody>
          <a:bodyPr/>
          <a:lstStyle/>
          <a:p>
            <a:pPr eaLnBrk="1" hangingPunct="1">
              <a:defRPr/>
            </a:pPr>
            <a:r>
              <a:rPr lang="en-US" dirty="0" err="1" smtClean="0">
                <a:latin typeface="Arial" charset="0"/>
              </a:rPr>
              <a:t>Еврей</a:t>
            </a:r>
            <a:r>
              <a:rPr lang="en-US" dirty="0" smtClean="0">
                <a:latin typeface="Arial" charset="0"/>
              </a:rPr>
              <a:t> </a:t>
            </a:r>
            <a:r>
              <a:rPr lang="en-US" dirty="0" err="1" smtClean="0">
                <a:latin typeface="Arial" charset="0"/>
              </a:rPr>
              <a:t>мужаан</a:t>
            </a:r>
            <a:r>
              <a:rPr lang="en-US" dirty="0" smtClean="0">
                <a:latin typeface="Arial" charset="0"/>
              </a:rPr>
              <a:t> </a:t>
            </a:r>
            <a:r>
              <a:rPr lang="en-US" dirty="0" err="1" smtClean="0">
                <a:latin typeface="Arial" charset="0"/>
              </a:rPr>
              <a:t>бол</a:t>
            </a:r>
            <a:r>
              <a:rPr lang="en-US" dirty="0" smtClean="0">
                <a:latin typeface="Arial" charset="0"/>
              </a:rPr>
              <a:t> </a:t>
            </a:r>
            <a:r>
              <a:rPr lang="en-US" dirty="0" err="1" smtClean="0">
                <a:latin typeface="Arial" charset="0"/>
              </a:rPr>
              <a:t>борчуудад</a:t>
            </a:r>
            <a:r>
              <a:rPr lang="en-US" dirty="0" smtClean="0">
                <a:latin typeface="Arial" charset="0"/>
              </a:rPr>
              <a:t> </a:t>
            </a:r>
            <a:r>
              <a:rPr lang="en-US" dirty="0" err="1" smtClean="0">
                <a:latin typeface="Arial" charset="0"/>
              </a:rPr>
              <a:t>ордог</a:t>
            </a:r>
            <a:r>
              <a:rPr lang="en-US" dirty="0" smtClean="0">
                <a:latin typeface="Arial" charset="0"/>
              </a:rPr>
              <a:t> </a:t>
            </a:r>
            <a:r>
              <a:rPr lang="en-US" dirty="0" err="1" smtClean="0">
                <a:latin typeface="Arial" charset="0"/>
              </a:rPr>
              <a:t>байсан</a:t>
            </a:r>
            <a:endParaRPr lang="en-US" dirty="0">
              <a:latin typeface="Arial" charset="0"/>
            </a:endParaRPr>
          </a:p>
        </p:txBody>
      </p:sp>
      <p:sp>
        <p:nvSpPr>
          <p:cNvPr id="56326"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98</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0" descr="Social Classes"/>
          <p:cNvPicPr>
            <a:picLocks noChangeAspect="1" noChangeArrowheads="1"/>
          </p:cNvPicPr>
          <p:nvPr/>
        </p:nvPicPr>
        <p:blipFill>
          <a:blip r:embed="rId3">
            <a:extLst>
              <a:ext uri="{28A0092B-C50C-407E-A947-70E740481C1C}">
                <a14:useLocalDpi xmlns:a14="http://schemas.microsoft.com/office/drawing/2010/main" val="0"/>
              </a:ext>
            </a:extLst>
          </a:blip>
          <a:srcRect t="8487" r="990"/>
          <a:stretch>
            <a:fillRect/>
          </a:stretch>
        </p:blipFill>
        <p:spPr bwMode="auto">
          <a:xfrm>
            <a:off x="0" y="3276600"/>
            <a:ext cx="66405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Rot="1" noChangeArrowheads="1"/>
          </p:cNvSpPr>
          <p:nvPr>
            <p:ph type="title"/>
          </p:nvPr>
        </p:nvSpPr>
        <p:spPr>
          <a:xfrm>
            <a:off x="2195513" y="260350"/>
            <a:ext cx="3671887" cy="2305050"/>
          </a:xfrm>
        </p:spPr>
        <p:txBody>
          <a:bodyPr/>
          <a:lstStyle/>
          <a:p>
            <a:pPr eaLnBrk="1" hangingPunct="1">
              <a:defRPr/>
            </a:pPr>
            <a:r>
              <a:rPr lang="en-US" dirty="0" err="1" smtClean="0">
                <a:latin typeface="Arial" charset="0"/>
              </a:rPr>
              <a:t>Нийгмийн</a:t>
            </a:r>
            <a:r>
              <a:rPr lang="en-US" dirty="0" smtClean="0">
                <a:latin typeface="Arial" charset="0"/>
              </a:rPr>
              <a:t> </a:t>
            </a:r>
            <a:r>
              <a:rPr lang="en-US" dirty="0" err="1" smtClean="0">
                <a:latin typeface="Arial" charset="0"/>
              </a:rPr>
              <a:t>давхаргууд</a:t>
            </a:r>
            <a:endParaRPr lang="en-US" dirty="0">
              <a:latin typeface="Arial" charset="0"/>
            </a:endParaRPr>
          </a:p>
        </p:txBody>
      </p:sp>
      <p:sp>
        <p:nvSpPr>
          <p:cNvPr id="45059" name="Rectangle 3"/>
          <p:cNvSpPr>
            <a:spLocks noGrp="1" noChangeArrowheads="1"/>
          </p:cNvSpPr>
          <p:nvPr>
            <p:ph type="body" idx="1"/>
          </p:nvPr>
        </p:nvSpPr>
        <p:spPr>
          <a:xfrm>
            <a:off x="6011863" y="304800"/>
            <a:ext cx="3287712" cy="609600"/>
          </a:xfrm>
        </p:spPr>
        <p:txBody>
          <a:bodyPr/>
          <a:lstStyle/>
          <a:p>
            <a:pPr eaLnBrk="1" hangingPunct="1">
              <a:lnSpc>
                <a:spcPct val="90000"/>
              </a:lnSpc>
              <a:defRPr/>
            </a:pPr>
            <a:r>
              <a:rPr lang="en-US" b="1" dirty="0" err="1" smtClean="0">
                <a:latin typeface="Arial" charset="0"/>
              </a:rPr>
              <a:t>Морьтонгууд</a:t>
            </a:r>
            <a:endParaRPr lang="en-US" b="1" dirty="0">
              <a:latin typeface="Arial" charset="0"/>
            </a:endParaRPr>
          </a:p>
        </p:txBody>
      </p:sp>
      <p:sp>
        <p:nvSpPr>
          <p:cNvPr id="45060" name="Rectangle 4"/>
          <p:cNvSpPr>
            <a:spLocks noChangeArrowheads="1"/>
          </p:cNvSpPr>
          <p:nvPr/>
        </p:nvSpPr>
        <p:spPr bwMode="auto">
          <a:xfrm>
            <a:off x="6011863" y="1473200"/>
            <a:ext cx="28956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Борчууд</a:t>
            </a:r>
            <a:endParaRPr lang="en-US" sz="3600" b="1" dirty="0">
              <a:effectLst>
                <a:outerShdw blurRad="38100" dist="38100" dir="2700000" algn="tl">
                  <a:srgbClr val="000000"/>
                </a:outerShdw>
              </a:effectLst>
              <a:latin typeface="Arial" charset="0"/>
              <a:cs typeface="Arial" charset="0"/>
            </a:endParaRPr>
          </a:p>
        </p:txBody>
      </p:sp>
      <p:sp>
        <p:nvSpPr>
          <p:cNvPr id="142341" name="AutoShape 7"/>
          <p:cNvSpPr>
            <a:spLocks noChangeArrowheads="1"/>
          </p:cNvSpPr>
          <p:nvPr/>
        </p:nvSpPr>
        <p:spPr bwMode="auto">
          <a:xfrm rot="5400000">
            <a:off x="6650038" y="1038225"/>
            <a:ext cx="53340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42342" name="AutoShape 8"/>
          <p:cNvSpPr>
            <a:spLocks noChangeArrowheads="1"/>
          </p:cNvSpPr>
          <p:nvPr/>
        </p:nvSpPr>
        <p:spPr bwMode="auto">
          <a:xfrm rot="5400000">
            <a:off x="6650038" y="2219325"/>
            <a:ext cx="53340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42343" name="AutoShape 9"/>
          <p:cNvSpPr>
            <a:spLocks noChangeArrowheads="1"/>
          </p:cNvSpPr>
          <p:nvPr/>
        </p:nvSpPr>
        <p:spPr bwMode="auto">
          <a:xfrm rot="5400000">
            <a:off x="6650038" y="3400425"/>
            <a:ext cx="53340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5067" name="Rectangle 11"/>
          <p:cNvSpPr>
            <a:spLocks noChangeArrowheads="1"/>
          </p:cNvSpPr>
          <p:nvPr/>
        </p:nvSpPr>
        <p:spPr bwMode="auto">
          <a:xfrm>
            <a:off x="0" y="76200"/>
            <a:ext cx="2411413" cy="3124200"/>
          </a:xfrm>
          <a:prstGeom prst="rect">
            <a:avLst/>
          </a:prstGeom>
          <a:solidFill>
            <a:srgbClr val="000000"/>
          </a:solidFill>
          <a:ln w="9525">
            <a:noFill/>
            <a:miter lim="800000"/>
            <a:headEnd/>
            <a:tailEnd/>
          </a:ln>
          <a:effectLst/>
        </p:spPr>
        <p:txBody>
          <a:bodyPr/>
          <a:lstStyle/>
          <a:p>
            <a:pPr marL="230188" eaLnBrk="1" hangingPunct="1">
              <a:spcBef>
                <a:spcPct val="20000"/>
              </a:spcBef>
              <a:buClr>
                <a:schemeClr val="hlink"/>
              </a:buClr>
              <a:buSzPct val="70000"/>
              <a:buFont typeface="Wingdings" charset="0"/>
              <a:buNone/>
              <a:defRPr/>
            </a:pPr>
            <a:r>
              <a:rPr lang="en-US" sz="2800" b="1" dirty="0" err="1">
                <a:solidFill>
                  <a:schemeClr val="hlink"/>
                </a:solidFill>
                <a:effectLst>
                  <a:outerShdw blurRad="38100" dist="38100" dir="2700000" algn="tl">
                    <a:srgbClr val="FFFFFF"/>
                  </a:outerShdw>
                </a:effectLst>
                <a:latin typeface="Arial" charset="0"/>
                <a:cs typeface="Arial" charset="0"/>
              </a:rPr>
              <a:t>Эрх</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чөлөөт</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хүн</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бол</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өмнө</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өөр</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өөр</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давхаргаас</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боол</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болж</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байсан</a:t>
            </a:r>
            <a:r>
              <a:rPr lang="en-US" sz="2800" b="1" dirty="0">
                <a:solidFill>
                  <a:schemeClr val="hlink"/>
                </a:solidFill>
                <a:effectLst>
                  <a:outerShdw blurRad="38100" dist="38100" dir="2700000" algn="tl">
                    <a:srgbClr val="FFFFFF"/>
                  </a:outerShdw>
                </a:effectLst>
                <a:latin typeface="Arial" charset="0"/>
                <a:cs typeface="Arial" charset="0"/>
              </a:rPr>
              <a:t> </a:t>
            </a:r>
            <a:r>
              <a:rPr lang="en-US" sz="2800" b="1" dirty="0" err="1">
                <a:solidFill>
                  <a:schemeClr val="hlink"/>
                </a:solidFill>
                <a:effectLst>
                  <a:outerShdw blurRad="38100" dist="38100" dir="2700000" algn="tl">
                    <a:srgbClr val="FFFFFF"/>
                  </a:outerShdw>
                </a:effectLst>
                <a:latin typeface="Arial" charset="0"/>
                <a:cs typeface="Arial" charset="0"/>
              </a:rPr>
              <a:t>хүмүүс</a:t>
            </a:r>
            <a:endParaRPr lang="en-US" sz="2800" b="1" dirty="0">
              <a:solidFill>
                <a:schemeClr val="hlink"/>
              </a:solidFill>
              <a:effectLst>
                <a:outerShdw blurRad="38100" dist="38100" dir="2700000" algn="tl">
                  <a:srgbClr val="FFFFFF"/>
                </a:outerShdw>
              </a:effectLst>
              <a:latin typeface="Arial" charset="0"/>
              <a:cs typeface="Arial" charset="0"/>
            </a:endParaRPr>
          </a:p>
        </p:txBody>
      </p:sp>
      <p:sp>
        <p:nvSpPr>
          <p:cNvPr id="45069" name="Text Box 13"/>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98</a:t>
            </a:r>
          </a:p>
        </p:txBody>
      </p:sp>
      <p:sp>
        <p:nvSpPr>
          <p:cNvPr id="16" name="TextBox 15"/>
          <p:cNvSpPr txBox="1"/>
          <p:nvPr/>
        </p:nvSpPr>
        <p:spPr>
          <a:xfrm>
            <a:off x="0" y="3124200"/>
            <a:ext cx="6705600" cy="3724275"/>
          </a:xfrm>
          <a:prstGeom prst="rect">
            <a:avLst/>
          </a:prstGeom>
          <a:solidFill>
            <a:schemeClr val="tx2">
              <a:lumMod val="25000"/>
            </a:schemeClr>
          </a:solidFill>
        </p:spPr>
        <p:txBody>
          <a:bodyPr>
            <a:spAutoFit/>
          </a:bodyPr>
          <a:lstStyle>
            <a:lvl1pPr marL="288925">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endParaRPr lang="en-US" sz="3200" dirty="0" smtClean="0">
              <a:latin typeface="Arial" charset="0"/>
              <a:cs typeface="Arial" charset="0"/>
            </a:endParaRPr>
          </a:p>
          <a:p>
            <a:pPr>
              <a:defRPr/>
            </a:pPr>
            <a:r>
              <a:rPr lang="ja-JP" altLang="en-US" sz="2800" dirty="0" smtClean="0">
                <a:latin typeface="Arial" charset="0"/>
                <a:cs typeface="Arial" charset="0"/>
              </a:rPr>
              <a:t>“</a:t>
            </a:r>
            <a:r>
              <a:rPr lang="en-US" altLang="ja-JP" sz="2800" dirty="0" err="1" smtClean="0">
                <a:latin typeface="Arial" charset="0"/>
                <a:cs typeface="Arial" charset="0"/>
              </a:rPr>
              <a:t>Гэтэл</a:t>
            </a:r>
            <a:r>
              <a:rPr lang="en-US" altLang="ja-JP" sz="2800" dirty="0" smtClean="0">
                <a:latin typeface="Arial" charset="0"/>
                <a:cs typeface="Arial" charset="0"/>
              </a:rPr>
              <a:t> “</a:t>
            </a:r>
            <a:r>
              <a:rPr lang="en-US" altLang="ja-JP" sz="2800" dirty="0" err="1" smtClean="0">
                <a:latin typeface="Arial" charset="0"/>
                <a:cs typeface="Arial" charset="0"/>
              </a:rPr>
              <a:t>эрх</a:t>
            </a:r>
            <a:r>
              <a:rPr lang="en-US" altLang="ja-JP" sz="2800" dirty="0" smtClean="0">
                <a:latin typeface="Arial" charset="0"/>
                <a:cs typeface="Arial" charset="0"/>
              </a:rPr>
              <a:t> </a:t>
            </a:r>
            <a:r>
              <a:rPr lang="en-US" altLang="ja-JP" sz="2800" dirty="0" err="1" smtClean="0">
                <a:latin typeface="Arial" charset="0"/>
                <a:cs typeface="Arial" charset="0"/>
              </a:rPr>
              <a:t>чөлөөтнүүд</a:t>
            </a:r>
            <a:r>
              <a:rPr lang="en-US" altLang="ja-JP" sz="2800" dirty="0" smtClean="0">
                <a:latin typeface="Arial" charset="0"/>
                <a:cs typeface="Arial" charset="0"/>
              </a:rPr>
              <a:t>” </a:t>
            </a:r>
            <a:r>
              <a:rPr lang="en-US" altLang="ja-JP" sz="2800" dirty="0" err="1" smtClean="0">
                <a:latin typeface="Arial" charset="0"/>
                <a:cs typeface="Arial" charset="0"/>
              </a:rPr>
              <a:t>хэмээн</a:t>
            </a:r>
            <a:r>
              <a:rPr lang="en-US" altLang="ja-JP" sz="2800" dirty="0" smtClean="0">
                <a:latin typeface="Arial" charset="0"/>
                <a:cs typeface="Arial" charset="0"/>
              </a:rPr>
              <a:t> </a:t>
            </a:r>
            <a:r>
              <a:rPr lang="en-US" altLang="ja-JP" sz="2800" dirty="0" err="1" smtClean="0">
                <a:latin typeface="Arial" charset="0"/>
                <a:cs typeface="Arial" charset="0"/>
              </a:rPr>
              <a:t>нэрлэгддэг</a:t>
            </a:r>
            <a:r>
              <a:rPr lang="en-US" altLang="ja-JP" sz="2800" dirty="0" smtClean="0">
                <a:latin typeface="Arial" charset="0"/>
                <a:cs typeface="Arial" charset="0"/>
              </a:rPr>
              <a:t> </a:t>
            </a:r>
            <a:r>
              <a:rPr lang="en-US" altLang="ja-JP" sz="2800" dirty="0" err="1" smtClean="0">
                <a:latin typeface="Arial" charset="0"/>
                <a:cs typeface="Arial" charset="0"/>
              </a:rPr>
              <a:t>Синагогийн</a:t>
            </a:r>
            <a:r>
              <a:rPr lang="en-US" altLang="ja-JP" sz="2800" dirty="0" smtClean="0">
                <a:latin typeface="Arial" charset="0"/>
                <a:cs typeface="Arial" charset="0"/>
              </a:rPr>
              <a:t> </a:t>
            </a:r>
            <a:r>
              <a:rPr lang="en-US" altLang="ja-JP" sz="2800" dirty="0" err="1" smtClean="0">
                <a:latin typeface="Arial" charset="0"/>
                <a:cs typeface="Arial" charset="0"/>
              </a:rPr>
              <a:t>хэсэг</a:t>
            </a:r>
            <a:r>
              <a:rPr lang="en-US" altLang="ja-JP" sz="2800" dirty="0" smtClean="0">
                <a:latin typeface="Arial" charset="0"/>
                <a:cs typeface="Arial" charset="0"/>
              </a:rPr>
              <a:t> </a:t>
            </a:r>
            <a:r>
              <a:rPr lang="en-US" altLang="ja-JP" sz="2800" dirty="0" err="1" smtClean="0">
                <a:latin typeface="Arial" charset="0"/>
                <a:cs typeface="Arial" charset="0"/>
              </a:rPr>
              <a:t>хүмүүс</a:t>
            </a:r>
            <a:r>
              <a:rPr lang="en-US" altLang="ja-JP" sz="2800" dirty="0" smtClean="0">
                <a:latin typeface="Arial" charset="0"/>
                <a:cs typeface="Arial" charset="0"/>
              </a:rPr>
              <a:t> </a:t>
            </a:r>
            <a:r>
              <a:rPr lang="en-US" altLang="ja-JP" sz="2800" dirty="0" err="1" smtClean="0">
                <a:latin typeface="Arial" charset="0"/>
                <a:cs typeface="Arial" charset="0"/>
              </a:rPr>
              <a:t>болох</a:t>
            </a:r>
            <a:r>
              <a:rPr lang="en-US" altLang="ja-JP" sz="2800" dirty="0" smtClean="0">
                <a:latin typeface="Arial" charset="0"/>
                <a:cs typeface="Arial" charset="0"/>
              </a:rPr>
              <a:t> </a:t>
            </a:r>
            <a:r>
              <a:rPr lang="en-US" altLang="ja-JP" sz="2800" dirty="0" err="1" smtClean="0">
                <a:latin typeface="Arial" charset="0"/>
                <a:cs typeface="Arial" charset="0"/>
              </a:rPr>
              <a:t>куренчүүд</a:t>
            </a:r>
            <a:r>
              <a:rPr lang="en-US" altLang="ja-JP" sz="2800" dirty="0" smtClean="0">
                <a:latin typeface="Arial" charset="0"/>
                <a:cs typeface="Arial" charset="0"/>
              </a:rPr>
              <a:t> </a:t>
            </a:r>
            <a:r>
              <a:rPr lang="en-US" altLang="ja-JP" sz="2800" dirty="0" err="1" smtClean="0">
                <a:latin typeface="Arial" charset="0"/>
                <a:cs typeface="Arial" charset="0"/>
              </a:rPr>
              <a:t>болон</a:t>
            </a:r>
            <a:r>
              <a:rPr lang="en-US" altLang="ja-JP" sz="2800" dirty="0" smtClean="0">
                <a:latin typeface="Arial" charset="0"/>
                <a:cs typeface="Arial" charset="0"/>
              </a:rPr>
              <a:t> </a:t>
            </a:r>
            <a:r>
              <a:rPr lang="en-US" altLang="ja-JP" sz="2800" dirty="0" err="1" smtClean="0">
                <a:latin typeface="Arial" charset="0"/>
                <a:cs typeface="Arial" charset="0"/>
              </a:rPr>
              <a:t>александрчууд</a:t>
            </a:r>
            <a:r>
              <a:rPr lang="en-US" altLang="ja-JP" sz="2800" dirty="0" smtClean="0">
                <a:latin typeface="Arial" charset="0"/>
                <a:cs typeface="Arial" charset="0"/>
              </a:rPr>
              <a:t> </a:t>
            </a:r>
            <a:r>
              <a:rPr lang="en-US" altLang="ja-JP" sz="2800" dirty="0" err="1" smtClean="0">
                <a:latin typeface="Arial" charset="0"/>
                <a:cs typeface="Arial" charset="0"/>
              </a:rPr>
              <a:t>Килик</a:t>
            </a:r>
            <a:r>
              <a:rPr lang="en-US" altLang="ja-JP" sz="2800" dirty="0" smtClean="0">
                <a:latin typeface="Arial" charset="0"/>
                <a:cs typeface="Arial" charset="0"/>
              </a:rPr>
              <a:t> </a:t>
            </a:r>
            <a:r>
              <a:rPr lang="en-US" altLang="ja-JP" sz="2800" dirty="0" err="1" smtClean="0">
                <a:latin typeface="Arial" charset="0"/>
                <a:cs typeface="Arial" charset="0"/>
              </a:rPr>
              <a:t>ба</a:t>
            </a:r>
            <a:r>
              <a:rPr lang="en-US" altLang="ja-JP" sz="2800" dirty="0" smtClean="0">
                <a:latin typeface="Arial" charset="0"/>
                <a:cs typeface="Arial" charset="0"/>
              </a:rPr>
              <a:t> </a:t>
            </a:r>
            <a:r>
              <a:rPr lang="en-US" altLang="ja-JP" sz="2800" dirty="0" err="1" smtClean="0">
                <a:latin typeface="Arial" charset="0"/>
                <a:cs typeface="Arial" charset="0"/>
              </a:rPr>
              <a:t>Азиас</a:t>
            </a:r>
            <a:r>
              <a:rPr lang="en-US" altLang="ja-JP" sz="2800" dirty="0" smtClean="0">
                <a:latin typeface="Arial" charset="0"/>
                <a:cs typeface="Arial" charset="0"/>
              </a:rPr>
              <a:t> </a:t>
            </a:r>
            <a:r>
              <a:rPr lang="en-US" altLang="ja-JP" sz="2800" dirty="0" err="1" smtClean="0">
                <a:latin typeface="Arial" charset="0"/>
                <a:cs typeface="Arial" charset="0"/>
              </a:rPr>
              <a:t>ирэгсэдтэй</a:t>
            </a:r>
            <a:r>
              <a:rPr lang="en-US" altLang="ja-JP" sz="2800" dirty="0" smtClean="0">
                <a:latin typeface="Arial" charset="0"/>
                <a:cs typeface="Arial" charset="0"/>
              </a:rPr>
              <a:t> </a:t>
            </a:r>
            <a:r>
              <a:rPr lang="en-US" altLang="ja-JP" sz="2800" dirty="0" err="1" smtClean="0">
                <a:latin typeface="Arial" charset="0"/>
                <a:cs typeface="Arial" charset="0"/>
              </a:rPr>
              <a:t>нийлж</a:t>
            </a:r>
            <a:r>
              <a:rPr lang="en-US" altLang="ja-JP" sz="2800" dirty="0" smtClean="0">
                <a:latin typeface="Arial" charset="0"/>
                <a:cs typeface="Arial" charset="0"/>
              </a:rPr>
              <a:t> </a:t>
            </a:r>
            <a:r>
              <a:rPr lang="en-US" altLang="ja-JP" sz="2800" dirty="0" err="1" smtClean="0">
                <a:latin typeface="Arial" charset="0"/>
                <a:cs typeface="Arial" charset="0"/>
              </a:rPr>
              <a:t>Стефантай</a:t>
            </a:r>
            <a:r>
              <a:rPr lang="en-US" altLang="ja-JP" sz="2800" dirty="0" smtClean="0">
                <a:latin typeface="Arial" charset="0"/>
                <a:cs typeface="Arial" charset="0"/>
              </a:rPr>
              <a:t> </a:t>
            </a:r>
            <a:r>
              <a:rPr lang="en-US" altLang="ja-JP" sz="2800" dirty="0" err="1" smtClean="0">
                <a:latin typeface="Arial" charset="0"/>
                <a:cs typeface="Arial" charset="0"/>
              </a:rPr>
              <a:t>маргалдав</a:t>
            </a:r>
            <a:r>
              <a:rPr lang="en-US" altLang="ja-JP" sz="2800" dirty="0" smtClean="0">
                <a:latin typeface="Arial" charset="0"/>
                <a:cs typeface="Arial" charset="0"/>
              </a:rPr>
              <a:t>.</a:t>
            </a:r>
            <a:r>
              <a:rPr lang="ja-JP" altLang="en-US" sz="2800" dirty="0" smtClean="0">
                <a:latin typeface="Arial" charset="0"/>
                <a:cs typeface="Arial" charset="0"/>
              </a:rPr>
              <a:t>”</a:t>
            </a:r>
            <a:r>
              <a:rPr lang="en-US" altLang="ja-JP" sz="2800" dirty="0" smtClean="0">
                <a:latin typeface="Arial" charset="0"/>
                <a:cs typeface="Arial" charset="0"/>
              </a:rPr>
              <a:t> </a:t>
            </a:r>
          </a:p>
          <a:p>
            <a:pPr algn="r">
              <a:defRPr/>
            </a:pPr>
            <a:r>
              <a:rPr lang="en-US" sz="2800" dirty="0" smtClean="0">
                <a:latin typeface="Arial" charset="0"/>
                <a:cs typeface="Arial" charset="0"/>
              </a:rPr>
              <a:t>(</a:t>
            </a:r>
            <a:r>
              <a:rPr lang="en-US" sz="2800" dirty="0" err="1" smtClean="0">
                <a:latin typeface="Arial" charset="0"/>
                <a:cs typeface="Arial" charset="0"/>
              </a:rPr>
              <a:t>Үйлс</a:t>
            </a:r>
            <a:r>
              <a:rPr lang="en-US" sz="2800" dirty="0" smtClean="0">
                <a:latin typeface="Arial" charset="0"/>
                <a:cs typeface="Arial" charset="0"/>
              </a:rPr>
              <a:t> 6:9)</a:t>
            </a:r>
          </a:p>
        </p:txBody>
      </p:sp>
      <p:sp>
        <p:nvSpPr>
          <p:cNvPr id="45062" name="Rectangle 6"/>
          <p:cNvSpPr>
            <a:spLocks noChangeArrowheads="1"/>
          </p:cNvSpPr>
          <p:nvPr/>
        </p:nvSpPr>
        <p:spPr bwMode="auto">
          <a:xfrm>
            <a:off x="6011863" y="3810000"/>
            <a:ext cx="28956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Боолууд</a:t>
            </a:r>
            <a:endParaRPr lang="en-US" sz="3600" b="1" dirty="0">
              <a:effectLst>
                <a:outerShdw blurRad="38100" dist="38100" dir="2700000" algn="tl">
                  <a:srgbClr val="000000"/>
                </a:outerShdw>
              </a:effectLst>
              <a:latin typeface="Arial" charset="0"/>
              <a:cs typeface="Arial" charset="0"/>
            </a:endParaRPr>
          </a:p>
        </p:txBody>
      </p:sp>
      <p:sp>
        <p:nvSpPr>
          <p:cNvPr id="45061" name="Rectangle 5"/>
          <p:cNvSpPr>
            <a:spLocks noChangeArrowheads="1"/>
          </p:cNvSpPr>
          <p:nvPr/>
        </p:nvSpPr>
        <p:spPr bwMode="auto">
          <a:xfrm>
            <a:off x="6011863" y="2641600"/>
            <a:ext cx="3132137"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solidFill>
                  <a:schemeClr val="hlink"/>
                </a:solidFill>
                <a:effectLst>
                  <a:outerShdw blurRad="38100" dist="38100" dir="2700000" algn="tl">
                    <a:srgbClr val="000000"/>
                  </a:outerShdw>
                </a:effectLst>
                <a:latin typeface="Arial" charset="0"/>
                <a:cs typeface="Arial" charset="0"/>
              </a:rPr>
              <a:t>Эрх</a:t>
            </a:r>
            <a:r>
              <a:rPr lang="en-US" sz="3600" b="1" dirty="0">
                <a:solidFill>
                  <a:schemeClr val="hlink"/>
                </a:solidFill>
                <a:effectLst>
                  <a:outerShdw blurRad="38100" dist="38100" dir="2700000" algn="tl">
                    <a:srgbClr val="000000"/>
                  </a:outerShdw>
                </a:effectLst>
                <a:latin typeface="Arial" charset="0"/>
                <a:cs typeface="Arial" charset="0"/>
              </a:rPr>
              <a:t> </a:t>
            </a:r>
            <a:r>
              <a:rPr lang="en-US" sz="3600" b="1" dirty="0" err="1">
                <a:solidFill>
                  <a:schemeClr val="hlink"/>
                </a:solidFill>
                <a:effectLst>
                  <a:outerShdw blurRad="38100" dist="38100" dir="2700000" algn="tl">
                    <a:srgbClr val="000000"/>
                  </a:outerShdw>
                </a:effectLst>
                <a:latin typeface="Arial" charset="0"/>
                <a:cs typeface="Arial" charset="0"/>
              </a:rPr>
              <a:t>чөлөөт</a:t>
            </a:r>
            <a:endParaRPr lang="en-US" sz="3600" b="1" dirty="0">
              <a:solidFill>
                <a:schemeClr val="hlink"/>
              </a:solidFill>
              <a:effectLst>
                <a:outerShdw blurRad="38100" dist="38100" dir="2700000" algn="tl">
                  <a:srgbClr val="000000"/>
                </a:outerShdw>
              </a:effectLst>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0" y="692150"/>
            <a:ext cx="5724525" cy="1143000"/>
          </a:xfrm>
        </p:spPr>
        <p:txBody>
          <a:bodyPr/>
          <a:lstStyle/>
          <a:p>
            <a:pPr eaLnBrk="1" hangingPunct="1">
              <a:defRPr/>
            </a:pPr>
            <a:r>
              <a:rPr lang="en-US" sz="4000" dirty="0" err="1" smtClean="0">
                <a:latin typeface="Arial" charset="0"/>
              </a:rPr>
              <a:t>Нийгмийн</a:t>
            </a:r>
            <a:r>
              <a:rPr lang="en-US" sz="4000" dirty="0" smtClean="0">
                <a:latin typeface="Arial" charset="0"/>
              </a:rPr>
              <a:t> </a:t>
            </a:r>
            <a:r>
              <a:rPr lang="en-US" sz="4000" dirty="0" err="1" smtClean="0">
                <a:latin typeface="Arial" charset="0"/>
              </a:rPr>
              <a:t>давхаргууд</a:t>
            </a:r>
            <a:endParaRPr lang="en-US" sz="4000" dirty="0">
              <a:latin typeface="Arial" charset="0"/>
            </a:endParaRPr>
          </a:p>
        </p:txBody>
      </p:sp>
      <p:sp>
        <p:nvSpPr>
          <p:cNvPr id="45069" name="Text Box 13"/>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98</a:t>
            </a:r>
          </a:p>
        </p:txBody>
      </p:sp>
      <p:sp>
        <p:nvSpPr>
          <p:cNvPr id="144387" name="TextBox 14"/>
          <p:cNvSpPr txBox="1">
            <a:spLocks noChangeArrowheads="1"/>
          </p:cNvSpPr>
          <p:nvPr/>
        </p:nvSpPr>
        <p:spPr bwMode="auto">
          <a:xfrm>
            <a:off x="0" y="1844675"/>
            <a:ext cx="5867400" cy="41544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r>
              <a:rPr lang="ja-JP" altLang="en-US" baseline="30000">
                <a:latin typeface="Arial" charset="0"/>
                <a:cs typeface="Arial" charset="0"/>
              </a:rPr>
              <a:t>“</a:t>
            </a:r>
            <a:r>
              <a:rPr lang="en-US" altLang="ja-JP">
                <a:latin typeface="Arial" charset="0"/>
                <a:cs typeface="Arial" charset="0"/>
              </a:rPr>
              <a:t>Нөхдийнхөө төлөө амиа зориулахаас өөр агуу хайр байхгүй. Хэрэв та нар Миний тушаасныг хийвэл, та нар Миний нөхөд мөн. Би та нарыг боолууд хэмээн дахиж дуудахгүй. Учир нь эзнийхээ юу хийж байгааг боол мэддэггүй юм. Харин Би та нарыг анд нөхөд хэмээн дуудав. Учир нь Би Эцэгээсээ сонссон бүхнээ та нарт мэдүүлсэн билээ.</a:t>
            </a:r>
            <a:r>
              <a:rPr lang="ja-JP" altLang="en-US">
                <a:latin typeface="Arial" charset="0"/>
                <a:cs typeface="Arial" charset="0"/>
              </a:rPr>
              <a:t>”</a:t>
            </a:r>
            <a:r>
              <a:rPr lang="en-US" altLang="ja-JP">
                <a:latin typeface="Arial" charset="0"/>
                <a:cs typeface="Arial" charset="0"/>
              </a:rPr>
              <a:t> </a:t>
            </a:r>
            <a:br>
              <a:rPr lang="en-US" altLang="ja-JP">
                <a:latin typeface="Arial" charset="0"/>
                <a:cs typeface="Arial" charset="0"/>
              </a:rPr>
            </a:br>
            <a:r>
              <a:rPr lang="en-US" altLang="ja-JP">
                <a:latin typeface="Arial" charset="0"/>
                <a:cs typeface="Arial" charset="0"/>
              </a:rPr>
              <a:t>(Иохан 15:13-15).</a:t>
            </a:r>
            <a:endParaRPr lang="en-US">
              <a:latin typeface="Arial" charset="0"/>
              <a:cs typeface="Arial" charset="0"/>
            </a:endParaRPr>
          </a:p>
        </p:txBody>
      </p:sp>
      <p:sp>
        <p:nvSpPr>
          <p:cNvPr id="14" name="Rectangle 11"/>
          <p:cNvSpPr>
            <a:spLocks noChangeArrowheads="1"/>
          </p:cNvSpPr>
          <p:nvPr/>
        </p:nvSpPr>
        <p:spPr bwMode="auto">
          <a:xfrm>
            <a:off x="0" y="76200"/>
            <a:ext cx="5940425" cy="615950"/>
          </a:xfrm>
          <a:prstGeom prst="rect">
            <a:avLst/>
          </a:prstGeom>
          <a:solidFill>
            <a:srgbClr val="660066"/>
          </a:solidFill>
          <a:ln w="9525">
            <a:noFill/>
            <a:miter lim="800000"/>
            <a:headEnd/>
            <a:tailEnd/>
          </a:ln>
          <a:effectLst/>
        </p:spPr>
        <p:txBody>
          <a:bodyPr anchor="ctr"/>
          <a:lstStyle/>
          <a:p>
            <a:pPr eaLnBrk="1" hangingPunct="1">
              <a:spcBef>
                <a:spcPct val="20000"/>
              </a:spcBef>
              <a:buClr>
                <a:schemeClr val="hlink"/>
              </a:buClr>
              <a:buSzPct val="70000"/>
              <a:buFont typeface="Wingdings" charset="0"/>
              <a:buNone/>
              <a:defRPr/>
            </a:pPr>
            <a:r>
              <a:rPr lang="en-US" sz="2000" b="1" dirty="0" err="1">
                <a:effectLst>
                  <a:outerShdw blurRad="38100" dist="38100" dir="2700000" algn="tl">
                    <a:srgbClr val="000000"/>
                  </a:outerShdw>
                </a:effectLst>
                <a:latin typeface="Arial" charset="0"/>
                <a:cs typeface="Arial" charset="0"/>
              </a:rPr>
              <a:t>Эрх</a:t>
            </a:r>
            <a:r>
              <a:rPr lang="en-US" sz="2000" b="1" dirty="0">
                <a:effectLst>
                  <a:outerShdw blurRad="38100" dist="38100" dir="2700000" algn="tl">
                    <a:srgbClr val="000000"/>
                  </a:outerShdw>
                </a:effectLst>
                <a:latin typeface="Arial" charset="0"/>
                <a:cs typeface="Arial" charset="0"/>
              </a:rPr>
              <a:t> </a:t>
            </a:r>
            <a:r>
              <a:rPr lang="en-US" sz="2000" b="1" dirty="0" err="1">
                <a:effectLst>
                  <a:outerShdw blurRad="38100" dist="38100" dir="2700000" algn="tl">
                    <a:srgbClr val="000000"/>
                  </a:outerShdw>
                </a:effectLst>
                <a:latin typeface="Arial" charset="0"/>
                <a:cs typeface="Arial" charset="0"/>
              </a:rPr>
              <a:t>чөлөөт</a:t>
            </a:r>
            <a:r>
              <a:rPr lang="en-US" sz="2000" b="1" dirty="0">
                <a:effectLst>
                  <a:outerShdw blurRad="38100" dist="38100" dir="2700000" algn="tl">
                    <a:srgbClr val="000000"/>
                  </a:outerShdw>
                </a:effectLst>
                <a:latin typeface="Arial" charset="0"/>
                <a:cs typeface="Arial" charset="0"/>
              </a:rPr>
              <a:t> </a:t>
            </a:r>
            <a:r>
              <a:rPr lang="en-US" sz="2000" b="1" dirty="0" err="1">
                <a:effectLst>
                  <a:outerShdw blurRad="38100" dist="38100" dir="2700000" algn="tl">
                    <a:srgbClr val="000000"/>
                  </a:outerShdw>
                </a:effectLst>
                <a:latin typeface="Arial" charset="0"/>
                <a:cs typeface="Arial" charset="0"/>
              </a:rPr>
              <a:t>хүний</a:t>
            </a:r>
            <a:r>
              <a:rPr lang="en-US" sz="2000" b="1" dirty="0">
                <a:effectLst>
                  <a:outerShdw blurRad="38100" dist="38100" dir="2700000" algn="tl">
                    <a:srgbClr val="000000"/>
                  </a:outerShdw>
                </a:effectLst>
                <a:latin typeface="Arial" charset="0"/>
                <a:cs typeface="Arial" charset="0"/>
              </a:rPr>
              <a:t> </a:t>
            </a:r>
            <a:r>
              <a:rPr lang="ja-JP" altLang="en-US" sz="2000" b="1" dirty="0">
                <a:effectLst>
                  <a:outerShdw blurRad="38100" dist="38100" dir="2700000" algn="tl">
                    <a:srgbClr val="000000"/>
                  </a:outerShdw>
                </a:effectLst>
                <a:latin typeface="Arial" charset="0"/>
                <a:cs typeface="Arial" charset="0"/>
              </a:rPr>
              <a:t>“</a:t>
            </a:r>
            <a:r>
              <a:rPr lang="en-US" altLang="ja-JP" sz="2000" b="1" dirty="0" err="1">
                <a:effectLst>
                  <a:outerShdw blurRad="38100" dist="38100" dir="2700000" algn="tl">
                    <a:srgbClr val="000000"/>
                  </a:outerShdw>
                </a:effectLst>
                <a:latin typeface="Arial" charset="0"/>
                <a:cs typeface="Arial" charset="0"/>
              </a:rPr>
              <a:t>найзууд</a:t>
            </a:r>
            <a:r>
              <a:rPr lang="ja-JP" altLang="en-US" sz="2000" b="1" dirty="0">
                <a:effectLst>
                  <a:outerShdw blurRad="38100" dist="38100" dir="2700000" algn="tl">
                    <a:srgbClr val="000000"/>
                  </a:outerShdw>
                </a:effectLst>
                <a:latin typeface="Arial" charset="0"/>
                <a:cs typeface="Arial" charset="0"/>
              </a:rPr>
              <a:t>”</a:t>
            </a:r>
            <a:r>
              <a:rPr lang="en-US" altLang="ja-JP" sz="2000" b="1" dirty="0">
                <a:effectLst>
                  <a:outerShdw blurRad="38100" dist="38100" dir="2700000" algn="tl">
                    <a:srgbClr val="000000"/>
                  </a:outerShdw>
                </a:effectLst>
                <a:latin typeface="Arial" charset="0"/>
                <a:cs typeface="Arial" charset="0"/>
              </a:rPr>
              <a:t> </a:t>
            </a:r>
            <a:r>
              <a:rPr lang="en-US" altLang="ja-JP" sz="2000" b="1" dirty="0" err="1">
                <a:effectLst>
                  <a:outerShdw blurRad="38100" dist="38100" dir="2700000" algn="tl">
                    <a:srgbClr val="000000"/>
                  </a:outerShdw>
                </a:effectLst>
                <a:latin typeface="Arial" charset="0"/>
                <a:cs typeface="Arial" charset="0"/>
              </a:rPr>
              <a:t>гэж</a:t>
            </a:r>
            <a:r>
              <a:rPr lang="en-US" altLang="ja-JP" sz="2000" b="1" dirty="0">
                <a:effectLst>
                  <a:outerShdw blurRad="38100" dist="38100" dir="2700000" algn="tl">
                    <a:srgbClr val="000000"/>
                  </a:outerShdw>
                </a:effectLst>
                <a:latin typeface="Arial" charset="0"/>
                <a:cs typeface="Arial" charset="0"/>
              </a:rPr>
              <a:t> </a:t>
            </a:r>
            <a:r>
              <a:rPr lang="en-US" altLang="ja-JP" sz="2000" b="1" dirty="0" err="1">
                <a:effectLst>
                  <a:outerShdw blurRad="38100" dist="38100" dir="2700000" algn="tl">
                    <a:srgbClr val="000000"/>
                  </a:outerShdw>
                </a:effectLst>
                <a:latin typeface="Arial" charset="0"/>
                <a:cs typeface="Arial" charset="0"/>
              </a:rPr>
              <a:t>дуудсан</a:t>
            </a:r>
            <a:endParaRPr lang="en-US" sz="2000" b="1" dirty="0">
              <a:effectLst>
                <a:outerShdw blurRad="38100" dist="38100" dir="2700000" algn="tl">
                  <a:srgbClr val="000000"/>
                </a:outerShdw>
              </a:effectLst>
              <a:latin typeface="Arial" charset="0"/>
              <a:cs typeface="Arial" charset="0"/>
            </a:endParaRPr>
          </a:p>
        </p:txBody>
      </p:sp>
      <p:sp>
        <p:nvSpPr>
          <p:cNvPr id="45059" name="Rectangle 3"/>
          <p:cNvSpPr>
            <a:spLocks noGrp="1" noChangeArrowheads="1"/>
          </p:cNvSpPr>
          <p:nvPr>
            <p:ph type="body" idx="1"/>
          </p:nvPr>
        </p:nvSpPr>
        <p:spPr>
          <a:xfrm>
            <a:off x="5940425" y="304800"/>
            <a:ext cx="3359150" cy="609600"/>
          </a:xfrm>
        </p:spPr>
        <p:txBody>
          <a:bodyPr/>
          <a:lstStyle/>
          <a:p>
            <a:pPr eaLnBrk="1" hangingPunct="1">
              <a:lnSpc>
                <a:spcPct val="90000"/>
              </a:lnSpc>
              <a:defRPr/>
            </a:pPr>
            <a:r>
              <a:rPr lang="en-US" b="1" dirty="0" err="1" smtClean="0">
                <a:latin typeface="Arial" charset="0"/>
              </a:rPr>
              <a:t>Морьтонгууд</a:t>
            </a:r>
            <a:endParaRPr lang="en-US" b="1" dirty="0">
              <a:latin typeface="Arial" charset="0"/>
            </a:endParaRPr>
          </a:p>
        </p:txBody>
      </p:sp>
      <p:sp>
        <p:nvSpPr>
          <p:cNvPr id="45060" name="Rectangle 4"/>
          <p:cNvSpPr>
            <a:spLocks noChangeArrowheads="1"/>
          </p:cNvSpPr>
          <p:nvPr/>
        </p:nvSpPr>
        <p:spPr bwMode="auto">
          <a:xfrm>
            <a:off x="5940425" y="1473200"/>
            <a:ext cx="28956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Борчууд</a:t>
            </a:r>
            <a:endParaRPr lang="en-US" sz="3600" b="1" dirty="0">
              <a:effectLst>
                <a:outerShdw blurRad="38100" dist="38100" dir="2700000" algn="tl">
                  <a:srgbClr val="000000"/>
                </a:outerShdw>
              </a:effectLst>
              <a:latin typeface="Arial" charset="0"/>
              <a:cs typeface="Arial" charset="0"/>
            </a:endParaRPr>
          </a:p>
        </p:txBody>
      </p:sp>
      <p:sp>
        <p:nvSpPr>
          <p:cNvPr id="45061" name="Rectangle 5"/>
          <p:cNvSpPr>
            <a:spLocks noChangeArrowheads="1"/>
          </p:cNvSpPr>
          <p:nvPr/>
        </p:nvSpPr>
        <p:spPr bwMode="auto">
          <a:xfrm>
            <a:off x="5940425" y="2641600"/>
            <a:ext cx="3203575"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solidFill>
                  <a:schemeClr val="hlink"/>
                </a:solidFill>
                <a:effectLst>
                  <a:outerShdw blurRad="38100" dist="38100" dir="2700000" algn="tl">
                    <a:srgbClr val="000000"/>
                  </a:outerShdw>
                </a:effectLst>
                <a:latin typeface="Arial" charset="0"/>
                <a:cs typeface="Arial" charset="0"/>
              </a:rPr>
              <a:t>Эрх</a:t>
            </a:r>
            <a:r>
              <a:rPr lang="en-US" sz="3600" b="1" dirty="0">
                <a:solidFill>
                  <a:schemeClr val="hlink"/>
                </a:solidFill>
                <a:effectLst>
                  <a:outerShdw blurRad="38100" dist="38100" dir="2700000" algn="tl">
                    <a:srgbClr val="000000"/>
                  </a:outerShdw>
                </a:effectLst>
                <a:latin typeface="Arial" charset="0"/>
                <a:cs typeface="Arial" charset="0"/>
              </a:rPr>
              <a:t> </a:t>
            </a:r>
            <a:r>
              <a:rPr lang="en-US" sz="3600" b="1" dirty="0" err="1">
                <a:solidFill>
                  <a:schemeClr val="hlink"/>
                </a:solidFill>
                <a:effectLst>
                  <a:outerShdw blurRad="38100" dist="38100" dir="2700000" algn="tl">
                    <a:srgbClr val="000000"/>
                  </a:outerShdw>
                </a:effectLst>
                <a:latin typeface="Arial" charset="0"/>
                <a:cs typeface="Arial" charset="0"/>
              </a:rPr>
              <a:t>чөлөөт</a:t>
            </a:r>
            <a:endParaRPr lang="en-US" sz="3600" b="1" dirty="0">
              <a:solidFill>
                <a:schemeClr val="hlink"/>
              </a:solidFill>
              <a:effectLst>
                <a:outerShdw blurRad="38100" dist="38100" dir="2700000" algn="tl">
                  <a:srgbClr val="000000"/>
                </a:outerShdw>
              </a:effectLst>
              <a:latin typeface="Arial" charset="0"/>
              <a:cs typeface="Arial" charset="0"/>
            </a:endParaRPr>
          </a:p>
        </p:txBody>
      </p:sp>
      <p:sp>
        <p:nvSpPr>
          <p:cNvPr id="45062" name="Rectangle 6"/>
          <p:cNvSpPr>
            <a:spLocks noChangeArrowheads="1"/>
          </p:cNvSpPr>
          <p:nvPr/>
        </p:nvSpPr>
        <p:spPr bwMode="auto">
          <a:xfrm>
            <a:off x="5940425" y="3810000"/>
            <a:ext cx="28956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Боолууд</a:t>
            </a:r>
            <a:endParaRPr lang="en-US" sz="3600" b="1" dirty="0">
              <a:effectLst>
                <a:outerShdw blurRad="38100" dist="38100" dir="2700000" algn="tl">
                  <a:srgbClr val="000000"/>
                </a:outerShdw>
              </a:effectLst>
              <a:latin typeface="Arial" charset="0"/>
              <a:cs typeface="Arial" charset="0"/>
            </a:endParaRPr>
          </a:p>
        </p:txBody>
      </p:sp>
      <p:sp>
        <p:nvSpPr>
          <p:cNvPr id="144393" name="AutoShape 7"/>
          <p:cNvSpPr>
            <a:spLocks noChangeArrowheads="1"/>
          </p:cNvSpPr>
          <p:nvPr/>
        </p:nvSpPr>
        <p:spPr bwMode="auto">
          <a:xfrm rot="5400000">
            <a:off x="6578600" y="1038225"/>
            <a:ext cx="53340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44394" name="AutoShape 8"/>
          <p:cNvSpPr>
            <a:spLocks noChangeArrowheads="1"/>
          </p:cNvSpPr>
          <p:nvPr/>
        </p:nvSpPr>
        <p:spPr bwMode="auto">
          <a:xfrm rot="5400000">
            <a:off x="6578600" y="2219325"/>
            <a:ext cx="53340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44395" name="AutoShape 9"/>
          <p:cNvSpPr>
            <a:spLocks noChangeArrowheads="1"/>
          </p:cNvSpPr>
          <p:nvPr/>
        </p:nvSpPr>
        <p:spPr bwMode="auto">
          <a:xfrm rot="5400000">
            <a:off x="6578600" y="3400425"/>
            <a:ext cx="533400" cy="2857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11"/>
          <p:cNvSpPr>
            <a:spLocks noChangeArrowheads="1"/>
          </p:cNvSpPr>
          <p:nvPr/>
        </p:nvSpPr>
        <p:spPr bwMode="auto">
          <a:xfrm>
            <a:off x="3429000" y="1143000"/>
            <a:ext cx="2209800" cy="5257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latin typeface="Arial" charset="0"/>
              <a:cs typeface="Arial"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en-US" sz="3600" dirty="0" err="1" smtClean="0">
                <a:latin typeface="Arial" charset="0"/>
              </a:rPr>
              <a:t>Нийгмийн</a:t>
            </a:r>
            <a:r>
              <a:rPr lang="en-US" sz="3600" dirty="0" smtClean="0">
                <a:latin typeface="Arial" charset="0"/>
              </a:rPr>
              <a:t> </a:t>
            </a:r>
            <a:r>
              <a:rPr lang="en-US" sz="3600" dirty="0" err="1" smtClean="0">
                <a:latin typeface="Arial" charset="0"/>
              </a:rPr>
              <a:t>давхаргууд</a:t>
            </a:r>
            <a:endParaRPr lang="en-US" sz="3600" dirty="0">
              <a:latin typeface="Arial" charset="0"/>
            </a:endParaRPr>
          </a:p>
        </p:txBody>
      </p:sp>
      <p:sp>
        <p:nvSpPr>
          <p:cNvPr id="46083" name="Rectangle 3"/>
          <p:cNvSpPr>
            <a:spLocks noGrp="1" noChangeArrowheads="1"/>
          </p:cNvSpPr>
          <p:nvPr>
            <p:ph type="body" idx="1"/>
          </p:nvPr>
        </p:nvSpPr>
        <p:spPr>
          <a:xfrm>
            <a:off x="3429000" y="1905000"/>
            <a:ext cx="5967413" cy="609600"/>
          </a:xfrm>
        </p:spPr>
        <p:txBody>
          <a:bodyPr/>
          <a:lstStyle/>
          <a:p>
            <a:pPr eaLnBrk="1" hangingPunct="1">
              <a:defRPr/>
            </a:pPr>
            <a:r>
              <a:rPr lang="en-US" b="1" dirty="0" err="1" smtClean="0">
                <a:latin typeface="Arial" charset="0"/>
              </a:rPr>
              <a:t>Морьтонгууд</a:t>
            </a:r>
            <a:r>
              <a:rPr lang="en-US" b="1" dirty="0" smtClean="0">
                <a:latin typeface="Arial" charset="0"/>
              </a:rPr>
              <a:t>(</a:t>
            </a:r>
            <a:r>
              <a:rPr lang="en-US" b="1" dirty="0" err="1" smtClean="0">
                <a:latin typeface="Arial" charset="0"/>
              </a:rPr>
              <a:t>Язгууртан</a:t>
            </a:r>
            <a:r>
              <a:rPr lang="en-US" b="1" dirty="0" smtClean="0">
                <a:latin typeface="Arial" charset="0"/>
              </a:rPr>
              <a:t>)</a:t>
            </a:r>
            <a:endParaRPr lang="en-US" b="1" dirty="0">
              <a:latin typeface="Arial" charset="0"/>
            </a:endParaRPr>
          </a:p>
        </p:txBody>
      </p:sp>
      <p:sp>
        <p:nvSpPr>
          <p:cNvPr id="46084" name="Rectangle 4"/>
          <p:cNvSpPr>
            <a:spLocks noChangeArrowheads="1"/>
          </p:cNvSpPr>
          <p:nvPr/>
        </p:nvSpPr>
        <p:spPr bwMode="auto">
          <a:xfrm>
            <a:off x="3429000" y="30734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Борчууд</a:t>
            </a:r>
            <a:endParaRPr lang="en-US" sz="3600" b="1" dirty="0">
              <a:effectLst>
                <a:outerShdw blurRad="38100" dist="38100" dir="2700000" algn="tl">
                  <a:srgbClr val="000000"/>
                </a:outerShdw>
              </a:effectLst>
              <a:latin typeface="Arial" charset="0"/>
              <a:cs typeface="Arial" charset="0"/>
            </a:endParaRPr>
          </a:p>
        </p:txBody>
      </p:sp>
      <p:sp>
        <p:nvSpPr>
          <p:cNvPr id="46085" name="Rectangle 5"/>
          <p:cNvSpPr>
            <a:spLocks noChangeArrowheads="1"/>
          </p:cNvSpPr>
          <p:nvPr/>
        </p:nvSpPr>
        <p:spPr bwMode="auto">
          <a:xfrm>
            <a:off x="3429000" y="42418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effectLst>
                  <a:outerShdw blurRad="38100" dist="38100" dir="2700000" algn="tl">
                    <a:srgbClr val="000000"/>
                  </a:outerShdw>
                </a:effectLst>
                <a:latin typeface="Arial" charset="0"/>
                <a:cs typeface="Arial" charset="0"/>
              </a:rPr>
              <a:t>Эрх</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чөлөөт</a:t>
            </a:r>
            <a:endParaRPr lang="en-US" sz="3600" b="1" dirty="0">
              <a:effectLst>
                <a:outerShdw blurRad="38100" dist="38100" dir="2700000" algn="tl">
                  <a:srgbClr val="000000"/>
                </a:outerShdw>
              </a:effectLst>
              <a:latin typeface="Arial" charset="0"/>
              <a:cs typeface="Arial" charset="0"/>
            </a:endParaRPr>
          </a:p>
        </p:txBody>
      </p:sp>
      <p:sp>
        <p:nvSpPr>
          <p:cNvPr id="46086" name="Rectangle 6"/>
          <p:cNvSpPr>
            <a:spLocks noChangeArrowheads="1"/>
          </p:cNvSpPr>
          <p:nvPr/>
        </p:nvSpPr>
        <p:spPr bwMode="auto">
          <a:xfrm>
            <a:off x="3429000" y="5410200"/>
            <a:ext cx="5410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3600" b="1" dirty="0" err="1">
                <a:solidFill>
                  <a:schemeClr val="hlink"/>
                </a:solidFill>
                <a:effectLst>
                  <a:outerShdw blurRad="38100" dist="38100" dir="2700000" algn="tl">
                    <a:srgbClr val="000000"/>
                  </a:outerShdw>
                </a:effectLst>
                <a:latin typeface="Arial" charset="0"/>
                <a:cs typeface="Arial" charset="0"/>
              </a:rPr>
              <a:t>Боолууд</a:t>
            </a:r>
            <a:endParaRPr lang="en-US" sz="3600" b="1" dirty="0">
              <a:solidFill>
                <a:schemeClr val="hlink"/>
              </a:solidFill>
              <a:effectLst>
                <a:outerShdw blurRad="38100" dist="38100" dir="2700000" algn="tl">
                  <a:srgbClr val="000000"/>
                </a:outerShdw>
              </a:effectLst>
              <a:latin typeface="Arial" charset="0"/>
              <a:cs typeface="Arial" charset="0"/>
            </a:endParaRPr>
          </a:p>
        </p:txBody>
      </p:sp>
      <p:sp>
        <p:nvSpPr>
          <p:cNvPr id="146440" name="AutoShape 7"/>
          <p:cNvSpPr>
            <a:spLocks noChangeArrowheads="1"/>
          </p:cNvSpPr>
          <p:nvPr/>
        </p:nvSpPr>
        <p:spPr bwMode="auto">
          <a:xfrm rot="5400000">
            <a:off x="4191000" y="2514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46441" name="AutoShape 8"/>
          <p:cNvSpPr>
            <a:spLocks noChangeArrowheads="1"/>
          </p:cNvSpPr>
          <p:nvPr/>
        </p:nvSpPr>
        <p:spPr bwMode="auto">
          <a:xfrm rot="5400000">
            <a:off x="4191000" y="36957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46442" name="AutoShape 9"/>
          <p:cNvSpPr>
            <a:spLocks noChangeArrowheads="1"/>
          </p:cNvSpPr>
          <p:nvPr/>
        </p:nvSpPr>
        <p:spPr bwMode="auto">
          <a:xfrm rot="5400000">
            <a:off x="4191000" y="48768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46093" name="Text Box 13"/>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98</a:t>
            </a:r>
          </a:p>
        </p:txBody>
      </p:sp>
      <p:sp>
        <p:nvSpPr>
          <p:cNvPr id="2" name="Rectangle 1"/>
          <p:cNvSpPr/>
          <p:nvPr/>
        </p:nvSpPr>
        <p:spPr>
          <a:xfrm>
            <a:off x="-36512" y="68431"/>
            <a:ext cx="3467265" cy="1200329"/>
          </a:xfrm>
          <a:prstGeom prst="rect">
            <a:avLst/>
          </a:prstGeom>
          <a:solidFill>
            <a:srgbClr val="0A47FF"/>
          </a:solidFill>
        </p:spPr>
        <p:txBody>
          <a:bodyPr wrap="none">
            <a:spAutoFit/>
          </a:bodyPr>
          <a:lstStyle/>
          <a:p>
            <a:pPr algn="ctr">
              <a:defRPr/>
            </a:pPr>
            <a:r>
              <a:rPr lang="x-none" sz="36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Дөнгөж шинээр</a:t>
            </a:r>
          </a:p>
          <a:p>
            <a:pPr algn="ctr">
              <a:defRPr/>
            </a:pPr>
            <a:r>
              <a:rPr lang="en-US" sz="36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И</a:t>
            </a:r>
            <a:r>
              <a:rPr lang="x-none" sz="36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рсэн боолууд</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0" y="0"/>
            <a:ext cx="4648200" cy="1371600"/>
          </a:xfrm>
          <a:solidFill>
            <a:schemeClr val="bg2"/>
          </a:solidFill>
        </p:spPr>
        <p:txBody>
          <a:bodyPr/>
          <a:lstStyle/>
          <a:p>
            <a:pPr eaLnBrk="1" hangingPunct="1">
              <a:defRPr/>
            </a:pPr>
            <a:r>
              <a:rPr lang="en-US" sz="4000" i="1" dirty="0" err="1" smtClean="0">
                <a:latin typeface="Arial" charset="0"/>
              </a:rPr>
              <a:t>Ромын</a:t>
            </a:r>
            <a:r>
              <a:rPr lang="en-US" sz="4000" i="1" dirty="0" smtClean="0">
                <a:latin typeface="Arial" charset="0"/>
              </a:rPr>
              <a:t> </a:t>
            </a:r>
            <a:r>
              <a:rPr lang="en-US" sz="4000" i="1" dirty="0" err="1" smtClean="0">
                <a:latin typeface="Arial" charset="0"/>
              </a:rPr>
              <a:t>нийгмийн</a:t>
            </a:r>
            <a:r>
              <a:rPr lang="en-US" sz="4000" i="1" dirty="0" smtClean="0">
                <a:latin typeface="Arial" charset="0"/>
              </a:rPr>
              <a:t> </a:t>
            </a:r>
            <a:r>
              <a:rPr lang="en-US" sz="4000" i="1" dirty="0" err="1" smtClean="0">
                <a:latin typeface="Arial" charset="0"/>
              </a:rPr>
              <a:t>институти</a:t>
            </a:r>
            <a:endParaRPr lang="en-US" sz="4000" i="1" dirty="0">
              <a:latin typeface="Arial" charset="0"/>
            </a:endParaRPr>
          </a:p>
        </p:txBody>
      </p:sp>
      <p:sp>
        <p:nvSpPr>
          <p:cNvPr id="30723" name="Rectangle 3"/>
          <p:cNvSpPr>
            <a:spLocks noGrp="1" noChangeArrowheads="1"/>
          </p:cNvSpPr>
          <p:nvPr>
            <p:ph type="body" idx="1"/>
          </p:nvPr>
        </p:nvSpPr>
        <p:spPr>
          <a:xfrm>
            <a:off x="6400800" y="1676400"/>
            <a:ext cx="2743200" cy="4525963"/>
          </a:xfrm>
        </p:spPr>
        <p:txBody>
          <a:bodyPr/>
          <a:lstStyle/>
          <a:p>
            <a:pPr eaLnBrk="1" hangingPunct="1">
              <a:defRPr/>
            </a:pPr>
            <a:r>
              <a:rPr lang="en-US" sz="2800" dirty="0">
                <a:latin typeface="Arial" charset="0"/>
              </a:rPr>
              <a:t>Voluntary associations were clubs that anyone could join—unlike the Jewish ones closed to outsiders</a:t>
            </a:r>
          </a:p>
        </p:txBody>
      </p:sp>
      <p:pic>
        <p:nvPicPr>
          <p:cNvPr id="148483" name="Picture 4" descr="Torah at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4300"/>
            <a:ext cx="63246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bwMode="auto">
          <a:xfrm>
            <a:off x="4800600" y="0"/>
            <a:ext cx="4343400" cy="1143000"/>
          </a:xfrm>
          <a:prstGeom prst="rect">
            <a:avLst/>
          </a:prstGeom>
          <a:noFill/>
          <a:ln w="9525">
            <a:noFill/>
            <a:miter lim="800000"/>
            <a:headEnd/>
            <a:tailEnd/>
          </a:ln>
          <a:effectLst/>
        </p:spPr>
        <p:txBody>
          <a:bodyPr anchor="ct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defRPr/>
            </a:pPr>
            <a:r>
              <a:rPr lang="en-US" sz="4400" b="1" i="1" dirty="0" err="1" smtClean="0">
                <a:solidFill>
                  <a:schemeClr val="tx2"/>
                </a:solidFill>
                <a:effectLst>
                  <a:outerShdw blurRad="38100" dist="38100" dir="2700000" algn="tl">
                    <a:srgbClr val="000000"/>
                  </a:outerShdw>
                </a:effectLst>
                <a:latin typeface="Arial" charset="0"/>
              </a:rPr>
              <a:t>Койнониа</a:t>
            </a:r>
            <a:endParaRPr lang="en-US" sz="4400" b="1" i="1" dirty="0" smtClean="0">
              <a:solidFill>
                <a:schemeClr val="tx2"/>
              </a:solidFill>
              <a:effectLst>
                <a:outerShdw blurRad="38100" dist="38100" dir="2700000" algn="tl">
                  <a:srgbClr val="000000"/>
                </a:outerShdw>
              </a:effectLst>
              <a:latin typeface="Arial" charset="0"/>
            </a:endParaRPr>
          </a:p>
        </p:txBody>
      </p:sp>
      <p:sp>
        <p:nvSpPr>
          <p:cNvPr id="7" name="Rectangle 3"/>
          <p:cNvSpPr txBox="1">
            <a:spLocks noChangeArrowheads="1"/>
          </p:cNvSpPr>
          <p:nvPr/>
        </p:nvSpPr>
        <p:spPr bwMode="auto">
          <a:xfrm>
            <a:off x="-36513" y="1341438"/>
            <a:ext cx="2736851" cy="1800225"/>
          </a:xfrm>
          <a:prstGeom prst="rect">
            <a:avLst/>
          </a:prstGeom>
          <a:solidFill>
            <a:srgbClr val="800000"/>
          </a:solid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a:lstStyle>
          <a:p>
            <a:pPr marL="0" indent="0" eaLnBrk="1" hangingPunct="1">
              <a:buFont typeface="Wingdings" charset="0"/>
              <a:buNone/>
              <a:defRPr/>
            </a:pPr>
            <a:r>
              <a:rPr lang="en-US" sz="1800" b="1" dirty="0" smtClean="0">
                <a:latin typeface="Arial" charset="0"/>
              </a:rPr>
              <a:t>A Jewish boy celebrates his bar mitzvah, reading from the Torah scroll, at the Western Wall in Jerusalem.</a:t>
            </a:r>
            <a:endParaRPr lang="en-US" sz="1800" b="1"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0" y="0"/>
            <a:ext cx="4648200" cy="1371600"/>
          </a:xfrm>
          <a:solidFill>
            <a:schemeClr val="bg2"/>
          </a:solidFill>
        </p:spPr>
        <p:txBody>
          <a:bodyPr/>
          <a:lstStyle/>
          <a:p>
            <a:pPr eaLnBrk="1" hangingPunct="1">
              <a:defRPr/>
            </a:pPr>
            <a:r>
              <a:rPr lang="en-US" i="1">
                <a:latin typeface="Arial" charset="0"/>
              </a:rPr>
              <a:t>Roman Social Institutions</a:t>
            </a:r>
          </a:p>
        </p:txBody>
      </p:sp>
      <p:sp>
        <p:nvSpPr>
          <p:cNvPr id="30723" name="Rectangle 3"/>
          <p:cNvSpPr>
            <a:spLocks noGrp="1" noChangeArrowheads="1"/>
          </p:cNvSpPr>
          <p:nvPr>
            <p:ph type="body" idx="1"/>
          </p:nvPr>
        </p:nvSpPr>
        <p:spPr>
          <a:xfrm>
            <a:off x="6400800" y="1676400"/>
            <a:ext cx="2743200" cy="4525963"/>
          </a:xfrm>
        </p:spPr>
        <p:txBody>
          <a:bodyPr/>
          <a:lstStyle/>
          <a:p>
            <a:pPr eaLnBrk="1" hangingPunct="1">
              <a:defRPr/>
            </a:pPr>
            <a:r>
              <a:rPr lang="en-US" sz="2800" dirty="0" smtClean="0">
                <a:latin typeface="Arial" charset="0"/>
              </a:rPr>
              <a:t>Roman voluntary associations</a:t>
            </a:r>
            <a:endParaRPr lang="en-US" sz="2800" dirty="0">
              <a:latin typeface="Arial" charset="0"/>
            </a:endParaRPr>
          </a:p>
        </p:txBody>
      </p:sp>
      <p:sp>
        <p:nvSpPr>
          <p:cNvPr id="6" name="Rectangle 2"/>
          <p:cNvSpPr txBox="1">
            <a:spLocks noRot="1" noChangeArrowheads="1"/>
          </p:cNvSpPr>
          <p:nvPr/>
        </p:nvSpPr>
        <p:spPr bwMode="auto">
          <a:xfrm>
            <a:off x="5364163" y="0"/>
            <a:ext cx="3779837" cy="1143000"/>
          </a:xfrm>
          <a:prstGeom prst="rect">
            <a:avLst/>
          </a:prstGeom>
          <a:noFill/>
          <a:ln w="9525">
            <a:noFill/>
            <a:miter lim="800000"/>
            <a:headEnd/>
            <a:tailEnd/>
          </a:ln>
          <a:effectLst/>
        </p:spPr>
        <p:txBody>
          <a:bodyPr anchor="ct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defRPr/>
            </a:pPr>
            <a:r>
              <a:rPr lang="en-US" sz="4400" b="1" i="1" dirty="0" err="1" smtClean="0">
                <a:solidFill>
                  <a:srgbClr val="E5E5FF"/>
                </a:solidFill>
                <a:effectLst>
                  <a:outerShdw blurRad="38100" dist="38100" dir="2700000" algn="tl">
                    <a:srgbClr val="000000"/>
                  </a:outerShdw>
                </a:effectLst>
                <a:latin typeface="Arial" charset="0"/>
              </a:rPr>
              <a:t>Koinonia</a:t>
            </a:r>
            <a:endParaRPr lang="en-US" sz="4400" b="1" i="1" dirty="0" smtClean="0">
              <a:solidFill>
                <a:srgbClr val="E5E5FF"/>
              </a:solidFill>
              <a:effectLst>
                <a:outerShdw blurRad="38100" dist="38100" dir="2700000" algn="tl">
                  <a:srgbClr val="000000"/>
                </a:outerShdw>
              </a:effectLst>
              <a:latin typeface="Arial" charset="0"/>
            </a:endParaRPr>
          </a:p>
        </p:txBody>
      </p:sp>
      <p:pic>
        <p:nvPicPr>
          <p:cNvPr id="150532" name="Picture 2" descr="Early-church-worship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63754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0" y="0"/>
            <a:ext cx="4648200" cy="1371600"/>
          </a:xfrm>
          <a:solidFill>
            <a:schemeClr val="bg2"/>
          </a:solidFill>
        </p:spPr>
        <p:txBody>
          <a:bodyPr/>
          <a:lstStyle/>
          <a:p>
            <a:pPr eaLnBrk="1" hangingPunct="1">
              <a:defRPr/>
            </a:pPr>
            <a:r>
              <a:rPr lang="en-US" i="1">
                <a:latin typeface="Arial" charset="0"/>
              </a:rPr>
              <a:t>Roman Social Institutions</a:t>
            </a:r>
          </a:p>
        </p:txBody>
      </p:sp>
      <p:sp>
        <p:nvSpPr>
          <p:cNvPr id="30723" name="Rectangle 3"/>
          <p:cNvSpPr>
            <a:spLocks noGrp="1" noChangeArrowheads="1"/>
          </p:cNvSpPr>
          <p:nvPr>
            <p:ph type="body" idx="1"/>
          </p:nvPr>
        </p:nvSpPr>
        <p:spPr>
          <a:xfrm>
            <a:off x="7092950" y="2143125"/>
            <a:ext cx="2016125" cy="4525963"/>
          </a:xfrm>
        </p:spPr>
        <p:txBody>
          <a:bodyPr/>
          <a:lstStyle/>
          <a:p>
            <a:pPr marL="0" indent="0" eaLnBrk="1" hangingPunct="1">
              <a:buFont typeface="Wingdings" charset="0"/>
              <a:buNone/>
              <a:defRPr/>
            </a:pPr>
            <a:r>
              <a:rPr lang="en-US" sz="2800" b="1" dirty="0" smtClean="0">
                <a:latin typeface="Arial" charset="0"/>
              </a:rPr>
              <a:t>The house church movement today is reviving some of these NT concepts</a:t>
            </a:r>
            <a:endParaRPr lang="en-US" sz="2800" b="1" dirty="0">
              <a:latin typeface="Arial" charset="0"/>
            </a:endParaRPr>
          </a:p>
        </p:txBody>
      </p:sp>
      <p:sp>
        <p:nvSpPr>
          <p:cNvPr id="6" name="Rectangle 2"/>
          <p:cNvSpPr txBox="1">
            <a:spLocks noRot="1" noChangeArrowheads="1"/>
          </p:cNvSpPr>
          <p:nvPr/>
        </p:nvSpPr>
        <p:spPr bwMode="auto">
          <a:xfrm>
            <a:off x="4800600" y="0"/>
            <a:ext cx="4343400" cy="1143000"/>
          </a:xfrm>
          <a:prstGeom prst="rect">
            <a:avLst/>
          </a:prstGeom>
          <a:noFill/>
          <a:ln w="9525">
            <a:noFill/>
            <a:miter lim="800000"/>
            <a:headEnd/>
            <a:tailEnd/>
          </a:ln>
          <a:effectLst/>
        </p:spPr>
        <p:txBody>
          <a:bodyPr anchor="ct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eaLnBrk="1" hangingPunct="1">
              <a:defRPr/>
            </a:pPr>
            <a:r>
              <a:rPr lang="en-US" sz="4400" b="1" i="1" dirty="0" err="1" smtClean="0">
                <a:solidFill>
                  <a:srgbClr val="E5E5FF"/>
                </a:solidFill>
                <a:effectLst>
                  <a:outerShdw blurRad="38100" dist="38100" dir="2700000" algn="tl">
                    <a:srgbClr val="000000"/>
                  </a:outerShdw>
                </a:effectLst>
                <a:latin typeface="Arial" charset="0"/>
              </a:rPr>
              <a:t>Koinonia</a:t>
            </a:r>
            <a:endParaRPr lang="en-US" sz="4400" b="1" i="1" dirty="0" smtClean="0">
              <a:solidFill>
                <a:srgbClr val="E5E5FF"/>
              </a:solidFill>
              <a:effectLst>
                <a:outerShdw blurRad="38100" dist="38100" dir="2700000" algn="tl">
                  <a:srgbClr val="000000"/>
                </a:outerShdw>
              </a:effectLst>
              <a:latin typeface="Arial" charset="0"/>
            </a:endParaRPr>
          </a:p>
        </p:txBody>
      </p:sp>
      <p:pic>
        <p:nvPicPr>
          <p:cNvPr id="152580" name="Picture 1" descr="Koinonia-Graphic-Small-550x4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1779588"/>
            <a:ext cx="698500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25400" y="274638"/>
            <a:ext cx="9083675" cy="1143000"/>
          </a:xfrm>
        </p:spPr>
        <p:txBody>
          <a:bodyPr/>
          <a:lstStyle/>
          <a:p>
            <a:pPr eaLnBrk="1" hangingPunct="1">
              <a:defRPr/>
            </a:pPr>
            <a:r>
              <a:rPr lang="en-US" sz="3600" dirty="0" err="1" smtClean="0">
                <a:latin typeface="Arial" charset="0"/>
              </a:rPr>
              <a:t>Хотын</a:t>
            </a:r>
            <a:r>
              <a:rPr lang="en-US" sz="3600" dirty="0" smtClean="0">
                <a:latin typeface="Arial" charset="0"/>
              </a:rPr>
              <a:t> </a:t>
            </a:r>
            <a:r>
              <a:rPr lang="en-US" sz="3600" dirty="0" err="1" smtClean="0">
                <a:latin typeface="Arial" charset="0"/>
              </a:rPr>
              <a:t>бүлгийн</a:t>
            </a:r>
            <a:r>
              <a:rPr lang="en-US" sz="3600" dirty="0" smtClean="0">
                <a:latin typeface="Arial" charset="0"/>
              </a:rPr>
              <a:t> </a:t>
            </a:r>
            <a:r>
              <a:rPr lang="en-US" sz="3600" dirty="0" err="1" smtClean="0">
                <a:latin typeface="Arial" charset="0"/>
              </a:rPr>
              <a:t>гишүүн</a:t>
            </a:r>
            <a:r>
              <a:rPr lang="en-US" sz="3600" dirty="0" smtClean="0">
                <a:latin typeface="Arial" charset="0"/>
              </a:rPr>
              <a:t> </a:t>
            </a:r>
            <a:r>
              <a:rPr lang="en-US" sz="3600" dirty="0" err="1" smtClean="0">
                <a:latin typeface="Arial" charset="0"/>
              </a:rPr>
              <a:t>бол</a:t>
            </a:r>
            <a:r>
              <a:rPr lang="en-US" sz="3600" dirty="0" smtClean="0">
                <a:latin typeface="Arial" charset="0"/>
              </a:rPr>
              <a:t> </a:t>
            </a:r>
            <a:r>
              <a:rPr lang="en-US" sz="3600" dirty="0" err="1" smtClean="0">
                <a:latin typeface="Arial" charset="0"/>
              </a:rPr>
              <a:t>Ромын</a:t>
            </a:r>
            <a:r>
              <a:rPr lang="en-US" sz="3600" dirty="0" smtClean="0">
                <a:latin typeface="Arial" charset="0"/>
              </a:rPr>
              <a:t> </a:t>
            </a:r>
            <a:r>
              <a:rPr lang="en-US" sz="3600" dirty="0" err="1" smtClean="0">
                <a:latin typeface="Arial" charset="0"/>
              </a:rPr>
              <a:t>Форумд</a:t>
            </a:r>
            <a:r>
              <a:rPr lang="en-US" sz="3600" dirty="0" smtClean="0">
                <a:latin typeface="Arial" charset="0"/>
              </a:rPr>
              <a:t> </a:t>
            </a:r>
            <a:r>
              <a:rPr lang="en-US" sz="3600" dirty="0" err="1" smtClean="0">
                <a:latin typeface="Arial" charset="0"/>
              </a:rPr>
              <a:t>оролцох</a:t>
            </a:r>
            <a:r>
              <a:rPr lang="en-US" sz="3600" dirty="0" smtClean="0">
                <a:latin typeface="Arial" charset="0"/>
              </a:rPr>
              <a:t> </a:t>
            </a:r>
            <a:r>
              <a:rPr lang="en-US" sz="3600" dirty="0" err="1" smtClean="0">
                <a:latin typeface="Arial" charset="0"/>
              </a:rPr>
              <a:t>боломжтой</a:t>
            </a:r>
            <a:r>
              <a:rPr lang="en-US" sz="3600" dirty="0" smtClean="0">
                <a:latin typeface="Arial" charset="0"/>
              </a:rPr>
              <a:t> </a:t>
            </a:r>
            <a:r>
              <a:rPr lang="en-US" sz="3600" dirty="0" err="1" smtClean="0">
                <a:latin typeface="Arial" charset="0"/>
              </a:rPr>
              <a:t>байсан</a:t>
            </a:r>
            <a:endParaRPr lang="en-US" sz="3600" dirty="0">
              <a:latin typeface="Arial" charset="0"/>
            </a:endParaRPr>
          </a:p>
        </p:txBody>
      </p:sp>
      <p:pic>
        <p:nvPicPr>
          <p:cNvPr id="154626" name="Picture 4" descr="Forum"/>
          <p:cNvPicPr>
            <a:picLocks noChangeAspect="1" noChangeArrowheads="1"/>
          </p:cNvPicPr>
          <p:nvPr/>
        </p:nvPicPr>
        <p:blipFill>
          <a:blip r:embed="rId3">
            <a:extLst>
              <a:ext uri="{28A0092B-C50C-407E-A947-70E740481C1C}">
                <a14:useLocalDpi xmlns:a14="http://schemas.microsoft.com/office/drawing/2010/main" val="0"/>
              </a:ext>
            </a:extLst>
          </a:blip>
          <a:srcRect t="1210"/>
          <a:stretch>
            <a:fillRect/>
          </a:stretch>
        </p:blipFill>
        <p:spPr bwMode="auto">
          <a:xfrm>
            <a:off x="-76200" y="1579563"/>
            <a:ext cx="94488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98</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descr="Forum"/>
          <p:cNvPicPr>
            <a:picLocks noChangeAspect="1" noChangeArrowheads="1"/>
          </p:cNvPicPr>
          <p:nvPr/>
        </p:nvPicPr>
        <p:blipFill>
          <a:blip r:embed="rId3">
            <a:extLst>
              <a:ext uri="{28A0092B-C50C-407E-A947-70E740481C1C}">
                <a14:useLocalDpi xmlns:a14="http://schemas.microsoft.com/office/drawing/2010/main" val="0"/>
              </a:ext>
            </a:extLst>
          </a:blip>
          <a:srcRect t="1210" r="1215"/>
          <a:stretch>
            <a:fillRect/>
          </a:stretch>
        </p:blipFill>
        <p:spPr bwMode="auto">
          <a:xfrm>
            <a:off x="-36513" y="1606550"/>
            <a:ext cx="9201151"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Rot="1" noChangeArrowheads="1"/>
          </p:cNvSpPr>
          <p:nvPr>
            <p:ph type="title"/>
          </p:nvPr>
        </p:nvSpPr>
        <p:spPr>
          <a:xfrm>
            <a:off x="25400" y="274638"/>
            <a:ext cx="9083675" cy="1143000"/>
          </a:xfrm>
        </p:spPr>
        <p:txBody>
          <a:bodyPr/>
          <a:lstStyle/>
          <a:p>
            <a:pPr eaLnBrk="1" hangingPunct="1">
              <a:defRPr/>
            </a:pPr>
            <a:r>
              <a:rPr lang="en-US" sz="4000" dirty="0" smtClean="0">
                <a:latin typeface="Arial" charset="0"/>
              </a:rPr>
              <a:t>Citizenship referred to being a citizen of either Rome or Israel</a:t>
            </a:r>
            <a:endParaRPr lang="en-US" sz="4000" dirty="0">
              <a:latin typeface="Arial" charset="0"/>
            </a:endParaRPr>
          </a:p>
        </p:txBody>
      </p:sp>
      <p:sp>
        <p:nvSpPr>
          <p:cNvPr id="50182"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b="1">
                <a:solidFill>
                  <a:srgbClr val="FFFFFF"/>
                </a:solidFill>
                <a:latin typeface="Arial" pitchFamily="-112" charset="0"/>
              </a:rPr>
              <a:t>98</a:t>
            </a:r>
          </a:p>
        </p:txBody>
      </p:sp>
      <p:sp>
        <p:nvSpPr>
          <p:cNvPr id="156676" name="Rectangle 1"/>
          <p:cNvSpPr>
            <a:spLocks noChangeArrowheads="1"/>
          </p:cNvSpPr>
          <p:nvPr/>
        </p:nvSpPr>
        <p:spPr bwMode="auto">
          <a:xfrm>
            <a:off x="-36513" y="1557338"/>
            <a:ext cx="9288463" cy="5300662"/>
          </a:xfrm>
          <a:prstGeom prst="rect">
            <a:avLst/>
          </a:prstGeom>
          <a:solidFill>
            <a:schemeClr val="bg2">
              <a:alpha val="7294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endParaRPr>
          </a:p>
        </p:txBody>
      </p:sp>
      <p:sp>
        <p:nvSpPr>
          <p:cNvPr id="3" name="TextBox 2"/>
          <p:cNvSpPr txBox="1"/>
          <p:nvPr/>
        </p:nvSpPr>
        <p:spPr>
          <a:xfrm>
            <a:off x="179388" y="1844675"/>
            <a:ext cx="8640762" cy="1816100"/>
          </a:xfrm>
          <a:prstGeom prst="rect">
            <a:avLst/>
          </a:prstGeom>
          <a:noFill/>
        </p:spPr>
        <p:txBody>
          <a:bodyPr>
            <a:spAutoFit/>
          </a:bodyPr>
          <a:lstStyle/>
          <a:p>
            <a:pPr>
              <a:defRPr/>
            </a:pPr>
            <a:r>
              <a:rPr lang="en-US" sz="2800" b="1" dirty="0">
                <a:solidFill>
                  <a:srgbClr val="FFFFFF"/>
                </a:solidFill>
                <a:effectLst>
                  <a:outerShdw blurRad="38100" dist="38100" dir="2700000" algn="tl">
                    <a:srgbClr val="000000">
                      <a:alpha val="43137"/>
                    </a:srgbClr>
                  </a:outerShdw>
                </a:effectLst>
                <a:latin typeface="Arial"/>
                <a:cs typeface="Arial"/>
              </a:rPr>
              <a:t>Acts 22:28 (NAU) The commander answered, </a:t>
            </a:r>
            <a:br>
              <a:rPr lang="en-US" sz="2800" b="1" dirty="0">
                <a:solidFill>
                  <a:srgbClr val="FFFFFF"/>
                </a:solidFill>
                <a:effectLst>
                  <a:outerShdw blurRad="38100" dist="38100" dir="2700000" algn="tl">
                    <a:srgbClr val="000000">
                      <a:alpha val="43137"/>
                    </a:srgbClr>
                  </a:outerShdw>
                </a:effectLst>
                <a:latin typeface="Arial"/>
                <a:cs typeface="Arial"/>
              </a:rPr>
            </a:br>
            <a:r>
              <a:rPr lang="en-US" sz="2800" b="1" dirty="0">
                <a:solidFill>
                  <a:srgbClr val="FFFFFF"/>
                </a:solidFill>
                <a:effectLst>
                  <a:outerShdw blurRad="38100" dist="38100" dir="2700000" algn="tl">
                    <a:srgbClr val="000000">
                      <a:alpha val="43137"/>
                    </a:srgbClr>
                  </a:outerShdw>
                </a:effectLst>
                <a:latin typeface="Arial"/>
                <a:cs typeface="Arial"/>
              </a:rPr>
              <a:t>“I acquired this </a:t>
            </a:r>
            <a:r>
              <a:rPr lang="en-US" sz="2800" b="1" dirty="0">
                <a:solidFill>
                  <a:srgbClr val="FFFF00"/>
                </a:solidFill>
                <a:effectLst>
                  <a:outerShdw blurRad="38100" dist="38100" dir="2700000" algn="tl">
                    <a:srgbClr val="000000">
                      <a:alpha val="43137"/>
                    </a:srgbClr>
                  </a:outerShdw>
                </a:effectLst>
                <a:latin typeface="Arial"/>
                <a:cs typeface="Arial"/>
              </a:rPr>
              <a:t>citizenship</a:t>
            </a:r>
            <a:r>
              <a:rPr lang="en-US" sz="2800" b="1" dirty="0">
                <a:solidFill>
                  <a:srgbClr val="FFFFFF"/>
                </a:solidFill>
                <a:effectLst>
                  <a:outerShdw blurRad="38100" dist="38100" dir="2700000" algn="tl">
                    <a:srgbClr val="000000">
                      <a:alpha val="43137"/>
                    </a:srgbClr>
                  </a:outerShdw>
                </a:effectLst>
                <a:latin typeface="Arial"/>
                <a:cs typeface="Arial"/>
              </a:rPr>
              <a:t> with a large sum of money.” And Paul said, “But I was actually born a citizen.”</a:t>
            </a:r>
          </a:p>
        </p:txBody>
      </p:sp>
      <p:sp>
        <p:nvSpPr>
          <p:cNvPr id="8" name="TextBox 7"/>
          <p:cNvSpPr txBox="1"/>
          <p:nvPr/>
        </p:nvSpPr>
        <p:spPr>
          <a:xfrm>
            <a:off x="179388" y="4437063"/>
            <a:ext cx="8856662" cy="2246312"/>
          </a:xfrm>
          <a:prstGeom prst="rect">
            <a:avLst/>
          </a:prstGeom>
          <a:noFill/>
        </p:spPr>
        <p:txBody>
          <a:bodyPr>
            <a:spAutoFit/>
          </a:bodyPr>
          <a:lstStyle/>
          <a:p>
            <a:pPr>
              <a:defRPr/>
            </a:pPr>
            <a:r>
              <a:rPr lang="en-US" sz="2800" b="1" dirty="0">
                <a:solidFill>
                  <a:srgbClr val="FFFFFF"/>
                </a:solidFill>
                <a:effectLst>
                  <a:outerShdw blurRad="38100" dist="38100" dir="2700000" algn="tl">
                    <a:srgbClr val="000000">
                      <a:alpha val="43137"/>
                    </a:srgbClr>
                  </a:outerShdw>
                </a:effectLst>
                <a:latin typeface="Arial"/>
                <a:cs typeface="Arial"/>
              </a:rPr>
              <a:t>Eph. 2:12 (NAU) “Remember that you [Gentiles] were at that time separate from Christ, excluded from the </a:t>
            </a:r>
            <a:r>
              <a:rPr lang="en-US" sz="2800" b="1" dirty="0">
                <a:solidFill>
                  <a:srgbClr val="FFFF00"/>
                </a:solidFill>
                <a:effectLst>
                  <a:outerShdw blurRad="38100" dist="38100" dir="2700000" algn="tl">
                    <a:srgbClr val="000000">
                      <a:alpha val="43137"/>
                    </a:srgbClr>
                  </a:outerShdw>
                </a:effectLst>
                <a:latin typeface="Arial"/>
                <a:cs typeface="Arial"/>
              </a:rPr>
              <a:t>commonwealth</a:t>
            </a:r>
            <a:r>
              <a:rPr lang="en-US" sz="2800" b="1" dirty="0">
                <a:solidFill>
                  <a:srgbClr val="FFFFFF"/>
                </a:solidFill>
                <a:effectLst>
                  <a:outerShdw blurRad="38100" dist="38100" dir="2700000" algn="tl">
                    <a:srgbClr val="000000">
                      <a:alpha val="43137"/>
                    </a:srgbClr>
                  </a:outerShdw>
                </a:effectLst>
                <a:latin typeface="Arial"/>
                <a:cs typeface="Arial"/>
              </a:rPr>
              <a:t> [citizenship NLT] of Israel, and strangers to the covenants of promise, having no hope and without God in the world.”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800">
              <a:latin typeface="Arial" charset="0"/>
              <a:cs typeface="Arial" charset="0"/>
            </a:endParaRPr>
          </a:p>
        </p:txBody>
      </p:sp>
      <p:sp>
        <p:nvSpPr>
          <p:cNvPr id="70659" name="Text Box 3"/>
          <p:cNvSpPr txBox="1">
            <a:spLocks noChangeArrowheads="1"/>
          </p:cNvSpPr>
          <p:nvPr/>
        </p:nvSpPr>
        <p:spPr bwMode="auto">
          <a:xfrm>
            <a:off x="179388" y="1341438"/>
            <a:ext cx="8964612" cy="48275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lnSpc>
                <a:spcPct val="90000"/>
              </a:lnSpc>
              <a:spcBef>
                <a:spcPct val="50000"/>
              </a:spcBef>
              <a:buFontTx/>
              <a:buAutoNum type="arabicPeriod"/>
              <a:defRPr/>
            </a:pPr>
            <a:r>
              <a:rPr lang="en-US" sz="3200" b="1" dirty="0" err="1" smtClean="0">
                <a:solidFill>
                  <a:schemeClr val="bg1"/>
                </a:solidFill>
                <a:latin typeface="Arial" charset="0"/>
                <a:cs typeface="Arial" charset="0"/>
              </a:rPr>
              <a:t>Энэ</a:t>
            </a:r>
            <a:r>
              <a:rPr lang="en-US" sz="3200" b="1" dirty="0" smtClean="0">
                <a:solidFill>
                  <a:schemeClr val="bg1"/>
                </a:solidFill>
                <a:latin typeface="Arial" charset="0"/>
                <a:cs typeface="Arial" charset="0"/>
              </a:rPr>
              <a:t> </a:t>
            </a:r>
            <a:r>
              <a:rPr lang="en-US" sz="3200" b="1" dirty="0" err="1">
                <a:solidFill>
                  <a:schemeClr val="bg1"/>
                </a:solidFill>
                <a:latin typeface="Arial" charset="0"/>
                <a:cs typeface="Arial" charset="0"/>
              </a:rPr>
              <a:t>цаг</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үеийг</a:t>
            </a:r>
            <a:r>
              <a:rPr lang="en-US" sz="3200" b="1" dirty="0">
                <a:solidFill>
                  <a:schemeClr val="bg1"/>
                </a:solidFill>
                <a:latin typeface="Arial" charset="0"/>
                <a:cs typeface="Arial" charset="0"/>
              </a:rPr>
              <a:t> </a:t>
            </a:r>
            <a:r>
              <a:rPr lang="ja-JP" altLang="en-US" sz="3200" b="1" dirty="0">
                <a:solidFill>
                  <a:schemeClr val="bg1"/>
                </a:solidFill>
                <a:latin typeface="Arial" charset="0"/>
                <a:cs typeface="Arial" charset="0"/>
              </a:rPr>
              <a:t>“</a:t>
            </a:r>
            <a:r>
              <a:rPr lang="en-US" altLang="ja-JP" sz="3200" b="1" u="sng" dirty="0" err="1">
                <a:solidFill>
                  <a:schemeClr val="bg1"/>
                </a:solidFill>
                <a:latin typeface="Arial" charset="0"/>
                <a:cs typeface="Arial" charset="0"/>
              </a:rPr>
              <a:t>чимээгүй</a:t>
            </a:r>
            <a:r>
              <a:rPr lang="ja-JP" altLang="en-US" sz="3200" b="1" dirty="0">
                <a:solidFill>
                  <a:schemeClr val="bg1"/>
                </a:solidFill>
                <a:latin typeface="Arial" charset="0"/>
                <a:cs typeface="Arial" charset="0"/>
              </a:rPr>
              <a:t>”</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он</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гэж</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нэрлэдэг</a:t>
            </a:r>
            <a:r>
              <a:rPr lang="en-US" altLang="ja-JP" sz="3200" b="1" dirty="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200" b="1" dirty="0" err="1">
                <a:solidFill>
                  <a:schemeClr val="bg1"/>
                </a:solidFill>
                <a:latin typeface="Arial" charset="0"/>
                <a:cs typeface="Arial" charset="0"/>
              </a:rPr>
              <a:t>Энэ</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цаг</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үеийн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гол</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гэр</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бүлүүд</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бол</a:t>
            </a:r>
            <a:r>
              <a:rPr lang="en-US" sz="3200" b="1" dirty="0">
                <a:solidFill>
                  <a:schemeClr val="bg1"/>
                </a:solidFill>
                <a:latin typeface="Arial" charset="0"/>
                <a:cs typeface="Arial" charset="0"/>
              </a:rPr>
              <a:t> </a:t>
            </a:r>
            <a:r>
              <a:rPr lang="en-US" sz="3200" b="1" u="sng" dirty="0" err="1">
                <a:solidFill>
                  <a:schemeClr val="bg1"/>
                </a:solidFill>
                <a:latin typeface="Arial" charset="0"/>
                <a:cs typeface="Arial" charset="0"/>
              </a:rPr>
              <a:t>Маккабес</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эсвэл</a:t>
            </a:r>
            <a:r>
              <a:rPr lang="en-US" sz="3200" b="1" dirty="0">
                <a:solidFill>
                  <a:schemeClr val="bg1"/>
                </a:solidFill>
                <a:latin typeface="Arial" charset="0"/>
                <a:cs typeface="Arial" charset="0"/>
              </a:rPr>
              <a:t> </a:t>
            </a:r>
            <a:r>
              <a:rPr lang="en-US" sz="3200" b="1" u="sng" dirty="0" err="1">
                <a:solidFill>
                  <a:schemeClr val="bg1"/>
                </a:solidFill>
                <a:latin typeface="Arial" charset="0"/>
                <a:cs typeface="Arial" charset="0"/>
              </a:rPr>
              <a:t>Хасмонеанс</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гэж</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нэрлэсэн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байсан</a:t>
            </a:r>
            <a:r>
              <a:rPr lang="en-US" sz="3200" b="1" dirty="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200" b="1" dirty="0" err="1" smtClean="0">
                <a:solidFill>
                  <a:schemeClr val="bg1"/>
                </a:solidFill>
                <a:latin typeface="Arial" charset="0"/>
                <a:cs typeface="Arial" charset="0"/>
              </a:rPr>
              <a:t>Шашингүй</a:t>
            </a:r>
            <a:r>
              <a:rPr lang="en-US" sz="3200" b="1" dirty="0" smtClean="0">
                <a:solidFill>
                  <a:schemeClr val="bg1"/>
                </a:solidFill>
                <a:latin typeface="Arial" charset="0"/>
                <a:cs typeface="Arial" charset="0"/>
              </a:rPr>
              <a:t> </a:t>
            </a:r>
            <a:r>
              <a:rPr lang="en-US" sz="3200" b="1" dirty="0" err="1">
                <a:solidFill>
                  <a:schemeClr val="bg1"/>
                </a:solidFill>
                <a:latin typeface="Arial" charset="0"/>
                <a:cs typeface="Arial" charset="0"/>
              </a:rPr>
              <a:t>болох</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хамгийн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их</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нөлөө</a:t>
            </a:r>
            <a:r>
              <a:rPr lang="en-US" sz="3200" b="1" dirty="0">
                <a:solidFill>
                  <a:schemeClr val="bg1"/>
                </a:solidFill>
                <a:latin typeface="Arial" charset="0"/>
                <a:cs typeface="Arial" charset="0"/>
              </a:rPr>
              <a:t> </a:t>
            </a:r>
            <a:r>
              <a:rPr lang="en-US" altLang="ja-JP" sz="3200" b="1" u="sng" dirty="0">
                <a:solidFill>
                  <a:schemeClr val="bg1"/>
                </a:solidFill>
                <a:latin typeface="Arial" charset="0"/>
                <a:cs typeface="Arial" charset="0"/>
              </a:rPr>
              <a:t>_______</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соёл</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зан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заншлаас</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үүдэлтэй</a:t>
            </a:r>
            <a:r>
              <a:rPr lang="en-US" sz="3200" b="1" dirty="0">
                <a:solidFill>
                  <a:schemeClr val="bg1"/>
                </a:solidFill>
                <a:latin typeface="Arial" charset="0"/>
                <a:cs typeface="Arial" charset="0"/>
              </a:rPr>
              <a:t>.</a:t>
            </a:r>
          </a:p>
          <a:p>
            <a:pPr eaLnBrk="1" hangingPunct="1">
              <a:lnSpc>
                <a:spcPct val="90000"/>
              </a:lnSpc>
              <a:spcBef>
                <a:spcPct val="50000"/>
              </a:spcBef>
              <a:buFontTx/>
              <a:buAutoNum type="arabicPeriod"/>
              <a:defRPr/>
            </a:pP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Ү</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Х</a:t>
            </a:r>
            <a:r>
              <a:rPr lang="en-US" altLang="ja-JP" sz="3200" b="1" dirty="0">
                <a:solidFill>
                  <a:schemeClr val="bg1"/>
                </a:solidFill>
                <a:latin typeface="Arial" charset="0"/>
                <a:cs typeface="Arial" charset="0"/>
              </a:rPr>
              <a:t>	</a:t>
            </a:r>
            <a:r>
              <a:rPr lang="ja-JP" altLang="en-US" sz="3200" b="1" dirty="0">
                <a:solidFill>
                  <a:schemeClr val="bg1"/>
                </a:solidFill>
                <a:latin typeface="Arial" charset="0"/>
                <a:cs typeface="Arial" charset="0"/>
              </a:rPr>
              <a:t>“</a:t>
            </a:r>
            <a:r>
              <a:rPr lang="en-US" altLang="ja-JP" sz="3200" b="1" dirty="0" err="1">
                <a:solidFill>
                  <a:schemeClr val="bg1"/>
                </a:solidFill>
                <a:latin typeface="Arial" charset="0"/>
                <a:cs typeface="Arial" charset="0"/>
              </a:rPr>
              <a:t>С</a:t>
            </a:r>
            <a:r>
              <a:rPr lang="en-US" sz="3200" b="1" dirty="0" err="1">
                <a:solidFill>
                  <a:schemeClr val="bg1"/>
                </a:solidFill>
                <a:latin typeface="Arial" charset="0"/>
                <a:cs typeface="Arial" charset="0"/>
              </a:rPr>
              <a:t>инагоги</a:t>
            </a:r>
            <a:r>
              <a:rPr lang="ja-JP" altLang="en-US" sz="3200" b="1" dirty="0">
                <a:solidFill>
                  <a:schemeClr val="bg1"/>
                </a:solidFill>
                <a:latin typeface="Arial" charset="0"/>
                <a:cs typeface="Arial" charset="0"/>
              </a:rPr>
              <a:t>”</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өөр</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нэг</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утгаараа</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дуган</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гэсэн</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утгыг</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илэрхийлдэг</a:t>
            </a:r>
            <a:endParaRPr lang="en-US" sz="3200" b="1" dirty="0">
              <a:solidFill>
                <a:schemeClr val="bg1"/>
              </a:solidFill>
              <a:latin typeface="Arial" charset="0"/>
              <a:cs typeface="Arial" charset="0"/>
            </a:endParaRPr>
          </a:p>
        </p:txBody>
      </p:sp>
      <p:sp>
        <p:nvSpPr>
          <p:cNvPr id="84995" name="Rectangle 4"/>
          <p:cNvSpPr>
            <a:spLocks noGrp="1" noChangeArrowheads="1"/>
          </p:cNvSpPr>
          <p:nvPr>
            <p:ph type="title" idx="4294967295"/>
          </p:nvPr>
        </p:nvSpPr>
        <p:spPr>
          <a:xfrm>
            <a:off x="228600" y="228600"/>
            <a:ext cx="8686800" cy="838200"/>
          </a:xfrm>
          <a:solidFill>
            <a:schemeClr val="tx1"/>
          </a:solidFill>
        </p:spPr>
        <p:txBody>
          <a:bodyPr/>
          <a:lstStyle/>
          <a:p>
            <a:pPr eaLnBrk="1" hangingPunct="1"/>
            <a:r>
              <a:rPr lang="en-US" sz="3200" b="1">
                <a:solidFill>
                  <a:schemeClr val="bg1"/>
                </a:solidFill>
                <a:latin typeface="Arial" charset="0"/>
              </a:rPr>
              <a:t>ДАВТАЛТ:  ХГ ба ШГ хоорондын завсарын үе</a:t>
            </a:r>
            <a:endParaRPr lang="en-US" sz="3600">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HOushold"/>
          <p:cNvPicPr>
            <a:picLocks noChangeAspect="1" noChangeArrowheads="1"/>
          </p:cNvPicPr>
          <p:nvPr/>
        </p:nvPicPr>
        <p:blipFill>
          <a:blip r:embed="rId3">
            <a:extLst>
              <a:ext uri="{28A0092B-C50C-407E-A947-70E740481C1C}">
                <a14:useLocalDpi xmlns:a14="http://schemas.microsoft.com/office/drawing/2010/main" val="0"/>
              </a:ext>
            </a:extLst>
          </a:blip>
          <a:srcRect b="7613"/>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2"/>
          <p:cNvSpPr>
            <a:spLocks noGrp="1" noRot="1" noChangeArrowheads="1"/>
          </p:cNvSpPr>
          <p:nvPr>
            <p:ph type="title"/>
          </p:nvPr>
        </p:nvSpPr>
        <p:spPr>
          <a:xfrm>
            <a:off x="0" y="0"/>
            <a:ext cx="3657600" cy="2362200"/>
          </a:xfrm>
        </p:spPr>
        <p:txBody>
          <a:bodyPr/>
          <a:lstStyle/>
          <a:p>
            <a:pPr eaLnBrk="1" hangingPunct="1"/>
            <a:r>
              <a:rPr lang="en-US" sz="3600">
                <a:solidFill>
                  <a:schemeClr val="bg2"/>
                </a:solidFill>
                <a:effectLst/>
                <a:latin typeface="Arial" charset="0"/>
              </a:rPr>
              <a:t>Гэр бүлийн хамтралын шинж чанар</a:t>
            </a:r>
          </a:p>
        </p:txBody>
      </p:sp>
      <p:sp>
        <p:nvSpPr>
          <p:cNvPr id="58371" name="Rectangle 3"/>
          <p:cNvSpPr>
            <a:spLocks noGrp="1" noChangeArrowheads="1"/>
          </p:cNvSpPr>
          <p:nvPr>
            <p:ph type="body" idx="1"/>
          </p:nvPr>
        </p:nvSpPr>
        <p:spPr>
          <a:xfrm>
            <a:off x="4648200" y="3141663"/>
            <a:ext cx="4495800" cy="3716337"/>
          </a:xfrm>
          <a:gradFill rotWithShape="1">
            <a:gsLst>
              <a:gs pos="0">
                <a:srgbClr val="006600">
                  <a:alpha val="67999"/>
                </a:srgbClr>
              </a:gs>
              <a:gs pos="100000">
                <a:srgbClr val="006600">
                  <a:gamma/>
                  <a:shade val="46275"/>
                  <a:invGamma/>
                </a:srgbClr>
              </a:gs>
            </a:gsLst>
            <a:lin ang="5400000" scaled="1"/>
          </a:gradFill>
        </p:spPr>
        <p:txBody>
          <a:bodyPr/>
          <a:lstStyle/>
          <a:p>
            <a:pPr eaLnBrk="1" hangingPunct="1">
              <a:defRPr/>
            </a:pPr>
            <a:r>
              <a:rPr lang="en-US" sz="2400" b="1" dirty="0" err="1" smtClean="0">
                <a:latin typeface="Arial" charset="0"/>
              </a:rPr>
              <a:t>Нэг</a:t>
            </a:r>
            <a:r>
              <a:rPr lang="en-US" sz="2400" b="1" dirty="0" smtClean="0">
                <a:latin typeface="Arial" charset="0"/>
              </a:rPr>
              <a:t> </a:t>
            </a:r>
            <a:r>
              <a:rPr lang="en-US" sz="2400" b="1" dirty="0" err="1" smtClean="0">
                <a:latin typeface="Arial" charset="0"/>
              </a:rPr>
              <a:t>ижил</a:t>
            </a:r>
            <a:r>
              <a:rPr lang="en-US" sz="2400" b="1" dirty="0" smtClean="0">
                <a:latin typeface="Arial" charset="0"/>
              </a:rPr>
              <a:t> </a:t>
            </a:r>
            <a:r>
              <a:rPr lang="en-US" sz="2400" b="1" dirty="0" err="1" smtClean="0">
                <a:latin typeface="Arial" charset="0"/>
              </a:rPr>
              <a:t>газраас</a:t>
            </a:r>
            <a:r>
              <a:rPr lang="en-US" sz="2400" b="1" dirty="0" smtClean="0">
                <a:latin typeface="Arial" charset="0"/>
              </a:rPr>
              <a:t> </a:t>
            </a:r>
            <a:r>
              <a:rPr lang="en-US" sz="2400" b="1" dirty="0" err="1" smtClean="0">
                <a:latin typeface="Arial" charset="0"/>
              </a:rPr>
              <a:t>эхтэй</a:t>
            </a:r>
            <a:r>
              <a:rPr lang="en-US" sz="2400" b="1" dirty="0" smtClean="0">
                <a:latin typeface="Arial" charset="0"/>
              </a:rPr>
              <a:t> </a:t>
            </a:r>
            <a:r>
              <a:rPr lang="en-US" sz="2400" b="1" dirty="0" err="1">
                <a:latin typeface="Arial" charset="0"/>
              </a:rPr>
              <a:t>а</a:t>
            </a:r>
            <a:r>
              <a:rPr lang="en-US" sz="2400" b="1" dirty="0" err="1" smtClean="0">
                <a:latin typeface="Arial" charset="0"/>
              </a:rPr>
              <a:t>дил</a:t>
            </a:r>
            <a:r>
              <a:rPr lang="en-US" sz="2400" b="1" dirty="0" smtClean="0">
                <a:latin typeface="Arial" charset="0"/>
              </a:rPr>
              <a:t> </a:t>
            </a:r>
            <a:r>
              <a:rPr lang="en-US" sz="2400" b="1" dirty="0" err="1" smtClean="0">
                <a:latin typeface="Arial" charset="0"/>
              </a:rPr>
              <a:t>биологийн</a:t>
            </a:r>
            <a:r>
              <a:rPr lang="en-US" sz="2400" b="1" dirty="0" smtClean="0">
                <a:latin typeface="Arial" charset="0"/>
              </a:rPr>
              <a:t> </a:t>
            </a:r>
            <a:r>
              <a:rPr lang="en-US" sz="2400" b="1" dirty="0" err="1" smtClean="0">
                <a:latin typeface="Arial" charset="0"/>
              </a:rPr>
              <a:t>эх</a:t>
            </a:r>
            <a:r>
              <a:rPr lang="en-US" sz="2400" b="1" dirty="0" smtClean="0">
                <a:latin typeface="Arial" charset="0"/>
              </a:rPr>
              <a:t> </a:t>
            </a:r>
            <a:r>
              <a:rPr lang="en-US" sz="2400" b="1" dirty="0" err="1" smtClean="0">
                <a:latin typeface="Arial" charset="0"/>
              </a:rPr>
              <a:t>сурвалж</a:t>
            </a:r>
            <a:r>
              <a:rPr lang="en-US" sz="2400" b="1" dirty="0" smtClean="0">
                <a:latin typeface="Arial" charset="0"/>
              </a:rPr>
              <a:t> </a:t>
            </a:r>
          </a:p>
          <a:p>
            <a:pPr eaLnBrk="1" hangingPunct="1">
              <a:defRPr/>
            </a:pPr>
            <a:r>
              <a:rPr lang="en-US" sz="2400" b="1" dirty="0" err="1" smtClean="0">
                <a:latin typeface="Arial" charset="0"/>
              </a:rPr>
              <a:t>Шатлан</a:t>
            </a:r>
            <a:r>
              <a:rPr lang="en-US" sz="2400" b="1" dirty="0" smtClean="0">
                <a:latin typeface="Arial" charset="0"/>
              </a:rPr>
              <a:t> </a:t>
            </a:r>
            <a:r>
              <a:rPr lang="en-US" sz="2400" b="1" dirty="0" err="1" smtClean="0">
                <a:latin typeface="Arial" charset="0"/>
              </a:rPr>
              <a:t>захирах</a:t>
            </a:r>
            <a:r>
              <a:rPr lang="en-US" sz="2400" b="1" dirty="0" smtClean="0">
                <a:latin typeface="Arial" charset="0"/>
              </a:rPr>
              <a:t> </a:t>
            </a:r>
            <a:r>
              <a:rPr lang="en-US" sz="2400" b="1" dirty="0" err="1" smtClean="0">
                <a:latin typeface="Arial" charset="0"/>
              </a:rPr>
              <a:t>эрх</a:t>
            </a:r>
            <a:r>
              <a:rPr lang="en-US" sz="2400" b="1" dirty="0" smtClean="0">
                <a:latin typeface="Arial" charset="0"/>
              </a:rPr>
              <a:t> </a:t>
            </a:r>
            <a:r>
              <a:rPr lang="en-US" sz="2400" b="1" dirty="0" err="1" smtClean="0">
                <a:latin typeface="Arial" charset="0"/>
              </a:rPr>
              <a:t>мэдэл</a:t>
            </a:r>
            <a:endParaRPr lang="en-US" sz="2400" b="1" dirty="0">
              <a:latin typeface="Arial" charset="0"/>
            </a:endParaRPr>
          </a:p>
          <a:p>
            <a:pPr eaLnBrk="1" hangingPunct="1">
              <a:defRPr/>
            </a:pPr>
            <a:r>
              <a:rPr lang="en-US" sz="2400" b="1" dirty="0" err="1" smtClean="0">
                <a:latin typeface="Arial" charset="0"/>
              </a:rPr>
              <a:t>Эрх</a:t>
            </a:r>
            <a:r>
              <a:rPr lang="en-US" sz="2400" b="1" dirty="0" smtClean="0">
                <a:latin typeface="Arial" charset="0"/>
              </a:rPr>
              <a:t> </a:t>
            </a:r>
            <a:r>
              <a:rPr lang="en-US" sz="2400" b="1" dirty="0" err="1" smtClean="0">
                <a:latin typeface="Arial" charset="0"/>
              </a:rPr>
              <a:t>чөлөөт</a:t>
            </a:r>
            <a:r>
              <a:rPr lang="en-US" sz="2400" b="1" dirty="0" smtClean="0">
                <a:latin typeface="Arial" charset="0"/>
              </a:rPr>
              <a:t> </a:t>
            </a:r>
            <a:r>
              <a:rPr lang="en-US" sz="2400" b="1" dirty="0" err="1" smtClean="0">
                <a:latin typeface="Arial" charset="0"/>
              </a:rPr>
              <a:t>болсон</a:t>
            </a:r>
            <a:r>
              <a:rPr lang="en-US" sz="2400" b="1" dirty="0" smtClean="0">
                <a:latin typeface="Arial" charset="0"/>
              </a:rPr>
              <a:t> </a:t>
            </a:r>
            <a:r>
              <a:rPr lang="en-US" sz="2400" b="1" dirty="0" err="1" smtClean="0">
                <a:latin typeface="Arial" charset="0"/>
              </a:rPr>
              <a:t>боолууд</a:t>
            </a:r>
            <a:r>
              <a:rPr lang="en-US" sz="2400" b="1" dirty="0" smtClean="0">
                <a:latin typeface="Arial" charset="0"/>
              </a:rPr>
              <a:t> </a:t>
            </a:r>
            <a:r>
              <a:rPr lang="en-US" sz="2400" b="1" dirty="0" err="1" smtClean="0">
                <a:latin typeface="Arial" charset="0"/>
              </a:rPr>
              <a:t>ба</a:t>
            </a:r>
            <a:r>
              <a:rPr lang="en-US" sz="2400" b="1" dirty="0" smtClean="0">
                <a:latin typeface="Arial" charset="0"/>
              </a:rPr>
              <a:t> </a:t>
            </a:r>
            <a:r>
              <a:rPr lang="en-US" sz="2400" b="1" dirty="0" err="1" smtClean="0">
                <a:latin typeface="Arial" charset="0"/>
              </a:rPr>
              <a:t>боолууд</a:t>
            </a:r>
            <a:endParaRPr lang="en-US" sz="2400" b="1" dirty="0">
              <a:latin typeface="Arial" charset="0"/>
            </a:endParaRPr>
          </a:p>
          <a:p>
            <a:pPr eaLnBrk="1" hangingPunct="1">
              <a:defRPr/>
            </a:pPr>
            <a:r>
              <a:rPr lang="en-US" sz="2400" b="1" dirty="0" err="1" smtClean="0">
                <a:latin typeface="Arial" charset="0"/>
              </a:rPr>
              <a:t>Нийтлэг</a:t>
            </a:r>
            <a:r>
              <a:rPr lang="en-US" sz="2400" b="1" dirty="0" smtClean="0">
                <a:latin typeface="Arial" charset="0"/>
              </a:rPr>
              <a:t> </a:t>
            </a:r>
            <a:r>
              <a:rPr lang="en-US" sz="2400" b="1" dirty="0" err="1" smtClean="0">
                <a:latin typeface="Arial" charset="0"/>
              </a:rPr>
              <a:t>шашин</a:t>
            </a:r>
            <a:endParaRPr lang="en-US" sz="2400" b="1" dirty="0">
              <a:latin typeface="Arial" charset="0"/>
            </a:endParaRPr>
          </a:p>
        </p:txBody>
      </p:sp>
      <p:sp>
        <p:nvSpPr>
          <p:cNvPr id="58373" name="Text Box 5"/>
          <p:cNvSpPr txBox="1">
            <a:spLocks noChangeArrowheads="1"/>
          </p:cNvSpPr>
          <p:nvPr/>
        </p:nvSpPr>
        <p:spPr bwMode="auto">
          <a:xfrm>
            <a:off x="8534400" y="76200"/>
            <a:ext cx="469900" cy="40005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sz="2000" b="1" smtClean="0">
                <a:solidFill>
                  <a:schemeClr val="bg2"/>
                </a:solidFill>
                <a:latin typeface="Arial" charset="0"/>
                <a:cs typeface="Arial" charset="0"/>
              </a:rPr>
              <a:t>99</a:t>
            </a:r>
            <a:endParaRPr lang="en-US" sz="1600" b="1" smtClean="0">
              <a:solidFill>
                <a:schemeClr val="bg2"/>
              </a:solidFill>
              <a:latin typeface="Arial" charset="0"/>
              <a:cs typeface="Arial" charset="0"/>
            </a:endParaRPr>
          </a:p>
        </p:txBody>
      </p:sp>
      <p:sp>
        <p:nvSpPr>
          <p:cNvPr id="158725" name="TextBox 1"/>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blinds(horizontal)">
                                      <p:cBhvr>
                                        <p:cTn id="7" dur="500"/>
                                        <p:tgtEl>
                                          <p:spTgt spid="58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blinds(horizontal)">
                                      <p:cBhvr>
                                        <p:cTn id="12" dur="500"/>
                                        <p:tgtEl>
                                          <p:spTgt spid="583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8371">
                                            <p:txEl>
                                              <p:pRg st="2" end="2"/>
                                            </p:txEl>
                                          </p:spTgt>
                                        </p:tgtEl>
                                        <p:attrNameLst>
                                          <p:attrName>style.visibility</p:attrName>
                                        </p:attrNameLst>
                                      </p:cBhvr>
                                      <p:to>
                                        <p:strVal val="visible"/>
                                      </p:to>
                                    </p:set>
                                    <p:animEffect transition="in" filter="blinds(horizontal)">
                                      <p:cBhvr>
                                        <p:cTn id="17" dur="500"/>
                                        <p:tgtEl>
                                          <p:spTgt spid="583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8371">
                                            <p:txEl>
                                              <p:pRg st="3" end="3"/>
                                            </p:txEl>
                                          </p:spTgt>
                                        </p:tgtEl>
                                        <p:attrNameLst>
                                          <p:attrName>style.visibility</p:attrName>
                                        </p:attrNameLst>
                                      </p:cBhvr>
                                      <p:to>
                                        <p:strVal val="visible"/>
                                      </p:to>
                                    </p:set>
                                    <p:animEffect transition="in" filter="blinds(horizontal)">
                                      <p:cBhvr>
                                        <p:cTn id="22" dur="500"/>
                                        <p:tgtEl>
                                          <p:spTgt spid="583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Home"/>
          <p:cNvPicPr>
            <a:picLocks noChangeAspect="1" noChangeArrowheads="1"/>
          </p:cNvPicPr>
          <p:nvPr/>
        </p:nvPicPr>
        <p:blipFill>
          <a:blip r:embed="rId3">
            <a:extLst>
              <a:ext uri="{28A0092B-C50C-407E-A947-70E740481C1C}">
                <a14:useLocalDpi xmlns:a14="http://schemas.microsoft.com/office/drawing/2010/main" val="0"/>
              </a:ext>
            </a:extLst>
          </a:blip>
          <a:srcRect r="42532"/>
          <a:stretch>
            <a:fillRect/>
          </a:stretch>
        </p:blipFill>
        <p:spPr bwMode="auto">
          <a:xfrm>
            <a:off x="0" y="0"/>
            <a:ext cx="6723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Rot="1" noChangeArrowheads="1"/>
          </p:cNvSpPr>
          <p:nvPr>
            <p:ph type="title"/>
          </p:nvPr>
        </p:nvSpPr>
        <p:spPr>
          <a:xfrm>
            <a:off x="5867400" y="0"/>
            <a:ext cx="3276600" cy="1981200"/>
          </a:xfrm>
          <a:solidFill>
            <a:srgbClr val="800080"/>
          </a:solidFill>
        </p:spPr>
        <p:txBody>
          <a:bodyPr/>
          <a:lstStyle/>
          <a:p>
            <a:pPr eaLnBrk="1" hangingPunct="1">
              <a:defRPr/>
            </a:pPr>
            <a:r>
              <a:rPr lang="en-US" sz="3200" dirty="0" err="1" smtClean="0">
                <a:latin typeface="Arial" charset="0"/>
              </a:rPr>
              <a:t>Өрх</a:t>
            </a:r>
            <a:r>
              <a:rPr lang="en-US" sz="3200" dirty="0" smtClean="0">
                <a:latin typeface="Arial" charset="0"/>
              </a:rPr>
              <a:t> </a:t>
            </a:r>
            <a:r>
              <a:rPr lang="en-US" sz="3200" dirty="0" err="1" smtClean="0">
                <a:latin typeface="Arial" charset="0"/>
              </a:rPr>
              <a:t>гэрийн</a:t>
            </a:r>
            <a:r>
              <a:rPr lang="en-US" sz="3200" dirty="0" smtClean="0">
                <a:latin typeface="Arial" charset="0"/>
              </a:rPr>
              <a:t> </a:t>
            </a:r>
            <a:r>
              <a:rPr lang="en-US" sz="3200" dirty="0" err="1" smtClean="0">
                <a:latin typeface="Arial" charset="0"/>
              </a:rPr>
              <a:t>хэрэгжүүлэлт</a:t>
            </a:r>
            <a:endParaRPr lang="en-US" sz="3200" dirty="0">
              <a:latin typeface="Arial" charset="0"/>
            </a:endParaRPr>
          </a:p>
        </p:txBody>
      </p:sp>
      <p:sp>
        <p:nvSpPr>
          <p:cNvPr id="60421" name="Text Box 5"/>
          <p:cNvSpPr txBox="1">
            <a:spLocks noChangeArrowheads="1"/>
          </p:cNvSpPr>
          <p:nvPr/>
        </p:nvSpPr>
        <p:spPr bwMode="auto">
          <a:xfrm>
            <a:off x="4067175" y="3500438"/>
            <a:ext cx="4237038" cy="1200150"/>
          </a:xfrm>
          <a:prstGeom prst="rect">
            <a:avLst/>
          </a:prstGeom>
          <a:gradFill rotWithShape="1">
            <a:gsLst>
              <a:gs pos="0">
                <a:srgbClr val="472F18"/>
              </a:gs>
              <a:gs pos="100000">
                <a:srgbClr val="996633">
                  <a:alpha val="53998"/>
                </a:srgbClr>
              </a:gs>
            </a:gsLst>
            <a:lin ang="5400000" scaled="1"/>
          </a:gradFill>
          <a:ln>
            <a:noFill/>
          </a:ln>
          <a:extLst/>
        </p:spPr>
        <p:txBody>
          <a:bodyPr wrap="none">
            <a:spAutoFit/>
          </a:bodyPr>
          <a:lstStyle>
            <a:lvl1pPr marL="342900" indent="-3429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buFontTx/>
              <a:buAutoNum type="arabicPeriod"/>
              <a:defRPr/>
            </a:pPr>
            <a:r>
              <a:rPr lang="en-US" b="1" dirty="0" err="1" smtClean="0">
                <a:effectLst>
                  <a:outerShdw blurRad="38100" dist="38100" dir="2700000" algn="tl">
                    <a:srgbClr val="000000"/>
                  </a:outerShdw>
                </a:effectLst>
                <a:latin typeface="Arial" charset="0"/>
                <a:cs typeface="Arial" charset="0"/>
              </a:rPr>
              <a:t>Өрх</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гэрийн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өөрчлөлт</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Христийн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биеийн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нэгдэл</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Уян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хатан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бүтэц</a:t>
            </a:r>
            <a:endParaRPr lang="en-US" b="1" dirty="0" smtClean="0">
              <a:effectLst>
                <a:outerShdw blurRad="38100" dist="38100" dir="2700000" algn="tl">
                  <a:srgbClr val="000000"/>
                </a:outerShdw>
              </a:effectLst>
              <a:latin typeface="Arial" charset="0"/>
              <a:cs typeface="Arial" charset="0"/>
            </a:endParaRPr>
          </a:p>
        </p:txBody>
      </p:sp>
      <p:sp>
        <p:nvSpPr>
          <p:cNvPr id="60422"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99</a:t>
            </a:r>
            <a:endParaRPr lang="en-US" sz="1800" b="1" smtClean="0">
              <a:latin typeface="Arial" charset="0"/>
              <a:cs typeface="Arial" charset="0"/>
            </a:endParaRPr>
          </a:p>
        </p:txBody>
      </p:sp>
      <p:sp>
        <p:nvSpPr>
          <p:cNvPr id="160773" name="TextBox 5"/>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animEffect transition="in" filter="wipe(down)">
                                      <p:cBhvr>
                                        <p:cTn id="7" dur="500"/>
                                        <p:tgtEl>
                                          <p:spTgt spid="6042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0421">
                                            <p:txEl>
                                              <p:pRg st="1" end="1"/>
                                            </p:txEl>
                                          </p:spTgt>
                                        </p:tgtEl>
                                        <p:attrNameLst>
                                          <p:attrName>style.visibility</p:attrName>
                                        </p:attrNameLst>
                                      </p:cBhvr>
                                      <p:to>
                                        <p:strVal val="visible"/>
                                      </p:to>
                                    </p:set>
                                    <p:animEffect transition="in" filter="wipe(down)">
                                      <p:cBhvr>
                                        <p:cTn id="12" dur="500"/>
                                        <p:tgtEl>
                                          <p:spTgt spid="6042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0421">
                                            <p:txEl>
                                              <p:pRg st="2" end="2"/>
                                            </p:txEl>
                                          </p:spTgt>
                                        </p:tgtEl>
                                        <p:attrNameLst>
                                          <p:attrName>style.visibility</p:attrName>
                                        </p:attrNameLst>
                                      </p:cBhvr>
                                      <p:to>
                                        <p:strVal val="visible"/>
                                      </p:to>
                                    </p:set>
                                    <p:animEffect transition="in" filter="wipe(down)">
                                      <p:cBhvr>
                                        <p:cTn id="17" dur="500"/>
                                        <p:tgtEl>
                                          <p:spTgt spid="604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3" descr="organic chur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Title 1"/>
          <p:cNvSpPr>
            <a:spLocks noGrp="1"/>
          </p:cNvSpPr>
          <p:nvPr>
            <p:ph type="title"/>
          </p:nvPr>
        </p:nvSpPr>
        <p:spPr>
          <a:xfrm>
            <a:off x="5570538" y="44450"/>
            <a:ext cx="3538537" cy="2520950"/>
          </a:xfrm>
        </p:spPr>
        <p:txBody>
          <a:bodyPr/>
          <a:lstStyle/>
          <a:p>
            <a:r>
              <a:rPr lang="en-US" sz="4000">
                <a:solidFill>
                  <a:schemeClr val="bg2"/>
                </a:solidFill>
                <a:effectLst/>
                <a:latin typeface="Arial" charset="0"/>
              </a:rPr>
              <a:t>The church is an organism more than an organization</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descr="Home"/>
          <p:cNvPicPr>
            <a:picLocks noChangeAspect="1" noChangeArrowheads="1"/>
          </p:cNvPicPr>
          <p:nvPr/>
        </p:nvPicPr>
        <p:blipFill>
          <a:blip r:embed="rId3">
            <a:extLst>
              <a:ext uri="{28A0092B-C50C-407E-A947-70E740481C1C}">
                <a14:useLocalDpi xmlns:a14="http://schemas.microsoft.com/office/drawing/2010/main" val="0"/>
              </a:ext>
            </a:extLst>
          </a:blip>
          <a:srcRect r="42532"/>
          <a:stretch>
            <a:fillRect/>
          </a:stretch>
        </p:blipFill>
        <p:spPr bwMode="auto">
          <a:xfrm>
            <a:off x="0" y="0"/>
            <a:ext cx="6723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Rot="1" noChangeArrowheads="1"/>
          </p:cNvSpPr>
          <p:nvPr>
            <p:ph type="title"/>
          </p:nvPr>
        </p:nvSpPr>
        <p:spPr>
          <a:xfrm>
            <a:off x="5867400" y="0"/>
            <a:ext cx="3276600" cy="1981200"/>
          </a:xfrm>
          <a:solidFill>
            <a:srgbClr val="800080"/>
          </a:solidFill>
        </p:spPr>
        <p:txBody>
          <a:bodyPr/>
          <a:lstStyle/>
          <a:p>
            <a:pPr eaLnBrk="1" hangingPunct="1">
              <a:defRPr/>
            </a:pPr>
            <a:r>
              <a:rPr lang="en-US" sz="3200" dirty="0" err="1" smtClean="0">
                <a:latin typeface="Arial" charset="0"/>
              </a:rPr>
              <a:t>Өрх</a:t>
            </a:r>
            <a:r>
              <a:rPr lang="en-US" sz="3200" dirty="0" smtClean="0">
                <a:latin typeface="Arial" charset="0"/>
              </a:rPr>
              <a:t> </a:t>
            </a:r>
            <a:r>
              <a:rPr lang="en-US" sz="3200" dirty="0" err="1" smtClean="0">
                <a:latin typeface="Arial" charset="0"/>
              </a:rPr>
              <a:t>гэрийн</a:t>
            </a:r>
            <a:r>
              <a:rPr lang="en-US" sz="3200" dirty="0" smtClean="0">
                <a:latin typeface="Arial" charset="0"/>
              </a:rPr>
              <a:t> </a:t>
            </a:r>
            <a:r>
              <a:rPr lang="en-US" sz="3200" dirty="0" err="1" smtClean="0">
                <a:latin typeface="Arial" charset="0"/>
              </a:rPr>
              <a:t>хэрэгжүүлэлт</a:t>
            </a:r>
            <a:endParaRPr lang="en-US" sz="3200" dirty="0">
              <a:latin typeface="Arial" charset="0"/>
            </a:endParaRPr>
          </a:p>
        </p:txBody>
      </p:sp>
      <p:sp>
        <p:nvSpPr>
          <p:cNvPr id="60421" name="Text Box 5"/>
          <p:cNvSpPr txBox="1">
            <a:spLocks noChangeArrowheads="1"/>
          </p:cNvSpPr>
          <p:nvPr/>
        </p:nvSpPr>
        <p:spPr bwMode="auto">
          <a:xfrm>
            <a:off x="4067175" y="3500438"/>
            <a:ext cx="4237038" cy="1938337"/>
          </a:xfrm>
          <a:prstGeom prst="rect">
            <a:avLst/>
          </a:prstGeom>
          <a:gradFill rotWithShape="1">
            <a:gsLst>
              <a:gs pos="0">
                <a:srgbClr val="472F18"/>
              </a:gs>
              <a:gs pos="100000">
                <a:srgbClr val="996633">
                  <a:alpha val="53998"/>
                </a:srgbClr>
              </a:gs>
            </a:gsLst>
            <a:lin ang="5400000" scaled="1"/>
          </a:gradFill>
          <a:ln>
            <a:noFill/>
          </a:ln>
          <a:extLst/>
        </p:spPr>
        <p:txBody>
          <a:bodyPr wrap="none">
            <a:spAutoFit/>
          </a:bodyPr>
          <a:lstStyle>
            <a:lvl1pPr marL="342900" indent="-3429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buFontTx/>
              <a:buAutoNum type="arabicPeriod"/>
              <a:defRPr/>
            </a:pPr>
            <a:r>
              <a:rPr lang="en-US" b="1" dirty="0" err="1" smtClean="0">
                <a:effectLst>
                  <a:outerShdw blurRad="38100" dist="38100" dir="2700000" algn="tl">
                    <a:srgbClr val="000000"/>
                  </a:outerShdw>
                </a:effectLst>
                <a:latin typeface="Arial" charset="0"/>
                <a:cs typeface="Arial" charset="0"/>
              </a:rPr>
              <a:t>Өрх</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гэрийн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өөрчлөлт</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Христийн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биеийн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нэгдэл</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Уян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хатан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бүтэц</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Харилцаанууд</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endParaRPr lang="en-US" b="1" dirty="0" smtClean="0">
              <a:effectLst>
                <a:outerShdw blurRad="38100" dist="38100" dir="2700000" algn="tl">
                  <a:srgbClr val="000000"/>
                </a:outerShdw>
              </a:effectLst>
              <a:latin typeface="Arial" charset="0"/>
              <a:cs typeface="Arial" charset="0"/>
            </a:endParaRPr>
          </a:p>
        </p:txBody>
      </p:sp>
      <p:sp>
        <p:nvSpPr>
          <p:cNvPr id="60422"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99</a:t>
            </a:r>
            <a:endParaRPr lang="en-US" sz="1800" b="1" smtClean="0">
              <a:latin typeface="Arial" charset="0"/>
              <a:cs typeface="Arial" charset="0"/>
            </a:endParaRPr>
          </a:p>
        </p:txBody>
      </p:sp>
      <p:sp>
        <p:nvSpPr>
          <p:cNvPr id="163845" name="TextBox 5"/>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animEffect transition="in" filter="wipe(down)">
                                      <p:cBhvr>
                                        <p:cTn id="7" dur="500"/>
                                        <p:tgtEl>
                                          <p:spTgt spid="6042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0421">
                                            <p:txEl>
                                              <p:pRg st="1" end="1"/>
                                            </p:txEl>
                                          </p:spTgt>
                                        </p:tgtEl>
                                        <p:attrNameLst>
                                          <p:attrName>style.visibility</p:attrName>
                                        </p:attrNameLst>
                                      </p:cBhvr>
                                      <p:to>
                                        <p:strVal val="visible"/>
                                      </p:to>
                                    </p:set>
                                    <p:animEffect transition="in" filter="wipe(down)">
                                      <p:cBhvr>
                                        <p:cTn id="12" dur="500"/>
                                        <p:tgtEl>
                                          <p:spTgt spid="6042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0421">
                                            <p:txEl>
                                              <p:pRg st="2" end="2"/>
                                            </p:txEl>
                                          </p:spTgt>
                                        </p:tgtEl>
                                        <p:attrNameLst>
                                          <p:attrName>style.visibility</p:attrName>
                                        </p:attrNameLst>
                                      </p:cBhvr>
                                      <p:to>
                                        <p:strVal val="visible"/>
                                      </p:to>
                                    </p:set>
                                    <p:animEffect transition="in" filter="wipe(down)">
                                      <p:cBhvr>
                                        <p:cTn id="17" dur="500"/>
                                        <p:tgtEl>
                                          <p:spTgt spid="6042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0421">
                                            <p:txEl>
                                              <p:pRg st="3" end="3"/>
                                            </p:txEl>
                                          </p:spTgt>
                                        </p:tgtEl>
                                        <p:attrNameLst>
                                          <p:attrName>style.visibility</p:attrName>
                                        </p:attrNameLst>
                                      </p:cBhvr>
                                      <p:to>
                                        <p:strVal val="visible"/>
                                      </p:to>
                                    </p:set>
                                    <p:animEffect transition="in" filter="wipe(down)">
                                      <p:cBhvr>
                                        <p:cTn id="22" dur="500"/>
                                        <p:tgtEl>
                                          <p:spTgt spid="604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house_church_22276_NpAdvHover.jpg"/>
          <p:cNvPicPr>
            <a:picLocks noChangeAspect="1"/>
          </p:cNvPicPr>
          <p:nvPr/>
        </p:nvPicPr>
        <p:blipFill>
          <a:blip r:embed="rId2">
            <a:extLst>
              <a:ext uri="{28A0092B-C50C-407E-A947-70E740481C1C}">
                <a14:useLocalDpi xmlns:a14="http://schemas.microsoft.com/office/drawing/2010/main" val="0"/>
              </a:ext>
            </a:extLst>
          </a:blip>
          <a:srcRect r="11098"/>
          <a:stretch>
            <a:fillRect/>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92500" y="-242888"/>
            <a:ext cx="3600450" cy="5256213"/>
          </a:xfrm>
        </p:spPr>
        <p:txBody>
          <a:bodyPr/>
          <a:lstStyle/>
          <a:p>
            <a:pPr>
              <a:defRPr/>
            </a:pPr>
            <a:r>
              <a:rPr lang="en-US" sz="4000" dirty="0" smtClean="0"/>
              <a:t>People lack relationships today</a:t>
            </a:r>
            <a:endParaRPr lang="en-US" sz="4000"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Home"/>
          <p:cNvPicPr>
            <a:picLocks noChangeAspect="1" noChangeArrowheads="1"/>
          </p:cNvPicPr>
          <p:nvPr/>
        </p:nvPicPr>
        <p:blipFill>
          <a:blip r:embed="rId3">
            <a:extLst>
              <a:ext uri="{28A0092B-C50C-407E-A947-70E740481C1C}">
                <a14:useLocalDpi xmlns:a14="http://schemas.microsoft.com/office/drawing/2010/main" val="0"/>
              </a:ext>
            </a:extLst>
          </a:blip>
          <a:srcRect r="42532"/>
          <a:stretch>
            <a:fillRect/>
          </a:stretch>
        </p:blipFill>
        <p:spPr bwMode="auto">
          <a:xfrm>
            <a:off x="0" y="0"/>
            <a:ext cx="6723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2"/>
          <p:cNvSpPr>
            <a:spLocks noGrp="1" noRot="1" noChangeArrowheads="1"/>
          </p:cNvSpPr>
          <p:nvPr>
            <p:ph type="title"/>
          </p:nvPr>
        </p:nvSpPr>
        <p:spPr>
          <a:xfrm>
            <a:off x="5867400" y="0"/>
            <a:ext cx="3276600" cy="1981200"/>
          </a:xfrm>
          <a:solidFill>
            <a:srgbClr val="800080"/>
          </a:solidFill>
        </p:spPr>
        <p:txBody>
          <a:bodyPr/>
          <a:lstStyle/>
          <a:p>
            <a:pPr eaLnBrk="1" hangingPunct="1">
              <a:defRPr/>
            </a:pPr>
            <a:r>
              <a:rPr lang="en-US" sz="3200" dirty="0" err="1" smtClean="0">
                <a:latin typeface="Arial" charset="0"/>
              </a:rPr>
              <a:t>Өрх</a:t>
            </a:r>
            <a:r>
              <a:rPr lang="en-US" sz="3200" dirty="0" smtClean="0">
                <a:latin typeface="Arial" charset="0"/>
              </a:rPr>
              <a:t> </a:t>
            </a:r>
            <a:r>
              <a:rPr lang="en-US" sz="3200" dirty="0" err="1" smtClean="0">
                <a:latin typeface="Arial" charset="0"/>
              </a:rPr>
              <a:t>гэрийн</a:t>
            </a:r>
            <a:r>
              <a:rPr lang="en-US" sz="3200" dirty="0" smtClean="0">
                <a:latin typeface="Arial" charset="0"/>
              </a:rPr>
              <a:t> </a:t>
            </a:r>
            <a:r>
              <a:rPr lang="en-US" sz="3200" dirty="0" err="1" smtClean="0">
                <a:latin typeface="Arial" charset="0"/>
              </a:rPr>
              <a:t>хэрэгжүүлэлт</a:t>
            </a:r>
            <a:endParaRPr lang="en-US" sz="3200" dirty="0">
              <a:latin typeface="Arial" charset="0"/>
            </a:endParaRPr>
          </a:p>
        </p:txBody>
      </p:sp>
      <p:sp>
        <p:nvSpPr>
          <p:cNvPr id="60421" name="Text Box 5"/>
          <p:cNvSpPr txBox="1">
            <a:spLocks noChangeArrowheads="1"/>
          </p:cNvSpPr>
          <p:nvPr/>
        </p:nvSpPr>
        <p:spPr bwMode="auto">
          <a:xfrm>
            <a:off x="4067175" y="3500438"/>
            <a:ext cx="4610100" cy="2678112"/>
          </a:xfrm>
          <a:prstGeom prst="rect">
            <a:avLst/>
          </a:prstGeom>
          <a:gradFill rotWithShape="1">
            <a:gsLst>
              <a:gs pos="0">
                <a:srgbClr val="472F18"/>
              </a:gs>
              <a:gs pos="100000">
                <a:srgbClr val="996633">
                  <a:alpha val="53998"/>
                </a:srgbClr>
              </a:gs>
            </a:gsLst>
            <a:lin ang="5400000" scaled="1"/>
          </a:gradFill>
          <a:ln>
            <a:noFill/>
          </a:ln>
          <a:extLst/>
        </p:spPr>
        <p:txBody>
          <a:bodyPr wrap="none">
            <a:spAutoFit/>
          </a:bodyPr>
          <a:lstStyle>
            <a:lvl1pPr marL="342900" indent="-3429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buFontTx/>
              <a:buAutoNum type="arabicPeriod"/>
              <a:defRPr/>
            </a:pPr>
            <a:r>
              <a:rPr lang="en-US" b="1" dirty="0" err="1" smtClean="0">
                <a:effectLst>
                  <a:outerShdw blurRad="38100" dist="38100" dir="2700000" algn="tl">
                    <a:srgbClr val="000000"/>
                  </a:outerShdw>
                </a:effectLst>
                <a:latin typeface="Arial" charset="0"/>
                <a:cs typeface="Arial" charset="0"/>
              </a:rPr>
              <a:t>Өрх</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гэрийн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өөрчлөлт</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Христийн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биеийн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нэгдэл</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Уян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хатан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бүтэц</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Харилцаанууд</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Чуулганы</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уулзалтын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газар</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Нийгмийн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олон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төрөл</a:t>
            </a:r>
            <a:endParaRPr lang="en-US" b="1" dirty="0" smtClean="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Шалгах</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газар</a:t>
            </a:r>
            <a:endParaRPr lang="en-US" b="1" dirty="0" smtClean="0">
              <a:effectLst>
                <a:outerShdw blurRad="38100" dist="38100" dir="2700000" algn="tl">
                  <a:srgbClr val="000000"/>
                </a:outerShdw>
              </a:effectLst>
              <a:latin typeface="Arial" charset="0"/>
              <a:cs typeface="Arial" charset="0"/>
            </a:endParaRPr>
          </a:p>
        </p:txBody>
      </p:sp>
      <p:sp>
        <p:nvSpPr>
          <p:cNvPr id="60422" name="Text Box 6"/>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99</a:t>
            </a:r>
            <a:endParaRPr lang="en-US" sz="1800" b="1" smtClean="0">
              <a:latin typeface="Arial" charset="0"/>
              <a:cs typeface="Arial" charset="0"/>
            </a:endParaRPr>
          </a:p>
        </p:txBody>
      </p:sp>
      <p:sp>
        <p:nvSpPr>
          <p:cNvPr id="166917" name="TextBox 5"/>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421">
                                            <p:txEl>
                                              <p:pRg st="0" end="0"/>
                                            </p:txEl>
                                          </p:spTgt>
                                        </p:tgtEl>
                                        <p:attrNameLst>
                                          <p:attrName>style.visibility</p:attrName>
                                        </p:attrNameLst>
                                      </p:cBhvr>
                                      <p:to>
                                        <p:strVal val="visible"/>
                                      </p:to>
                                    </p:set>
                                    <p:animEffect transition="in" filter="wipe(down)">
                                      <p:cBhvr>
                                        <p:cTn id="7" dur="500"/>
                                        <p:tgtEl>
                                          <p:spTgt spid="6042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0421">
                                            <p:txEl>
                                              <p:pRg st="1" end="1"/>
                                            </p:txEl>
                                          </p:spTgt>
                                        </p:tgtEl>
                                        <p:attrNameLst>
                                          <p:attrName>style.visibility</p:attrName>
                                        </p:attrNameLst>
                                      </p:cBhvr>
                                      <p:to>
                                        <p:strVal val="visible"/>
                                      </p:to>
                                    </p:set>
                                    <p:animEffect transition="in" filter="wipe(down)">
                                      <p:cBhvr>
                                        <p:cTn id="12" dur="500"/>
                                        <p:tgtEl>
                                          <p:spTgt spid="6042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0421">
                                            <p:txEl>
                                              <p:pRg st="2" end="2"/>
                                            </p:txEl>
                                          </p:spTgt>
                                        </p:tgtEl>
                                        <p:attrNameLst>
                                          <p:attrName>style.visibility</p:attrName>
                                        </p:attrNameLst>
                                      </p:cBhvr>
                                      <p:to>
                                        <p:strVal val="visible"/>
                                      </p:to>
                                    </p:set>
                                    <p:animEffect transition="in" filter="wipe(down)">
                                      <p:cBhvr>
                                        <p:cTn id="17" dur="500"/>
                                        <p:tgtEl>
                                          <p:spTgt spid="6042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0421">
                                            <p:txEl>
                                              <p:pRg st="3" end="3"/>
                                            </p:txEl>
                                          </p:spTgt>
                                        </p:tgtEl>
                                        <p:attrNameLst>
                                          <p:attrName>style.visibility</p:attrName>
                                        </p:attrNameLst>
                                      </p:cBhvr>
                                      <p:to>
                                        <p:strVal val="visible"/>
                                      </p:to>
                                    </p:set>
                                    <p:animEffect transition="in" filter="wipe(down)">
                                      <p:cBhvr>
                                        <p:cTn id="22" dur="500"/>
                                        <p:tgtEl>
                                          <p:spTgt spid="6042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0421">
                                            <p:txEl>
                                              <p:pRg st="4" end="4"/>
                                            </p:txEl>
                                          </p:spTgt>
                                        </p:tgtEl>
                                        <p:attrNameLst>
                                          <p:attrName>style.visibility</p:attrName>
                                        </p:attrNameLst>
                                      </p:cBhvr>
                                      <p:to>
                                        <p:strVal val="visible"/>
                                      </p:to>
                                    </p:set>
                                    <p:animEffect transition="in" filter="wipe(down)">
                                      <p:cBhvr>
                                        <p:cTn id="27" dur="500"/>
                                        <p:tgtEl>
                                          <p:spTgt spid="6042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60421">
                                            <p:txEl>
                                              <p:pRg st="5" end="5"/>
                                            </p:txEl>
                                          </p:spTgt>
                                        </p:tgtEl>
                                        <p:attrNameLst>
                                          <p:attrName>style.visibility</p:attrName>
                                        </p:attrNameLst>
                                      </p:cBhvr>
                                      <p:to>
                                        <p:strVal val="visible"/>
                                      </p:to>
                                    </p:set>
                                    <p:animEffect transition="in" filter="wipe(down)">
                                      <p:cBhvr>
                                        <p:cTn id="32" dur="500"/>
                                        <p:tgtEl>
                                          <p:spTgt spid="6042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60421">
                                            <p:txEl>
                                              <p:pRg st="6" end="6"/>
                                            </p:txEl>
                                          </p:spTgt>
                                        </p:tgtEl>
                                        <p:attrNameLst>
                                          <p:attrName>style.visibility</p:attrName>
                                        </p:attrNameLst>
                                      </p:cBhvr>
                                      <p:to>
                                        <p:strVal val="visible"/>
                                      </p:to>
                                    </p:set>
                                    <p:animEffect transition="in" filter="wipe(down)">
                                      <p:cBhvr>
                                        <p:cTn id="37" dur="500"/>
                                        <p:tgtEl>
                                          <p:spTgt spid="604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pPr eaLnBrk="1" hangingPunct="1">
              <a:defRPr/>
            </a:pPr>
            <a:r>
              <a:rPr lang="en-US" dirty="0" err="1" smtClean="0">
                <a:latin typeface="Arial" charset="0"/>
              </a:rPr>
              <a:t>Гэр</a:t>
            </a:r>
            <a:r>
              <a:rPr lang="en-US" dirty="0" smtClean="0">
                <a:latin typeface="Arial" charset="0"/>
              </a:rPr>
              <a:t> </a:t>
            </a:r>
            <a:r>
              <a:rPr lang="en-US" dirty="0" err="1" smtClean="0">
                <a:latin typeface="Arial" charset="0"/>
              </a:rPr>
              <a:t>бүл</a:t>
            </a:r>
            <a:r>
              <a:rPr lang="en-US" dirty="0" smtClean="0">
                <a:latin typeface="Arial" charset="0"/>
              </a:rPr>
              <a:t> </a:t>
            </a:r>
            <a:r>
              <a:rPr lang="en-US" dirty="0" err="1" smtClean="0">
                <a:latin typeface="Arial" charset="0"/>
              </a:rPr>
              <a:t>итгэмжтэй</a:t>
            </a:r>
            <a:r>
              <a:rPr lang="en-US" dirty="0" smtClean="0">
                <a:latin typeface="Arial" charset="0"/>
              </a:rPr>
              <a:t> </a:t>
            </a:r>
            <a:r>
              <a:rPr lang="en-US" dirty="0" err="1" smtClean="0">
                <a:latin typeface="Arial" charset="0"/>
              </a:rPr>
              <a:t>гэдгээ</a:t>
            </a:r>
            <a:r>
              <a:rPr lang="en-US" dirty="0" smtClean="0">
                <a:latin typeface="Arial" charset="0"/>
              </a:rPr>
              <a:t> </a:t>
            </a:r>
            <a:r>
              <a:rPr lang="en-US" dirty="0" err="1" smtClean="0">
                <a:latin typeface="Arial" charset="0"/>
              </a:rPr>
              <a:t>шалгагдсан</a:t>
            </a:r>
            <a:r>
              <a:rPr lang="en-US" dirty="0" smtClean="0">
                <a:latin typeface="Arial" charset="0"/>
              </a:rPr>
              <a:t> </a:t>
            </a:r>
            <a:r>
              <a:rPr lang="en-US" dirty="0" err="1" smtClean="0">
                <a:latin typeface="Arial" charset="0"/>
              </a:rPr>
              <a:t>байна</a:t>
            </a:r>
            <a:endParaRPr lang="en-US" dirty="0">
              <a:latin typeface="Arial" charset="0"/>
            </a:endParaRPr>
          </a:p>
        </p:txBody>
      </p:sp>
      <p:pic>
        <p:nvPicPr>
          <p:cNvPr id="168962" name="Picture 4" descr="HOushold0001"/>
          <p:cNvPicPr>
            <a:picLocks noChangeAspect="1" noChangeArrowheads="1"/>
          </p:cNvPicPr>
          <p:nvPr/>
        </p:nvPicPr>
        <p:blipFill>
          <a:blip r:embed="rId3">
            <a:extLst>
              <a:ext uri="{28A0092B-C50C-407E-A947-70E740481C1C}">
                <a14:useLocalDpi xmlns:a14="http://schemas.microsoft.com/office/drawing/2010/main" val="0"/>
              </a:ext>
            </a:extLst>
          </a:blip>
          <a:srcRect t="2710"/>
          <a:stretch>
            <a:fillRect/>
          </a:stretch>
        </p:blipFill>
        <p:spPr bwMode="auto">
          <a:xfrm>
            <a:off x="304800" y="1731963"/>
            <a:ext cx="84582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8534400" y="76200"/>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99</a:t>
            </a:r>
          </a:p>
        </p:txBody>
      </p:sp>
      <p:sp>
        <p:nvSpPr>
          <p:cNvPr id="168964" name="TextBox 4"/>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r="42532"/>
          <a:stretch>
            <a:fillRect/>
          </a:stretch>
        </p:blipFill>
        <p:spPr bwMode="auto">
          <a:xfrm>
            <a:off x="0" y="0"/>
            <a:ext cx="6723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Rot="1" noChangeArrowheads="1"/>
          </p:cNvSpPr>
          <p:nvPr>
            <p:ph type="title"/>
          </p:nvPr>
        </p:nvSpPr>
        <p:spPr>
          <a:xfrm>
            <a:off x="5867400" y="0"/>
            <a:ext cx="3276600" cy="1935163"/>
          </a:xfrm>
          <a:solidFill>
            <a:srgbClr val="800080"/>
          </a:solidFill>
        </p:spPr>
        <p:txBody>
          <a:bodyPr/>
          <a:lstStyle/>
          <a:p>
            <a:pPr eaLnBrk="1" hangingPunct="1">
              <a:defRPr/>
            </a:pPr>
            <a:r>
              <a:rPr lang="en-US" sz="3200" dirty="0" err="1" smtClean="0">
                <a:latin typeface="Arial" charset="0"/>
              </a:rPr>
              <a:t>Гэр</a:t>
            </a:r>
            <a:r>
              <a:rPr lang="en-US" sz="3200" dirty="0" smtClean="0">
                <a:latin typeface="Arial" charset="0"/>
              </a:rPr>
              <a:t> </a:t>
            </a:r>
            <a:r>
              <a:rPr lang="en-US" sz="3200" dirty="0" err="1" smtClean="0">
                <a:latin typeface="Arial" charset="0"/>
              </a:rPr>
              <a:t>бүлийн</a:t>
            </a:r>
            <a:r>
              <a:rPr lang="en-US" sz="3200" dirty="0" smtClean="0">
                <a:latin typeface="Arial" charset="0"/>
              </a:rPr>
              <a:t> </a:t>
            </a:r>
            <a:r>
              <a:rPr lang="en-US" sz="3200" dirty="0" err="1" smtClean="0">
                <a:latin typeface="Arial" charset="0"/>
              </a:rPr>
              <a:t>Хэрэгжүүлэлт</a:t>
            </a:r>
            <a:endParaRPr lang="en-US" sz="3200" dirty="0">
              <a:latin typeface="Arial" charset="0"/>
            </a:endParaRPr>
          </a:p>
        </p:txBody>
      </p:sp>
      <p:sp>
        <p:nvSpPr>
          <p:cNvPr id="130051" name="Text Box 4"/>
          <p:cNvSpPr txBox="1">
            <a:spLocks noChangeArrowheads="1"/>
          </p:cNvSpPr>
          <p:nvPr/>
        </p:nvSpPr>
        <p:spPr bwMode="auto">
          <a:xfrm>
            <a:off x="4040188" y="3429000"/>
            <a:ext cx="5121275" cy="3046413"/>
          </a:xfrm>
          <a:prstGeom prst="rect">
            <a:avLst/>
          </a:prstGeom>
          <a:gradFill rotWithShape="1">
            <a:gsLst>
              <a:gs pos="0">
                <a:srgbClr val="472F18"/>
              </a:gs>
              <a:gs pos="100000">
                <a:srgbClr val="996633">
                  <a:alpha val="53998"/>
                </a:srgbClr>
              </a:gs>
            </a:gsLst>
            <a:lin ang="5400000" scaled="1"/>
          </a:gradFill>
          <a:ln>
            <a:noFill/>
          </a:ln>
          <a:effectLst>
            <a:outerShdw blurRad="50800" dist="38100" dir="2700000">
              <a:srgbClr val="000000">
                <a:alpha val="43000"/>
              </a:srgbClr>
            </a:outerShdw>
          </a:effectLst>
          <a:extLst/>
        </p:spPr>
        <p:txBody>
          <a:bodyPr wrap="none">
            <a:spAutoFit/>
          </a:bodyPr>
          <a:lstStyle>
            <a:lvl1pPr marL="342900" indent="-3429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buFontTx/>
              <a:buAutoNum type="arabicPeriod"/>
              <a:defRPr/>
            </a:pPr>
            <a:r>
              <a:rPr lang="en-US" b="1" dirty="0" err="1">
                <a:effectLst>
                  <a:outerShdw blurRad="38100" dist="38100" dir="2700000" algn="tl">
                    <a:srgbClr val="000000"/>
                  </a:outerShdw>
                </a:effectLst>
                <a:latin typeface="Arial" charset="0"/>
                <a:cs typeface="Arial" charset="0"/>
              </a:rPr>
              <a:t>Өрх</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гэрийн</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өөрчлөлт</a:t>
            </a:r>
            <a:endParaRPr lang="en-US" b="1" dirty="0">
              <a:effectLst>
                <a:outerShdw blurRad="38100" dist="38100" dir="2700000" algn="tl">
                  <a:srgbClr val="000000"/>
                </a:outerShdw>
              </a:effectLst>
              <a:latin typeface="Arial" charset="0"/>
              <a:cs typeface="Arial" charset="0"/>
            </a:endParaRPr>
          </a:p>
          <a:p>
            <a:pPr>
              <a:buFontTx/>
              <a:buAutoNum type="arabicPeriod"/>
              <a:defRPr/>
            </a:pPr>
            <a:r>
              <a:rPr lang="en-US" b="1" dirty="0" err="1">
                <a:effectLst>
                  <a:outerShdw blurRad="38100" dist="38100" dir="2700000" algn="tl">
                    <a:srgbClr val="000000"/>
                  </a:outerShdw>
                </a:effectLst>
                <a:latin typeface="Arial" charset="0"/>
                <a:cs typeface="Arial" charset="0"/>
              </a:rPr>
              <a:t>Христийн</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биеийн</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нэгдэл</a:t>
            </a:r>
            <a:endParaRPr lang="en-US" b="1" dirty="0">
              <a:effectLst>
                <a:outerShdw blurRad="38100" dist="38100" dir="2700000" algn="tl">
                  <a:srgbClr val="000000"/>
                </a:outerShdw>
              </a:effectLst>
              <a:latin typeface="Arial" charset="0"/>
              <a:cs typeface="Arial" charset="0"/>
            </a:endParaRPr>
          </a:p>
          <a:p>
            <a:pPr>
              <a:buFontTx/>
              <a:buAutoNum type="arabicPeriod"/>
              <a:defRPr/>
            </a:pPr>
            <a:r>
              <a:rPr lang="en-US" b="1" dirty="0" err="1">
                <a:effectLst>
                  <a:outerShdw blurRad="38100" dist="38100" dir="2700000" algn="tl">
                    <a:srgbClr val="000000"/>
                  </a:outerShdw>
                </a:effectLst>
                <a:latin typeface="Arial" charset="0"/>
                <a:cs typeface="Arial" charset="0"/>
              </a:rPr>
              <a:t>Уян</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хатан</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бүтэц</a:t>
            </a:r>
            <a:endParaRPr lang="en-US" b="1" dirty="0">
              <a:effectLst>
                <a:outerShdw blurRad="38100" dist="38100" dir="2700000" algn="tl">
                  <a:srgbClr val="000000"/>
                </a:outerShdw>
              </a:effectLst>
              <a:latin typeface="Arial" charset="0"/>
              <a:cs typeface="Arial" charset="0"/>
            </a:endParaRPr>
          </a:p>
          <a:p>
            <a:pPr>
              <a:buFontTx/>
              <a:buAutoNum type="arabicPeriod"/>
              <a:defRPr/>
            </a:pPr>
            <a:r>
              <a:rPr lang="en-US" b="1" dirty="0" err="1">
                <a:effectLst>
                  <a:outerShdw blurRad="38100" dist="38100" dir="2700000" algn="tl">
                    <a:srgbClr val="000000"/>
                  </a:outerShdw>
                </a:effectLst>
                <a:latin typeface="Arial" charset="0"/>
                <a:cs typeface="Arial" charset="0"/>
              </a:rPr>
              <a:t>Харилцаанууд</a:t>
            </a:r>
            <a:endParaRPr lang="en-US" b="1" dirty="0">
              <a:effectLst>
                <a:outerShdw blurRad="38100" dist="38100" dir="2700000" algn="tl">
                  <a:srgbClr val="000000"/>
                </a:outerShdw>
              </a:effectLst>
              <a:latin typeface="Arial" charset="0"/>
              <a:cs typeface="Arial" charset="0"/>
            </a:endParaRPr>
          </a:p>
          <a:p>
            <a:pPr>
              <a:buFontTx/>
              <a:buAutoNum type="arabicPeriod"/>
              <a:defRPr/>
            </a:pPr>
            <a:r>
              <a:rPr lang="en-US" b="1" dirty="0" err="1">
                <a:effectLst>
                  <a:outerShdw blurRad="38100" dist="38100" dir="2700000" algn="tl">
                    <a:srgbClr val="000000"/>
                  </a:outerShdw>
                </a:effectLst>
                <a:latin typeface="Arial" charset="0"/>
                <a:cs typeface="Arial" charset="0"/>
              </a:rPr>
              <a:t>Чуулганы</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уулзалтын</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газар</a:t>
            </a:r>
            <a:endParaRPr lang="en-US" b="1" dirty="0">
              <a:effectLst>
                <a:outerShdw blurRad="38100" dist="38100" dir="2700000" algn="tl">
                  <a:srgbClr val="000000"/>
                </a:outerShdw>
              </a:effectLst>
              <a:latin typeface="Arial" charset="0"/>
              <a:cs typeface="Arial" charset="0"/>
            </a:endParaRPr>
          </a:p>
          <a:p>
            <a:pPr>
              <a:buFontTx/>
              <a:buAutoNum type="arabicPeriod"/>
              <a:defRPr/>
            </a:pPr>
            <a:r>
              <a:rPr lang="en-US" b="1" dirty="0" err="1">
                <a:effectLst>
                  <a:outerShdw blurRad="38100" dist="38100" dir="2700000" algn="tl">
                    <a:srgbClr val="000000"/>
                  </a:outerShdw>
                </a:effectLst>
                <a:latin typeface="Arial" charset="0"/>
                <a:cs typeface="Arial" charset="0"/>
              </a:rPr>
              <a:t>Нийгмийн</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олон</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төрөл</a:t>
            </a:r>
            <a:endParaRPr lang="en-US" b="1" dirty="0">
              <a:effectLst>
                <a:outerShdw blurRad="38100" dist="38100" dir="2700000" algn="tl">
                  <a:srgbClr val="000000"/>
                </a:outerShdw>
              </a:effectLst>
              <a:latin typeface="Arial" charset="0"/>
              <a:cs typeface="Arial" charset="0"/>
            </a:endParaRPr>
          </a:p>
          <a:p>
            <a:pPr>
              <a:buFontTx/>
              <a:buAutoNum type="arabicPeriod"/>
              <a:defRPr/>
            </a:pPr>
            <a:r>
              <a:rPr lang="en-US" b="1" dirty="0" err="1">
                <a:effectLst>
                  <a:outerShdw blurRad="38100" dist="38100" dir="2700000" algn="tl">
                    <a:srgbClr val="000000"/>
                  </a:outerShdw>
                </a:effectLst>
                <a:latin typeface="Arial" charset="0"/>
                <a:cs typeface="Arial" charset="0"/>
              </a:rPr>
              <a:t>Шалгах</a:t>
            </a:r>
            <a:r>
              <a:rPr lang="en-US" b="1" dirty="0">
                <a:effectLst>
                  <a:outerShdw blurRad="38100" dist="38100" dir="2700000" algn="tl">
                    <a:srgbClr val="000000"/>
                  </a:outerShdw>
                </a:effectLst>
                <a:latin typeface="Arial" charset="0"/>
                <a:cs typeface="Arial" charset="0"/>
              </a:rPr>
              <a:t> </a:t>
            </a:r>
            <a:r>
              <a:rPr lang="en-US" b="1" dirty="0" err="1">
                <a:effectLst>
                  <a:outerShdw blurRad="38100" dist="38100" dir="2700000" algn="tl">
                    <a:srgbClr val="000000"/>
                  </a:outerShdw>
                </a:effectLst>
                <a:latin typeface="Arial" charset="0"/>
                <a:cs typeface="Arial" charset="0"/>
              </a:rPr>
              <a:t>газар</a:t>
            </a:r>
            <a:endParaRPr lang="en-US" b="1" dirty="0">
              <a:effectLst>
                <a:outerShdw blurRad="38100" dist="38100" dir="2700000" algn="tl">
                  <a:srgbClr val="000000"/>
                </a:outerShdw>
              </a:effectLst>
              <a:latin typeface="Arial" charset="0"/>
              <a:cs typeface="Arial" charset="0"/>
            </a:endParaRPr>
          </a:p>
          <a:p>
            <a:pPr>
              <a:buFontTx/>
              <a:buAutoNum type="arabicPeriod"/>
              <a:defRPr/>
            </a:pPr>
            <a:r>
              <a:rPr lang="en-US" b="1" dirty="0" err="1" smtClean="0">
                <a:effectLst>
                  <a:outerShdw blurRad="38100" dist="38100" dir="2700000" algn="tl">
                    <a:srgbClr val="000000"/>
                  </a:outerShdw>
                </a:effectLst>
                <a:latin typeface="Arial" charset="0"/>
                <a:cs typeface="Arial" charset="0"/>
              </a:rPr>
              <a:t>Гэр</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бүлийн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сайн</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мэдээ</a:t>
            </a:r>
            <a:r>
              <a:rPr lang="en-US" b="1" dirty="0" smtClean="0">
                <a:effectLst>
                  <a:outerShdw blurRad="38100" dist="38100" dir="2700000" algn="tl">
                    <a:srgbClr val="000000"/>
                  </a:outerShdw>
                </a:effectLst>
                <a:latin typeface="Arial" charset="0"/>
                <a:cs typeface="Arial" charset="0"/>
              </a:rPr>
              <a:t> </a:t>
            </a:r>
            <a:r>
              <a:rPr lang="en-US" b="1" dirty="0" err="1" smtClean="0">
                <a:effectLst>
                  <a:outerShdw blurRad="38100" dist="38100" dir="2700000" algn="tl">
                    <a:srgbClr val="000000"/>
                  </a:outerShdw>
                </a:effectLst>
                <a:latin typeface="Arial" charset="0"/>
                <a:cs typeface="Arial" charset="0"/>
              </a:rPr>
              <a:t>хүргэх</a:t>
            </a:r>
            <a:endParaRPr lang="en-US" b="1" dirty="0" smtClean="0">
              <a:effectLst>
                <a:outerShdw blurRad="38100" dist="38100" dir="2700000" algn="tl">
                  <a:srgbClr val="000000"/>
                </a:outerShdw>
              </a:effectLst>
              <a:latin typeface="Arial" charset="0"/>
              <a:cs typeface="Arial" charset="0"/>
            </a:endParaRPr>
          </a:p>
        </p:txBody>
      </p:sp>
      <p:sp>
        <p:nvSpPr>
          <p:cNvPr id="62469" name="Text Box 5"/>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cs typeface="Arial" charset="0"/>
              </a:rPr>
              <a:t>99</a:t>
            </a:r>
            <a:endParaRPr lang="en-US" sz="1800" b="1" smtClean="0">
              <a:latin typeface="Arial" charset="0"/>
              <a:cs typeface="Arial" charset="0"/>
            </a:endParaRPr>
          </a:p>
        </p:txBody>
      </p:sp>
      <p:sp>
        <p:nvSpPr>
          <p:cNvPr id="171013" name="TextBox 5"/>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p:cNvGrpSpPr>
            <a:grpSpLocks/>
          </p:cNvGrpSpPr>
          <p:nvPr/>
        </p:nvGrpSpPr>
        <p:grpSpPr bwMode="auto">
          <a:xfrm>
            <a:off x="287338" y="260350"/>
            <a:ext cx="6372225" cy="6372225"/>
            <a:chOff x="215513" y="260649"/>
            <a:chExt cx="6372711" cy="6372687"/>
          </a:xfrm>
        </p:grpSpPr>
        <p:sp>
          <p:nvSpPr>
            <p:cNvPr id="4" name="Oval 3"/>
            <p:cNvSpPr/>
            <p:nvPr/>
          </p:nvSpPr>
          <p:spPr bwMode="auto">
            <a:xfrm>
              <a:off x="215513" y="260649"/>
              <a:ext cx="6372711" cy="6372687"/>
            </a:xfrm>
            <a:prstGeom prst="ellipse">
              <a:avLst/>
            </a:prstGeom>
            <a:gradFill flip="none" rotWithShape="1">
              <a:gsLst>
                <a:gs pos="0">
                  <a:schemeClr val="bg2"/>
                </a:gs>
                <a:gs pos="100000">
                  <a:srgbClr val="0066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endParaRPr lang="en-US" sz="1800" smtClean="0">
                <a:solidFill>
                  <a:srgbClr val="000000"/>
                </a:solidFill>
              </a:endParaRPr>
            </a:p>
          </p:txBody>
        </p:sp>
        <p:sp>
          <p:nvSpPr>
            <p:cNvPr id="31" name="TextBox 30"/>
            <p:cNvSpPr txBox="1"/>
            <p:nvPr/>
          </p:nvSpPr>
          <p:spPr>
            <a:xfrm>
              <a:off x="2087720" y="5488196"/>
              <a:ext cx="2699792" cy="1037148"/>
            </a:xfrm>
            <a:prstGeom prst="rect">
              <a:avLst/>
            </a:prstGeom>
            <a:noFill/>
            <a:effectLst>
              <a:outerShdw blurRad="50800" dist="38100" dir="2700000">
                <a:srgbClr val="000000">
                  <a:alpha val="43000"/>
                </a:srgbClr>
              </a:outerShdw>
            </a:effectLst>
          </p:spPr>
          <p:txBody>
            <a:bodyPr spcFirstLastPara="1">
              <a:prstTxWarp prst="textArchDown">
                <a:avLst/>
              </a:prstTxWarp>
              <a:spAutoFit/>
            </a:bodyPr>
            <a:lstStyle/>
            <a:p>
              <a:pPr algn="ctr">
                <a:defRPr/>
              </a:pPr>
              <a:r>
                <a:rPr lang="en-US" sz="1600" b="1" dirty="0">
                  <a:latin typeface="Arial"/>
                  <a:cs typeface="Arial"/>
                </a:rPr>
                <a:t>ХОЁРДОГЧ ХҮРЭЭ</a:t>
              </a:r>
            </a:p>
          </p:txBody>
        </p:sp>
      </p:grpSp>
      <p:grpSp>
        <p:nvGrpSpPr>
          <p:cNvPr id="6" name="Group 36"/>
          <p:cNvGrpSpPr>
            <a:grpSpLocks/>
          </p:cNvGrpSpPr>
          <p:nvPr/>
        </p:nvGrpSpPr>
        <p:grpSpPr bwMode="auto">
          <a:xfrm>
            <a:off x="1908175" y="1844675"/>
            <a:ext cx="3240088" cy="3240088"/>
            <a:chOff x="1835696" y="1844824"/>
            <a:chExt cx="3240374" cy="3240360"/>
          </a:xfrm>
        </p:grpSpPr>
        <p:sp>
          <p:nvSpPr>
            <p:cNvPr id="5" name="Oval 4"/>
            <p:cNvSpPr/>
            <p:nvPr/>
          </p:nvSpPr>
          <p:spPr bwMode="auto">
            <a:xfrm>
              <a:off x="1835696" y="1844824"/>
              <a:ext cx="3240374" cy="3240360"/>
            </a:xfrm>
            <a:prstGeom prst="ellipse">
              <a:avLst/>
            </a:prstGeom>
            <a:gradFill flip="none" rotWithShape="1">
              <a:gsLst>
                <a:gs pos="0">
                  <a:schemeClr val="bg2"/>
                </a:gs>
                <a:gs pos="100000">
                  <a:schemeClr val="accent6">
                    <a:lumMod val="50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endParaRPr lang="en-US" sz="1800" smtClean="0"/>
            </a:p>
          </p:txBody>
        </p:sp>
        <p:sp>
          <p:nvSpPr>
            <p:cNvPr id="30" name="TextBox 29"/>
            <p:cNvSpPr txBox="1"/>
            <p:nvPr/>
          </p:nvSpPr>
          <p:spPr>
            <a:xfrm>
              <a:off x="2268252" y="3162454"/>
              <a:ext cx="2339752" cy="1778714"/>
            </a:xfrm>
            <a:prstGeom prst="rect">
              <a:avLst/>
            </a:prstGeom>
            <a:noFill/>
            <a:effectLst>
              <a:outerShdw blurRad="50800" dist="38100" dir="2700000">
                <a:srgbClr val="000000">
                  <a:alpha val="43000"/>
                </a:srgbClr>
              </a:outerShdw>
            </a:effectLst>
          </p:spPr>
          <p:txBody>
            <a:bodyPr spcFirstLastPara="1">
              <a:prstTxWarp prst="textArchDown">
                <a:avLst/>
              </a:prstTxWarp>
              <a:spAutoFit/>
            </a:bodyPr>
            <a:lstStyle/>
            <a:p>
              <a:pPr algn="ctr">
                <a:defRPr/>
              </a:pPr>
              <a:r>
                <a:rPr lang="en-US" sz="1600" b="1" dirty="0">
                  <a:latin typeface="Arial"/>
                  <a:cs typeface="Arial"/>
                </a:rPr>
                <a:t>ГОЛ ХҮРЭЭ</a:t>
              </a:r>
            </a:p>
          </p:txBody>
        </p:sp>
      </p:grpSp>
      <p:sp>
        <p:nvSpPr>
          <p:cNvPr id="61449" name="Text Box 9"/>
          <p:cNvSpPr txBox="1">
            <a:spLocks noChangeArrowheads="1"/>
          </p:cNvSpPr>
          <p:nvPr/>
        </p:nvSpPr>
        <p:spPr bwMode="auto">
          <a:xfrm>
            <a:off x="8382000" y="76200"/>
            <a:ext cx="692150" cy="457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100</a:t>
            </a:r>
            <a:endParaRPr lang="en-US" sz="1800" b="1" smtClean="0">
              <a:latin typeface="Arial" charset="0"/>
            </a:endParaRPr>
          </a:p>
        </p:txBody>
      </p:sp>
      <p:sp>
        <p:nvSpPr>
          <p:cNvPr id="2" name="TextBox 1"/>
          <p:cNvSpPr txBox="1"/>
          <p:nvPr/>
        </p:nvSpPr>
        <p:spPr>
          <a:xfrm>
            <a:off x="6948488" y="620713"/>
            <a:ext cx="2197100" cy="5632450"/>
          </a:xfrm>
          <a:prstGeom prst="rect">
            <a:avLst/>
          </a:prstGeom>
          <a:solidFill>
            <a:schemeClr val="bg2"/>
          </a:solid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sz="2000" dirty="0" err="1">
                <a:latin typeface="Times New Roman"/>
                <a:cs typeface="Times New Roman"/>
              </a:rPr>
              <a:t>Дүгнэж</a:t>
            </a:r>
            <a:r>
              <a:rPr lang="en-US" sz="2000" dirty="0">
                <a:latin typeface="Times New Roman"/>
                <a:cs typeface="Times New Roman"/>
              </a:rPr>
              <a:t> </a:t>
            </a:r>
            <a:r>
              <a:rPr lang="en-US" sz="2000" dirty="0" err="1">
                <a:latin typeface="Times New Roman"/>
                <a:cs typeface="Times New Roman"/>
              </a:rPr>
              <a:t>хэлэхэд</a:t>
            </a:r>
            <a:r>
              <a:rPr lang="en-US" sz="2000" dirty="0">
                <a:latin typeface="Times New Roman"/>
                <a:cs typeface="Times New Roman"/>
              </a:rPr>
              <a:t> </a:t>
            </a:r>
            <a:r>
              <a:rPr lang="en-US" sz="2000" dirty="0" err="1">
                <a:latin typeface="Times New Roman"/>
                <a:cs typeface="Times New Roman"/>
              </a:rPr>
              <a:t>Хриситгэгчдийн</a:t>
            </a:r>
            <a:r>
              <a:rPr lang="en-US" sz="2000" dirty="0">
                <a:latin typeface="Times New Roman"/>
                <a:cs typeface="Times New Roman"/>
              </a:rPr>
              <a:t> </a:t>
            </a:r>
            <a:r>
              <a:rPr lang="en-US" sz="2000" dirty="0" err="1">
                <a:latin typeface="Times New Roman"/>
                <a:cs typeface="Times New Roman"/>
              </a:rPr>
              <a:t>ойкос</a:t>
            </a:r>
            <a:r>
              <a:rPr lang="en-US" sz="2000" dirty="0">
                <a:latin typeface="Times New Roman"/>
                <a:cs typeface="Times New Roman"/>
              </a:rPr>
              <a:t> </a:t>
            </a:r>
            <a:r>
              <a:rPr lang="en-US" sz="2000" dirty="0" err="1">
                <a:latin typeface="Times New Roman"/>
                <a:cs typeface="Times New Roman"/>
              </a:rPr>
              <a:t>эсвэл</a:t>
            </a:r>
            <a:r>
              <a:rPr lang="en-US" sz="2000" dirty="0">
                <a:latin typeface="Times New Roman"/>
                <a:cs typeface="Times New Roman"/>
              </a:rPr>
              <a:t> </a:t>
            </a:r>
            <a:r>
              <a:rPr lang="en-US" sz="2000" dirty="0" err="1">
                <a:latin typeface="Times New Roman"/>
                <a:cs typeface="Times New Roman"/>
              </a:rPr>
              <a:t>хувь</a:t>
            </a:r>
            <a:r>
              <a:rPr lang="en-US" sz="2000" dirty="0">
                <a:latin typeface="Times New Roman"/>
                <a:cs typeface="Times New Roman"/>
              </a:rPr>
              <a:t> </a:t>
            </a:r>
            <a:r>
              <a:rPr lang="en-US" sz="2000" dirty="0" err="1">
                <a:latin typeface="Times New Roman"/>
                <a:cs typeface="Times New Roman"/>
              </a:rPr>
              <a:t>хүний</a:t>
            </a:r>
            <a:r>
              <a:rPr lang="en-US" sz="2000" dirty="0">
                <a:latin typeface="Times New Roman"/>
                <a:cs typeface="Times New Roman"/>
              </a:rPr>
              <a:t> </a:t>
            </a:r>
            <a:r>
              <a:rPr lang="en-US" sz="2000" dirty="0" err="1">
                <a:latin typeface="Times New Roman"/>
                <a:cs typeface="Times New Roman"/>
              </a:rPr>
              <a:t>нөлөөллийн</a:t>
            </a:r>
            <a:r>
              <a:rPr lang="en-US" sz="2000" dirty="0">
                <a:latin typeface="Times New Roman"/>
                <a:cs typeface="Times New Roman"/>
              </a:rPr>
              <a:t> </a:t>
            </a:r>
            <a:r>
              <a:rPr lang="en-US" sz="2000" dirty="0" err="1">
                <a:latin typeface="Times New Roman"/>
                <a:cs typeface="Times New Roman"/>
              </a:rPr>
              <a:t>хүрээ</a:t>
            </a:r>
            <a:r>
              <a:rPr lang="en-US" sz="2000" dirty="0">
                <a:latin typeface="Times New Roman"/>
                <a:cs typeface="Times New Roman"/>
              </a:rPr>
              <a:t> </a:t>
            </a:r>
            <a:r>
              <a:rPr lang="en-US" sz="2000" dirty="0" err="1">
                <a:latin typeface="Times New Roman"/>
                <a:cs typeface="Times New Roman"/>
              </a:rPr>
              <a:t>нь</a:t>
            </a:r>
            <a:r>
              <a:rPr lang="en-US" sz="2000" dirty="0">
                <a:latin typeface="Times New Roman"/>
                <a:cs typeface="Times New Roman"/>
              </a:rPr>
              <a:t> </a:t>
            </a:r>
            <a:r>
              <a:rPr lang="en-US" sz="2000" dirty="0" err="1">
                <a:latin typeface="Times New Roman"/>
                <a:cs typeface="Times New Roman"/>
              </a:rPr>
              <a:t>тухайн</a:t>
            </a:r>
            <a:r>
              <a:rPr lang="en-US" sz="2000" dirty="0">
                <a:latin typeface="Times New Roman"/>
                <a:cs typeface="Times New Roman"/>
              </a:rPr>
              <a:t> </a:t>
            </a:r>
            <a:r>
              <a:rPr lang="en-US" sz="2000" dirty="0" err="1">
                <a:latin typeface="Times New Roman"/>
                <a:cs typeface="Times New Roman"/>
              </a:rPr>
              <a:t>хүний</a:t>
            </a:r>
            <a:r>
              <a:rPr lang="en-US" sz="2000" dirty="0">
                <a:latin typeface="Times New Roman"/>
                <a:cs typeface="Times New Roman"/>
              </a:rPr>
              <a:t> </a:t>
            </a:r>
            <a:r>
              <a:rPr lang="en-US" sz="2000" dirty="0" err="1">
                <a:latin typeface="Times New Roman"/>
                <a:cs typeface="Times New Roman"/>
              </a:rPr>
              <a:t>гэр</a:t>
            </a:r>
            <a:r>
              <a:rPr lang="en-US" sz="2000" dirty="0">
                <a:latin typeface="Times New Roman"/>
                <a:cs typeface="Times New Roman"/>
              </a:rPr>
              <a:t> </a:t>
            </a:r>
            <a:r>
              <a:rPr lang="en-US" sz="2000" dirty="0" err="1">
                <a:latin typeface="Times New Roman"/>
                <a:cs typeface="Times New Roman"/>
              </a:rPr>
              <a:t>бүл</a:t>
            </a:r>
            <a:r>
              <a:rPr lang="en-US" sz="2000" dirty="0">
                <a:latin typeface="Times New Roman"/>
                <a:cs typeface="Times New Roman"/>
              </a:rPr>
              <a:t>, </a:t>
            </a:r>
            <a:r>
              <a:rPr lang="en-US" sz="2000" dirty="0" err="1">
                <a:latin typeface="Times New Roman"/>
                <a:cs typeface="Times New Roman"/>
              </a:rPr>
              <a:t>найз</a:t>
            </a:r>
            <a:r>
              <a:rPr lang="en-US" sz="2000" dirty="0">
                <a:latin typeface="Times New Roman"/>
                <a:cs typeface="Times New Roman"/>
              </a:rPr>
              <a:t> </a:t>
            </a:r>
            <a:r>
              <a:rPr lang="en-US" sz="2000" dirty="0" err="1">
                <a:latin typeface="Times New Roman"/>
                <a:cs typeface="Times New Roman"/>
              </a:rPr>
              <a:t>нөхөд</a:t>
            </a:r>
            <a:r>
              <a:rPr lang="en-US" sz="2000" dirty="0">
                <a:latin typeface="Times New Roman"/>
                <a:cs typeface="Times New Roman"/>
              </a:rPr>
              <a:t>, </a:t>
            </a:r>
            <a:r>
              <a:rPr lang="en-US" sz="2000" dirty="0" err="1">
                <a:latin typeface="Times New Roman"/>
                <a:cs typeface="Times New Roman"/>
              </a:rPr>
              <a:t>түүний</a:t>
            </a:r>
            <a:r>
              <a:rPr lang="en-US" sz="2000" dirty="0">
                <a:latin typeface="Times New Roman"/>
                <a:cs typeface="Times New Roman"/>
              </a:rPr>
              <a:t> </a:t>
            </a:r>
            <a:r>
              <a:rPr lang="en-US" sz="2000" dirty="0" err="1">
                <a:latin typeface="Times New Roman"/>
                <a:cs typeface="Times New Roman"/>
              </a:rPr>
              <a:t>хөрш</a:t>
            </a:r>
            <a:r>
              <a:rPr lang="en-US" sz="2000" dirty="0">
                <a:latin typeface="Times New Roman"/>
                <a:cs typeface="Times New Roman"/>
              </a:rPr>
              <a:t>, </a:t>
            </a:r>
            <a:r>
              <a:rPr lang="en-US" sz="2000" dirty="0" err="1">
                <a:latin typeface="Times New Roman"/>
                <a:cs typeface="Times New Roman"/>
              </a:rPr>
              <a:t>амарч</a:t>
            </a:r>
            <a:r>
              <a:rPr lang="en-US" sz="2000" dirty="0">
                <a:latin typeface="Times New Roman"/>
                <a:cs typeface="Times New Roman"/>
              </a:rPr>
              <a:t> </a:t>
            </a:r>
            <a:r>
              <a:rPr lang="en-US" sz="2000" dirty="0" err="1">
                <a:latin typeface="Times New Roman"/>
                <a:cs typeface="Times New Roman"/>
              </a:rPr>
              <a:t>нөхөрлөх</a:t>
            </a:r>
            <a:r>
              <a:rPr lang="en-US" sz="2000" dirty="0">
                <a:latin typeface="Times New Roman"/>
                <a:cs typeface="Times New Roman"/>
              </a:rPr>
              <a:t> </a:t>
            </a:r>
            <a:r>
              <a:rPr lang="en-US" sz="2000" dirty="0" err="1">
                <a:latin typeface="Times New Roman"/>
                <a:cs typeface="Times New Roman"/>
              </a:rPr>
              <a:t>эсвэл</a:t>
            </a:r>
            <a:r>
              <a:rPr lang="en-US" sz="2000" dirty="0">
                <a:latin typeface="Times New Roman"/>
                <a:cs typeface="Times New Roman"/>
              </a:rPr>
              <a:t> </a:t>
            </a:r>
            <a:r>
              <a:rPr lang="en-US" sz="2000" dirty="0" err="1">
                <a:latin typeface="Times New Roman"/>
                <a:cs typeface="Times New Roman"/>
              </a:rPr>
              <a:t>ажлын</a:t>
            </a:r>
            <a:r>
              <a:rPr lang="en-US" sz="2000" dirty="0">
                <a:latin typeface="Times New Roman"/>
                <a:cs typeface="Times New Roman"/>
              </a:rPr>
              <a:t> </a:t>
            </a:r>
            <a:r>
              <a:rPr lang="en-US" sz="2000" dirty="0" err="1">
                <a:latin typeface="Times New Roman"/>
                <a:cs typeface="Times New Roman"/>
              </a:rPr>
              <a:t>хамтрагч</a:t>
            </a:r>
            <a:r>
              <a:rPr lang="en-US" sz="2000" dirty="0">
                <a:latin typeface="Times New Roman"/>
                <a:cs typeface="Times New Roman"/>
              </a:rPr>
              <a:t> </a:t>
            </a:r>
            <a:r>
              <a:rPr lang="en-US" sz="2000" dirty="0" err="1">
                <a:latin typeface="Times New Roman"/>
                <a:cs typeface="Times New Roman"/>
              </a:rPr>
              <a:t>нарыг</a:t>
            </a:r>
            <a:r>
              <a:rPr lang="en-US" sz="2000" dirty="0">
                <a:latin typeface="Times New Roman"/>
                <a:cs typeface="Times New Roman"/>
              </a:rPr>
              <a:t> </a:t>
            </a:r>
            <a:r>
              <a:rPr lang="en-US" sz="2000" dirty="0" err="1">
                <a:latin typeface="Times New Roman"/>
                <a:cs typeface="Times New Roman"/>
              </a:rPr>
              <a:t>багтаадаг</a:t>
            </a:r>
            <a:r>
              <a:rPr lang="en-US" sz="2000" dirty="0">
                <a:latin typeface="Times New Roman"/>
                <a:cs typeface="Times New Roman"/>
              </a:rPr>
              <a:t>. </a:t>
            </a:r>
            <a:r>
              <a:rPr lang="en-US" sz="2000" dirty="0" err="1">
                <a:latin typeface="Times New Roman"/>
                <a:cs typeface="Times New Roman"/>
              </a:rPr>
              <a:t>Эдгээр</a:t>
            </a:r>
            <a:r>
              <a:rPr lang="en-US" sz="2000" dirty="0">
                <a:latin typeface="Times New Roman"/>
                <a:cs typeface="Times New Roman"/>
              </a:rPr>
              <a:t> </a:t>
            </a:r>
            <a:r>
              <a:rPr lang="en-US" sz="2000" dirty="0" err="1">
                <a:latin typeface="Times New Roman"/>
                <a:cs typeface="Times New Roman"/>
              </a:rPr>
              <a:t>нөлөөллийн</a:t>
            </a:r>
            <a:r>
              <a:rPr lang="en-US" sz="2000" dirty="0">
                <a:latin typeface="Times New Roman"/>
                <a:cs typeface="Times New Roman"/>
              </a:rPr>
              <a:t> </a:t>
            </a:r>
            <a:r>
              <a:rPr lang="en-US" sz="2000" dirty="0" err="1">
                <a:latin typeface="Times New Roman"/>
                <a:cs typeface="Times New Roman"/>
              </a:rPr>
              <a:t>хүрээ</a:t>
            </a:r>
            <a:r>
              <a:rPr lang="en-US" sz="2000" dirty="0">
                <a:latin typeface="Times New Roman"/>
                <a:cs typeface="Times New Roman"/>
              </a:rPr>
              <a:t> </a:t>
            </a:r>
            <a:r>
              <a:rPr lang="en-US" sz="2000" dirty="0" err="1">
                <a:latin typeface="Times New Roman"/>
                <a:cs typeface="Times New Roman"/>
              </a:rPr>
              <a:t>нь</a:t>
            </a:r>
            <a:r>
              <a:rPr lang="en-US" sz="2000" dirty="0">
                <a:latin typeface="Times New Roman"/>
                <a:cs typeface="Times New Roman"/>
              </a:rPr>
              <a:t> </a:t>
            </a:r>
            <a:r>
              <a:rPr lang="en-US" sz="2000" dirty="0" err="1">
                <a:latin typeface="Times New Roman"/>
                <a:cs typeface="Times New Roman"/>
              </a:rPr>
              <a:t>итгэгч</a:t>
            </a:r>
            <a:r>
              <a:rPr lang="en-US" sz="2000" dirty="0">
                <a:latin typeface="Times New Roman"/>
                <a:cs typeface="Times New Roman"/>
              </a:rPr>
              <a:t> </a:t>
            </a:r>
            <a:r>
              <a:rPr lang="en-US" sz="2000" dirty="0" err="1">
                <a:latin typeface="Times New Roman"/>
                <a:cs typeface="Times New Roman"/>
              </a:rPr>
              <a:t>хүний</a:t>
            </a:r>
            <a:r>
              <a:rPr lang="en-US" sz="2000" dirty="0">
                <a:latin typeface="Times New Roman"/>
                <a:cs typeface="Times New Roman"/>
              </a:rPr>
              <a:t> </a:t>
            </a:r>
            <a:r>
              <a:rPr lang="en-US" sz="2000" dirty="0" err="1">
                <a:latin typeface="Times New Roman"/>
                <a:cs typeface="Times New Roman"/>
              </a:rPr>
              <a:t>хувьчилсан</a:t>
            </a:r>
            <a:r>
              <a:rPr lang="en-US" sz="2000" dirty="0">
                <a:latin typeface="Times New Roman"/>
                <a:cs typeface="Times New Roman"/>
              </a:rPr>
              <a:t> </a:t>
            </a:r>
            <a:r>
              <a:rPr lang="en-US" sz="2000" dirty="0" err="1">
                <a:latin typeface="Times New Roman"/>
                <a:cs typeface="Times New Roman"/>
              </a:rPr>
              <a:t>сайн</a:t>
            </a:r>
            <a:r>
              <a:rPr lang="en-US" sz="2000" dirty="0">
                <a:latin typeface="Times New Roman"/>
                <a:cs typeface="Times New Roman"/>
              </a:rPr>
              <a:t> </a:t>
            </a:r>
            <a:r>
              <a:rPr lang="en-US" sz="2000" dirty="0" err="1">
                <a:latin typeface="Times New Roman"/>
                <a:cs typeface="Times New Roman"/>
              </a:rPr>
              <a:t>мэдээ</a:t>
            </a:r>
            <a:r>
              <a:rPr lang="en-US" sz="2000" dirty="0">
                <a:latin typeface="Times New Roman"/>
                <a:cs typeface="Times New Roman"/>
              </a:rPr>
              <a:t> </a:t>
            </a:r>
            <a:r>
              <a:rPr lang="en-US" sz="2000" dirty="0" err="1">
                <a:latin typeface="Times New Roman"/>
                <a:cs typeface="Times New Roman"/>
              </a:rPr>
              <a:t>хүргэх</a:t>
            </a:r>
            <a:r>
              <a:rPr lang="en-US" sz="2000" dirty="0">
                <a:latin typeface="Times New Roman"/>
                <a:cs typeface="Times New Roman"/>
              </a:rPr>
              <a:t> </a:t>
            </a:r>
            <a:r>
              <a:rPr lang="en-US" sz="2000" dirty="0" err="1">
                <a:latin typeface="Times New Roman"/>
                <a:cs typeface="Times New Roman"/>
              </a:rPr>
              <a:t>гол</a:t>
            </a:r>
            <a:r>
              <a:rPr lang="en-US" sz="2000" dirty="0">
                <a:latin typeface="Times New Roman"/>
                <a:cs typeface="Times New Roman"/>
              </a:rPr>
              <a:t> </a:t>
            </a:r>
            <a:r>
              <a:rPr lang="en-US" sz="2000" dirty="0" err="1">
                <a:latin typeface="Times New Roman"/>
                <a:cs typeface="Times New Roman"/>
              </a:rPr>
              <a:t>тусгал</a:t>
            </a:r>
            <a:r>
              <a:rPr lang="en-US" sz="2000" dirty="0">
                <a:latin typeface="Times New Roman"/>
                <a:cs typeface="Times New Roman"/>
              </a:rPr>
              <a:t> </a:t>
            </a:r>
            <a:r>
              <a:rPr lang="en-US" sz="2000" dirty="0" err="1">
                <a:latin typeface="Times New Roman"/>
                <a:cs typeface="Times New Roman"/>
              </a:rPr>
              <a:t>юм</a:t>
            </a:r>
            <a:r>
              <a:rPr lang="en-US" sz="2000" dirty="0">
                <a:latin typeface="Times New Roman"/>
                <a:cs typeface="Times New Roman"/>
              </a:rPr>
              <a:t>.</a:t>
            </a:r>
          </a:p>
        </p:txBody>
      </p:sp>
      <p:grpSp>
        <p:nvGrpSpPr>
          <p:cNvPr id="7" name="Group 37"/>
          <p:cNvGrpSpPr>
            <a:grpSpLocks/>
          </p:cNvGrpSpPr>
          <p:nvPr/>
        </p:nvGrpSpPr>
        <p:grpSpPr bwMode="auto">
          <a:xfrm>
            <a:off x="1217613" y="1193800"/>
            <a:ext cx="4506912" cy="4506913"/>
            <a:chOff x="1220783" y="1193907"/>
            <a:chExt cx="4506187" cy="4506171"/>
          </a:xfrm>
        </p:grpSpPr>
        <p:cxnSp>
          <p:nvCxnSpPr>
            <p:cNvPr id="173081" name="Straight Connector 6"/>
            <p:cNvCxnSpPr>
              <a:cxnSpLocks noChangeShapeType="1"/>
            </p:cNvCxnSpPr>
            <p:nvPr/>
          </p:nvCxnSpPr>
          <p:spPr bwMode="auto">
            <a:xfrm>
              <a:off x="1220783" y="1193907"/>
              <a:ext cx="4506187" cy="4506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3082" name="Straight Connector 14"/>
            <p:cNvCxnSpPr>
              <a:cxnSpLocks noChangeShapeType="1"/>
            </p:cNvCxnSpPr>
            <p:nvPr/>
          </p:nvCxnSpPr>
          <p:spPr bwMode="auto">
            <a:xfrm flipV="1">
              <a:off x="1220783" y="1193907"/>
              <a:ext cx="4506187" cy="45061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8" name="Group 15"/>
          <p:cNvGrpSpPr>
            <a:grpSpLocks/>
          </p:cNvGrpSpPr>
          <p:nvPr/>
        </p:nvGrpSpPr>
        <p:grpSpPr bwMode="auto">
          <a:xfrm>
            <a:off x="2195513" y="188913"/>
            <a:ext cx="2700337" cy="2401887"/>
            <a:chOff x="2123728" y="188640"/>
            <a:chExt cx="2699792" cy="2403261"/>
          </a:xfrm>
        </p:grpSpPr>
        <p:sp>
          <p:nvSpPr>
            <p:cNvPr id="32" name="TextBox 31"/>
            <p:cNvSpPr txBox="1"/>
            <p:nvPr/>
          </p:nvSpPr>
          <p:spPr>
            <a:xfrm>
              <a:off x="2123728" y="188640"/>
              <a:ext cx="2699792" cy="864096"/>
            </a:xfrm>
            <a:prstGeom prst="rect">
              <a:avLst/>
            </a:prstGeom>
            <a:noFill/>
            <a:effectLst>
              <a:outerShdw blurRad="50800" dist="38100" dir="2700000">
                <a:srgbClr val="000000">
                  <a:alpha val="43000"/>
                </a:srgbClr>
              </a:outerShdw>
            </a:effectLst>
          </p:spPr>
          <p:txBody>
            <a:bodyPr spcFirstLastPara="1">
              <a:prstTxWarp prst="textArchUp">
                <a:avLst/>
              </a:prstTxWarp>
              <a:spAutoFit/>
            </a:bodyPr>
            <a:lstStyle/>
            <a:p>
              <a:pPr algn="ctr">
                <a:defRPr/>
              </a:pPr>
              <a:r>
                <a:rPr lang="en-US" sz="1600" b="1" dirty="0">
                  <a:latin typeface="Arial"/>
                  <a:cs typeface="Arial"/>
                </a:rPr>
                <a:t>ГЭР БҮЛ-ХАМААТАНУУД</a:t>
              </a:r>
            </a:p>
          </p:txBody>
        </p:sp>
        <p:sp>
          <p:nvSpPr>
            <p:cNvPr id="19" name="TextBox 18"/>
            <p:cNvSpPr txBox="1"/>
            <p:nvPr/>
          </p:nvSpPr>
          <p:spPr>
            <a:xfrm>
              <a:off x="2628451" y="2253571"/>
              <a:ext cx="1690346" cy="338330"/>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600" b="1" dirty="0" err="1" smtClean="0">
                  <a:latin typeface="Arial" charset="0"/>
                  <a:cs typeface="Arial" charset="0"/>
                </a:rPr>
                <a:t>Ойрын</a:t>
              </a:r>
              <a:r>
                <a:rPr lang="en-US" sz="1600" b="1" dirty="0" smtClean="0">
                  <a:latin typeface="Arial" charset="0"/>
                  <a:cs typeface="Arial" charset="0"/>
                </a:rPr>
                <a:t> </a:t>
              </a:r>
              <a:r>
                <a:rPr lang="en-US" sz="1600" b="1" dirty="0" err="1" smtClean="0">
                  <a:latin typeface="Arial" charset="0"/>
                  <a:cs typeface="Arial" charset="0"/>
                </a:rPr>
                <a:t>гэр</a:t>
              </a:r>
              <a:r>
                <a:rPr lang="en-US" sz="1600" b="1" dirty="0" smtClean="0">
                  <a:latin typeface="Arial" charset="0"/>
                  <a:cs typeface="Arial" charset="0"/>
                </a:rPr>
                <a:t> </a:t>
              </a:r>
              <a:r>
                <a:rPr lang="en-US" sz="1600" b="1" dirty="0" err="1" smtClean="0">
                  <a:latin typeface="Arial" charset="0"/>
                  <a:cs typeface="Arial" charset="0"/>
                </a:rPr>
                <a:t>бүл</a:t>
              </a:r>
              <a:endParaRPr lang="en-US" sz="1600" b="1" dirty="0" smtClean="0">
                <a:latin typeface="Arial" charset="0"/>
                <a:cs typeface="Arial" charset="0"/>
              </a:endParaRPr>
            </a:p>
          </p:txBody>
        </p:sp>
        <p:sp>
          <p:nvSpPr>
            <p:cNvPr id="20" name="TextBox 19"/>
            <p:cNvSpPr txBox="1"/>
            <p:nvPr/>
          </p:nvSpPr>
          <p:spPr>
            <a:xfrm>
              <a:off x="2664956" y="549208"/>
              <a:ext cx="1690347" cy="584534"/>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600" b="1" dirty="0" err="1" smtClean="0">
                  <a:latin typeface="Arial" charset="0"/>
                  <a:cs typeface="Arial" charset="0"/>
                </a:rPr>
                <a:t>Хамаатан</a:t>
              </a:r>
              <a:r>
                <a:rPr lang="en-US" sz="1600" b="1" dirty="0" smtClean="0">
                  <a:latin typeface="Arial" charset="0"/>
                  <a:cs typeface="Arial" charset="0"/>
                </a:rPr>
                <a:t> </a:t>
              </a:r>
              <a:r>
                <a:rPr lang="en-US" sz="1600" b="1" dirty="0" err="1" smtClean="0">
                  <a:latin typeface="Arial" charset="0"/>
                  <a:cs typeface="Arial" charset="0"/>
                </a:rPr>
                <a:t>садан</a:t>
              </a:r>
              <a:endParaRPr lang="en-US" sz="1600" b="1" dirty="0" smtClean="0">
                <a:latin typeface="Arial" charset="0"/>
                <a:cs typeface="Arial" charset="0"/>
              </a:endParaRPr>
            </a:p>
          </p:txBody>
        </p:sp>
      </p:grpSp>
      <p:grpSp>
        <p:nvGrpSpPr>
          <p:cNvPr id="10" name="Group 16"/>
          <p:cNvGrpSpPr>
            <a:grpSpLocks/>
          </p:cNvGrpSpPr>
          <p:nvPr/>
        </p:nvGrpSpPr>
        <p:grpSpPr bwMode="auto">
          <a:xfrm>
            <a:off x="3600450" y="2205038"/>
            <a:ext cx="3203575" cy="2700337"/>
            <a:chOff x="3528392" y="2204864"/>
            <a:chExt cx="3203848" cy="2699792"/>
          </a:xfrm>
        </p:grpSpPr>
        <p:sp>
          <p:nvSpPr>
            <p:cNvPr id="33" name="TextBox 32"/>
            <p:cNvSpPr txBox="1"/>
            <p:nvPr/>
          </p:nvSpPr>
          <p:spPr>
            <a:xfrm rot="5400000">
              <a:off x="4554252" y="2726668"/>
              <a:ext cx="2699792" cy="1656184"/>
            </a:xfrm>
            <a:prstGeom prst="rect">
              <a:avLst/>
            </a:prstGeom>
            <a:noFill/>
            <a:effectLst>
              <a:outerShdw blurRad="50800" dist="38100" dir="2700000">
                <a:srgbClr val="000000">
                  <a:alpha val="43000"/>
                </a:srgbClr>
              </a:outerShdw>
            </a:effectLst>
          </p:spPr>
          <p:txBody>
            <a:bodyPr spcFirstLastPara="1">
              <a:prstTxWarp prst="textArchUp">
                <a:avLst/>
              </a:prstTxWarp>
              <a:spAutoFit/>
            </a:bodyPr>
            <a:lstStyle/>
            <a:p>
              <a:pPr algn="ctr">
                <a:defRPr/>
              </a:pPr>
              <a:r>
                <a:rPr lang="en-US" sz="1600" b="1" dirty="0">
                  <a:latin typeface="Arial"/>
                  <a:cs typeface="Arial"/>
                </a:rPr>
                <a:t>ХӨРШҮҮД</a:t>
              </a:r>
            </a:p>
          </p:txBody>
        </p:sp>
        <p:sp>
          <p:nvSpPr>
            <p:cNvPr id="21" name="TextBox 20"/>
            <p:cNvSpPr txBox="1"/>
            <p:nvPr/>
          </p:nvSpPr>
          <p:spPr>
            <a:xfrm>
              <a:off x="5076337" y="3117492"/>
              <a:ext cx="1584460" cy="830095"/>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600" b="1" dirty="0" err="1" smtClean="0">
                  <a:latin typeface="Arial" charset="0"/>
                  <a:cs typeface="Arial" charset="0"/>
                </a:rPr>
                <a:t>Хөршүүд</a:t>
              </a:r>
              <a:r>
                <a:rPr lang="en-US" sz="1600" b="1" dirty="0" smtClean="0">
                  <a:latin typeface="Arial" charset="0"/>
                  <a:cs typeface="Arial" charset="0"/>
                </a:rPr>
                <a:t> </a:t>
              </a:r>
              <a:r>
                <a:rPr lang="en-US" sz="1600" b="1" dirty="0" err="1" smtClean="0">
                  <a:latin typeface="Arial" charset="0"/>
                  <a:cs typeface="Arial" charset="0"/>
                </a:rPr>
                <a:t>эсвэл</a:t>
              </a:r>
              <a:r>
                <a:rPr lang="en-US" sz="1600" b="1" dirty="0" smtClean="0">
                  <a:latin typeface="Arial" charset="0"/>
                  <a:cs typeface="Arial" charset="0"/>
                </a:rPr>
                <a:t> or </a:t>
              </a:r>
              <a:br>
                <a:rPr lang="en-US" sz="1600" b="1" dirty="0" smtClean="0">
                  <a:latin typeface="Arial" charset="0"/>
                  <a:cs typeface="Arial" charset="0"/>
                </a:rPr>
              </a:br>
              <a:r>
                <a:rPr lang="en-US" sz="1600" b="1" dirty="0" smtClean="0">
                  <a:latin typeface="Arial" charset="0"/>
                  <a:cs typeface="Arial" charset="0"/>
                </a:rPr>
                <a:t>subdivision</a:t>
              </a:r>
            </a:p>
          </p:txBody>
        </p:sp>
        <p:sp>
          <p:nvSpPr>
            <p:cNvPr id="26" name="TextBox 25"/>
            <p:cNvSpPr txBox="1"/>
            <p:nvPr/>
          </p:nvSpPr>
          <p:spPr>
            <a:xfrm>
              <a:off x="3528392" y="3241292"/>
              <a:ext cx="1692419" cy="584082"/>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600" b="1" dirty="0" err="1" smtClean="0">
                  <a:latin typeface="Arial" charset="0"/>
                  <a:cs typeface="Arial" charset="0"/>
                </a:rPr>
                <a:t>Хажуугийн</a:t>
              </a:r>
              <a:r>
                <a:rPr lang="en-US" sz="1600" b="1" dirty="0" smtClean="0">
                  <a:latin typeface="Arial" charset="0"/>
                  <a:cs typeface="Arial" charset="0"/>
                </a:rPr>
                <a:t> </a:t>
              </a:r>
              <a:r>
                <a:rPr lang="en-US" sz="1600" b="1" dirty="0" err="1" smtClean="0">
                  <a:latin typeface="Arial" charset="0"/>
                  <a:cs typeface="Arial" charset="0"/>
                </a:rPr>
                <a:t>хөрш</a:t>
              </a:r>
              <a:endParaRPr lang="en-US" sz="1600" b="1" dirty="0" smtClean="0">
                <a:latin typeface="Arial" charset="0"/>
                <a:cs typeface="Arial" charset="0"/>
              </a:endParaRPr>
            </a:p>
          </p:txBody>
        </p:sp>
      </p:grpSp>
      <p:sp>
        <p:nvSpPr>
          <p:cNvPr id="61442" name="Rectangle 2" descr="Papyrus"/>
          <p:cNvSpPr>
            <a:spLocks noGrp="1" noRot="1" noChangeArrowheads="1"/>
          </p:cNvSpPr>
          <p:nvPr>
            <p:ph type="title"/>
          </p:nvPr>
        </p:nvSpPr>
        <p:spPr>
          <a:xfrm>
            <a:off x="34925" y="44450"/>
            <a:ext cx="2160588" cy="1728788"/>
          </a:xfrm>
          <a:blipFill dpi="0" rotWithShape="1">
            <a:blip r:embed="rId3"/>
            <a:srcRect/>
            <a:tile tx="0" ty="0" sx="100000" sy="100000" flip="none" algn="tl"/>
          </a:blipFill>
          <a:ln w="57150" cap="flat">
            <a:solidFill>
              <a:srgbClr val="006600"/>
            </a:solidFill>
          </a:ln>
          <a:effectLst>
            <a:outerShdw blurRad="50800" dist="38100" dir="2700000">
              <a:srgbClr val="000000">
                <a:alpha val="43000"/>
              </a:srgbClr>
            </a:outerShdw>
          </a:effectLst>
        </p:spPr>
        <p:txBody>
          <a:bodyPr/>
          <a:lstStyle/>
          <a:p>
            <a:pPr eaLnBrk="1" hangingPunct="1">
              <a:defRPr/>
            </a:pPr>
            <a:r>
              <a:rPr lang="en-US" sz="2400" dirty="0" err="1" smtClean="0">
                <a:solidFill>
                  <a:schemeClr val="bg2"/>
                </a:solidFill>
                <a:effectLst>
                  <a:outerShdw blurRad="38100" dist="38100" dir="2700000" algn="tl">
                    <a:srgbClr val="DDDDDD"/>
                  </a:outerShdw>
                </a:effectLst>
                <a:latin typeface="Arial" charset="0"/>
              </a:rPr>
              <a:t>Нөлөөллийн</a:t>
            </a:r>
            <a:r>
              <a:rPr lang="en-US" sz="2400" dirty="0" smtClean="0">
                <a:solidFill>
                  <a:schemeClr val="bg2"/>
                </a:solidFill>
                <a:effectLst>
                  <a:outerShdw blurRad="38100" dist="38100" dir="2700000" algn="tl">
                    <a:srgbClr val="DDDDDD"/>
                  </a:outerShdw>
                </a:effectLst>
                <a:latin typeface="Arial" charset="0"/>
              </a:rPr>
              <a:t> </a:t>
            </a:r>
            <a:r>
              <a:rPr lang="en-US" sz="2400" dirty="0" err="1" smtClean="0">
                <a:solidFill>
                  <a:schemeClr val="bg2"/>
                </a:solidFill>
                <a:effectLst>
                  <a:outerShdw blurRad="38100" dist="38100" dir="2700000" algn="tl">
                    <a:srgbClr val="DDDDDD"/>
                  </a:outerShdw>
                </a:effectLst>
                <a:latin typeface="Arial" charset="0"/>
              </a:rPr>
              <a:t>хүрээ</a:t>
            </a:r>
            <a:endParaRPr lang="en-US" sz="2400" dirty="0">
              <a:solidFill>
                <a:schemeClr val="bg2"/>
              </a:solidFill>
              <a:effectLst>
                <a:outerShdw blurRad="38100" dist="38100" dir="2700000" algn="tl">
                  <a:srgbClr val="DDDDDD"/>
                </a:outerShdw>
              </a:effectLst>
              <a:latin typeface="Arial" charset="0"/>
            </a:endParaRPr>
          </a:p>
        </p:txBody>
      </p:sp>
      <p:sp>
        <p:nvSpPr>
          <p:cNvPr id="9" name="TextBox 8"/>
          <p:cNvSpPr txBox="1"/>
          <p:nvPr/>
        </p:nvSpPr>
        <p:spPr>
          <a:xfrm>
            <a:off x="92075" y="5780088"/>
            <a:ext cx="1887538" cy="1016000"/>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200" b="1" smtClean="0">
                <a:latin typeface="Arial" charset="0"/>
                <a:cs typeface="Arial" charset="0"/>
              </a:rPr>
              <a:t>Ronald D. Runyon, "Principles &amp; Methods of Household Evangelism," </a:t>
            </a:r>
            <a:r>
              <a:rPr lang="en-US" sz="1200" b="1" i="1" smtClean="0">
                <a:latin typeface="Arial" charset="0"/>
                <a:cs typeface="Arial" charset="0"/>
              </a:rPr>
              <a:t>Bib Sac</a:t>
            </a:r>
            <a:r>
              <a:rPr lang="en-US" sz="1200" b="1" smtClean="0">
                <a:latin typeface="Arial" charset="0"/>
                <a:cs typeface="Arial" charset="0"/>
              </a:rPr>
              <a:t> 142 (Jan-Mar 1985), 67</a:t>
            </a:r>
          </a:p>
        </p:txBody>
      </p:sp>
      <p:grpSp>
        <p:nvGrpSpPr>
          <p:cNvPr id="11" name="Group 35"/>
          <p:cNvGrpSpPr>
            <a:grpSpLocks/>
          </p:cNvGrpSpPr>
          <p:nvPr/>
        </p:nvGrpSpPr>
        <p:grpSpPr bwMode="auto">
          <a:xfrm>
            <a:off x="2268538" y="3789363"/>
            <a:ext cx="2698750" cy="2968625"/>
            <a:chOff x="2159910" y="3822139"/>
            <a:chExt cx="2699792" cy="2969751"/>
          </a:xfrm>
        </p:grpSpPr>
        <p:sp>
          <p:nvSpPr>
            <p:cNvPr id="29" name="TextBox 28"/>
            <p:cNvSpPr txBox="1"/>
            <p:nvPr/>
          </p:nvSpPr>
          <p:spPr>
            <a:xfrm>
              <a:off x="2159910" y="6093296"/>
              <a:ext cx="2699792" cy="698594"/>
            </a:xfrm>
            <a:prstGeom prst="rect">
              <a:avLst/>
            </a:prstGeom>
            <a:noFill/>
            <a:effectLst>
              <a:outerShdw blurRad="50800" dist="38100" dir="2700000">
                <a:srgbClr val="000000">
                  <a:alpha val="43000"/>
                </a:srgbClr>
              </a:outerShdw>
            </a:effectLst>
          </p:spPr>
          <p:txBody>
            <a:bodyPr spcFirstLastPara="1">
              <a:prstTxWarp prst="textArchDown">
                <a:avLst/>
              </a:prstTxWarp>
              <a:spAutoFit/>
            </a:bodyPr>
            <a:lstStyle/>
            <a:p>
              <a:pPr algn="ctr">
                <a:defRPr/>
              </a:pPr>
              <a:r>
                <a:rPr lang="en-US" sz="1600" b="1" dirty="0">
                  <a:latin typeface="Arial"/>
                  <a:cs typeface="Arial"/>
                </a:rPr>
                <a:t>МЭРГЭЖЛИЙН ХАРИЛЦАА</a:t>
              </a:r>
            </a:p>
          </p:txBody>
        </p:sp>
        <p:sp>
          <p:nvSpPr>
            <p:cNvPr id="25" name="TextBox 24"/>
            <p:cNvSpPr txBox="1"/>
            <p:nvPr/>
          </p:nvSpPr>
          <p:spPr>
            <a:xfrm>
              <a:off x="2213906" y="5229197"/>
              <a:ext cx="2447282" cy="830577"/>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600" b="1" dirty="0" err="1" smtClean="0">
                  <a:latin typeface="Arial" charset="0"/>
                  <a:cs typeface="Arial" charset="0"/>
                </a:rPr>
                <a:t>Адил</a:t>
              </a:r>
              <a:r>
                <a:rPr lang="en-US" sz="1600" b="1" dirty="0" smtClean="0">
                  <a:latin typeface="Arial" charset="0"/>
                  <a:cs typeface="Arial" charset="0"/>
                </a:rPr>
                <a:t> </a:t>
              </a:r>
              <a:r>
                <a:rPr lang="en-US" sz="1600" b="1" dirty="0" err="1" smtClean="0">
                  <a:latin typeface="Arial" charset="0"/>
                  <a:cs typeface="Arial" charset="0"/>
                </a:rPr>
                <a:t>төстэй</a:t>
              </a:r>
              <a:r>
                <a:rPr lang="en-US" sz="1600" b="1" dirty="0" smtClean="0">
                  <a:latin typeface="Arial" charset="0"/>
                  <a:cs typeface="Arial" charset="0"/>
                </a:rPr>
                <a:t> </a:t>
              </a:r>
              <a:r>
                <a:rPr lang="en-US" sz="1600" b="1" dirty="0" err="1" smtClean="0">
                  <a:latin typeface="Arial" charset="0"/>
                  <a:cs typeface="Arial" charset="0"/>
                </a:rPr>
                <a:t>мэргэжилтэй</a:t>
              </a:r>
              <a:r>
                <a:rPr lang="en-US" sz="1600" b="1" dirty="0" smtClean="0">
                  <a:latin typeface="Arial" charset="0"/>
                  <a:cs typeface="Arial" charset="0"/>
                </a:rPr>
                <a:t> </a:t>
              </a:r>
              <a:r>
                <a:rPr lang="en-US" sz="1600" b="1" dirty="0" err="1" smtClean="0">
                  <a:latin typeface="Arial" charset="0"/>
                  <a:cs typeface="Arial" charset="0"/>
                </a:rPr>
                <a:t>бусад</a:t>
              </a:r>
              <a:r>
                <a:rPr lang="en-US" sz="1600" b="1" dirty="0" smtClean="0">
                  <a:latin typeface="Arial" charset="0"/>
                  <a:cs typeface="Arial" charset="0"/>
                </a:rPr>
                <a:t> </a:t>
              </a:r>
              <a:r>
                <a:rPr lang="en-US" sz="1600" b="1" dirty="0" err="1" smtClean="0">
                  <a:latin typeface="Arial" charset="0"/>
                  <a:cs typeface="Arial" charset="0"/>
                </a:rPr>
                <a:t>хүмүүс</a:t>
              </a:r>
              <a:endParaRPr lang="en-US" sz="1600" b="1" dirty="0" smtClean="0">
                <a:latin typeface="Arial" charset="0"/>
                <a:cs typeface="Arial" charset="0"/>
              </a:endParaRPr>
            </a:p>
          </p:txBody>
        </p:sp>
        <p:sp>
          <p:nvSpPr>
            <p:cNvPr id="24" name="TextBox 23"/>
            <p:cNvSpPr txBox="1"/>
            <p:nvPr/>
          </p:nvSpPr>
          <p:spPr>
            <a:xfrm>
              <a:off x="2844386" y="3822139"/>
              <a:ext cx="1259374" cy="954449"/>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400" b="1" dirty="0" err="1" smtClean="0">
                  <a:latin typeface="Arial" charset="0"/>
                  <a:cs typeface="Arial" charset="0"/>
                </a:rPr>
                <a:t>Дотны</a:t>
              </a:r>
              <a:r>
                <a:rPr lang="en-US" sz="1400" b="1" dirty="0" smtClean="0">
                  <a:latin typeface="Arial" charset="0"/>
                  <a:cs typeface="Arial" charset="0"/>
                </a:rPr>
                <a:t> </a:t>
              </a:r>
              <a:r>
                <a:rPr lang="en-US" sz="1400" b="1" dirty="0" err="1" smtClean="0">
                  <a:latin typeface="Arial" charset="0"/>
                  <a:cs typeface="Arial" charset="0"/>
                </a:rPr>
                <a:t>хамтран</a:t>
              </a:r>
              <a:r>
                <a:rPr lang="en-US" sz="1400" b="1" dirty="0" smtClean="0">
                  <a:latin typeface="Arial" charset="0"/>
                  <a:cs typeface="Arial" charset="0"/>
                </a:rPr>
                <a:t> </a:t>
              </a:r>
              <a:r>
                <a:rPr lang="en-US" sz="1400" b="1" dirty="0" err="1" smtClean="0">
                  <a:latin typeface="Arial" charset="0"/>
                  <a:cs typeface="Arial" charset="0"/>
                </a:rPr>
                <a:t>зүтгэгч</a:t>
              </a:r>
              <a:r>
                <a:rPr lang="en-US" sz="1400" b="1" dirty="0" smtClean="0">
                  <a:latin typeface="Arial" charset="0"/>
                  <a:cs typeface="Arial" charset="0"/>
                </a:rPr>
                <a:t>, </a:t>
              </a:r>
              <a:r>
                <a:rPr lang="en-US" sz="1400" b="1" dirty="0" err="1" smtClean="0">
                  <a:latin typeface="Arial" charset="0"/>
                  <a:cs typeface="Arial" charset="0"/>
                </a:rPr>
                <a:t>түншүүд</a:t>
              </a:r>
              <a:endParaRPr lang="en-US" sz="1400" b="1" dirty="0" smtClean="0">
                <a:latin typeface="Arial" charset="0"/>
                <a:cs typeface="Arial" charset="0"/>
              </a:endParaRPr>
            </a:p>
          </p:txBody>
        </p:sp>
      </p:grpSp>
      <p:grpSp>
        <p:nvGrpSpPr>
          <p:cNvPr id="12" name="Group 38"/>
          <p:cNvGrpSpPr>
            <a:grpSpLocks/>
          </p:cNvGrpSpPr>
          <p:nvPr/>
        </p:nvGrpSpPr>
        <p:grpSpPr bwMode="auto">
          <a:xfrm>
            <a:off x="179388" y="2133600"/>
            <a:ext cx="3024187" cy="3122613"/>
            <a:chOff x="107503" y="2132856"/>
            <a:chExt cx="3024337" cy="2699792"/>
          </a:xfrm>
        </p:grpSpPr>
        <p:sp>
          <p:nvSpPr>
            <p:cNvPr id="22" name="TextBox 21"/>
            <p:cNvSpPr txBox="1"/>
            <p:nvPr/>
          </p:nvSpPr>
          <p:spPr>
            <a:xfrm>
              <a:off x="1763347" y="2941284"/>
              <a:ext cx="1368493" cy="831761"/>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600" b="1" dirty="0" err="1" smtClean="0">
                  <a:latin typeface="Arial" charset="0"/>
                  <a:cs typeface="Arial" charset="0"/>
                </a:rPr>
                <a:t>Бусад</a:t>
              </a:r>
              <a:r>
                <a:rPr lang="en-US" sz="1600" b="1" dirty="0" smtClean="0">
                  <a:latin typeface="Arial" charset="0"/>
                  <a:cs typeface="Arial" charset="0"/>
                </a:rPr>
                <a:t> </a:t>
              </a:r>
              <a:r>
                <a:rPr lang="en-US" sz="1600" b="1" dirty="0" err="1" smtClean="0">
                  <a:latin typeface="Arial" charset="0"/>
                  <a:cs typeface="Arial" charset="0"/>
                </a:rPr>
                <a:t>дотны</a:t>
              </a:r>
              <a:r>
                <a:rPr lang="en-US" sz="1600" b="1" dirty="0" smtClean="0">
                  <a:latin typeface="Arial" charset="0"/>
                  <a:cs typeface="Arial" charset="0"/>
                </a:rPr>
                <a:t> </a:t>
              </a:r>
              <a:r>
                <a:rPr lang="en-US" sz="1600" b="1" dirty="0" err="1" smtClean="0">
                  <a:latin typeface="Arial" charset="0"/>
                  <a:cs typeface="Arial" charset="0"/>
                </a:rPr>
                <a:t>найзууд</a:t>
              </a:r>
              <a:endParaRPr lang="en-US" sz="1600" b="1" dirty="0" smtClean="0">
                <a:latin typeface="Arial" charset="0"/>
                <a:cs typeface="Arial" charset="0"/>
              </a:endParaRPr>
            </a:p>
          </p:txBody>
        </p:sp>
        <p:sp>
          <p:nvSpPr>
            <p:cNvPr id="23" name="TextBox 22"/>
            <p:cNvSpPr txBox="1"/>
            <p:nvPr/>
          </p:nvSpPr>
          <p:spPr>
            <a:xfrm>
              <a:off x="323414" y="2132856"/>
              <a:ext cx="1512962" cy="2687439"/>
            </a:xfrm>
            <a:prstGeom prst="rect">
              <a:avLst/>
            </a:prstGeom>
            <a:noFill/>
            <a:effectLst>
              <a:outerShdw blurRad="50800" dist="38100" dir="2700000">
                <a:srgbClr val="000000">
                  <a:alpha val="43000"/>
                </a:srgbClr>
              </a:outerShdw>
            </a:effectLst>
          </p:spPr>
          <p:txBody>
            <a:bodyP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lgn="ctr">
                <a:defRPr/>
              </a:pPr>
              <a:r>
                <a:rPr lang="en-US" sz="1400" b="1" dirty="0" err="1" smtClean="0">
                  <a:latin typeface="Arial" charset="0"/>
                  <a:cs typeface="Arial" charset="0"/>
                </a:rPr>
                <a:t>Клубын</a:t>
              </a:r>
              <a:r>
                <a:rPr lang="en-US" sz="1400" b="1" dirty="0" smtClean="0">
                  <a:latin typeface="Arial" charset="0"/>
                  <a:cs typeface="Arial" charset="0"/>
                </a:rPr>
                <a:t> </a:t>
              </a:r>
              <a:r>
                <a:rPr lang="en-US" sz="1400" b="1" dirty="0" err="1" smtClean="0">
                  <a:latin typeface="Arial" charset="0"/>
                  <a:cs typeface="Arial" charset="0"/>
                </a:rPr>
                <a:t>гишүүн</a:t>
              </a:r>
              <a:r>
                <a:rPr lang="en-US" sz="1400" b="1" dirty="0" smtClean="0">
                  <a:latin typeface="Arial" charset="0"/>
                  <a:cs typeface="Arial" charset="0"/>
                </a:rPr>
                <a:t>, </a:t>
              </a:r>
              <a:r>
                <a:rPr lang="en-US" sz="1400" b="1" dirty="0" err="1" smtClean="0">
                  <a:latin typeface="Arial" charset="0"/>
                  <a:cs typeface="Arial" charset="0"/>
                </a:rPr>
                <a:t>хамтран</a:t>
              </a:r>
              <a:r>
                <a:rPr lang="en-US" sz="1400" b="1" dirty="0" smtClean="0">
                  <a:latin typeface="Arial" charset="0"/>
                  <a:cs typeface="Arial" charset="0"/>
                </a:rPr>
                <a:t> </a:t>
              </a:r>
              <a:r>
                <a:rPr lang="en-US" sz="1400" b="1" dirty="0" err="1" smtClean="0">
                  <a:latin typeface="Arial" charset="0"/>
                  <a:cs typeface="Arial" charset="0"/>
                </a:rPr>
                <a:t>ажиллагсад,өөр</a:t>
              </a:r>
              <a:r>
                <a:rPr lang="en-US" sz="1400" b="1" dirty="0" smtClean="0">
                  <a:latin typeface="Arial" charset="0"/>
                  <a:cs typeface="Arial" charset="0"/>
                </a:rPr>
                <a:t> </a:t>
              </a:r>
              <a:r>
                <a:rPr lang="en-US" sz="1400" b="1" dirty="0" err="1" smtClean="0">
                  <a:latin typeface="Arial" charset="0"/>
                  <a:cs typeface="Arial" charset="0"/>
                </a:rPr>
                <a:t>бусад</a:t>
              </a:r>
              <a:r>
                <a:rPr lang="en-US" sz="1400" b="1" dirty="0" smtClean="0">
                  <a:latin typeface="Arial" charset="0"/>
                  <a:cs typeface="Arial" charset="0"/>
                </a:rPr>
                <a:t> </a:t>
              </a:r>
              <a:r>
                <a:rPr lang="en-US" sz="1400" b="1" dirty="0" err="1" smtClean="0">
                  <a:latin typeface="Arial" charset="0"/>
                  <a:cs typeface="Arial" charset="0"/>
                </a:rPr>
                <a:t>байгууллагуудтай</a:t>
              </a:r>
              <a:r>
                <a:rPr lang="en-US" sz="1400" b="1" dirty="0" smtClean="0">
                  <a:latin typeface="Arial" charset="0"/>
                  <a:cs typeface="Arial" charset="0"/>
                </a:rPr>
                <a:t> </a:t>
              </a:r>
              <a:r>
                <a:rPr lang="en-US" sz="1400" b="1" dirty="0" err="1" smtClean="0">
                  <a:latin typeface="Arial" charset="0"/>
                  <a:cs typeface="Arial" charset="0"/>
                </a:rPr>
                <a:t>хамтран</a:t>
              </a:r>
              <a:r>
                <a:rPr lang="en-US" sz="1400" b="1" dirty="0" smtClean="0">
                  <a:latin typeface="Arial" charset="0"/>
                  <a:cs typeface="Arial" charset="0"/>
                </a:rPr>
                <a:t> </a:t>
              </a:r>
              <a:r>
                <a:rPr lang="en-US" sz="1400" b="1" dirty="0" err="1" smtClean="0">
                  <a:latin typeface="Arial" charset="0"/>
                  <a:cs typeface="Arial" charset="0"/>
                </a:rPr>
                <a:t>ажилдаг</a:t>
              </a:r>
              <a:r>
                <a:rPr lang="en-US" sz="1400" b="1" dirty="0" smtClean="0">
                  <a:latin typeface="Arial" charset="0"/>
                  <a:cs typeface="Arial" charset="0"/>
                </a:rPr>
                <a:t> </a:t>
              </a:r>
              <a:r>
                <a:rPr lang="en-US" sz="1400" b="1" dirty="0" err="1" smtClean="0">
                  <a:latin typeface="Arial" charset="0"/>
                  <a:cs typeface="Arial" charset="0"/>
                </a:rPr>
                <a:t>өдөр</a:t>
              </a:r>
              <a:r>
                <a:rPr lang="en-US" sz="1400" b="1" dirty="0" smtClean="0">
                  <a:latin typeface="Arial" charset="0"/>
                  <a:cs typeface="Arial" charset="0"/>
                </a:rPr>
                <a:t> </a:t>
              </a:r>
              <a:r>
                <a:rPr lang="en-US" sz="1400" b="1" dirty="0" err="1" smtClean="0">
                  <a:latin typeface="Arial" charset="0"/>
                  <a:cs typeface="Arial" charset="0"/>
                </a:rPr>
                <a:t>тутамд</a:t>
              </a:r>
              <a:r>
                <a:rPr lang="en-US" sz="1400" b="1" dirty="0" smtClean="0">
                  <a:latin typeface="Arial" charset="0"/>
                  <a:cs typeface="Arial" charset="0"/>
                </a:rPr>
                <a:t> </a:t>
              </a:r>
              <a:r>
                <a:rPr lang="en-US" sz="1400" b="1" dirty="0" err="1" smtClean="0">
                  <a:latin typeface="Arial" charset="0"/>
                  <a:cs typeface="Arial" charset="0"/>
                </a:rPr>
                <a:t>ажил</a:t>
              </a:r>
              <a:r>
                <a:rPr lang="en-US" sz="1400" b="1" dirty="0" smtClean="0">
                  <a:latin typeface="Arial" charset="0"/>
                  <a:cs typeface="Arial" charset="0"/>
                </a:rPr>
                <a:t> </a:t>
              </a:r>
              <a:r>
                <a:rPr lang="en-US" sz="1400" b="1" dirty="0" err="1" smtClean="0">
                  <a:latin typeface="Arial" charset="0"/>
                  <a:cs typeface="Arial" charset="0"/>
                </a:rPr>
                <a:t>хэрэг</a:t>
              </a:r>
              <a:r>
                <a:rPr lang="en-US" sz="1400" b="1" dirty="0" smtClean="0">
                  <a:latin typeface="Arial" charset="0"/>
                  <a:cs typeface="Arial" charset="0"/>
                </a:rPr>
                <a:t> </a:t>
              </a:r>
              <a:r>
                <a:rPr lang="en-US" sz="1400" b="1" dirty="0" err="1" smtClean="0">
                  <a:latin typeface="Arial" charset="0"/>
                  <a:cs typeface="Arial" charset="0"/>
                </a:rPr>
                <a:t>болон</a:t>
              </a:r>
              <a:r>
                <a:rPr lang="en-US" sz="1400" b="1" dirty="0" smtClean="0">
                  <a:latin typeface="Arial" charset="0"/>
                  <a:cs typeface="Arial" charset="0"/>
                </a:rPr>
                <a:t> </a:t>
              </a:r>
              <a:r>
                <a:rPr lang="en-US" sz="1400" b="1" dirty="0" err="1" smtClean="0">
                  <a:latin typeface="Arial" charset="0"/>
                  <a:cs typeface="Arial" charset="0"/>
                </a:rPr>
                <a:t>энгийн</a:t>
              </a:r>
              <a:r>
                <a:rPr lang="en-US" sz="1400" b="1" dirty="0" smtClean="0">
                  <a:latin typeface="Arial" charset="0"/>
                  <a:cs typeface="Arial" charset="0"/>
                </a:rPr>
                <a:t> </a:t>
              </a:r>
              <a:r>
                <a:rPr lang="en-US" sz="1400" b="1" dirty="0" err="1" smtClean="0">
                  <a:latin typeface="Arial" charset="0"/>
                  <a:cs typeface="Arial" charset="0"/>
                </a:rPr>
                <a:t>хэргээр</a:t>
              </a:r>
              <a:r>
                <a:rPr lang="en-US" sz="1400" b="1" dirty="0" smtClean="0">
                  <a:latin typeface="Arial" charset="0"/>
                  <a:cs typeface="Arial" charset="0"/>
                </a:rPr>
                <a:t> </a:t>
              </a:r>
              <a:r>
                <a:rPr lang="en-US" sz="1400" b="1" dirty="0" err="1" smtClean="0">
                  <a:latin typeface="Arial" charset="0"/>
                  <a:cs typeface="Arial" charset="0"/>
                </a:rPr>
                <a:t>уулздаг</a:t>
              </a:r>
              <a:r>
                <a:rPr lang="en-US" sz="1400" b="1" dirty="0" smtClean="0">
                  <a:latin typeface="Arial" charset="0"/>
                  <a:cs typeface="Arial" charset="0"/>
                </a:rPr>
                <a:t> </a:t>
              </a:r>
              <a:r>
                <a:rPr lang="en-US" sz="1400" b="1" dirty="0" err="1" smtClean="0">
                  <a:latin typeface="Arial" charset="0"/>
                  <a:cs typeface="Arial" charset="0"/>
                </a:rPr>
                <a:t>хүмүүс</a:t>
              </a:r>
              <a:endParaRPr lang="en-US" sz="1400" b="1" dirty="0" smtClean="0">
                <a:latin typeface="Arial" charset="0"/>
                <a:cs typeface="Arial" charset="0"/>
              </a:endParaRPr>
            </a:p>
          </p:txBody>
        </p:sp>
        <p:sp>
          <p:nvSpPr>
            <p:cNvPr id="45" name="TextBox 44"/>
            <p:cNvSpPr txBox="1"/>
            <p:nvPr/>
          </p:nvSpPr>
          <p:spPr>
            <a:xfrm rot="16003782">
              <a:off x="-810346" y="3050705"/>
              <a:ext cx="2699792" cy="864093"/>
            </a:xfrm>
            <a:prstGeom prst="rect">
              <a:avLst/>
            </a:prstGeom>
            <a:noFill/>
            <a:effectLst>
              <a:outerShdw blurRad="50800" dist="38100" dir="2700000">
                <a:srgbClr val="000000">
                  <a:alpha val="43000"/>
                </a:srgbClr>
              </a:outerShdw>
            </a:effectLst>
          </p:spPr>
          <p:txBody>
            <a:bodyPr spcFirstLastPara="1">
              <a:prstTxWarp prst="textArchUp">
                <a:avLst/>
              </a:prstTxWarp>
              <a:spAutoFit/>
            </a:bodyPr>
            <a:lstStyle/>
            <a:p>
              <a:pPr algn="ctr">
                <a:defRPr/>
              </a:pPr>
              <a:r>
                <a:rPr lang="en-US" sz="1600" b="1" dirty="0">
                  <a:latin typeface="Arial"/>
                  <a:cs typeface="Arial"/>
                </a:rPr>
                <a:t>ХИЙХ ДУРТАЙ ЗҮЙЛИЙН ХАРИЛЦАА</a:t>
              </a:r>
            </a:p>
          </p:txBody>
        </p:sp>
      </p:grpSp>
      <p:pic>
        <p:nvPicPr>
          <p:cNvPr id="173068" name="Picture 39" descr="welcom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3125788"/>
            <a:ext cx="6651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5334000" y="304800"/>
            <a:ext cx="3276600" cy="1935163"/>
          </a:xfrm>
        </p:spPr>
        <p:txBody>
          <a:bodyPr/>
          <a:lstStyle/>
          <a:p>
            <a:pPr eaLnBrk="1" hangingPunct="1">
              <a:defRPr/>
            </a:pPr>
            <a:r>
              <a:rPr lang="en-US" sz="3200" dirty="0" err="1" smtClean="0">
                <a:latin typeface="Arial" charset="0"/>
              </a:rPr>
              <a:t>Гэр</a:t>
            </a:r>
            <a:r>
              <a:rPr lang="en-US" sz="3200" dirty="0" smtClean="0">
                <a:latin typeface="Arial" charset="0"/>
              </a:rPr>
              <a:t> </a:t>
            </a:r>
            <a:r>
              <a:rPr lang="en-US" sz="3200" dirty="0" err="1" smtClean="0">
                <a:latin typeface="Arial" charset="0"/>
              </a:rPr>
              <a:t>бүлийн</a:t>
            </a:r>
            <a:r>
              <a:rPr lang="en-US" sz="3200" dirty="0" smtClean="0">
                <a:latin typeface="Arial" charset="0"/>
              </a:rPr>
              <a:t> </a:t>
            </a:r>
            <a:r>
              <a:rPr lang="en-US" sz="3200" dirty="0" err="1" smtClean="0">
                <a:latin typeface="Arial" charset="0"/>
              </a:rPr>
              <a:t>хэрэгжүүлэлт</a:t>
            </a:r>
            <a:endParaRPr lang="en-US" sz="3200" dirty="0">
              <a:latin typeface="Arial" charset="0"/>
            </a:endParaRPr>
          </a:p>
        </p:txBody>
      </p:sp>
      <p:pic>
        <p:nvPicPr>
          <p:cNvPr id="175106" name="Picture 5" descr="Home"/>
          <p:cNvPicPr>
            <a:picLocks noChangeAspect="1" noChangeArrowheads="1"/>
          </p:cNvPicPr>
          <p:nvPr/>
        </p:nvPicPr>
        <p:blipFill>
          <a:blip r:embed="rId3">
            <a:extLst>
              <a:ext uri="{28A0092B-C50C-407E-A947-70E740481C1C}">
                <a14:useLocalDpi xmlns:a14="http://schemas.microsoft.com/office/drawing/2010/main" val="0"/>
              </a:ext>
            </a:extLst>
          </a:blip>
          <a:srcRect l="61151" t="7253"/>
          <a:stretch>
            <a:fillRect/>
          </a:stretch>
        </p:blipFill>
        <p:spPr bwMode="auto">
          <a:xfrm>
            <a:off x="-76200" y="0"/>
            <a:ext cx="4900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6"/>
          <p:cNvSpPr txBox="1">
            <a:spLocks noChangeArrowheads="1"/>
          </p:cNvSpPr>
          <p:nvPr/>
        </p:nvSpPr>
        <p:spPr bwMode="auto">
          <a:xfrm>
            <a:off x="8382000" y="76200"/>
            <a:ext cx="6921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100</a:t>
            </a:r>
            <a:endParaRPr lang="en-US" sz="1800" b="1" smtClean="0">
              <a:latin typeface="Arial" charset="0"/>
            </a:endParaRPr>
          </a:p>
        </p:txBody>
      </p:sp>
      <p:sp>
        <p:nvSpPr>
          <p:cNvPr id="5" name="Rectangle 2"/>
          <p:cNvSpPr txBox="1">
            <a:spLocks noRot="1" noChangeArrowheads="1"/>
          </p:cNvSpPr>
          <p:nvPr/>
        </p:nvSpPr>
        <p:spPr bwMode="auto">
          <a:xfrm>
            <a:off x="4787900" y="2209800"/>
            <a:ext cx="4464050" cy="3048000"/>
          </a:xfrm>
          <a:prstGeom prst="rect">
            <a:avLst/>
          </a:prstGeom>
          <a:noFill/>
          <a:ln w="9525">
            <a:noFill/>
            <a:miter lim="800000"/>
            <a:headEnd/>
            <a:tailEnd/>
          </a:ln>
          <a:effectLst/>
        </p:spPr>
        <p:txBody>
          <a:bodyPr anchor="ctr"/>
          <a:lstStyle>
            <a:lvl1pPr marL="514350" indent="-51435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buFont typeface="Garamond" charset="0"/>
              <a:buAutoNum type="arabicPeriod"/>
              <a:defRPr/>
            </a:pPr>
            <a:r>
              <a:rPr lang="en-US" sz="2800" b="1" dirty="0" err="1">
                <a:solidFill>
                  <a:schemeClr val="tx2"/>
                </a:solidFill>
                <a:effectLst>
                  <a:outerShdw blurRad="38100" dist="38100" dir="2700000" algn="tl">
                    <a:srgbClr val="000000"/>
                  </a:outerShdw>
                </a:effectLst>
                <a:latin typeface="Arial" charset="0"/>
                <a:cs typeface="Arial" charset="0"/>
              </a:rPr>
              <a:t>Таны</a:t>
            </a:r>
            <a:r>
              <a:rPr lang="en-US" sz="2800" b="1" dirty="0">
                <a:solidFill>
                  <a:schemeClr val="tx2"/>
                </a:solidFill>
                <a:effectLst>
                  <a:outerShdw blurRad="38100" dist="38100" dir="2700000" algn="tl">
                    <a:srgbClr val="000000"/>
                  </a:outerShdw>
                </a:effectLst>
                <a:latin typeface="Arial" charset="0"/>
                <a:cs typeface="Arial" charset="0"/>
              </a:rPr>
              <a:t> </a:t>
            </a:r>
            <a:r>
              <a:rPr lang="en-US" sz="2800" b="1" dirty="0" err="1">
                <a:solidFill>
                  <a:schemeClr val="tx2"/>
                </a:solidFill>
                <a:effectLst>
                  <a:outerShdw blurRad="38100" dist="38100" dir="2700000" algn="tl">
                    <a:srgbClr val="000000"/>
                  </a:outerShdw>
                </a:effectLst>
                <a:latin typeface="Arial" charset="0"/>
                <a:cs typeface="Arial" charset="0"/>
              </a:rPr>
              <a:t>амьдрал</a:t>
            </a:r>
            <a:r>
              <a:rPr lang="en-US" sz="2800" b="1" dirty="0">
                <a:solidFill>
                  <a:schemeClr val="tx2"/>
                </a:solidFill>
                <a:effectLst>
                  <a:outerShdw blurRad="38100" dist="38100" dir="2700000" algn="tl">
                    <a:srgbClr val="000000"/>
                  </a:outerShdw>
                </a:effectLst>
                <a:latin typeface="Arial" charset="0"/>
                <a:cs typeface="Arial" charset="0"/>
              </a:rPr>
              <a:t> </a:t>
            </a:r>
            <a:r>
              <a:rPr lang="en-US" sz="2800" b="1" dirty="0" err="1">
                <a:solidFill>
                  <a:schemeClr val="tx2"/>
                </a:solidFill>
                <a:effectLst>
                  <a:outerShdw blurRad="38100" dist="38100" dir="2700000" algn="tl">
                    <a:srgbClr val="000000"/>
                  </a:outerShdw>
                </a:effectLst>
                <a:latin typeface="Arial" charset="0"/>
                <a:cs typeface="Arial" charset="0"/>
              </a:rPr>
              <a:t>хэрхэн</a:t>
            </a:r>
            <a:r>
              <a:rPr lang="en-US" sz="2800" b="1" dirty="0">
                <a:solidFill>
                  <a:schemeClr val="tx2"/>
                </a:solidFill>
                <a:effectLst>
                  <a:outerShdw blurRad="38100" dist="38100" dir="2700000" algn="tl">
                    <a:srgbClr val="000000"/>
                  </a:outerShdw>
                </a:effectLst>
                <a:latin typeface="Arial" charset="0"/>
                <a:cs typeface="Arial" charset="0"/>
              </a:rPr>
              <a:t> </a:t>
            </a:r>
            <a:r>
              <a:rPr lang="en-US" sz="2800" b="1" dirty="0" err="1">
                <a:solidFill>
                  <a:srgbClr val="FFFF00"/>
                </a:solidFill>
                <a:effectLst>
                  <a:outerShdw blurRad="38100" dist="38100" dir="2700000" algn="tl">
                    <a:srgbClr val="000000"/>
                  </a:outerShdw>
                </a:effectLst>
                <a:latin typeface="Arial" charset="0"/>
                <a:cs typeface="Arial" charset="0"/>
              </a:rPr>
              <a:t>өөрчлөгдсөнийг</a:t>
            </a:r>
            <a:r>
              <a:rPr lang="en-US" sz="2800" b="1" dirty="0">
                <a:solidFill>
                  <a:srgbClr val="FFFF00"/>
                </a:solidFill>
                <a:effectLst>
                  <a:outerShdw blurRad="38100" dist="38100" dir="2700000" algn="tl">
                    <a:srgbClr val="000000"/>
                  </a:outerShdw>
                </a:effectLst>
                <a:latin typeface="Arial" charset="0"/>
                <a:cs typeface="Arial" charset="0"/>
              </a:rPr>
              <a:t> </a:t>
            </a:r>
            <a:r>
              <a:rPr lang="en-US" sz="2800" b="1" dirty="0" err="1">
                <a:solidFill>
                  <a:schemeClr val="tx2"/>
                </a:solidFill>
                <a:effectLst>
                  <a:outerShdw blurRad="38100" dist="38100" dir="2700000" algn="tl">
                    <a:srgbClr val="000000"/>
                  </a:outerShdw>
                </a:effectLst>
                <a:latin typeface="Arial" charset="0"/>
                <a:cs typeface="Arial" charset="0"/>
              </a:rPr>
              <a:t>хуваалц</a:t>
            </a:r>
            <a:r>
              <a:rPr lang="en-US" sz="2800" b="1" dirty="0">
                <a:solidFill>
                  <a:schemeClr val="tx2"/>
                </a:solidFill>
                <a:effectLst>
                  <a:outerShdw blurRad="38100" dist="38100" dir="2700000" algn="tl">
                    <a:srgbClr val="000000"/>
                  </a:outerShdw>
                </a:effectLst>
                <a:latin typeface="Arial" charset="0"/>
                <a:cs typeface="Arial" charset="0"/>
              </a:rPr>
              <a:t>. </a:t>
            </a:r>
            <a:endParaRPr lang="en-US" sz="2800" b="1" dirty="0">
              <a:solidFill>
                <a:srgbClr val="FFFF00"/>
              </a:solidFill>
              <a:effectLst>
                <a:outerShdw blurRad="38100" dist="38100" dir="2700000" algn="tl">
                  <a:srgbClr val="000000"/>
                </a:outerShdw>
              </a:effectLst>
              <a:latin typeface="Arial" charset="0"/>
              <a:cs typeface="Arial" charset="0"/>
            </a:endParaRPr>
          </a:p>
          <a:p>
            <a:pPr eaLnBrk="1" hangingPunct="1">
              <a:buFont typeface="Garamond" charset="0"/>
              <a:buAutoNum type="arabicPeriod"/>
              <a:defRPr/>
            </a:pPr>
            <a:r>
              <a:rPr lang="en-US" sz="2800" b="1" dirty="0" err="1">
                <a:solidFill>
                  <a:schemeClr val="tx2"/>
                </a:solidFill>
                <a:effectLst>
                  <a:outerShdw blurRad="38100" dist="38100" dir="2700000" algn="tl">
                    <a:srgbClr val="000000"/>
                  </a:outerShdw>
                </a:effectLst>
                <a:latin typeface="Arial" charset="0"/>
                <a:cs typeface="Arial" charset="0"/>
              </a:rPr>
              <a:t>Өөрийн</a:t>
            </a:r>
            <a:r>
              <a:rPr lang="en-US" sz="2800" b="1" dirty="0">
                <a:solidFill>
                  <a:schemeClr val="tx2"/>
                </a:solidFill>
                <a:effectLst>
                  <a:outerShdw blurRad="38100" dist="38100" dir="2700000" algn="tl">
                    <a:srgbClr val="000000"/>
                  </a:outerShdw>
                </a:effectLst>
                <a:latin typeface="Arial" charset="0"/>
                <a:cs typeface="Arial" charset="0"/>
              </a:rPr>
              <a:t> </a:t>
            </a:r>
            <a:r>
              <a:rPr lang="en-US" sz="2800" b="1" dirty="0" err="1">
                <a:solidFill>
                  <a:schemeClr val="tx2"/>
                </a:solidFill>
                <a:effectLst>
                  <a:outerShdw blurRad="38100" dist="38100" dir="2700000" algn="tl">
                    <a:srgbClr val="000000"/>
                  </a:outerShdw>
                </a:effectLst>
                <a:latin typeface="Arial" charset="0"/>
                <a:cs typeface="Arial" charset="0"/>
              </a:rPr>
              <a:t>Ойкосын</a:t>
            </a:r>
            <a:r>
              <a:rPr lang="en-US" sz="2800" b="1" dirty="0">
                <a:solidFill>
                  <a:schemeClr val="tx2"/>
                </a:solidFill>
                <a:effectLst>
                  <a:outerShdw blurRad="38100" dist="38100" dir="2700000" algn="tl">
                    <a:srgbClr val="000000"/>
                  </a:outerShdw>
                </a:effectLst>
                <a:latin typeface="Arial" charset="0"/>
                <a:cs typeface="Arial" charset="0"/>
              </a:rPr>
              <a:t> </a:t>
            </a:r>
            <a:r>
              <a:rPr lang="en-US" sz="2800" b="1" dirty="0" err="1">
                <a:solidFill>
                  <a:schemeClr val="tx2"/>
                </a:solidFill>
                <a:effectLst>
                  <a:outerShdw blurRad="38100" dist="38100" dir="2700000" algn="tl">
                    <a:srgbClr val="000000"/>
                  </a:outerShdw>
                </a:effectLst>
                <a:latin typeface="Arial" charset="0"/>
                <a:cs typeface="Arial" charset="0"/>
              </a:rPr>
              <a:t>төлөө</a:t>
            </a:r>
            <a:r>
              <a:rPr lang="en-US" sz="2800" b="1" dirty="0">
                <a:solidFill>
                  <a:schemeClr val="tx2"/>
                </a:solidFill>
                <a:effectLst>
                  <a:outerShdw blurRad="38100" dist="38100" dir="2700000" algn="tl">
                    <a:srgbClr val="000000"/>
                  </a:outerShdw>
                </a:effectLst>
                <a:latin typeface="Arial" charset="0"/>
                <a:cs typeface="Arial" charset="0"/>
              </a:rPr>
              <a:t> </a:t>
            </a:r>
            <a:r>
              <a:rPr lang="en-US" sz="2800" b="1" dirty="0" err="1">
                <a:solidFill>
                  <a:srgbClr val="FFFF00"/>
                </a:solidFill>
                <a:effectLst>
                  <a:outerShdw blurRad="38100" dist="38100" dir="2700000" algn="tl">
                    <a:srgbClr val="000000"/>
                  </a:outerShdw>
                </a:effectLst>
                <a:latin typeface="Arial" charset="0"/>
                <a:cs typeface="Arial" charset="0"/>
              </a:rPr>
              <a:t>залбир</a:t>
            </a:r>
            <a:endParaRPr lang="en-US" sz="2800" b="1" dirty="0">
              <a:solidFill>
                <a:srgbClr val="FFFF00"/>
              </a:solidFill>
              <a:effectLst>
                <a:outerShdw blurRad="38100" dist="38100" dir="2700000" algn="tl">
                  <a:srgbClr val="000000"/>
                </a:outerShdw>
              </a:effectLst>
              <a:latin typeface="Arial" charset="0"/>
              <a:cs typeface="Arial" charset="0"/>
            </a:endParaRPr>
          </a:p>
          <a:p>
            <a:pPr eaLnBrk="1" hangingPunct="1">
              <a:buFont typeface="Garamond" charset="0"/>
              <a:buAutoNum type="arabicPeriod"/>
              <a:defRPr/>
            </a:pPr>
            <a:r>
              <a:rPr lang="en-US" sz="2800" b="1" dirty="0" err="1">
                <a:solidFill>
                  <a:schemeClr val="tx2"/>
                </a:solidFill>
                <a:effectLst>
                  <a:outerShdw blurRad="38100" dist="38100" dir="2700000" algn="tl">
                    <a:srgbClr val="000000"/>
                  </a:outerShdw>
                </a:effectLst>
                <a:latin typeface="Arial" charset="0"/>
                <a:cs typeface="Arial" charset="0"/>
              </a:rPr>
              <a:t>Үгийг</a:t>
            </a:r>
            <a:r>
              <a:rPr lang="en-US" sz="2800" b="1" dirty="0">
                <a:solidFill>
                  <a:schemeClr val="tx2"/>
                </a:solidFill>
                <a:effectLst>
                  <a:outerShdw blurRad="38100" dist="38100" dir="2700000" algn="tl">
                    <a:srgbClr val="000000"/>
                  </a:outerShdw>
                </a:effectLst>
                <a:latin typeface="Arial" charset="0"/>
                <a:cs typeface="Arial" charset="0"/>
              </a:rPr>
              <a:t> </a:t>
            </a:r>
            <a:r>
              <a:rPr lang="en-US" sz="2800" b="1" dirty="0" err="1">
                <a:solidFill>
                  <a:srgbClr val="FFFF00"/>
                </a:solidFill>
                <a:effectLst>
                  <a:outerShdw blurRad="38100" dist="38100" dir="2700000" algn="tl">
                    <a:srgbClr val="000000"/>
                  </a:outerShdw>
                </a:effectLst>
                <a:latin typeface="Arial" charset="0"/>
                <a:cs typeface="Arial" charset="0"/>
              </a:rPr>
              <a:t>Тунхагла</a:t>
            </a:r>
            <a:r>
              <a:rPr lang="en-US" sz="2800" b="1" dirty="0">
                <a:solidFill>
                  <a:srgbClr val="FFFF00"/>
                </a:solidFill>
                <a:effectLst>
                  <a:outerShdw blurRad="38100" dist="38100" dir="2700000" algn="tl">
                    <a:srgbClr val="000000"/>
                  </a:outerShdw>
                </a:effectLst>
                <a:latin typeface="Arial" charset="0"/>
                <a:cs typeface="Arial" charset="0"/>
              </a:rPr>
              <a:t> </a:t>
            </a:r>
          </a:p>
          <a:p>
            <a:pPr eaLnBrk="1" hangingPunct="1">
              <a:buFont typeface="Garamond" charset="0"/>
              <a:buAutoNum type="arabicPeriod"/>
              <a:defRPr/>
            </a:pPr>
            <a:r>
              <a:rPr lang="en-US" sz="2800" b="1" dirty="0" err="1">
                <a:solidFill>
                  <a:srgbClr val="FFFF00"/>
                </a:solidFill>
                <a:effectLst>
                  <a:outerShdw blurRad="38100" dist="38100" dir="2700000" algn="tl">
                    <a:srgbClr val="000000"/>
                  </a:outerShdw>
                </a:effectLst>
                <a:latin typeface="Arial" charset="0"/>
                <a:cs typeface="Arial" charset="0"/>
              </a:rPr>
              <a:t>Төрөл</a:t>
            </a:r>
            <a:r>
              <a:rPr lang="en-US" sz="2800" b="1" dirty="0">
                <a:solidFill>
                  <a:srgbClr val="FFFF00"/>
                </a:solidFill>
                <a:effectLst>
                  <a:outerShdw blurRad="38100" dist="38100" dir="2700000" algn="tl">
                    <a:srgbClr val="000000"/>
                  </a:outerShdw>
                </a:effectLst>
                <a:latin typeface="Arial" charset="0"/>
                <a:cs typeface="Arial" charset="0"/>
              </a:rPr>
              <a:t> </a:t>
            </a:r>
            <a:r>
              <a:rPr lang="en-US" sz="2800" b="1" dirty="0" err="1">
                <a:solidFill>
                  <a:srgbClr val="FFFF00"/>
                </a:solidFill>
                <a:effectLst>
                  <a:outerShdw blurRad="38100" dist="38100" dir="2700000" algn="tl">
                    <a:srgbClr val="000000"/>
                  </a:outerShdw>
                </a:effectLst>
                <a:latin typeface="Arial" charset="0"/>
                <a:cs typeface="Arial" charset="0"/>
              </a:rPr>
              <a:t>бүрийн</a:t>
            </a:r>
            <a:r>
              <a:rPr lang="en-US" sz="2800" b="1" dirty="0">
                <a:solidFill>
                  <a:srgbClr val="FFFF00"/>
                </a:solidFill>
                <a:effectLst>
                  <a:outerShdw blurRad="38100" dist="38100" dir="2700000" algn="tl">
                    <a:srgbClr val="000000"/>
                  </a:outerShdw>
                </a:effectLst>
                <a:latin typeface="Arial" charset="0"/>
                <a:cs typeface="Arial" charset="0"/>
              </a:rPr>
              <a:t> </a:t>
            </a:r>
            <a:r>
              <a:rPr lang="en-US" sz="2800" b="1" dirty="0" err="1">
                <a:solidFill>
                  <a:schemeClr val="tx2"/>
                </a:solidFill>
                <a:effectLst>
                  <a:outerShdw blurRad="38100" dist="38100" dir="2700000" algn="tl">
                    <a:srgbClr val="000000"/>
                  </a:outerShdw>
                </a:effectLst>
                <a:latin typeface="Arial" charset="0"/>
                <a:cs typeface="Arial" charset="0"/>
              </a:rPr>
              <a:t>хэлбэрийг</a:t>
            </a:r>
            <a:r>
              <a:rPr lang="en-US" sz="2800" b="1" dirty="0">
                <a:solidFill>
                  <a:schemeClr val="tx2"/>
                </a:solidFill>
                <a:effectLst>
                  <a:outerShdw blurRad="38100" dist="38100" dir="2700000" algn="tl">
                    <a:srgbClr val="000000"/>
                  </a:outerShdw>
                </a:effectLst>
                <a:latin typeface="Arial" charset="0"/>
                <a:cs typeface="Arial" charset="0"/>
              </a:rPr>
              <a:t> </a:t>
            </a:r>
            <a:r>
              <a:rPr lang="en-US" sz="2800" b="1" dirty="0" err="1">
                <a:solidFill>
                  <a:schemeClr val="tx2"/>
                </a:solidFill>
                <a:effectLst>
                  <a:outerShdw blurRad="38100" dist="38100" dir="2700000" algn="tl">
                    <a:srgbClr val="000000"/>
                  </a:outerShdw>
                </a:effectLst>
                <a:latin typeface="Arial" charset="0"/>
                <a:cs typeface="Arial" charset="0"/>
              </a:rPr>
              <a:t>ашигла</a:t>
            </a:r>
            <a:endParaRPr lang="en-US" sz="2800" b="1" dirty="0">
              <a:solidFill>
                <a:schemeClr val="tx2"/>
              </a:solidFill>
              <a:effectLst>
                <a:outerShdw blurRad="38100" dist="38100" dir="2700000" algn="tl">
                  <a:srgbClr val="000000"/>
                </a:outerShdw>
              </a:effectLst>
              <a:latin typeface="Arial" charset="0"/>
              <a:cs typeface="Arial" charset="0"/>
            </a:endParaRPr>
          </a:p>
        </p:txBody>
      </p:sp>
      <p:sp>
        <p:nvSpPr>
          <p:cNvPr id="175109" name="TextBox 5"/>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800">
              <a:latin typeface="Arial" charset="0"/>
              <a:cs typeface="Arial" charset="0"/>
            </a:endParaRPr>
          </a:p>
        </p:txBody>
      </p:sp>
      <p:sp>
        <p:nvSpPr>
          <p:cNvPr id="71683" name="Text Box 3"/>
          <p:cNvSpPr txBox="1">
            <a:spLocks noChangeArrowheads="1"/>
          </p:cNvSpPr>
          <p:nvPr/>
        </p:nvSpPr>
        <p:spPr bwMode="auto">
          <a:xfrm>
            <a:off x="304800" y="1481138"/>
            <a:ext cx="8686800" cy="48275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lnSpc>
                <a:spcPct val="90000"/>
              </a:lnSpc>
              <a:spcBef>
                <a:spcPct val="50000"/>
              </a:spcBef>
              <a:buFontTx/>
              <a:buAutoNum type="arabicPeriod"/>
              <a:defRPr/>
            </a:pPr>
            <a:r>
              <a:rPr lang="en-US" sz="3200" b="1" dirty="0" err="1">
                <a:solidFill>
                  <a:schemeClr val="bg1"/>
                </a:solidFill>
                <a:latin typeface="Arial" charset="0"/>
                <a:cs typeface="Arial" charset="0"/>
              </a:rPr>
              <a:t>Энэ</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цаг</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үеийг</a:t>
            </a:r>
            <a:r>
              <a:rPr lang="en-US" sz="3200" b="1" dirty="0">
                <a:solidFill>
                  <a:schemeClr val="bg1"/>
                </a:solidFill>
                <a:latin typeface="Arial" charset="0"/>
                <a:cs typeface="Arial" charset="0"/>
              </a:rPr>
              <a:t> </a:t>
            </a:r>
            <a:r>
              <a:rPr lang="ja-JP" altLang="en-US" sz="3200" b="1" dirty="0">
                <a:solidFill>
                  <a:schemeClr val="bg1"/>
                </a:solidFill>
                <a:latin typeface="Arial" charset="0"/>
                <a:cs typeface="Arial" charset="0"/>
              </a:rPr>
              <a:t>“</a:t>
            </a:r>
            <a:r>
              <a:rPr lang="en-US" altLang="ja-JP" sz="3200" b="1" u="sng" dirty="0" err="1">
                <a:solidFill>
                  <a:schemeClr val="bg1"/>
                </a:solidFill>
                <a:latin typeface="Arial" charset="0"/>
                <a:cs typeface="Arial" charset="0"/>
              </a:rPr>
              <a:t>чимээгүй</a:t>
            </a:r>
            <a:r>
              <a:rPr lang="ja-JP" altLang="en-US" sz="3200" b="1" dirty="0">
                <a:solidFill>
                  <a:schemeClr val="bg1"/>
                </a:solidFill>
                <a:latin typeface="Arial" charset="0"/>
                <a:cs typeface="Arial" charset="0"/>
              </a:rPr>
              <a:t>”</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он</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гэж</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нэрлэдэг</a:t>
            </a:r>
            <a:r>
              <a:rPr lang="en-US" altLang="ja-JP" sz="3200" b="1" dirty="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200" b="1" dirty="0" err="1">
                <a:solidFill>
                  <a:schemeClr val="bg1"/>
                </a:solidFill>
                <a:latin typeface="Arial" charset="0"/>
                <a:cs typeface="Arial" charset="0"/>
              </a:rPr>
              <a:t>Энэ</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цаг</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үеийн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гол</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гэр</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бүлүүд</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бол</a:t>
            </a:r>
            <a:r>
              <a:rPr lang="en-US" sz="3200" b="1" dirty="0">
                <a:solidFill>
                  <a:schemeClr val="bg1"/>
                </a:solidFill>
                <a:latin typeface="Arial" charset="0"/>
                <a:cs typeface="Arial" charset="0"/>
              </a:rPr>
              <a:t> </a:t>
            </a:r>
            <a:r>
              <a:rPr lang="en-US" sz="3200" b="1" u="sng" dirty="0" err="1">
                <a:solidFill>
                  <a:schemeClr val="bg1"/>
                </a:solidFill>
                <a:latin typeface="Arial" charset="0"/>
                <a:cs typeface="Arial" charset="0"/>
              </a:rPr>
              <a:t>Маккабес</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эсвэл</a:t>
            </a:r>
            <a:r>
              <a:rPr lang="en-US" sz="3200" b="1" dirty="0">
                <a:solidFill>
                  <a:schemeClr val="bg1"/>
                </a:solidFill>
                <a:latin typeface="Arial" charset="0"/>
                <a:cs typeface="Arial" charset="0"/>
              </a:rPr>
              <a:t> </a:t>
            </a:r>
            <a:r>
              <a:rPr lang="en-US" sz="3200" b="1" u="sng" dirty="0" err="1">
                <a:solidFill>
                  <a:schemeClr val="bg1"/>
                </a:solidFill>
                <a:latin typeface="Arial" charset="0"/>
                <a:cs typeface="Arial" charset="0"/>
              </a:rPr>
              <a:t>Хасмонеанс</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гэж</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нэрлэсэн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байсан</a:t>
            </a:r>
            <a:r>
              <a:rPr lang="en-US" sz="3200" b="1" dirty="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200" b="1" dirty="0" err="1">
                <a:solidFill>
                  <a:schemeClr val="bg1"/>
                </a:solidFill>
                <a:latin typeface="Arial" charset="0"/>
                <a:cs typeface="Arial" charset="0"/>
              </a:rPr>
              <a:t>Шашингүй</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болох</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хамгийн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их</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нөлөө</a:t>
            </a:r>
            <a:r>
              <a:rPr lang="en-US" sz="3200" b="1" dirty="0">
                <a:solidFill>
                  <a:schemeClr val="bg1"/>
                </a:solidFill>
                <a:latin typeface="Arial" charset="0"/>
                <a:cs typeface="Arial" charset="0"/>
              </a:rPr>
              <a:t> </a:t>
            </a:r>
            <a:r>
              <a:rPr lang="en-US" sz="3200" b="1" u="sng" dirty="0" err="1">
                <a:solidFill>
                  <a:schemeClr val="bg1"/>
                </a:solidFill>
                <a:latin typeface="Arial" charset="0"/>
                <a:cs typeface="Arial" charset="0"/>
              </a:rPr>
              <a:t>Грекийн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соёл</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зан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заншлаас</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үүдэлтэй</a:t>
            </a:r>
            <a:r>
              <a:rPr lang="en-US" sz="3200" b="1" dirty="0">
                <a:solidFill>
                  <a:schemeClr val="bg1"/>
                </a:solidFill>
                <a:latin typeface="Arial" charset="0"/>
                <a:cs typeface="Arial" charset="0"/>
              </a:rPr>
              <a:t>.</a:t>
            </a:r>
          </a:p>
          <a:p>
            <a:pPr eaLnBrk="1" hangingPunct="1">
              <a:lnSpc>
                <a:spcPct val="90000"/>
              </a:lnSpc>
              <a:spcBef>
                <a:spcPct val="50000"/>
              </a:spcBef>
              <a:buFontTx/>
              <a:buAutoNum type="arabicPeriod"/>
              <a:defRPr/>
            </a:pP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Ү</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Х</a:t>
            </a:r>
            <a:r>
              <a:rPr lang="en-US" altLang="ja-JP" sz="3200" b="1" dirty="0">
                <a:solidFill>
                  <a:schemeClr val="bg1"/>
                </a:solidFill>
                <a:latin typeface="Arial" charset="0"/>
                <a:cs typeface="Arial" charset="0"/>
              </a:rPr>
              <a:t>	</a:t>
            </a:r>
            <a:r>
              <a:rPr lang="ja-JP" altLang="en-US" sz="3200" b="1" dirty="0">
                <a:solidFill>
                  <a:schemeClr val="bg1"/>
                </a:solidFill>
                <a:latin typeface="Arial" charset="0"/>
                <a:cs typeface="Arial" charset="0"/>
              </a:rPr>
              <a:t>“</a:t>
            </a:r>
            <a:r>
              <a:rPr lang="en-US" altLang="ja-JP" sz="3200" b="1" dirty="0" err="1">
                <a:solidFill>
                  <a:schemeClr val="bg1"/>
                </a:solidFill>
                <a:latin typeface="Arial" charset="0"/>
                <a:cs typeface="Arial" charset="0"/>
              </a:rPr>
              <a:t>С</a:t>
            </a:r>
            <a:r>
              <a:rPr lang="en-US" sz="3200" b="1" dirty="0" err="1">
                <a:solidFill>
                  <a:schemeClr val="bg1"/>
                </a:solidFill>
                <a:latin typeface="Arial" charset="0"/>
                <a:cs typeface="Arial" charset="0"/>
              </a:rPr>
              <a:t>инагоги</a:t>
            </a:r>
            <a:r>
              <a:rPr lang="ja-JP" altLang="en-US" sz="3200" b="1" dirty="0">
                <a:solidFill>
                  <a:schemeClr val="bg1"/>
                </a:solidFill>
                <a:latin typeface="Arial" charset="0"/>
                <a:cs typeface="Arial" charset="0"/>
              </a:rPr>
              <a:t>”</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өөр</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нэг</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утгаарaa</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дуган</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гэсэн</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утгыг</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илэрхийлдэг</a:t>
            </a:r>
            <a:endParaRPr lang="en-US" sz="3200" b="1" dirty="0">
              <a:solidFill>
                <a:schemeClr val="bg1"/>
              </a:solidFill>
              <a:latin typeface="Arial" charset="0"/>
              <a:cs typeface="Arial" charset="0"/>
            </a:endParaRPr>
          </a:p>
        </p:txBody>
      </p:sp>
      <p:sp>
        <p:nvSpPr>
          <p:cNvPr id="87043" name="Rectangle 4"/>
          <p:cNvSpPr>
            <a:spLocks noGrp="1" noChangeArrowheads="1"/>
          </p:cNvSpPr>
          <p:nvPr>
            <p:ph type="title" idx="4294967295"/>
          </p:nvPr>
        </p:nvSpPr>
        <p:spPr>
          <a:xfrm>
            <a:off x="228600" y="152400"/>
            <a:ext cx="8686800" cy="914400"/>
          </a:xfrm>
          <a:solidFill>
            <a:schemeClr val="tx1"/>
          </a:solidFill>
        </p:spPr>
        <p:txBody>
          <a:bodyPr/>
          <a:lstStyle/>
          <a:p>
            <a:pPr eaLnBrk="1" hangingPunct="1"/>
            <a:r>
              <a:rPr lang="en-US" sz="3600" b="1">
                <a:solidFill>
                  <a:schemeClr val="bg1"/>
                </a:solidFill>
                <a:latin typeface="Arial" charset="0"/>
              </a:rPr>
              <a:t>ДАВТАЛТ:  ХГ ба ШГ хоорондын завсарын үе</a:t>
            </a:r>
            <a:endParaRPr lang="en-US" sz="4000">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defRPr/>
            </a:pPr>
            <a:r>
              <a:rPr lang="en-US" sz="4000" dirty="0" err="1" smtClean="0">
                <a:latin typeface="Arial" charset="0"/>
              </a:rPr>
              <a:t>Өөрийг</a:t>
            </a:r>
            <a:r>
              <a:rPr lang="en-US" sz="4000" dirty="0" smtClean="0">
                <a:latin typeface="Arial" charset="0"/>
              </a:rPr>
              <a:t> </a:t>
            </a:r>
            <a:r>
              <a:rPr lang="en-US" sz="4000" dirty="0" err="1" smtClean="0">
                <a:latin typeface="Arial" charset="0"/>
              </a:rPr>
              <a:t>арга</a:t>
            </a:r>
            <a:r>
              <a:rPr lang="en-US" sz="4000" dirty="0" smtClean="0">
                <a:latin typeface="Arial" charset="0"/>
              </a:rPr>
              <a:t> </a:t>
            </a:r>
            <a:r>
              <a:rPr lang="en-US" sz="4000" dirty="0" err="1" smtClean="0">
                <a:latin typeface="Arial" charset="0"/>
              </a:rPr>
              <a:t>хэлбэрийг</a:t>
            </a:r>
            <a:r>
              <a:rPr lang="en-US" sz="4000" dirty="0" smtClean="0">
                <a:latin typeface="Arial" charset="0"/>
              </a:rPr>
              <a:t> </a:t>
            </a:r>
            <a:r>
              <a:rPr lang="en-US" sz="4000" dirty="0" err="1" smtClean="0">
                <a:latin typeface="Arial" charset="0"/>
              </a:rPr>
              <a:t>өөрчил</a:t>
            </a:r>
            <a:r>
              <a:rPr lang="en-US" sz="4000" dirty="0" smtClean="0">
                <a:latin typeface="Arial" charset="0"/>
              </a:rPr>
              <a:t>!</a:t>
            </a:r>
            <a:endParaRPr lang="en-US" sz="4000" dirty="0">
              <a:latin typeface="Arial" charset="0"/>
            </a:endParaRPr>
          </a:p>
        </p:txBody>
      </p:sp>
      <p:pic>
        <p:nvPicPr>
          <p:cNvPr id="177154" name="Picture 5" descr="Evange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41513"/>
            <a:ext cx="91440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765175"/>
            <a:ext cx="8229600" cy="4525963"/>
          </a:xfrm>
        </p:spPr>
        <p:txBody>
          <a:bodyPr/>
          <a:lstStyle/>
          <a:p>
            <a:pPr>
              <a:defRPr/>
            </a:pPr>
            <a:r>
              <a:rPr lang="en-US" sz="3600" b="1" dirty="0" err="1">
                <a:solidFill>
                  <a:srgbClr val="FFFF00"/>
                </a:solidFill>
                <a:latin typeface="Arial" charset="0"/>
              </a:rPr>
              <a:t>Бэлтгэгдсэн</a:t>
            </a:r>
            <a:r>
              <a:rPr lang="en-US" sz="3600" b="1" dirty="0">
                <a:solidFill>
                  <a:srgbClr val="FFFF00"/>
                </a:solidFill>
                <a:latin typeface="Arial" charset="0"/>
              </a:rPr>
              <a:t> </a:t>
            </a:r>
            <a:r>
              <a:rPr lang="en-US" sz="3600" b="1" dirty="0" err="1">
                <a:latin typeface="Arial" charset="0"/>
              </a:rPr>
              <a:t>хүмүүст</a:t>
            </a:r>
            <a:r>
              <a:rPr lang="en-US" sz="3600" b="1" dirty="0">
                <a:latin typeface="Arial" charset="0"/>
              </a:rPr>
              <a:t> </a:t>
            </a:r>
            <a:r>
              <a:rPr lang="en-US" sz="3600" b="1" dirty="0" err="1">
                <a:latin typeface="Arial" charset="0"/>
              </a:rPr>
              <a:t>энгийн</a:t>
            </a:r>
            <a:r>
              <a:rPr lang="en-US" sz="3600" b="1" dirty="0">
                <a:latin typeface="Arial" charset="0"/>
              </a:rPr>
              <a:t> </a:t>
            </a:r>
            <a:r>
              <a:rPr lang="en-US" sz="3600" b="1" dirty="0" err="1">
                <a:latin typeface="Arial" charset="0"/>
              </a:rPr>
              <a:t>танилцуулга</a:t>
            </a:r>
            <a:r>
              <a:rPr lang="en-US" sz="3600" b="1" dirty="0">
                <a:latin typeface="Arial" charset="0"/>
              </a:rPr>
              <a:t> </a:t>
            </a:r>
            <a:r>
              <a:rPr lang="en-US" sz="3600" b="1" dirty="0" err="1" smtClean="0">
                <a:latin typeface="Arial" charset="0"/>
              </a:rPr>
              <a:t>хэрэгтэй</a:t>
            </a:r>
            <a:endParaRPr lang="en-US" sz="3600" b="1" dirty="0">
              <a:latin typeface="Arial" charset="0"/>
            </a:endParaRPr>
          </a:p>
        </p:txBody>
      </p:sp>
      <p:sp>
        <p:nvSpPr>
          <p:cNvPr id="7" name="Text Box 6"/>
          <p:cNvSpPr txBox="1">
            <a:spLocks noChangeArrowheads="1"/>
          </p:cNvSpPr>
          <p:nvPr/>
        </p:nvSpPr>
        <p:spPr bwMode="auto">
          <a:xfrm>
            <a:off x="8382000" y="76200"/>
            <a:ext cx="6921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100</a:t>
            </a:r>
            <a:endParaRPr lang="en-US" sz="1800" b="1" smtClean="0">
              <a:latin typeface="Arial" charset="0"/>
            </a:endParaRPr>
          </a:p>
        </p:txBody>
      </p:sp>
      <p:sp>
        <p:nvSpPr>
          <p:cNvPr id="177157" name="TextBox 5"/>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
        <p:nvSpPr>
          <p:cNvPr id="177158" name="TextBox 3"/>
          <p:cNvSpPr txBox="1">
            <a:spLocks noChangeArrowheads="1"/>
          </p:cNvSpPr>
          <p:nvPr/>
        </p:nvSpPr>
        <p:spPr bwMode="auto">
          <a:xfrm>
            <a:off x="0" y="5661025"/>
            <a:ext cx="9144000" cy="101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6000">
                <a:latin typeface="Times New Roman" charset="0"/>
                <a:cs typeface="Times New Roman" charset="0"/>
              </a:rPr>
              <a:t>Сайн Мэдээ түгээлт</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613"/>
            <a:ext cx="8229600" cy="4525962"/>
          </a:xfrm>
        </p:spPr>
        <p:txBody>
          <a:bodyPr/>
          <a:lstStyle/>
          <a:p>
            <a:pPr>
              <a:defRPr/>
            </a:pPr>
            <a:r>
              <a:rPr lang="en-US" sz="3600" b="1" dirty="0" err="1" smtClean="0">
                <a:solidFill>
                  <a:srgbClr val="FFFF00"/>
                </a:solidFill>
                <a:latin typeface="Arial" charset="0"/>
              </a:rPr>
              <a:t>Бэлтгэгдсэн</a:t>
            </a:r>
            <a:r>
              <a:rPr lang="en-US" sz="3600" b="1" dirty="0" smtClean="0">
                <a:solidFill>
                  <a:srgbClr val="FFFF00"/>
                </a:solidFill>
                <a:latin typeface="Arial" charset="0"/>
              </a:rPr>
              <a:t> </a:t>
            </a:r>
            <a:r>
              <a:rPr lang="en-US" sz="3600" b="1" dirty="0" err="1" smtClean="0">
                <a:latin typeface="Arial" charset="0"/>
              </a:rPr>
              <a:t>хүмүүст</a:t>
            </a:r>
            <a:r>
              <a:rPr lang="en-US" sz="3600" b="1" dirty="0" smtClean="0">
                <a:latin typeface="Arial" charset="0"/>
              </a:rPr>
              <a:t> </a:t>
            </a:r>
            <a:r>
              <a:rPr lang="en-US" sz="3600" b="1" dirty="0" err="1" smtClean="0">
                <a:latin typeface="Arial" charset="0"/>
              </a:rPr>
              <a:t>энгийн</a:t>
            </a:r>
            <a:r>
              <a:rPr lang="en-US" sz="3600" b="1" dirty="0" smtClean="0">
                <a:latin typeface="Arial" charset="0"/>
              </a:rPr>
              <a:t> </a:t>
            </a:r>
            <a:r>
              <a:rPr lang="en-US" sz="3600" b="1" dirty="0" err="1" smtClean="0">
                <a:latin typeface="Arial" charset="0"/>
              </a:rPr>
              <a:t>танилцуулга</a:t>
            </a:r>
            <a:r>
              <a:rPr lang="en-US" sz="3600" b="1" dirty="0" smtClean="0">
                <a:latin typeface="Arial" charset="0"/>
              </a:rPr>
              <a:t> </a:t>
            </a:r>
            <a:r>
              <a:rPr lang="en-US" sz="3600" b="1" dirty="0" err="1" smtClean="0">
                <a:latin typeface="Arial" charset="0"/>
              </a:rPr>
              <a:t>хэрэгтэй</a:t>
            </a:r>
            <a:endParaRPr lang="en-US" sz="3600" b="1" dirty="0">
              <a:latin typeface="Arial" charset="0"/>
            </a:endParaRPr>
          </a:p>
          <a:p>
            <a:pPr>
              <a:defRPr/>
            </a:pPr>
            <a:r>
              <a:rPr lang="en-US" sz="3600" b="1" dirty="0" err="1" smtClean="0">
                <a:solidFill>
                  <a:srgbClr val="FFFF00"/>
                </a:solidFill>
                <a:latin typeface="Arial" charset="0"/>
              </a:rPr>
              <a:t>Итгэдэггүй</a:t>
            </a:r>
            <a:r>
              <a:rPr lang="en-US" sz="3600" b="1" dirty="0" smtClean="0">
                <a:solidFill>
                  <a:srgbClr val="FFFF00"/>
                </a:solidFill>
                <a:latin typeface="Arial" charset="0"/>
              </a:rPr>
              <a:t> </a:t>
            </a:r>
            <a:r>
              <a:rPr lang="en-US" sz="3600" b="1" dirty="0" err="1" smtClean="0">
                <a:latin typeface="Arial" charset="0"/>
              </a:rPr>
              <a:t>хүмүүст</a:t>
            </a:r>
            <a:r>
              <a:rPr lang="en-US" sz="3600" b="1" dirty="0" smtClean="0">
                <a:latin typeface="Arial" charset="0"/>
              </a:rPr>
              <a:t> </a:t>
            </a:r>
            <a:r>
              <a:rPr lang="en-US" sz="3600" b="1" dirty="0" err="1" smtClean="0">
                <a:latin typeface="Arial" charset="0"/>
              </a:rPr>
              <a:t>давтагдсан</a:t>
            </a:r>
            <a:r>
              <a:rPr lang="en-US" sz="3600" b="1" dirty="0" smtClean="0">
                <a:latin typeface="Arial" charset="0"/>
              </a:rPr>
              <a:t> </a:t>
            </a:r>
            <a:r>
              <a:rPr lang="en-US" sz="3600" b="1" dirty="0" err="1" smtClean="0">
                <a:latin typeface="Arial" charset="0"/>
              </a:rPr>
              <a:t>илчлэгдсэн</a:t>
            </a:r>
            <a:r>
              <a:rPr lang="en-US" sz="3600" b="1" dirty="0" smtClean="0">
                <a:latin typeface="Arial" charset="0"/>
              </a:rPr>
              <a:t> </a:t>
            </a:r>
            <a:r>
              <a:rPr lang="en-US" sz="3600" b="1" dirty="0" err="1" smtClean="0">
                <a:latin typeface="Arial" charset="0"/>
              </a:rPr>
              <a:t>байдал</a:t>
            </a:r>
            <a:r>
              <a:rPr lang="en-US" sz="3600" b="1" dirty="0" smtClean="0">
                <a:latin typeface="Arial" charset="0"/>
              </a:rPr>
              <a:t> </a:t>
            </a:r>
            <a:r>
              <a:rPr lang="en-US" sz="3600" b="1" dirty="0" err="1" smtClean="0">
                <a:latin typeface="Arial" charset="0"/>
              </a:rPr>
              <a:t>хэрэгтэй</a:t>
            </a:r>
            <a:endParaRPr lang="en-US" sz="3600" b="1" dirty="0">
              <a:latin typeface="Arial" charset="0"/>
            </a:endParaRPr>
          </a:p>
        </p:txBody>
      </p:sp>
      <p:pic>
        <p:nvPicPr>
          <p:cNvPr id="178178" name="Picture 3" descr="simplify_evangeli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90938"/>
            <a:ext cx="44958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Picture 4" descr="rotator-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3157538"/>
            <a:ext cx="5316537"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5" descr="Evangeli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86913" y="-1054100"/>
            <a:ext cx="5048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8382000" y="76200"/>
            <a:ext cx="6921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100</a:t>
            </a:r>
            <a:endParaRPr lang="en-US" sz="1800" b="1" smtClean="0">
              <a:latin typeface="Arial" charset="0"/>
            </a:endParaRPr>
          </a:p>
        </p:txBody>
      </p:sp>
      <p:sp>
        <p:nvSpPr>
          <p:cNvPr id="9" name="Title 1"/>
          <p:cNvSpPr>
            <a:spLocks noGrp="1"/>
          </p:cNvSpPr>
          <p:nvPr>
            <p:ph type="title"/>
          </p:nvPr>
        </p:nvSpPr>
        <p:spPr>
          <a:xfrm>
            <a:off x="457200" y="0"/>
            <a:ext cx="8229600" cy="762000"/>
          </a:xfrm>
        </p:spPr>
        <p:txBody>
          <a:bodyPr/>
          <a:lstStyle/>
          <a:p>
            <a:pPr>
              <a:defRPr/>
            </a:pPr>
            <a:r>
              <a:rPr lang="en-US" sz="3600" dirty="0" err="1" smtClean="0">
                <a:latin typeface="Arial" charset="0"/>
              </a:rPr>
              <a:t>Өөрийн</a:t>
            </a:r>
            <a:r>
              <a:rPr lang="en-US" sz="3600" dirty="0" smtClean="0">
                <a:latin typeface="Arial" charset="0"/>
              </a:rPr>
              <a:t> </a:t>
            </a:r>
            <a:r>
              <a:rPr lang="en-US" sz="3600" dirty="0" err="1">
                <a:latin typeface="Arial" charset="0"/>
              </a:rPr>
              <a:t>арга</a:t>
            </a:r>
            <a:r>
              <a:rPr lang="en-US" sz="3600" dirty="0">
                <a:latin typeface="Arial" charset="0"/>
              </a:rPr>
              <a:t> </a:t>
            </a:r>
            <a:r>
              <a:rPr lang="en-US" sz="3600" dirty="0" err="1">
                <a:latin typeface="Arial" charset="0"/>
              </a:rPr>
              <a:t>хэлбэрийг</a:t>
            </a:r>
            <a:r>
              <a:rPr lang="en-US" sz="3600" dirty="0">
                <a:latin typeface="Arial" charset="0"/>
              </a:rPr>
              <a:t> </a:t>
            </a:r>
            <a:r>
              <a:rPr lang="en-US" sz="3600" dirty="0" err="1">
                <a:latin typeface="Arial" charset="0"/>
              </a:rPr>
              <a:t>өөрчил</a:t>
            </a:r>
            <a:r>
              <a:rPr lang="en-US" sz="3600" dirty="0">
                <a:latin typeface="Arial" charset="0"/>
              </a:rPr>
              <a:t>!</a:t>
            </a:r>
          </a:p>
        </p:txBody>
      </p:sp>
      <p:sp>
        <p:nvSpPr>
          <p:cNvPr id="178183" name="TextBox 7"/>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9" descr="No Fault Divorce An Experimental Mistake with a Dire Warn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8175" y="4117975"/>
            <a:ext cx="34258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052513"/>
            <a:ext cx="6248400" cy="4525962"/>
          </a:xfrm>
        </p:spPr>
        <p:txBody>
          <a:bodyPr/>
          <a:lstStyle/>
          <a:p>
            <a:pPr>
              <a:defRPr/>
            </a:pPr>
            <a:r>
              <a:rPr lang="en-US" b="1" dirty="0" err="1">
                <a:solidFill>
                  <a:srgbClr val="FFFF00"/>
                </a:solidFill>
                <a:latin typeface="Arial" charset="0"/>
              </a:rPr>
              <a:t>Бэлтгэгдсэн</a:t>
            </a:r>
            <a:r>
              <a:rPr lang="en-US" b="1" dirty="0">
                <a:solidFill>
                  <a:srgbClr val="FFFF00"/>
                </a:solidFill>
                <a:latin typeface="Arial" charset="0"/>
              </a:rPr>
              <a:t> </a:t>
            </a:r>
            <a:r>
              <a:rPr lang="en-US" b="1" dirty="0" err="1">
                <a:latin typeface="Arial" charset="0"/>
              </a:rPr>
              <a:t>хүмүүст</a:t>
            </a:r>
            <a:r>
              <a:rPr lang="en-US" b="1" dirty="0">
                <a:latin typeface="Arial" charset="0"/>
              </a:rPr>
              <a:t> </a:t>
            </a:r>
            <a:r>
              <a:rPr lang="en-US" b="1" dirty="0" err="1">
                <a:latin typeface="Arial" charset="0"/>
              </a:rPr>
              <a:t>энгийн</a:t>
            </a:r>
            <a:r>
              <a:rPr lang="en-US" b="1" dirty="0">
                <a:latin typeface="Arial" charset="0"/>
              </a:rPr>
              <a:t> </a:t>
            </a:r>
            <a:r>
              <a:rPr lang="en-US" b="1" dirty="0" err="1">
                <a:latin typeface="Arial" charset="0"/>
              </a:rPr>
              <a:t>танилцуулга</a:t>
            </a:r>
            <a:r>
              <a:rPr lang="en-US" b="1" dirty="0">
                <a:latin typeface="Arial" charset="0"/>
              </a:rPr>
              <a:t> </a:t>
            </a:r>
            <a:r>
              <a:rPr lang="en-US" b="1" dirty="0" err="1">
                <a:latin typeface="Arial" charset="0"/>
              </a:rPr>
              <a:t>хэрэгтэй</a:t>
            </a:r>
            <a:endParaRPr lang="en-US" b="1" dirty="0">
              <a:latin typeface="Arial" charset="0"/>
            </a:endParaRPr>
          </a:p>
          <a:p>
            <a:pPr>
              <a:defRPr/>
            </a:pPr>
            <a:r>
              <a:rPr lang="en-US" b="1" dirty="0" err="1">
                <a:solidFill>
                  <a:srgbClr val="FFFF00"/>
                </a:solidFill>
                <a:latin typeface="Arial" charset="0"/>
              </a:rPr>
              <a:t>Итгэдэггүй</a:t>
            </a:r>
            <a:r>
              <a:rPr lang="en-US" b="1" dirty="0">
                <a:solidFill>
                  <a:srgbClr val="FFFF00"/>
                </a:solidFill>
                <a:latin typeface="Arial" charset="0"/>
              </a:rPr>
              <a:t> </a:t>
            </a:r>
            <a:r>
              <a:rPr lang="en-US" b="1" dirty="0" err="1">
                <a:latin typeface="Arial" charset="0"/>
              </a:rPr>
              <a:t>хүмүүст</a:t>
            </a:r>
            <a:r>
              <a:rPr lang="en-US" b="1" dirty="0">
                <a:latin typeface="Arial" charset="0"/>
              </a:rPr>
              <a:t> </a:t>
            </a:r>
            <a:r>
              <a:rPr lang="en-US" b="1" dirty="0" err="1">
                <a:latin typeface="Arial" charset="0"/>
              </a:rPr>
              <a:t>давтагдсан</a:t>
            </a:r>
            <a:r>
              <a:rPr lang="en-US" b="1" dirty="0">
                <a:latin typeface="Arial" charset="0"/>
              </a:rPr>
              <a:t> </a:t>
            </a:r>
            <a:r>
              <a:rPr lang="en-US" b="1" dirty="0" err="1">
                <a:latin typeface="Arial" charset="0"/>
              </a:rPr>
              <a:t>илчлэгдсэн</a:t>
            </a:r>
            <a:r>
              <a:rPr lang="en-US" b="1" dirty="0">
                <a:latin typeface="Arial" charset="0"/>
              </a:rPr>
              <a:t> </a:t>
            </a:r>
            <a:r>
              <a:rPr lang="en-US" b="1" dirty="0" err="1">
                <a:latin typeface="Arial" charset="0"/>
              </a:rPr>
              <a:t>байдал</a:t>
            </a:r>
            <a:r>
              <a:rPr lang="en-US" b="1" dirty="0">
                <a:latin typeface="Arial" charset="0"/>
              </a:rPr>
              <a:t> </a:t>
            </a:r>
            <a:r>
              <a:rPr lang="en-US" b="1" dirty="0" err="1">
                <a:latin typeface="Arial" charset="0"/>
              </a:rPr>
              <a:t>хэрэгтэй</a:t>
            </a:r>
            <a:endParaRPr lang="en-US" b="1" dirty="0">
              <a:latin typeface="Arial" charset="0"/>
            </a:endParaRPr>
          </a:p>
          <a:p>
            <a:pPr>
              <a:defRPr/>
            </a:pPr>
            <a:r>
              <a:rPr lang="en-US" b="1" dirty="0" err="1" smtClean="0">
                <a:latin typeface="Arial" charset="0"/>
              </a:rPr>
              <a:t>Амьдрал</a:t>
            </a:r>
            <a:r>
              <a:rPr lang="en-US" b="1" dirty="0" smtClean="0">
                <a:latin typeface="Arial" charset="0"/>
              </a:rPr>
              <a:t> </a:t>
            </a:r>
            <a:r>
              <a:rPr lang="en-US" b="1" dirty="0" err="1" smtClean="0">
                <a:latin typeface="Arial" charset="0"/>
              </a:rPr>
              <a:t>нь</a:t>
            </a:r>
            <a:r>
              <a:rPr lang="en-US" b="1" dirty="0" smtClean="0">
                <a:latin typeface="Arial" charset="0"/>
              </a:rPr>
              <a:t> </a:t>
            </a:r>
            <a:r>
              <a:rPr lang="en-US" b="1" dirty="0" err="1" smtClean="0">
                <a:solidFill>
                  <a:srgbClr val="FFFF00"/>
                </a:solidFill>
                <a:latin typeface="Arial" charset="0"/>
              </a:rPr>
              <a:t>шилжилтийн</a:t>
            </a:r>
            <a:r>
              <a:rPr lang="en-US" b="1" dirty="0" smtClean="0">
                <a:solidFill>
                  <a:srgbClr val="FFFF00"/>
                </a:solidFill>
                <a:latin typeface="Arial" charset="0"/>
              </a:rPr>
              <a:t> </a:t>
            </a:r>
            <a:r>
              <a:rPr lang="en-US" b="1" dirty="0" err="1" smtClean="0">
                <a:solidFill>
                  <a:srgbClr val="FFFF00"/>
                </a:solidFill>
                <a:latin typeface="Arial" charset="0"/>
              </a:rPr>
              <a:t>үйл</a:t>
            </a:r>
            <a:r>
              <a:rPr lang="en-US" b="1" dirty="0" smtClean="0">
                <a:solidFill>
                  <a:srgbClr val="FFFF00"/>
                </a:solidFill>
                <a:latin typeface="Arial" charset="0"/>
              </a:rPr>
              <a:t> </a:t>
            </a:r>
            <a:r>
              <a:rPr lang="en-US" b="1" dirty="0" err="1" smtClean="0">
                <a:solidFill>
                  <a:srgbClr val="FFFF00"/>
                </a:solidFill>
                <a:latin typeface="Arial" charset="0"/>
              </a:rPr>
              <a:t>явцад</a:t>
            </a:r>
            <a:r>
              <a:rPr lang="en-US" b="1" dirty="0" smtClean="0">
                <a:latin typeface="Arial" charset="0"/>
              </a:rPr>
              <a:t> </a:t>
            </a:r>
            <a:r>
              <a:rPr lang="en-US" b="1" dirty="0" err="1" smtClean="0">
                <a:latin typeface="Arial" charset="0"/>
              </a:rPr>
              <a:t>байгаа</a:t>
            </a:r>
            <a:r>
              <a:rPr lang="en-US" b="1" dirty="0" smtClean="0">
                <a:latin typeface="Arial" charset="0"/>
              </a:rPr>
              <a:t> </a:t>
            </a:r>
            <a:r>
              <a:rPr lang="en-US" b="1" dirty="0" err="1" smtClean="0">
                <a:latin typeface="Arial" charset="0"/>
              </a:rPr>
              <a:t>нэгэн</a:t>
            </a:r>
            <a:r>
              <a:rPr lang="en-US" b="1" dirty="0" smtClean="0">
                <a:latin typeface="Arial" charset="0"/>
              </a:rPr>
              <a:t> </a:t>
            </a:r>
            <a:r>
              <a:rPr lang="en-US" b="1" dirty="0" err="1" smtClean="0">
                <a:latin typeface="Arial" charset="0"/>
              </a:rPr>
              <a:t>ерөнхийдөө</a:t>
            </a:r>
            <a:r>
              <a:rPr lang="en-US" b="1" dirty="0" smtClean="0">
                <a:latin typeface="Arial" charset="0"/>
              </a:rPr>
              <a:t> </a:t>
            </a:r>
            <a:r>
              <a:rPr lang="en-US" b="1" dirty="0" err="1" smtClean="0">
                <a:latin typeface="Arial" charset="0"/>
              </a:rPr>
              <a:t>нээлттэй</a:t>
            </a:r>
            <a:r>
              <a:rPr lang="en-US" b="1" dirty="0" smtClean="0">
                <a:latin typeface="Arial" charset="0"/>
              </a:rPr>
              <a:t> </a:t>
            </a:r>
            <a:r>
              <a:rPr lang="en-US" b="1" dirty="0" err="1" smtClean="0">
                <a:latin typeface="Arial" charset="0"/>
              </a:rPr>
              <a:t>байдаг</a:t>
            </a:r>
            <a:endParaRPr lang="en-US" b="1" dirty="0">
              <a:latin typeface="Arial" charset="0"/>
            </a:endParaRPr>
          </a:p>
        </p:txBody>
      </p:sp>
      <p:sp>
        <p:nvSpPr>
          <p:cNvPr id="7" name="Text Box 6"/>
          <p:cNvSpPr txBox="1">
            <a:spLocks noChangeArrowheads="1"/>
          </p:cNvSpPr>
          <p:nvPr/>
        </p:nvSpPr>
        <p:spPr bwMode="auto">
          <a:xfrm>
            <a:off x="8382000" y="76200"/>
            <a:ext cx="6921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100</a:t>
            </a:r>
            <a:endParaRPr lang="en-US" sz="1800" b="1" smtClean="0">
              <a:latin typeface="Arial" charset="0"/>
            </a:endParaRPr>
          </a:p>
        </p:txBody>
      </p:sp>
      <p:sp>
        <p:nvSpPr>
          <p:cNvPr id="9" name="Title 1"/>
          <p:cNvSpPr>
            <a:spLocks noGrp="1"/>
          </p:cNvSpPr>
          <p:nvPr>
            <p:ph type="title"/>
          </p:nvPr>
        </p:nvSpPr>
        <p:spPr>
          <a:xfrm>
            <a:off x="457200" y="0"/>
            <a:ext cx="8229600" cy="762000"/>
          </a:xfrm>
        </p:spPr>
        <p:txBody>
          <a:bodyPr/>
          <a:lstStyle/>
          <a:p>
            <a:pPr>
              <a:defRPr/>
            </a:pPr>
            <a:r>
              <a:rPr lang="en-US" sz="4000" dirty="0" err="1">
                <a:latin typeface="Arial" charset="0"/>
              </a:rPr>
              <a:t>Өөрийг</a:t>
            </a:r>
            <a:r>
              <a:rPr lang="en-US" sz="4000" dirty="0">
                <a:latin typeface="Arial" charset="0"/>
              </a:rPr>
              <a:t> </a:t>
            </a:r>
            <a:r>
              <a:rPr lang="en-US" sz="4000" dirty="0" err="1">
                <a:latin typeface="Arial" charset="0"/>
              </a:rPr>
              <a:t>арга</a:t>
            </a:r>
            <a:r>
              <a:rPr lang="en-US" sz="4000" dirty="0">
                <a:latin typeface="Arial" charset="0"/>
              </a:rPr>
              <a:t> </a:t>
            </a:r>
            <a:r>
              <a:rPr lang="en-US" sz="4000" dirty="0" err="1">
                <a:latin typeface="Arial" charset="0"/>
              </a:rPr>
              <a:t>хэлбэрийг</a:t>
            </a:r>
            <a:r>
              <a:rPr lang="en-US" sz="4000" dirty="0">
                <a:latin typeface="Arial" charset="0"/>
              </a:rPr>
              <a:t> </a:t>
            </a:r>
            <a:r>
              <a:rPr lang="en-US" sz="4000" dirty="0" err="1">
                <a:latin typeface="Arial" charset="0"/>
              </a:rPr>
              <a:t>өөрчил</a:t>
            </a:r>
            <a:r>
              <a:rPr lang="en-US" sz="4000" dirty="0">
                <a:latin typeface="Arial" charset="0"/>
              </a:rPr>
              <a:t>!</a:t>
            </a:r>
          </a:p>
        </p:txBody>
      </p:sp>
      <p:pic>
        <p:nvPicPr>
          <p:cNvPr id="179205" name="Picture 7" descr="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625" y="2060575"/>
            <a:ext cx="27463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Box 7"/>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5334000" y="304800"/>
            <a:ext cx="3276600" cy="1935163"/>
          </a:xfrm>
        </p:spPr>
        <p:txBody>
          <a:bodyPr/>
          <a:lstStyle/>
          <a:p>
            <a:pPr eaLnBrk="1" hangingPunct="1">
              <a:defRPr/>
            </a:pPr>
            <a:r>
              <a:rPr lang="en-US" sz="3200" dirty="0" err="1" smtClean="0">
                <a:latin typeface="Arial" charset="0"/>
              </a:rPr>
              <a:t>Гэр</a:t>
            </a:r>
            <a:r>
              <a:rPr lang="en-US" sz="3200" dirty="0" smtClean="0">
                <a:latin typeface="Arial" charset="0"/>
              </a:rPr>
              <a:t> </a:t>
            </a:r>
            <a:r>
              <a:rPr lang="en-US" sz="3200" dirty="0" err="1" smtClean="0">
                <a:latin typeface="Arial" charset="0"/>
              </a:rPr>
              <a:t>бүлийн</a:t>
            </a:r>
            <a:r>
              <a:rPr lang="en-US" sz="3200" dirty="0" smtClean="0">
                <a:latin typeface="Arial" charset="0"/>
              </a:rPr>
              <a:t> </a:t>
            </a:r>
            <a:r>
              <a:rPr lang="en-US" sz="3200" dirty="0" err="1" smtClean="0">
                <a:latin typeface="Arial" charset="0"/>
              </a:rPr>
              <a:t>хэрэгжүүлэлт</a:t>
            </a:r>
            <a:endParaRPr lang="en-US" sz="3200" dirty="0">
              <a:latin typeface="Arial" charset="0"/>
            </a:endParaRPr>
          </a:p>
        </p:txBody>
      </p:sp>
      <p:pic>
        <p:nvPicPr>
          <p:cNvPr id="180226" name="Picture 5" descr="Home"/>
          <p:cNvPicPr>
            <a:picLocks noChangeAspect="1" noChangeArrowheads="1"/>
          </p:cNvPicPr>
          <p:nvPr/>
        </p:nvPicPr>
        <p:blipFill>
          <a:blip r:embed="rId3">
            <a:extLst>
              <a:ext uri="{28A0092B-C50C-407E-A947-70E740481C1C}">
                <a14:useLocalDpi xmlns:a14="http://schemas.microsoft.com/office/drawing/2010/main" val="0"/>
              </a:ext>
            </a:extLst>
          </a:blip>
          <a:srcRect l="61151" t="7253"/>
          <a:stretch>
            <a:fillRect/>
          </a:stretch>
        </p:blipFill>
        <p:spPr bwMode="auto">
          <a:xfrm>
            <a:off x="-76200" y="0"/>
            <a:ext cx="4900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6"/>
          <p:cNvSpPr txBox="1">
            <a:spLocks noChangeArrowheads="1"/>
          </p:cNvSpPr>
          <p:nvPr/>
        </p:nvSpPr>
        <p:spPr bwMode="auto">
          <a:xfrm>
            <a:off x="8382000" y="76200"/>
            <a:ext cx="6921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100</a:t>
            </a:r>
            <a:endParaRPr lang="en-US" sz="1800" b="1" smtClean="0">
              <a:latin typeface="Arial" charset="0"/>
            </a:endParaRPr>
          </a:p>
        </p:txBody>
      </p:sp>
      <p:sp>
        <p:nvSpPr>
          <p:cNvPr id="5" name="Rectangle 2"/>
          <p:cNvSpPr txBox="1">
            <a:spLocks noRot="1" noChangeArrowheads="1"/>
          </p:cNvSpPr>
          <p:nvPr/>
        </p:nvSpPr>
        <p:spPr bwMode="auto">
          <a:xfrm>
            <a:off x="4953000" y="2209800"/>
            <a:ext cx="4191000" cy="3811588"/>
          </a:xfrm>
          <a:prstGeom prst="rect">
            <a:avLst/>
          </a:prstGeom>
          <a:noFill/>
          <a:ln w="9525">
            <a:noFill/>
            <a:miter lim="800000"/>
            <a:headEnd/>
            <a:tailEnd/>
          </a:ln>
          <a:effectLst/>
        </p:spPr>
        <p:txBody>
          <a:bodyPr anchor="ctr"/>
          <a:lstStyle>
            <a:lvl1pPr marL="514350" indent="-51435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buFont typeface="Garamond" charset="0"/>
              <a:buAutoNum type="arabicPeriod"/>
              <a:defRPr/>
            </a:pPr>
            <a:r>
              <a:rPr lang="en-US" sz="2800" b="1" dirty="0" err="1" smtClean="0">
                <a:solidFill>
                  <a:schemeClr val="tx2"/>
                </a:solidFill>
                <a:effectLst>
                  <a:outerShdw blurRad="38100" dist="38100" dir="2700000" algn="tl">
                    <a:srgbClr val="000000"/>
                  </a:outerShdw>
                </a:effectLst>
                <a:latin typeface="Arial" charset="0"/>
                <a:cs typeface="Arial" charset="0"/>
              </a:rPr>
              <a:t>Таны</a:t>
            </a:r>
            <a:r>
              <a:rPr lang="en-US" sz="2800" b="1" dirty="0" smtClean="0">
                <a:solidFill>
                  <a:schemeClr val="tx2"/>
                </a:solidFill>
                <a:effectLst>
                  <a:outerShdw blurRad="38100" dist="38100" dir="2700000" algn="tl">
                    <a:srgbClr val="000000"/>
                  </a:outerShdw>
                </a:effectLst>
                <a:latin typeface="Arial" charset="0"/>
                <a:cs typeface="Arial" charset="0"/>
              </a:rPr>
              <a:t> </a:t>
            </a:r>
            <a:r>
              <a:rPr lang="en-US" sz="2800" b="1" dirty="0" err="1" smtClean="0">
                <a:solidFill>
                  <a:schemeClr val="tx2"/>
                </a:solidFill>
                <a:effectLst>
                  <a:outerShdw blurRad="38100" dist="38100" dir="2700000" algn="tl">
                    <a:srgbClr val="000000"/>
                  </a:outerShdw>
                </a:effectLst>
                <a:latin typeface="Arial" charset="0"/>
                <a:cs typeface="Arial" charset="0"/>
              </a:rPr>
              <a:t>амьдрал</a:t>
            </a:r>
            <a:r>
              <a:rPr lang="en-US" sz="2800" b="1" dirty="0" smtClean="0">
                <a:solidFill>
                  <a:schemeClr val="tx2"/>
                </a:solidFill>
                <a:effectLst>
                  <a:outerShdw blurRad="38100" dist="38100" dir="2700000" algn="tl">
                    <a:srgbClr val="000000"/>
                  </a:outerShdw>
                </a:effectLst>
                <a:latin typeface="Arial" charset="0"/>
                <a:cs typeface="Arial" charset="0"/>
              </a:rPr>
              <a:t> </a:t>
            </a:r>
            <a:r>
              <a:rPr lang="en-US" sz="2800" b="1" dirty="0" err="1" smtClean="0">
                <a:solidFill>
                  <a:schemeClr val="tx2"/>
                </a:solidFill>
                <a:effectLst>
                  <a:outerShdw blurRad="38100" dist="38100" dir="2700000" algn="tl">
                    <a:srgbClr val="000000"/>
                  </a:outerShdw>
                </a:effectLst>
                <a:latin typeface="Arial" charset="0"/>
                <a:cs typeface="Arial" charset="0"/>
              </a:rPr>
              <a:t>хэрхэн</a:t>
            </a:r>
            <a:r>
              <a:rPr lang="en-US" sz="2800" b="1" dirty="0" smtClean="0">
                <a:solidFill>
                  <a:schemeClr val="tx2"/>
                </a:solidFill>
                <a:effectLst>
                  <a:outerShdw blurRad="38100" dist="38100" dir="2700000" algn="tl">
                    <a:srgbClr val="000000"/>
                  </a:outerShdw>
                </a:effectLst>
                <a:latin typeface="Arial" charset="0"/>
                <a:cs typeface="Arial" charset="0"/>
              </a:rPr>
              <a:t> </a:t>
            </a:r>
            <a:r>
              <a:rPr lang="en-US" sz="2800" b="1" dirty="0" err="1" smtClean="0">
                <a:solidFill>
                  <a:srgbClr val="FFFF00"/>
                </a:solidFill>
                <a:effectLst>
                  <a:outerShdw blurRad="38100" dist="38100" dir="2700000" algn="tl">
                    <a:srgbClr val="000000"/>
                  </a:outerShdw>
                </a:effectLst>
                <a:latin typeface="Arial" charset="0"/>
                <a:cs typeface="Arial" charset="0"/>
              </a:rPr>
              <a:t>өөрчлөгдсөнийг</a:t>
            </a:r>
            <a:r>
              <a:rPr lang="en-US" sz="2800" b="1" dirty="0" smtClean="0">
                <a:solidFill>
                  <a:srgbClr val="FFFF00"/>
                </a:solidFill>
                <a:effectLst>
                  <a:outerShdw blurRad="38100" dist="38100" dir="2700000" algn="tl">
                    <a:srgbClr val="000000"/>
                  </a:outerShdw>
                </a:effectLst>
                <a:latin typeface="Arial" charset="0"/>
                <a:cs typeface="Arial" charset="0"/>
              </a:rPr>
              <a:t> </a:t>
            </a:r>
            <a:r>
              <a:rPr lang="en-US" sz="2800" b="1" dirty="0" err="1" smtClean="0">
                <a:solidFill>
                  <a:schemeClr val="tx2"/>
                </a:solidFill>
                <a:effectLst>
                  <a:outerShdw blurRad="38100" dist="38100" dir="2700000" algn="tl">
                    <a:srgbClr val="000000"/>
                  </a:outerShdw>
                </a:effectLst>
                <a:latin typeface="Arial" charset="0"/>
                <a:cs typeface="Arial" charset="0"/>
              </a:rPr>
              <a:t>хуваалц</a:t>
            </a:r>
            <a:r>
              <a:rPr lang="en-US" sz="2800" b="1" dirty="0" smtClean="0">
                <a:solidFill>
                  <a:schemeClr val="tx2"/>
                </a:solidFill>
                <a:effectLst>
                  <a:outerShdw blurRad="38100" dist="38100" dir="2700000" algn="tl">
                    <a:srgbClr val="000000"/>
                  </a:outerShdw>
                </a:effectLst>
                <a:latin typeface="Arial" charset="0"/>
                <a:cs typeface="Arial" charset="0"/>
              </a:rPr>
              <a:t>. </a:t>
            </a:r>
            <a:endParaRPr lang="en-US" sz="2800" b="1" dirty="0" smtClean="0">
              <a:solidFill>
                <a:srgbClr val="FFFF00"/>
              </a:solidFill>
              <a:effectLst>
                <a:outerShdw blurRad="38100" dist="38100" dir="2700000" algn="tl">
                  <a:srgbClr val="000000"/>
                </a:outerShdw>
              </a:effectLst>
              <a:latin typeface="Arial" charset="0"/>
              <a:cs typeface="Arial" charset="0"/>
            </a:endParaRPr>
          </a:p>
          <a:p>
            <a:pPr eaLnBrk="1" hangingPunct="1">
              <a:buFont typeface="Garamond" charset="0"/>
              <a:buAutoNum type="arabicPeriod"/>
              <a:defRPr/>
            </a:pPr>
            <a:r>
              <a:rPr lang="en-US" sz="2800" b="1" dirty="0" err="1" smtClean="0">
                <a:solidFill>
                  <a:schemeClr val="tx2"/>
                </a:solidFill>
                <a:effectLst>
                  <a:outerShdw blurRad="38100" dist="38100" dir="2700000" algn="tl">
                    <a:srgbClr val="000000"/>
                  </a:outerShdw>
                </a:effectLst>
                <a:latin typeface="Arial" charset="0"/>
                <a:cs typeface="Arial" charset="0"/>
              </a:rPr>
              <a:t>Өөрийн</a:t>
            </a:r>
            <a:r>
              <a:rPr lang="en-US" sz="2800" b="1" dirty="0" smtClean="0">
                <a:solidFill>
                  <a:schemeClr val="tx2"/>
                </a:solidFill>
                <a:effectLst>
                  <a:outerShdw blurRad="38100" dist="38100" dir="2700000" algn="tl">
                    <a:srgbClr val="000000"/>
                  </a:outerShdw>
                </a:effectLst>
                <a:latin typeface="Arial" charset="0"/>
                <a:cs typeface="Arial" charset="0"/>
              </a:rPr>
              <a:t> </a:t>
            </a:r>
            <a:r>
              <a:rPr lang="en-US" sz="2800" b="1" dirty="0" err="1" smtClean="0">
                <a:solidFill>
                  <a:schemeClr val="tx2"/>
                </a:solidFill>
                <a:effectLst>
                  <a:outerShdw blurRad="38100" dist="38100" dir="2700000" algn="tl">
                    <a:srgbClr val="000000"/>
                  </a:outerShdw>
                </a:effectLst>
                <a:latin typeface="Arial" charset="0"/>
                <a:cs typeface="Arial" charset="0"/>
              </a:rPr>
              <a:t>Ойкосын</a:t>
            </a:r>
            <a:r>
              <a:rPr lang="en-US" sz="2800" b="1" dirty="0" smtClean="0">
                <a:solidFill>
                  <a:schemeClr val="tx2"/>
                </a:solidFill>
                <a:effectLst>
                  <a:outerShdw blurRad="38100" dist="38100" dir="2700000" algn="tl">
                    <a:srgbClr val="000000"/>
                  </a:outerShdw>
                </a:effectLst>
                <a:latin typeface="Arial" charset="0"/>
                <a:cs typeface="Arial" charset="0"/>
              </a:rPr>
              <a:t> </a:t>
            </a:r>
            <a:r>
              <a:rPr lang="en-US" sz="2800" b="1" dirty="0" err="1" smtClean="0">
                <a:solidFill>
                  <a:schemeClr val="tx2"/>
                </a:solidFill>
                <a:effectLst>
                  <a:outerShdw blurRad="38100" dist="38100" dir="2700000" algn="tl">
                    <a:srgbClr val="000000"/>
                  </a:outerShdw>
                </a:effectLst>
                <a:latin typeface="Arial" charset="0"/>
                <a:cs typeface="Arial" charset="0"/>
              </a:rPr>
              <a:t>төлөө</a:t>
            </a:r>
            <a:r>
              <a:rPr lang="en-US" sz="2800" b="1" dirty="0" smtClean="0">
                <a:solidFill>
                  <a:schemeClr val="tx2"/>
                </a:solidFill>
                <a:effectLst>
                  <a:outerShdw blurRad="38100" dist="38100" dir="2700000" algn="tl">
                    <a:srgbClr val="000000"/>
                  </a:outerShdw>
                </a:effectLst>
                <a:latin typeface="Arial" charset="0"/>
                <a:cs typeface="Arial" charset="0"/>
              </a:rPr>
              <a:t> </a:t>
            </a:r>
            <a:r>
              <a:rPr lang="en-US" sz="2800" b="1" dirty="0" err="1" smtClean="0">
                <a:solidFill>
                  <a:srgbClr val="FFFF00"/>
                </a:solidFill>
                <a:effectLst>
                  <a:outerShdw blurRad="38100" dist="38100" dir="2700000" algn="tl">
                    <a:srgbClr val="000000"/>
                  </a:outerShdw>
                </a:effectLst>
                <a:latin typeface="Arial" charset="0"/>
                <a:cs typeface="Arial" charset="0"/>
              </a:rPr>
              <a:t>залбир</a:t>
            </a:r>
            <a:endParaRPr lang="en-US" sz="2800" b="1" dirty="0" smtClean="0">
              <a:solidFill>
                <a:srgbClr val="FFFF00"/>
              </a:solidFill>
              <a:effectLst>
                <a:outerShdw blurRad="38100" dist="38100" dir="2700000" algn="tl">
                  <a:srgbClr val="000000"/>
                </a:outerShdw>
              </a:effectLst>
              <a:latin typeface="Arial" charset="0"/>
              <a:cs typeface="Arial" charset="0"/>
            </a:endParaRPr>
          </a:p>
          <a:p>
            <a:pPr eaLnBrk="1" hangingPunct="1">
              <a:buFont typeface="Garamond" charset="0"/>
              <a:buAutoNum type="arabicPeriod"/>
              <a:defRPr/>
            </a:pPr>
            <a:r>
              <a:rPr lang="en-US" sz="2800" b="1" dirty="0" err="1" smtClean="0">
                <a:solidFill>
                  <a:schemeClr val="tx2"/>
                </a:solidFill>
                <a:effectLst>
                  <a:outerShdw blurRad="38100" dist="38100" dir="2700000" algn="tl">
                    <a:srgbClr val="000000"/>
                  </a:outerShdw>
                </a:effectLst>
                <a:latin typeface="Arial" charset="0"/>
                <a:cs typeface="Arial" charset="0"/>
              </a:rPr>
              <a:t>Үгийг</a:t>
            </a:r>
            <a:r>
              <a:rPr lang="en-US" sz="2800" b="1" dirty="0" smtClean="0">
                <a:solidFill>
                  <a:schemeClr val="tx2"/>
                </a:solidFill>
                <a:effectLst>
                  <a:outerShdw blurRad="38100" dist="38100" dir="2700000" algn="tl">
                    <a:srgbClr val="000000"/>
                  </a:outerShdw>
                </a:effectLst>
                <a:latin typeface="Arial" charset="0"/>
                <a:cs typeface="Arial" charset="0"/>
              </a:rPr>
              <a:t> </a:t>
            </a:r>
            <a:r>
              <a:rPr lang="en-US" sz="2800" b="1" dirty="0" err="1" smtClean="0">
                <a:solidFill>
                  <a:srgbClr val="FFFF00"/>
                </a:solidFill>
                <a:effectLst>
                  <a:outerShdw blurRad="38100" dist="38100" dir="2700000" algn="tl">
                    <a:srgbClr val="000000"/>
                  </a:outerShdw>
                </a:effectLst>
                <a:latin typeface="Arial" charset="0"/>
                <a:cs typeface="Arial" charset="0"/>
              </a:rPr>
              <a:t>Тунхагла</a:t>
            </a:r>
            <a:r>
              <a:rPr lang="en-US" sz="2800" b="1" dirty="0" smtClean="0">
                <a:solidFill>
                  <a:srgbClr val="FFFF00"/>
                </a:solidFill>
                <a:effectLst>
                  <a:outerShdw blurRad="38100" dist="38100" dir="2700000" algn="tl">
                    <a:srgbClr val="000000"/>
                  </a:outerShdw>
                </a:effectLst>
                <a:latin typeface="Arial" charset="0"/>
                <a:cs typeface="Arial" charset="0"/>
              </a:rPr>
              <a:t> </a:t>
            </a:r>
          </a:p>
          <a:p>
            <a:pPr eaLnBrk="1" hangingPunct="1">
              <a:buFont typeface="Garamond" charset="0"/>
              <a:buAutoNum type="arabicPeriod"/>
              <a:defRPr/>
            </a:pPr>
            <a:r>
              <a:rPr lang="en-US" sz="2800" b="1" dirty="0" err="1" smtClean="0">
                <a:solidFill>
                  <a:srgbClr val="FFFF00"/>
                </a:solidFill>
                <a:effectLst>
                  <a:outerShdw blurRad="38100" dist="38100" dir="2700000" algn="tl">
                    <a:srgbClr val="000000"/>
                  </a:outerShdw>
                </a:effectLst>
                <a:latin typeface="Arial" charset="0"/>
                <a:cs typeface="Arial" charset="0"/>
              </a:rPr>
              <a:t>Төрөл</a:t>
            </a:r>
            <a:r>
              <a:rPr lang="en-US" sz="2800" b="1" dirty="0" smtClean="0">
                <a:solidFill>
                  <a:srgbClr val="FFFF00"/>
                </a:solidFill>
                <a:effectLst>
                  <a:outerShdw blurRad="38100" dist="38100" dir="2700000" algn="tl">
                    <a:srgbClr val="000000"/>
                  </a:outerShdw>
                </a:effectLst>
                <a:latin typeface="Arial" charset="0"/>
                <a:cs typeface="Arial" charset="0"/>
              </a:rPr>
              <a:t> </a:t>
            </a:r>
            <a:r>
              <a:rPr lang="en-US" sz="2800" b="1" dirty="0" err="1" smtClean="0">
                <a:solidFill>
                  <a:srgbClr val="FFFF00"/>
                </a:solidFill>
                <a:effectLst>
                  <a:outerShdw blurRad="38100" dist="38100" dir="2700000" algn="tl">
                    <a:srgbClr val="000000"/>
                  </a:outerShdw>
                </a:effectLst>
                <a:latin typeface="Arial" charset="0"/>
                <a:cs typeface="Arial" charset="0"/>
              </a:rPr>
              <a:t>бүрийн</a:t>
            </a:r>
            <a:r>
              <a:rPr lang="en-US" sz="2800" b="1" dirty="0" smtClean="0">
                <a:solidFill>
                  <a:srgbClr val="FFFF00"/>
                </a:solidFill>
                <a:effectLst>
                  <a:outerShdw blurRad="38100" dist="38100" dir="2700000" algn="tl">
                    <a:srgbClr val="000000"/>
                  </a:outerShdw>
                </a:effectLst>
                <a:latin typeface="Arial" charset="0"/>
                <a:cs typeface="Arial" charset="0"/>
              </a:rPr>
              <a:t> </a:t>
            </a:r>
            <a:r>
              <a:rPr lang="en-US" sz="2800" b="1" dirty="0" err="1" smtClean="0">
                <a:solidFill>
                  <a:schemeClr val="tx2"/>
                </a:solidFill>
                <a:effectLst>
                  <a:outerShdw blurRad="38100" dist="38100" dir="2700000" algn="tl">
                    <a:srgbClr val="000000"/>
                  </a:outerShdw>
                </a:effectLst>
                <a:latin typeface="Arial" charset="0"/>
                <a:cs typeface="Arial" charset="0"/>
              </a:rPr>
              <a:t>хэлбэрийг</a:t>
            </a:r>
            <a:r>
              <a:rPr lang="en-US" sz="2800" b="1" dirty="0" smtClean="0">
                <a:solidFill>
                  <a:schemeClr val="tx2"/>
                </a:solidFill>
                <a:effectLst>
                  <a:outerShdw blurRad="38100" dist="38100" dir="2700000" algn="tl">
                    <a:srgbClr val="000000"/>
                  </a:outerShdw>
                </a:effectLst>
                <a:latin typeface="Arial" charset="0"/>
                <a:cs typeface="Arial" charset="0"/>
              </a:rPr>
              <a:t> </a:t>
            </a:r>
            <a:r>
              <a:rPr lang="en-US" sz="2800" b="1" dirty="0" err="1" smtClean="0">
                <a:solidFill>
                  <a:schemeClr val="tx2"/>
                </a:solidFill>
                <a:effectLst>
                  <a:outerShdw blurRad="38100" dist="38100" dir="2700000" algn="tl">
                    <a:srgbClr val="000000"/>
                  </a:outerShdw>
                </a:effectLst>
                <a:latin typeface="Arial" charset="0"/>
                <a:cs typeface="Arial" charset="0"/>
              </a:rPr>
              <a:t>ашигла</a:t>
            </a:r>
            <a:endParaRPr lang="en-US" sz="2800" b="1" dirty="0" smtClean="0">
              <a:solidFill>
                <a:schemeClr val="tx2"/>
              </a:solidFill>
              <a:effectLst>
                <a:outerShdw blurRad="38100" dist="38100" dir="2700000" algn="tl">
                  <a:srgbClr val="000000"/>
                </a:outerShdw>
              </a:effectLst>
              <a:latin typeface="Arial" charset="0"/>
              <a:cs typeface="Arial" charset="0"/>
            </a:endParaRPr>
          </a:p>
          <a:p>
            <a:pPr eaLnBrk="1" hangingPunct="1">
              <a:buFont typeface="Garamond" charset="0"/>
              <a:buAutoNum type="arabicPeriod"/>
              <a:defRPr/>
            </a:pPr>
            <a:r>
              <a:rPr lang="en-US" sz="2800" b="1" dirty="0" err="1" smtClean="0">
                <a:solidFill>
                  <a:srgbClr val="FFFF00"/>
                </a:solidFill>
                <a:effectLst>
                  <a:outerShdw blurRad="38100" dist="38100" dir="2700000" algn="tl">
                    <a:srgbClr val="000000"/>
                  </a:outerShdw>
                </a:effectLst>
                <a:latin typeface="Arial" charset="0"/>
                <a:cs typeface="Arial" charset="0"/>
              </a:rPr>
              <a:t>Гэртээ</a:t>
            </a:r>
            <a:r>
              <a:rPr lang="en-US" sz="2800" b="1" dirty="0" smtClean="0">
                <a:solidFill>
                  <a:srgbClr val="FFFF00"/>
                </a:solidFill>
                <a:effectLst>
                  <a:outerShdw blurRad="38100" dist="38100" dir="2700000" algn="tl">
                    <a:srgbClr val="000000"/>
                  </a:outerShdw>
                </a:effectLst>
                <a:latin typeface="Arial" charset="0"/>
                <a:cs typeface="Arial" charset="0"/>
              </a:rPr>
              <a:t> </a:t>
            </a:r>
            <a:r>
              <a:rPr lang="en-US" sz="2800" b="1" dirty="0" err="1" smtClean="0">
                <a:solidFill>
                  <a:schemeClr val="tx2"/>
                </a:solidFill>
                <a:effectLst>
                  <a:outerShdw blurRad="38100" dist="38100" dir="2700000" algn="tl">
                    <a:srgbClr val="000000"/>
                  </a:outerShdw>
                </a:effectLst>
                <a:latin typeface="Arial" charset="0"/>
                <a:cs typeface="Arial" charset="0"/>
              </a:rPr>
              <a:t>уулз</a:t>
            </a:r>
            <a:endParaRPr lang="en-US" sz="2800" b="1" dirty="0" smtClean="0">
              <a:solidFill>
                <a:srgbClr val="FFFF00"/>
              </a:solidFill>
              <a:effectLst>
                <a:outerShdw blurRad="38100" dist="38100" dir="2700000" algn="tl">
                  <a:srgbClr val="000000"/>
                </a:outerShdw>
              </a:effectLst>
              <a:latin typeface="Arial" charset="0"/>
              <a:cs typeface="Arial" charset="0"/>
            </a:endParaRPr>
          </a:p>
        </p:txBody>
      </p:sp>
      <p:sp>
        <p:nvSpPr>
          <p:cNvPr id="180229" name="TextBox 5"/>
          <p:cNvSpPr txBox="1">
            <a:spLocks noChangeArrowheads="1"/>
          </p:cNvSpPr>
          <p:nvPr/>
        </p:nvSpPr>
        <p:spPr bwMode="auto">
          <a:xfrm>
            <a:off x="-36513" y="6577013"/>
            <a:ext cx="9180513" cy="3079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400">
                <a:latin typeface="Arial" charset="0"/>
                <a:cs typeface="Arial" charset="0"/>
              </a:rPr>
              <a:t>Ronald D. Runyon, "Principles &amp; Methods of Household Evangelism," </a:t>
            </a:r>
            <a:r>
              <a:rPr lang="en-US" sz="1400" i="1">
                <a:latin typeface="Arial" charset="0"/>
                <a:cs typeface="Arial" charset="0"/>
              </a:rPr>
              <a:t>BibSac</a:t>
            </a:r>
            <a:r>
              <a:rPr lang="en-US" sz="1400">
                <a:latin typeface="Arial" charset="0"/>
                <a:cs typeface="Arial" charset="0"/>
              </a:rPr>
              <a:t> 142 (Jan-Mar 1985), 64-74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288" y="125413"/>
            <a:ext cx="7772400" cy="1287462"/>
          </a:xfrm>
        </p:spPr>
        <p:txBody>
          <a:bodyPr/>
          <a:lstStyle/>
          <a:p>
            <a:pPr>
              <a:defRPr/>
            </a:pPr>
            <a:r>
              <a:rPr lang="en-US" sz="3600" b="1" dirty="0" err="1" smtClean="0">
                <a:solidFill>
                  <a:schemeClr val="bg1"/>
                </a:solidFill>
                <a:effectLst>
                  <a:outerShdw blurRad="38100" dist="38100" dir="2700000" algn="tl">
                    <a:srgbClr val="808080"/>
                  </a:outerShdw>
                </a:effectLst>
                <a:latin typeface="Arial" charset="0"/>
              </a:rPr>
              <a:t>Гэр</a:t>
            </a:r>
            <a:r>
              <a:rPr lang="en-US" sz="3600" b="1" dirty="0" smtClean="0">
                <a:solidFill>
                  <a:schemeClr val="bg1"/>
                </a:solidFill>
                <a:effectLst>
                  <a:outerShdw blurRad="38100" dist="38100" dir="2700000" algn="tl">
                    <a:srgbClr val="808080"/>
                  </a:outerShdw>
                </a:effectLst>
                <a:latin typeface="Arial" charset="0"/>
              </a:rPr>
              <a:t> </a:t>
            </a:r>
            <a:r>
              <a:rPr lang="en-US" sz="3600" b="1" dirty="0" err="1" smtClean="0">
                <a:solidFill>
                  <a:schemeClr val="bg1"/>
                </a:solidFill>
                <a:effectLst>
                  <a:outerShdw blurRad="38100" dist="38100" dir="2700000" algn="tl">
                    <a:srgbClr val="808080"/>
                  </a:outerShdw>
                </a:effectLst>
                <a:latin typeface="Arial" charset="0"/>
              </a:rPr>
              <a:t>бүлийнхэндээ</a:t>
            </a:r>
            <a:r>
              <a:rPr lang="en-US" sz="3600" b="1" dirty="0" smtClean="0">
                <a:solidFill>
                  <a:schemeClr val="bg1"/>
                </a:solidFill>
                <a:effectLst>
                  <a:outerShdw blurRad="38100" dist="38100" dir="2700000" algn="tl">
                    <a:srgbClr val="808080"/>
                  </a:outerShdw>
                </a:effectLst>
                <a:latin typeface="Arial" charset="0"/>
              </a:rPr>
              <a:t> СМ </a:t>
            </a:r>
            <a:r>
              <a:rPr lang="en-US" sz="3600" b="1" dirty="0" err="1" smtClean="0">
                <a:solidFill>
                  <a:schemeClr val="bg1"/>
                </a:solidFill>
                <a:effectLst>
                  <a:outerShdw blurRad="38100" dist="38100" dir="2700000" algn="tl">
                    <a:srgbClr val="808080"/>
                  </a:outerShdw>
                </a:effectLst>
                <a:latin typeface="Arial" charset="0"/>
              </a:rPr>
              <a:t>түгээлт</a:t>
            </a:r>
            <a:r>
              <a:rPr lang="en-US" sz="3600" b="1" dirty="0" smtClean="0">
                <a:solidFill>
                  <a:schemeClr val="bg1"/>
                </a:solidFill>
                <a:effectLst>
                  <a:outerShdw blurRad="38100" dist="38100" dir="2700000" algn="tl">
                    <a:srgbClr val="808080"/>
                  </a:outerShdw>
                </a:effectLst>
                <a:latin typeface="Arial" charset="0"/>
              </a:rPr>
              <a:t>: </a:t>
            </a:r>
            <a:r>
              <a:rPr lang="en-US" sz="3600" b="1" dirty="0" err="1" smtClean="0">
                <a:solidFill>
                  <a:schemeClr val="bg1"/>
                </a:solidFill>
                <a:effectLst>
                  <a:outerShdw blurRad="38100" dist="38100" dir="2700000" algn="tl">
                    <a:srgbClr val="808080"/>
                  </a:outerShdw>
                </a:effectLst>
                <a:latin typeface="Arial" charset="0"/>
              </a:rPr>
              <a:t>Хувьчилсан</a:t>
            </a:r>
            <a:r>
              <a:rPr lang="en-US" sz="3600" b="1" dirty="0" smtClean="0">
                <a:solidFill>
                  <a:schemeClr val="bg1"/>
                </a:solidFill>
                <a:effectLst>
                  <a:outerShdw blurRad="38100" dist="38100" dir="2700000" algn="tl">
                    <a:srgbClr val="808080"/>
                  </a:outerShdw>
                </a:effectLst>
                <a:latin typeface="Arial" charset="0"/>
              </a:rPr>
              <a:t> </a:t>
            </a:r>
            <a:r>
              <a:rPr lang="en-US" sz="3600" b="1" dirty="0" err="1" smtClean="0">
                <a:solidFill>
                  <a:schemeClr val="bg1"/>
                </a:solidFill>
                <a:effectLst>
                  <a:outerShdw blurRad="38100" dist="38100" dir="2700000" algn="tl">
                    <a:srgbClr val="808080"/>
                  </a:outerShdw>
                </a:effectLst>
                <a:latin typeface="Arial" charset="0"/>
              </a:rPr>
              <a:t>үйл</a:t>
            </a:r>
            <a:r>
              <a:rPr lang="en-US" sz="3600" b="1" dirty="0" smtClean="0">
                <a:solidFill>
                  <a:schemeClr val="bg1"/>
                </a:solidFill>
                <a:effectLst>
                  <a:outerShdw blurRad="38100" dist="38100" dir="2700000" algn="tl">
                    <a:srgbClr val="808080"/>
                  </a:outerShdw>
                </a:effectLst>
                <a:latin typeface="Arial" charset="0"/>
              </a:rPr>
              <a:t> </a:t>
            </a:r>
            <a:r>
              <a:rPr lang="en-US" sz="3600" b="1" dirty="0" err="1" smtClean="0">
                <a:solidFill>
                  <a:schemeClr val="bg1"/>
                </a:solidFill>
                <a:effectLst>
                  <a:outerShdw blurRad="38100" dist="38100" dir="2700000" algn="tl">
                    <a:srgbClr val="808080"/>
                  </a:outerShdw>
                </a:effectLst>
                <a:latin typeface="Arial" charset="0"/>
              </a:rPr>
              <a:t>ажиллагаанууд</a:t>
            </a:r>
            <a:endParaRPr lang="en-US" sz="3600" b="1" dirty="0">
              <a:solidFill>
                <a:schemeClr val="bg1"/>
              </a:solidFill>
              <a:effectLst>
                <a:outerShdw blurRad="38100" dist="38100" dir="2700000" algn="tl">
                  <a:srgbClr val="808080"/>
                </a:outerShdw>
              </a:effectLst>
              <a:latin typeface="Arial" charset="0"/>
            </a:endParaRPr>
          </a:p>
        </p:txBody>
      </p:sp>
      <p:pic>
        <p:nvPicPr>
          <p:cNvPr id="182274" name="Picture 8" descr="barefeet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1557338"/>
            <a:ext cx="341312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9" descr="ladies eat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628775"/>
            <a:ext cx="369252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10" descr="womenshak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483100"/>
            <a:ext cx="35290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11" descr="Joe+Montana+Playing+Catch+Son+Maui+2+MSLE-_63hOw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3090863"/>
            <a:ext cx="2447925" cy="37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8" name="Picture 2" descr="youth cell gro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5988" y="3716338"/>
            <a:ext cx="56880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3" descr="people discussion-gro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90488"/>
            <a:ext cx="597535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3975"/>
            <a:ext cx="9324975" cy="1143000"/>
          </a:xfrm>
        </p:spPr>
        <p:txBody>
          <a:bodyPr/>
          <a:lstStyle/>
          <a:p>
            <a:pPr>
              <a:defRPr/>
            </a:pPr>
            <a:r>
              <a:rPr lang="en-US" b="1" dirty="0" err="1">
                <a:solidFill>
                  <a:schemeClr val="tx1"/>
                </a:solidFill>
                <a:effectLst>
                  <a:glow rad="152400">
                    <a:schemeClr val="bg1">
                      <a:alpha val="96000"/>
                    </a:schemeClr>
                  </a:glow>
                  <a:outerShdw blurRad="38100" dist="38100" dir="2700000" algn="tl">
                    <a:srgbClr val="DDDDDD"/>
                  </a:outerShdw>
                </a:effectLst>
                <a:latin typeface="Arial" charset="0"/>
              </a:rPr>
              <a:t>Гэр</a:t>
            </a:r>
            <a:r>
              <a:rPr lang="en-US" b="1" dirty="0">
                <a:solidFill>
                  <a:schemeClr val="tx1"/>
                </a:solidFill>
                <a:effectLst>
                  <a:glow rad="152400">
                    <a:schemeClr val="bg1">
                      <a:alpha val="96000"/>
                    </a:schemeClr>
                  </a:glow>
                  <a:outerShdw blurRad="38100" dist="38100" dir="2700000" algn="tl">
                    <a:srgbClr val="DDDDDD"/>
                  </a:outerShdw>
                </a:effectLst>
                <a:latin typeface="Arial" charset="0"/>
              </a:rPr>
              <a:t> </a:t>
            </a:r>
            <a:r>
              <a:rPr lang="en-US" b="1" dirty="0" err="1">
                <a:solidFill>
                  <a:schemeClr val="tx1"/>
                </a:solidFill>
                <a:effectLst>
                  <a:glow rad="152400">
                    <a:schemeClr val="bg1">
                      <a:alpha val="96000"/>
                    </a:schemeClr>
                  </a:glow>
                  <a:outerShdw blurRad="38100" dist="38100" dir="2700000" algn="tl">
                    <a:srgbClr val="DDDDDD"/>
                  </a:outerShdw>
                </a:effectLst>
                <a:latin typeface="Arial" charset="0"/>
              </a:rPr>
              <a:t>бүлийн</a:t>
            </a:r>
            <a:r>
              <a:rPr lang="en-US" b="1" dirty="0">
                <a:solidFill>
                  <a:schemeClr val="tx1"/>
                </a:solidFill>
                <a:effectLst>
                  <a:glow rad="152400">
                    <a:schemeClr val="bg1">
                      <a:alpha val="96000"/>
                    </a:schemeClr>
                  </a:glow>
                  <a:outerShdw blurRad="38100" dist="38100" dir="2700000" algn="tl">
                    <a:srgbClr val="DDDDDD"/>
                  </a:outerShdw>
                </a:effectLst>
                <a:latin typeface="Arial" charset="0"/>
              </a:rPr>
              <a:t> </a:t>
            </a:r>
            <a:r>
              <a:rPr lang="en-US" b="1" dirty="0" err="1">
                <a:solidFill>
                  <a:schemeClr val="tx1"/>
                </a:solidFill>
                <a:effectLst>
                  <a:glow rad="152400">
                    <a:schemeClr val="bg1">
                      <a:alpha val="96000"/>
                    </a:schemeClr>
                  </a:glow>
                  <a:outerShdw blurRad="38100" dist="38100" dir="2700000" algn="tl">
                    <a:srgbClr val="DDDDDD"/>
                  </a:outerShdw>
                </a:effectLst>
                <a:latin typeface="Arial" charset="0"/>
              </a:rPr>
              <a:t>сайн</a:t>
            </a:r>
            <a:r>
              <a:rPr lang="en-US" b="1" dirty="0">
                <a:solidFill>
                  <a:schemeClr val="tx1"/>
                </a:solidFill>
                <a:effectLst>
                  <a:glow rad="152400">
                    <a:schemeClr val="bg1">
                      <a:alpha val="96000"/>
                    </a:schemeClr>
                  </a:glow>
                  <a:outerShdw blurRad="38100" dist="38100" dir="2700000" algn="tl">
                    <a:srgbClr val="DDDDDD"/>
                  </a:outerShdw>
                </a:effectLst>
                <a:latin typeface="Arial" charset="0"/>
              </a:rPr>
              <a:t> </a:t>
            </a:r>
            <a:r>
              <a:rPr lang="en-US" b="1" dirty="0" err="1">
                <a:solidFill>
                  <a:schemeClr val="tx1"/>
                </a:solidFill>
                <a:effectLst>
                  <a:glow rad="152400">
                    <a:schemeClr val="bg1">
                      <a:alpha val="96000"/>
                    </a:schemeClr>
                  </a:glow>
                  <a:outerShdw blurRad="38100" dist="38100" dir="2700000" algn="tl">
                    <a:srgbClr val="DDDDDD"/>
                  </a:outerShdw>
                </a:effectLst>
                <a:latin typeface="Arial" charset="0"/>
              </a:rPr>
              <a:t>мэдээ</a:t>
            </a:r>
            <a:r>
              <a:rPr lang="en-US" b="1" dirty="0">
                <a:solidFill>
                  <a:schemeClr val="tx1"/>
                </a:solidFill>
                <a:effectLst>
                  <a:glow rad="152400">
                    <a:schemeClr val="bg1">
                      <a:alpha val="96000"/>
                    </a:schemeClr>
                  </a:glow>
                  <a:outerShdw blurRad="38100" dist="38100" dir="2700000" algn="tl">
                    <a:srgbClr val="DDDDDD"/>
                  </a:outerShdw>
                </a:effectLst>
                <a:latin typeface="Arial" charset="0"/>
              </a:rPr>
              <a:t> </a:t>
            </a:r>
            <a:r>
              <a:rPr lang="en-US" b="1" dirty="0" err="1">
                <a:solidFill>
                  <a:schemeClr val="tx1"/>
                </a:solidFill>
                <a:effectLst>
                  <a:glow rad="152400">
                    <a:schemeClr val="bg1">
                      <a:alpha val="96000"/>
                    </a:schemeClr>
                  </a:glow>
                  <a:outerShdw blurRad="38100" dist="38100" dir="2700000" algn="tl">
                    <a:srgbClr val="DDDDDD"/>
                  </a:outerShdw>
                </a:effectLst>
                <a:latin typeface="Arial" charset="0"/>
              </a:rPr>
              <a:t>түгээлт</a:t>
            </a:r>
            <a:r>
              <a:rPr lang="en-US" b="1" dirty="0">
                <a:solidFill>
                  <a:schemeClr val="tx1"/>
                </a:solidFill>
                <a:effectLst>
                  <a:glow rad="152400">
                    <a:schemeClr val="bg1">
                      <a:alpha val="96000"/>
                    </a:schemeClr>
                  </a:glow>
                  <a:outerShdw blurRad="38100" dist="38100" dir="2700000" algn="tl">
                    <a:srgbClr val="DDDDDD"/>
                  </a:outerShdw>
                </a:effectLst>
                <a:latin typeface="Arial" charset="0"/>
              </a:rPr>
              <a:t>: </a:t>
            </a:r>
            <a:r>
              <a:rPr lang="en-US" b="1" dirty="0" err="1">
                <a:solidFill>
                  <a:schemeClr val="tx1"/>
                </a:solidFill>
                <a:effectLst>
                  <a:glow rad="152400">
                    <a:schemeClr val="bg1">
                      <a:alpha val="96000"/>
                    </a:schemeClr>
                  </a:glow>
                  <a:outerShdw blurRad="38100" dist="38100" dir="2700000" algn="tl">
                    <a:srgbClr val="DDDDDD"/>
                  </a:outerShdw>
                </a:effectLst>
                <a:latin typeface="Arial" charset="0"/>
              </a:rPr>
              <a:t>Бүлгийн</a:t>
            </a:r>
            <a:r>
              <a:rPr lang="en-US" b="1" dirty="0">
                <a:solidFill>
                  <a:schemeClr val="tx1"/>
                </a:solidFill>
                <a:effectLst>
                  <a:glow rad="152400">
                    <a:schemeClr val="bg1">
                      <a:alpha val="96000"/>
                    </a:schemeClr>
                  </a:glow>
                  <a:outerShdw blurRad="38100" dist="38100" dir="2700000" algn="tl">
                    <a:srgbClr val="DDDDDD"/>
                  </a:outerShdw>
                </a:effectLst>
                <a:latin typeface="Arial" charset="0"/>
              </a:rPr>
              <a:t> </a:t>
            </a:r>
            <a:r>
              <a:rPr lang="en-US" b="1" dirty="0" err="1">
                <a:solidFill>
                  <a:schemeClr val="tx1"/>
                </a:solidFill>
                <a:effectLst>
                  <a:glow rad="152400">
                    <a:schemeClr val="bg1">
                      <a:alpha val="96000"/>
                    </a:schemeClr>
                  </a:glow>
                  <a:outerShdw blurRad="38100" dist="38100" dir="2700000" algn="tl">
                    <a:srgbClr val="DDDDDD"/>
                  </a:outerShdw>
                </a:effectLst>
                <a:latin typeface="Arial" charset="0"/>
              </a:rPr>
              <a:t>үйл</a:t>
            </a:r>
            <a:r>
              <a:rPr lang="en-US" b="1" dirty="0">
                <a:solidFill>
                  <a:schemeClr val="tx1"/>
                </a:solidFill>
                <a:effectLst>
                  <a:glow rad="152400">
                    <a:schemeClr val="bg1">
                      <a:alpha val="96000"/>
                    </a:schemeClr>
                  </a:glow>
                  <a:outerShdw blurRad="38100" dist="38100" dir="2700000" algn="tl">
                    <a:srgbClr val="DDDDDD"/>
                  </a:outerShdw>
                </a:effectLst>
                <a:latin typeface="Arial" charset="0"/>
              </a:rPr>
              <a:t> </a:t>
            </a:r>
            <a:r>
              <a:rPr lang="en-US" b="1" dirty="0" err="1">
                <a:solidFill>
                  <a:schemeClr val="tx1"/>
                </a:solidFill>
                <a:effectLst>
                  <a:glow rad="152400">
                    <a:schemeClr val="bg1">
                      <a:alpha val="96000"/>
                    </a:schemeClr>
                  </a:glow>
                  <a:outerShdw blurRad="38100" dist="38100" dir="2700000" algn="tl">
                    <a:srgbClr val="DDDDDD"/>
                  </a:outerShdw>
                </a:effectLst>
                <a:latin typeface="Arial" charset="0"/>
              </a:rPr>
              <a:t>ажиллагаанууд</a:t>
            </a:r>
            <a:endParaRPr lang="en-US" b="1" dirty="0">
              <a:solidFill>
                <a:schemeClr val="tx1"/>
              </a:solidFill>
              <a:effectLst>
                <a:glow rad="152400">
                  <a:schemeClr val="bg1">
                    <a:alpha val="96000"/>
                  </a:schemeClr>
                </a:glow>
                <a:outerShdw blurRad="38100" dist="38100" dir="2700000" algn="tl">
                  <a:srgbClr val="DDDDDD"/>
                </a:outerShdw>
              </a:effectLst>
              <a:latin typeface="Arial" charset="0"/>
            </a:endParaRPr>
          </a:p>
        </p:txBody>
      </p:sp>
      <p:pic>
        <p:nvPicPr>
          <p:cNvPr id="183301" name="Picture 4" descr="picni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202113"/>
            <a:ext cx="4445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2" name="Picture 5" descr="Woodmont_Overview_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 y="1628775"/>
            <a:ext cx="3671888"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6" descr="sport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2349500"/>
            <a:ext cx="4851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800" b="1" dirty="0" err="1">
                <a:solidFill>
                  <a:srgbClr val="FFFFFF"/>
                </a:solidFill>
                <a:latin typeface="Arial" charset="0"/>
                <a:ea typeface="ＭＳ Ｐゴシック" charset="0"/>
              </a:rPr>
              <a:t>Шинэ</a:t>
            </a:r>
            <a:r>
              <a:rPr lang="ru-RU" sz="2800" b="1" dirty="0">
                <a:solidFill>
                  <a:srgbClr val="FFFFFF"/>
                </a:solidFill>
                <a:latin typeface="Arial" charset="0"/>
                <a:ea typeface="ＭＳ Ｐゴシック" charset="0"/>
              </a:rPr>
              <a:t> </a:t>
            </a:r>
            <a:r>
              <a:rPr lang="ru-RU" sz="2800" b="1" dirty="0" err="1">
                <a:solidFill>
                  <a:srgbClr val="FFFFFF"/>
                </a:solidFill>
                <a:latin typeface="Arial" charset="0"/>
                <a:ea typeface="ＭＳ Ｐゴシック" charset="0"/>
              </a:rPr>
              <a:t>гэрээний</a:t>
            </a:r>
            <a:r>
              <a:rPr lang="ru-RU" sz="2800" b="1" dirty="0">
                <a:solidFill>
                  <a:srgbClr val="FFFFFF"/>
                </a:solidFill>
                <a:latin typeface="Arial" charset="0"/>
                <a:ea typeface="ＭＳ Ｐゴシック" charset="0"/>
              </a:rPr>
              <a:t> </a:t>
            </a:r>
            <a:r>
              <a:rPr lang="ru-RU" sz="2800" b="1" dirty="0" err="1" smtClean="0">
                <a:solidFill>
                  <a:srgbClr val="FFFFFF"/>
                </a:solidFill>
                <a:latin typeface="Arial" charset="0"/>
                <a:ea typeface="ＭＳ Ｐゴシック" charset="0"/>
              </a:rPr>
              <a:t>суурь</a:t>
            </a:r>
            <a:r>
              <a:rPr lang="en-US" sz="2800" b="1" dirty="0" smtClean="0">
                <a:solidFill>
                  <a:srgbClr val="FFFFFF"/>
                </a:solidFill>
                <a:latin typeface="Arial" charset="0"/>
                <a:ea typeface="ＭＳ Ｐゴシック" charset="0"/>
              </a:rPr>
              <a:t> •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21808295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2949" name="Rectangle 5"/>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Black Slide</a:t>
            </a:r>
          </a:p>
        </p:txBody>
      </p:sp>
      <p:sp>
        <p:nvSpPr>
          <p:cNvPr id="82957" name="Rectangle 13"/>
          <p:cNvSpPr>
            <a:spLocks noChangeArrowheads="1"/>
          </p:cNvSpPr>
          <p:nvPr/>
        </p:nvSpPr>
        <p:spPr bwMode="auto">
          <a:xfrm>
            <a:off x="0" y="31083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fontAlgn="t">
              <a:spcBef>
                <a:spcPct val="50000"/>
              </a:spcBef>
              <a:defRPr/>
            </a:pPr>
            <a:endParaRPr lang="en-US" sz="3600">
              <a:solidFill>
                <a:srgbClr val="FFFFFF"/>
              </a:solidFill>
              <a:effectLst>
                <a:outerShdw blurRad="38100" dist="38100" dir="2700000" algn="tl">
                  <a:srgbClr val="000000"/>
                </a:outerShdw>
              </a:effectLst>
              <a:ea typeface="ＭＳ Ｐゴシック" pitchFamily="34" charset="-128"/>
              <a:cs typeface="ＭＳ Ｐゴシック" pitchFamily="34" charset="-128"/>
            </a:endParaRPr>
          </a:p>
        </p:txBody>
      </p:sp>
      <p:sp>
        <p:nvSpPr>
          <p:cNvPr id="173060" name="Rectangle 4"/>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nchor="ctr">
            <a:spAutoFit/>
          </a:bodyPr>
          <a:lstStyle/>
          <a:p>
            <a:pPr fontAlgn="t">
              <a:spcBef>
                <a:spcPct val="50000"/>
              </a:spcBef>
              <a:defRPr/>
            </a:pPr>
            <a:endParaRPr lang="en-US" sz="3600">
              <a:solidFill>
                <a:srgbClr val="FFFFFF"/>
              </a:solidFill>
              <a:effectLst>
                <a:outerShdw blurRad="38100" dist="38100" dir="2700000" algn="tl">
                  <a:srgbClr val="000000"/>
                </a:outerShdw>
              </a:effectLst>
              <a:ea typeface="ＭＳ Ｐゴシック" pitchFamily="34" charset="-128"/>
              <a:cs typeface="ＭＳ Ｐゴシック" pitchFamily="34" charset="-128"/>
            </a:endParaRPr>
          </a:p>
        </p:txBody>
      </p:sp>
    </p:spTree>
    <p:extLst>
      <p:ext uri="{BB962C8B-B14F-4D97-AF65-F5344CB8AC3E}">
        <p14:creationId xmlns:p14="http://schemas.microsoft.com/office/powerpoint/2010/main" val="10960579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800">
              <a:latin typeface="Arial" charset="0"/>
              <a:cs typeface="Arial" charset="0"/>
            </a:endParaRPr>
          </a:p>
        </p:txBody>
      </p:sp>
      <p:sp>
        <p:nvSpPr>
          <p:cNvPr id="72707" name="Text Box 3"/>
          <p:cNvSpPr txBox="1">
            <a:spLocks noChangeArrowheads="1"/>
          </p:cNvSpPr>
          <p:nvPr/>
        </p:nvSpPr>
        <p:spPr bwMode="auto">
          <a:xfrm>
            <a:off x="304800" y="306388"/>
            <a:ext cx="8686800" cy="56276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457200" indent="-457200">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spcBef>
                <a:spcPct val="50000"/>
              </a:spcBef>
              <a:defRPr/>
            </a:pPr>
            <a:r>
              <a:rPr lang="en-US" sz="3600" b="1" dirty="0" smtClean="0">
                <a:solidFill>
                  <a:schemeClr val="bg1"/>
                </a:solidFill>
                <a:latin typeface="Arial" charset="0"/>
                <a:cs typeface="Times New Roman" charset="0"/>
              </a:rPr>
              <a:t>REVIEW:  </a:t>
            </a:r>
            <a:r>
              <a:rPr lang="en-US" sz="3600" b="1" dirty="0" err="1" smtClean="0">
                <a:solidFill>
                  <a:schemeClr val="bg1"/>
                </a:solidFill>
                <a:latin typeface="Arial" charset="0"/>
                <a:cs typeface="Times New Roman" charset="0"/>
              </a:rPr>
              <a:t>Intertestamental</a:t>
            </a:r>
            <a:r>
              <a:rPr lang="en-US" sz="3600" b="1" dirty="0" smtClean="0">
                <a:solidFill>
                  <a:schemeClr val="bg1"/>
                </a:solidFill>
                <a:latin typeface="Arial" charset="0"/>
                <a:cs typeface="Times New Roman" charset="0"/>
              </a:rPr>
              <a:t> Period</a:t>
            </a:r>
          </a:p>
          <a:p>
            <a:pPr eaLnBrk="1" hangingPunct="1">
              <a:lnSpc>
                <a:spcPct val="90000"/>
              </a:lnSpc>
              <a:spcBef>
                <a:spcPct val="50000"/>
              </a:spcBef>
              <a:buFontTx/>
              <a:buAutoNum type="arabicPeriod"/>
              <a:defRPr/>
            </a:pPr>
            <a:r>
              <a:rPr lang="en-US" sz="3200" b="1" dirty="0" err="1">
                <a:solidFill>
                  <a:schemeClr val="bg1"/>
                </a:solidFill>
                <a:latin typeface="Arial" charset="0"/>
                <a:cs typeface="Arial" charset="0"/>
              </a:rPr>
              <a:t>Энэ</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цаг</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үеийг</a:t>
            </a:r>
            <a:r>
              <a:rPr lang="en-US" sz="3200" b="1" dirty="0">
                <a:solidFill>
                  <a:schemeClr val="bg1"/>
                </a:solidFill>
                <a:latin typeface="Arial" charset="0"/>
                <a:cs typeface="Arial" charset="0"/>
              </a:rPr>
              <a:t> </a:t>
            </a:r>
            <a:r>
              <a:rPr lang="ja-JP" altLang="en-US" sz="3200" b="1" dirty="0">
                <a:solidFill>
                  <a:schemeClr val="bg1"/>
                </a:solidFill>
                <a:latin typeface="Arial" charset="0"/>
                <a:cs typeface="Arial" charset="0"/>
              </a:rPr>
              <a:t>“</a:t>
            </a:r>
            <a:r>
              <a:rPr lang="en-US" altLang="ja-JP" sz="3200" b="1" u="sng" dirty="0" err="1">
                <a:solidFill>
                  <a:schemeClr val="bg1"/>
                </a:solidFill>
                <a:latin typeface="Arial" charset="0"/>
                <a:cs typeface="Arial" charset="0"/>
              </a:rPr>
              <a:t>чимээгүй</a:t>
            </a:r>
            <a:r>
              <a:rPr lang="ja-JP" altLang="en-US" sz="3200" b="1" dirty="0">
                <a:solidFill>
                  <a:schemeClr val="bg1"/>
                </a:solidFill>
                <a:latin typeface="Arial" charset="0"/>
                <a:cs typeface="Arial" charset="0"/>
              </a:rPr>
              <a:t>”</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он</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гэж</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нэрлэдэг</a:t>
            </a:r>
            <a:r>
              <a:rPr lang="en-US" altLang="ja-JP" sz="3200" b="1" dirty="0">
                <a:solidFill>
                  <a:schemeClr val="bg1"/>
                </a:solidFill>
                <a:latin typeface="Arial" charset="0"/>
                <a:cs typeface="Arial" charset="0"/>
              </a:rPr>
              <a:t>. </a:t>
            </a:r>
          </a:p>
          <a:p>
            <a:pPr eaLnBrk="1" hangingPunct="1">
              <a:lnSpc>
                <a:spcPct val="90000"/>
              </a:lnSpc>
              <a:spcBef>
                <a:spcPct val="50000"/>
              </a:spcBef>
              <a:buFontTx/>
              <a:buAutoNum type="arabicPeriod"/>
              <a:defRPr/>
            </a:pPr>
            <a:r>
              <a:rPr lang="en-US" sz="3200" b="1" dirty="0" err="1">
                <a:solidFill>
                  <a:schemeClr val="bg1"/>
                </a:solidFill>
                <a:latin typeface="Arial" charset="0"/>
                <a:cs typeface="Arial" charset="0"/>
              </a:rPr>
              <a:t>Энэ</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цаг</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үеийн</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гол</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гэр</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бүлүүд</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бол</a:t>
            </a:r>
            <a:r>
              <a:rPr lang="en-US" sz="3200" b="1" dirty="0">
                <a:solidFill>
                  <a:schemeClr val="bg1"/>
                </a:solidFill>
                <a:latin typeface="Arial" charset="0"/>
                <a:cs typeface="Arial" charset="0"/>
              </a:rPr>
              <a:t> </a:t>
            </a:r>
            <a:r>
              <a:rPr lang="en-US" sz="3200" b="1" u="sng" dirty="0" err="1">
                <a:solidFill>
                  <a:schemeClr val="bg1"/>
                </a:solidFill>
                <a:latin typeface="Arial" charset="0"/>
                <a:cs typeface="Arial" charset="0"/>
              </a:rPr>
              <a:t>Маккабес</a:t>
            </a:r>
            <a:r>
              <a:rPr lang="en-US" sz="3200" b="1" dirty="0">
                <a:solidFill>
                  <a:schemeClr val="bg1"/>
                </a:solidFill>
                <a:latin typeface="Arial" charset="0"/>
                <a:cs typeface="Arial" charset="0"/>
              </a:rPr>
              <a:t> </a:t>
            </a:r>
            <a:r>
              <a:rPr lang="en-US" sz="3200" b="1" dirty="0" err="1">
                <a:solidFill>
                  <a:schemeClr val="bg1"/>
                </a:solidFill>
                <a:latin typeface="Arial" charset="0"/>
                <a:cs typeface="Arial" charset="0"/>
              </a:rPr>
              <a:t>эсвэл</a:t>
            </a:r>
            <a:r>
              <a:rPr lang="en-US" sz="3200" b="1" dirty="0">
                <a:solidFill>
                  <a:schemeClr val="bg1"/>
                </a:solidFill>
                <a:latin typeface="Arial" charset="0"/>
                <a:cs typeface="Arial" charset="0"/>
              </a:rPr>
              <a:t> </a:t>
            </a:r>
            <a:r>
              <a:rPr lang="en-US" sz="3200" b="1" u="sng" dirty="0" err="1" smtClean="0">
                <a:solidFill>
                  <a:schemeClr val="bg1"/>
                </a:solidFill>
                <a:latin typeface="Arial" charset="0"/>
                <a:cs typeface="Arial" charset="0"/>
              </a:rPr>
              <a:t>Хасмонеанс</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гэж</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нэрлэсэн</a:t>
            </a:r>
            <a:r>
              <a:rPr lang="en-US" sz="3200" b="1" dirty="0" smtClean="0">
                <a:solidFill>
                  <a:schemeClr val="bg1"/>
                </a:solidFill>
                <a:latin typeface="Arial" charset="0"/>
                <a:cs typeface="Arial" charset="0"/>
              </a:rPr>
              <a:t> </a:t>
            </a:r>
            <a:r>
              <a:rPr lang="en-US" sz="3200" b="1" dirty="0" err="1">
                <a:solidFill>
                  <a:schemeClr val="bg1"/>
                </a:solidFill>
                <a:latin typeface="Arial" charset="0"/>
                <a:cs typeface="Arial" charset="0"/>
              </a:rPr>
              <a:t>байсан</a:t>
            </a:r>
            <a:r>
              <a:rPr lang="en-US" sz="3200" b="1" dirty="0">
                <a:solidFill>
                  <a:schemeClr val="bg1"/>
                </a:solidFill>
                <a:latin typeface="Arial" charset="0"/>
                <a:cs typeface="Arial" charset="0"/>
              </a:rPr>
              <a:t>. </a:t>
            </a:r>
            <a:endParaRPr lang="en-US" sz="3200" b="1" dirty="0" smtClean="0">
              <a:solidFill>
                <a:schemeClr val="bg1"/>
              </a:solidFill>
              <a:latin typeface="Arial" charset="0"/>
              <a:cs typeface="Arial" charset="0"/>
            </a:endParaRPr>
          </a:p>
          <a:p>
            <a:pPr eaLnBrk="1" hangingPunct="1">
              <a:lnSpc>
                <a:spcPct val="90000"/>
              </a:lnSpc>
              <a:spcBef>
                <a:spcPct val="50000"/>
              </a:spcBef>
              <a:buFontTx/>
              <a:buAutoNum type="arabicPeriod"/>
              <a:defRPr/>
            </a:pPr>
            <a:r>
              <a:rPr lang="en-US" sz="3200" b="1" dirty="0" err="1" smtClean="0">
                <a:solidFill>
                  <a:schemeClr val="bg1"/>
                </a:solidFill>
                <a:latin typeface="Arial" charset="0"/>
                <a:cs typeface="Arial" charset="0"/>
              </a:rPr>
              <a:t>Шашингүй</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болох</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хамгийн</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их</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нөлөө</a:t>
            </a:r>
            <a:r>
              <a:rPr lang="en-US" sz="3200" b="1" dirty="0" smtClean="0">
                <a:solidFill>
                  <a:schemeClr val="bg1"/>
                </a:solidFill>
                <a:latin typeface="Arial" charset="0"/>
                <a:cs typeface="Arial" charset="0"/>
              </a:rPr>
              <a:t> </a:t>
            </a:r>
            <a:r>
              <a:rPr lang="en-US" sz="3200" b="1" u="sng" dirty="0" err="1" smtClean="0">
                <a:solidFill>
                  <a:schemeClr val="bg1"/>
                </a:solidFill>
                <a:latin typeface="Arial" charset="0"/>
                <a:cs typeface="Arial" charset="0"/>
              </a:rPr>
              <a:t>Грекийн</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соёл</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зан</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заншлаас</a:t>
            </a:r>
            <a:r>
              <a:rPr lang="en-US" sz="3200" b="1" dirty="0" smtClean="0">
                <a:solidFill>
                  <a:schemeClr val="bg1"/>
                </a:solidFill>
                <a:latin typeface="Arial" charset="0"/>
                <a:cs typeface="Arial" charset="0"/>
              </a:rPr>
              <a:t> </a:t>
            </a:r>
            <a:r>
              <a:rPr lang="en-US" sz="3200" b="1" dirty="0" err="1" smtClean="0">
                <a:solidFill>
                  <a:schemeClr val="bg1"/>
                </a:solidFill>
                <a:latin typeface="Arial" charset="0"/>
                <a:cs typeface="Arial" charset="0"/>
              </a:rPr>
              <a:t>үүдэлтэй</a:t>
            </a:r>
            <a:r>
              <a:rPr lang="en-US" sz="3200" b="1" dirty="0" smtClean="0">
                <a:solidFill>
                  <a:schemeClr val="bg1"/>
                </a:solidFill>
                <a:latin typeface="Arial" charset="0"/>
                <a:cs typeface="Arial" charset="0"/>
              </a:rPr>
              <a:t>.</a:t>
            </a:r>
          </a:p>
          <a:p>
            <a:pPr eaLnBrk="1" hangingPunct="1">
              <a:lnSpc>
                <a:spcPct val="90000"/>
              </a:lnSpc>
              <a:spcBef>
                <a:spcPct val="50000"/>
              </a:spcBef>
              <a:buFontTx/>
              <a:buAutoNum type="arabicPeriod"/>
              <a:defRPr/>
            </a:pP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Ү</a:t>
            </a:r>
            <a:r>
              <a:rPr lang="en-US" altLang="ja-JP" sz="3200" b="1" dirty="0">
                <a:solidFill>
                  <a:schemeClr val="bg1"/>
                </a:solidFill>
                <a:latin typeface="Arial" charset="0"/>
                <a:cs typeface="Arial" charset="0"/>
              </a:rPr>
              <a:t>,  </a:t>
            </a:r>
            <a:r>
              <a:rPr lang="en-US" altLang="ja-JP" sz="3200" b="1" dirty="0" err="1" smtClean="0">
                <a:solidFill>
                  <a:schemeClr val="bg1"/>
                </a:solidFill>
                <a:latin typeface="Arial" charset="0"/>
                <a:cs typeface="Arial" charset="0"/>
              </a:rPr>
              <a:t>Х</a:t>
            </a:r>
            <a:r>
              <a:rPr lang="en-US" altLang="ja-JP" sz="3200" b="1" dirty="0" smtClean="0">
                <a:solidFill>
                  <a:schemeClr val="bg1"/>
                </a:solidFill>
                <a:latin typeface="Arial" charset="0"/>
                <a:cs typeface="Arial" charset="0"/>
              </a:rPr>
              <a:t>	</a:t>
            </a:r>
            <a:r>
              <a:rPr lang="ja-JP" altLang="en-US" sz="3200" b="1" dirty="0" smtClean="0">
                <a:solidFill>
                  <a:schemeClr val="bg1"/>
                </a:solidFill>
                <a:latin typeface="Arial" charset="0"/>
                <a:cs typeface="Arial" charset="0"/>
              </a:rPr>
              <a:t>“</a:t>
            </a:r>
            <a:r>
              <a:rPr lang="en-US" altLang="ja-JP" sz="3200" b="1" dirty="0" err="1">
                <a:solidFill>
                  <a:schemeClr val="bg1"/>
                </a:solidFill>
                <a:latin typeface="Arial" charset="0"/>
                <a:cs typeface="Arial" charset="0"/>
              </a:rPr>
              <a:t>С</a:t>
            </a:r>
            <a:r>
              <a:rPr lang="en-US" sz="3200" b="1" dirty="0" err="1" smtClean="0">
                <a:solidFill>
                  <a:schemeClr val="bg1"/>
                </a:solidFill>
                <a:latin typeface="Arial" charset="0"/>
                <a:cs typeface="Arial" charset="0"/>
              </a:rPr>
              <a:t>инагоги</a:t>
            </a:r>
            <a:r>
              <a:rPr lang="ja-JP" altLang="en-US" sz="3200" b="1" dirty="0" smtClean="0">
                <a:solidFill>
                  <a:schemeClr val="bg1"/>
                </a:solidFill>
                <a:latin typeface="Arial" charset="0"/>
                <a:cs typeface="Arial" charset="0"/>
              </a:rPr>
              <a:t>”</a:t>
            </a:r>
            <a:r>
              <a:rPr lang="en-US" altLang="ja-JP" sz="3200" b="1" dirty="0" smtClean="0">
                <a:solidFill>
                  <a:schemeClr val="bg1"/>
                </a:solidFill>
                <a:latin typeface="Arial" charset="0"/>
                <a:cs typeface="Arial" charset="0"/>
              </a:rPr>
              <a:t> </a:t>
            </a:r>
            <a:r>
              <a:rPr lang="en-US" altLang="ja-JP" sz="3200" b="1" dirty="0" err="1">
                <a:solidFill>
                  <a:schemeClr val="bg1"/>
                </a:solidFill>
                <a:latin typeface="Arial" charset="0"/>
                <a:cs typeface="Arial" charset="0"/>
              </a:rPr>
              <a:t>өөр</a:t>
            </a:r>
            <a:r>
              <a:rPr lang="en-US" altLang="ja-JP" sz="3200" b="1" dirty="0">
                <a:solidFill>
                  <a:schemeClr val="bg1"/>
                </a:solidFill>
                <a:latin typeface="Arial" charset="0"/>
                <a:cs typeface="Arial" charset="0"/>
              </a:rPr>
              <a:t> </a:t>
            </a:r>
            <a:r>
              <a:rPr lang="en-US" altLang="ja-JP" sz="3200" b="1" dirty="0" err="1">
                <a:solidFill>
                  <a:schemeClr val="bg1"/>
                </a:solidFill>
                <a:latin typeface="Arial" charset="0"/>
                <a:cs typeface="Arial" charset="0"/>
              </a:rPr>
              <a:t>нэг</a:t>
            </a:r>
            <a:r>
              <a:rPr lang="en-US" altLang="ja-JP" sz="3200" b="1" dirty="0">
                <a:solidFill>
                  <a:schemeClr val="bg1"/>
                </a:solidFill>
                <a:latin typeface="Arial" charset="0"/>
                <a:cs typeface="Arial" charset="0"/>
              </a:rPr>
              <a:t> </a:t>
            </a:r>
            <a:r>
              <a:rPr lang="en-US" altLang="ja-JP" sz="3200" b="1" dirty="0" err="1" smtClean="0">
                <a:solidFill>
                  <a:schemeClr val="bg1"/>
                </a:solidFill>
                <a:latin typeface="Arial" charset="0"/>
                <a:cs typeface="Arial" charset="0"/>
              </a:rPr>
              <a:t>утгаарaa</a:t>
            </a:r>
            <a:r>
              <a:rPr lang="en-US" altLang="ja-JP" sz="3200" b="1" dirty="0" smtClean="0">
                <a:solidFill>
                  <a:schemeClr val="bg1"/>
                </a:solidFill>
                <a:latin typeface="Arial" charset="0"/>
                <a:cs typeface="Arial" charset="0"/>
              </a:rPr>
              <a:t> </a:t>
            </a:r>
            <a:r>
              <a:rPr lang="en-US" altLang="ja-JP" sz="3200" b="1" dirty="0" err="1" smtClean="0">
                <a:solidFill>
                  <a:schemeClr val="bg1"/>
                </a:solidFill>
                <a:latin typeface="Arial" charset="0"/>
                <a:cs typeface="Arial" charset="0"/>
              </a:rPr>
              <a:t>дуган</a:t>
            </a:r>
            <a:r>
              <a:rPr lang="en-US" altLang="ja-JP" sz="3200" b="1" dirty="0" smtClean="0">
                <a:solidFill>
                  <a:schemeClr val="bg1"/>
                </a:solidFill>
                <a:latin typeface="Arial" charset="0"/>
                <a:cs typeface="Arial" charset="0"/>
              </a:rPr>
              <a:t> </a:t>
            </a:r>
            <a:r>
              <a:rPr lang="en-US" altLang="ja-JP" sz="3200" b="1" dirty="0" err="1" smtClean="0">
                <a:solidFill>
                  <a:schemeClr val="bg1"/>
                </a:solidFill>
                <a:latin typeface="Arial" charset="0"/>
                <a:cs typeface="Arial" charset="0"/>
              </a:rPr>
              <a:t>гэсэн</a:t>
            </a:r>
            <a:r>
              <a:rPr lang="en-US" altLang="ja-JP" sz="3200" b="1" dirty="0" smtClean="0">
                <a:solidFill>
                  <a:schemeClr val="bg1"/>
                </a:solidFill>
                <a:latin typeface="Arial" charset="0"/>
                <a:cs typeface="Arial" charset="0"/>
              </a:rPr>
              <a:t> </a:t>
            </a:r>
            <a:r>
              <a:rPr lang="en-US" altLang="ja-JP" sz="3200" b="1" dirty="0" err="1" smtClean="0">
                <a:solidFill>
                  <a:schemeClr val="bg1"/>
                </a:solidFill>
                <a:latin typeface="Arial" charset="0"/>
                <a:cs typeface="Arial" charset="0"/>
              </a:rPr>
              <a:t>утгыг</a:t>
            </a:r>
            <a:r>
              <a:rPr lang="en-US" altLang="ja-JP" sz="3200" b="1" dirty="0" smtClean="0">
                <a:solidFill>
                  <a:schemeClr val="bg1"/>
                </a:solidFill>
                <a:latin typeface="Arial" charset="0"/>
                <a:cs typeface="Arial" charset="0"/>
              </a:rPr>
              <a:t> </a:t>
            </a:r>
            <a:r>
              <a:rPr lang="en-US" altLang="ja-JP" sz="3200" b="1" dirty="0" err="1" smtClean="0">
                <a:solidFill>
                  <a:schemeClr val="bg1"/>
                </a:solidFill>
                <a:latin typeface="Arial" charset="0"/>
                <a:cs typeface="Arial" charset="0"/>
              </a:rPr>
              <a:t>илэрхийлдэг</a:t>
            </a:r>
            <a:endParaRPr lang="en-US" sz="3200" b="1" dirty="0" smtClean="0">
              <a:solidFill>
                <a:schemeClr val="bg1"/>
              </a:solidFill>
              <a:latin typeface="Arial" charset="0"/>
              <a:cs typeface="Arial" charset="0"/>
            </a:endParaRPr>
          </a:p>
        </p:txBody>
      </p:sp>
      <p:sp>
        <p:nvSpPr>
          <p:cNvPr id="72708" name="Oval 4"/>
          <p:cNvSpPr>
            <a:spLocks noChangeArrowheads="1"/>
          </p:cNvSpPr>
          <p:nvPr/>
        </p:nvSpPr>
        <p:spPr bwMode="auto">
          <a:xfrm>
            <a:off x="827088" y="4797425"/>
            <a:ext cx="576262" cy="647700"/>
          </a:xfrm>
          <a:prstGeom prst="ellipse">
            <a:avLst/>
          </a:prstGeom>
          <a:noFill/>
          <a:ln w="7620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1800">
              <a:latin typeface="Arial" charset="0"/>
              <a:cs typeface="Arial" charset="0"/>
            </a:endParaRPr>
          </a:p>
        </p:txBody>
      </p:sp>
      <p:sp>
        <p:nvSpPr>
          <p:cNvPr id="89092" name="Rectangle 5"/>
          <p:cNvSpPr>
            <a:spLocks noGrp="1" noChangeArrowheads="1"/>
          </p:cNvSpPr>
          <p:nvPr>
            <p:ph type="title" idx="4294967295"/>
          </p:nvPr>
        </p:nvSpPr>
        <p:spPr>
          <a:xfrm>
            <a:off x="228600" y="152400"/>
            <a:ext cx="8686800" cy="914400"/>
          </a:xfrm>
          <a:solidFill>
            <a:schemeClr val="tx1"/>
          </a:solidFill>
        </p:spPr>
        <p:txBody>
          <a:bodyPr/>
          <a:lstStyle/>
          <a:p>
            <a:pPr eaLnBrk="1" hangingPunct="1"/>
            <a:r>
              <a:rPr lang="en-US" sz="3200" b="1">
                <a:solidFill>
                  <a:schemeClr val="bg1"/>
                </a:solidFill>
                <a:latin typeface="Arial" charset="0"/>
              </a:rPr>
              <a:t>ДАВТАЛТ:  ХГ ба ШГ хоорондын завсарын үе</a:t>
            </a:r>
            <a:endParaRPr lang="en-US" sz="3600">
              <a:latin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381000" y="274638"/>
            <a:ext cx="8229600" cy="1143000"/>
          </a:xfrm>
        </p:spPr>
        <p:txBody>
          <a:bodyPr/>
          <a:lstStyle/>
          <a:p>
            <a:pPr eaLnBrk="1" hangingPunct="1">
              <a:defRPr/>
            </a:pPr>
            <a:r>
              <a:rPr lang="en-US" sz="4000" dirty="0" err="1" smtClean="0">
                <a:latin typeface="Arial" charset="0"/>
              </a:rPr>
              <a:t>Нийгэм-Эдийн</a:t>
            </a:r>
            <a:r>
              <a:rPr lang="en-US" sz="4000" dirty="0" smtClean="0">
                <a:latin typeface="Arial" charset="0"/>
              </a:rPr>
              <a:t> </a:t>
            </a:r>
            <a:r>
              <a:rPr lang="en-US" sz="4000" dirty="0" err="1" smtClean="0">
                <a:latin typeface="Arial" charset="0"/>
              </a:rPr>
              <a:t>засгийн</a:t>
            </a:r>
            <a:r>
              <a:rPr lang="en-US" sz="4000" dirty="0" smtClean="0">
                <a:latin typeface="Arial" charset="0"/>
              </a:rPr>
              <a:t> </a:t>
            </a:r>
            <a:r>
              <a:rPr lang="en-US" sz="4000" dirty="0" err="1" smtClean="0">
                <a:latin typeface="Arial" charset="0"/>
              </a:rPr>
              <a:t>нөхцөл</a:t>
            </a:r>
            <a:endParaRPr lang="en-US" sz="4000" dirty="0">
              <a:latin typeface="Arial" charset="0"/>
            </a:endParaRPr>
          </a:p>
        </p:txBody>
      </p:sp>
      <p:pic>
        <p:nvPicPr>
          <p:cNvPr id="91138" name="Picture 4" descr="j028320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197350"/>
            <a:ext cx="2719388"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5" descr="j0222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209800"/>
            <a:ext cx="177958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descr="j02220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819400"/>
            <a:ext cx="17811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7" descr="j0222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524000"/>
            <a:ext cx="17811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Microsoft Office 2004"/>
          <p:cNvPicPr>
            <a:picLocks noRot="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11"/>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97</a:t>
            </a:r>
            <a:endParaRPr lang="en-US" sz="1800" b="1" smtClean="0">
              <a:latin typeface="Arial" charset="0"/>
            </a:endParaRPr>
          </a:p>
        </p:txBody>
      </p:sp>
      <p:sp>
        <p:nvSpPr>
          <p:cNvPr id="17420" name="Rectangle 12"/>
          <p:cNvSpPr>
            <a:spLocks noChangeArrowheads="1"/>
          </p:cNvSpPr>
          <p:nvPr/>
        </p:nvSpPr>
        <p:spPr bwMode="auto">
          <a:xfrm>
            <a:off x="5486400" y="4038600"/>
            <a:ext cx="4191000" cy="28194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charset="0"/>
              <a:buChar char="n"/>
              <a:defRPr/>
            </a:pPr>
            <a:r>
              <a:rPr lang="en-US" sz="4000" dirty="0" err="1">
                <a:effectLst>
                  <a:outerShdw blurRad="38100" dist="38100" dir="2700000" algn="tl">
                    <a:srgbClr val="000000"/>
                  </a:outerShdw>
                </a:effectLst>
                <a:latin typeface="Arial" charset="0"/>
              </a:rPr>
              <a:t>Хүн</a:t>
            </a:r>
            <a:r>
              <a:rPr lang="en-US" sz="4000" dirty="0">
                <a:effectLst>
                  <a:outerShdw blurRad="38100" dist="38100" dir="2700000" algn="tl">
                    <a:srgbClr val="000000"/>
                  </a:outerShdw>
                </a:effectLst>
                <a:latin typeface="Arial" charset="0"/>
              </a:rPr>
              <a:t> </a:t>
            </a:r>
            <a:r>
              <a:rPr lang="en-US" sz="4000" dirty="0" err="1">
                <a:effectLst>
                  <a:outerShdw blurRad="38100" dist="38100" dir="2700000" algn="tl">
                    <a:srgbClr val="000000"/>
                  </a:outerShdw>
                </a:effectLst>
                <a:latin typeface="Arial" charset="0"/>
              </a:rPr>
              <a:t>ам</a:t>
            </a:r>
            <a:endParaRPr lang="en-US" sz="4000" dirty="0">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70000"/>
              <a:buFont typeface="Wingdings" charset="0"/>
              <a:buChar char="n"/>
              <a:defRPr/>
            </a:pPr>
            <a:r>
              <a:rPr lang="en-US" sz="4000" dirty="0" err="1">
                <a:effectLst>
                  <a:outerShdw blurRad="38100" dist="38100" dir="2700000" algn="tl">
                    <a:srgbClr val="000000"/>
                  </a:outerShdw>
                </a:effectLst>
                <a:latin typeface="Arial" charset="0"/>
              </a:rPr>
              <a:t>Хэл</a:t>
            </a:r>
            <a:endParaRPr lang="en-US" sz="4000" dirty="0">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70000"/>
              <a:buFont typeface="Wingdings" charset="0"/>
              <a:buChar char="n"/>
              <a:defRPr/>
            </a:pPr>
            <a:r>
              <a:rPr lang="en-US" sz="4000" dirty="0" err="1">
                <a:effectLst>
                  <a:outerShdw blurRad="38100" dist="38100" dir="2700000" algn="tl">
                    <a:srgbClr val="000000"/>
                  </a:outerShdw>
                </a:effectLst>
                <a:latin typeface="Arial" charset="0"/>
              </a:rPr>
              <a:t>Нийгмийн</a:t>
            </a:r>
            <a:r>
              <a:rPr lang="en-US" sz="4000" dirty="0">
                <a:effectLst>
                  <a:outerShdw blurRad="38100" dist="38100" dir="2700000" algn="tl">
                    <a:srgbClr val="000000"/>
                  </a:outerShdw>
                </a:effectLst>
                <a:latin typeface="Arial" charset="0"/>
              </a:rPr>
              <a:t> </a:t>
            </a:r>
            <a:r>
              <a:rPr lang="en-US" sz="4000" dirty="0" err="1">
                <a:effectLst>
                  <a:outerShdw blurRad="38100" dist="38100" dir="2700000" algn="tl">
                    <a:srgbClr val="000000"/>
                  </a:outerShdw>
                </a:effectLst>
                <a:latin typeface="Arial" charset="0"/>
              </a:rPr>
              <a:t>амьдрал</a:t>
            </a:r>
            <a:endParaRPr lang="en-US" sz="4000" dirty="0">
              <a:effectLst>
                <a:outerShdw blurRad="38100" dist="38100" dir="2700000" algn="tl">
                  <a:srgbClr val="000000"/>
                </a:outerShdw>
              </a:effectLst>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descr="spring"/>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l="13043"/>
          <a:stretch>
            <a:fillRect/>
          </a:stretch>
        </p:blipFill>
        <p:spPr>
          <a:xfrm>
            <a:off x="0" y="0"/>
            <a:ext cx="9144000" cy="6886575"/>
          </a:xfrm>
          <a:noFill/>
          <a:extLst>
            <a:ext uri="{909E8E84-426E-40dd-AFC4-6F175D3DCCD1}">
              <a14:hiddenFill xmlns:a14="http://schemas.microsoft.com/office/drawing/2010/main">
                <a:solidFill>
                  <a:srgbClr val="FFFFFF"/>
                </a:solidFill>
              </a14:hiddenFill>
            </a:ext>
          </a:extLst>
        </p:spPr>
      </p:pic>
      <p:sp>
        <p:nvSpPr>
          <p:cNvPr id="20485" name="Rectangle 5"/>
          <p:cNvSpPr>
            <a:spLocks noGrp="1" noChangeArrowheads="1"/>
          </p:cNvSpPr>
          <p:nvPr>
            <p:ph type="ctrTitle"/>
          </p:nvPr>
        </p:nvSpPr>
        <p:spPr>
          <a:xfrm>
            <a:off x="-152400" y="609600"/>
            <a:ext cx="9144000" cy="1920875"/>
          </a:xfrm>
        </p:spPr>
        <p:txBody>
          <a:bodyPr/>
          <a:lstStyle/>
          <a:p>
            <a:pPr eaLnBrk="1" hangingPunct="1">
              <a:defRPr/>
            </a:pPr>
            <a:r>
              <a:rPr lang="en-US" sz="7200" dirty="0" smtClean="0">
                <a:latin typeface="Arial" charset="0"/>
              </a:rPr>
              <a:t>ШГ-</a:t>
            </a:r>
            <a:r>
              <a:rPr lang="en-US" sz="7200" dirty="0" err="1" smtClean="0">
                <a:latin typeface="Arial" charset="0"/>
              </a:rPr>
              <a:t>ий</a:t>
            </a:r>
            <a:r>
              <a:rPr lang="en-US" sz="7200" dirty="0" smtClean="0">
                <a:latin typeface="Arial" charset="0"/>
              </a:rPr>
              <a:t> </a:t>
            </a:r>
            <a:r>
              <a:rPr lang="en-US" sz="7200" dirty="0" err="1" smtClean="0">
                <a:latin typeface="Arial" charset="0"/>
              </a:rPr>
              <a:t>үеийн</a:t>
            </a:r>
            <a:r>
              <a:rPr lang="en-US" sz="7200" dirty="0" smtClean="0">
                <a:latin typeface="Arial" charset="0"/>
              </a:rPr>
              <a:t> </a:t>
            </a:r>
            <a:r>
              <a:rPr lang="en-US" sz="7200" dirty="0" err="1" smtClean="0">
                <a:latin typeface="Arial" charset="0"/>
              </a:rPr>
              <a:t>Дэлхий</a:t>
            </a:r>
            <a:r>
              <a:rPr lang="en-US" sz="7200" dirty="0" smtClean="0">
                <a:latin typeface="Arial" charset="0"/>
              </a:rPr>
              <a:t> </a:t>
            </a:r>
            <a:r>
              <a:rPr lang="en-US" sz="7200" dirty="0" err="1" smtClean="0">
                <a:latin typeface="Arial" charset="0"/>
              </a:rPr>
              <a:t>газар</a:t>
            </a:r>
            <a:r>
              <a:rPr lang="en-US" sz="7200" dirty="0" smtClean="0">
                <a:latin typeface="Arial" charset="0"/>
              </a:rPr>
              <a:t> </a:t>
            </a:r>
            <a:r>
              <a:rPr lang="en-US" sz="7200" dirty="0" err="1" smtClean="0">
                <a:latin typeface="Arial" charset="0"/>
              </a:rPr>
              <a:t>эзэмшигч</a:t>
            </a:r>
            <a:r>
              <a:rPr lang="en-US" sz="7200" dirty="0" smtClean="0">
                <a:latin typeface="Arial" charset="0"/>
              </a:rPr>
              <a:t> </a:t>
            </a:r>
            <a:r>
              <a:rPr lang="en-US" sz="7200" dirty="0" err="1" smtClean="0">
                <a:latin typeface="Arial" charset="0"/>
              </a:rPr>
              <a:t>байсан</a:t>
            </a:r>
            <a:endParaRPr lang="en-US" sz="7200" dirty="0">
              <a:latin typeface="Arial" charset="0"/>
            </a:endParaRPr>
          </a:p>
        </p:txBody>
      </p:sp>
      <p:pic>
        <p:nvPicPr>
          <p:cNvPr id="20488" name="Picture 8" descr="Valley"/>
          <p:cNvPicPr>
            <a:picLocks noChangeAspect="1" noChangeArrowheads="1"/>
          </p:cNvPicPr>
          <p:nvPr/>
        </p:nvPicPr>
        <p:blipFill>
          <a:blip r:embed="rId4">
            <a:extLst>
              <a:ext uri="{28A0092B-C50C-407E-A947-70E740481C1C}">
                <a14:useLocalDpi xmlns:a14="http://schemas.microsoft.com/office/drawing/2010/main" val="0"/>
              </a:ext>
            </a:extLst>
          </a:blip>
          <a:srcRect b="27498"/>
          <a:stretch>
            <a:fillRect/>
          </a:stretch>
        </p:blipFill>
        <p:spPr bwMode="auto">
          <a:xfrm>
            <a:off x="0" y="3200400"/>
            <a:ext cx="9144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13"/>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97</a:t>
            </a:r>
            <a:endParaRPr lang="en-US" sz="1800" b="1" smtClean="0">
              <a:latin typeface="Arial" charset="0"/>
            </a:endParaRPr>
          </a:p>
        </p:txBody>
      </p:sp>
      <p:sp>
        <p:nvSpPr>
          <p:cNvPr id="20494" name="Rectangle 14"/>
          <p:cNvSpPr>
            <a:spLocks noChangeArrowheads="1"/>
          </p:cNvSpPr>
          <p:nvPr/>
        </p:nvSpPr>
        <p:spPr bwMode="auto">
          <a:xfrm>
            <a:off x="0" y="3429000"/>
            <a:ext cx="9144000" cy="3429000"/>
          </a:xfrm>
          <a:prstGeom prst="rect">
            <a:avLst/>
          </a:prstGeom>
          <a:noFill/>
          <a:ln w="9525">
            <a:noFill/>
            <a:miter lim="800000"/>
            <a:headEnd/>
            <a:tailEnd/>
          </a:ln>
          <a:effectLst/>
        </p:spPr>
        <p:txBody>
          <a:bodyPr/>
          <a:lstStyle/>
          <a:p>
            <a:pPr algn="ctr" eaLnBrk="1" hangingPunct="1">
              <a:spcBef>
                <a:spcPct val="20000"/>
              </a:spcBef>
              <a:buClr>
                <a:schemeClr val="hlink"/>
              </a:buClr>
              <a:buSzPct val="70000"/>
              <a:buFont typeface="Wingdings" charset="0"/>
              <a:buNone/>
              <a:defRPr/>
            </a:pPr>
            <a:r>
              <a:rPr lang="en-US" sz="4400" b="1" dirty="0" err="1">
                <a:effectLst>
                  <a:outerShdw blurRad="38100" dist="38100" dir="2700000" algn="tl">
                    <a:srgbClr val="000000"/>
                  </a:outerShdw>
                </a:effectLst>
                <a:latin typeface="Arial" charset="0"/>
              </a:rPr>
              <a:t>Энэ</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нь</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эдгээрт</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хэрхэн</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нөлөөлөх</a:t>
            </a:r>
            <a:r>
              <a:rPr lang="en-US" sz="4400" b="1" dirty="0">
                <a:effectLst>
                  <a:outerShdw blurRad="38100" dist="38100" dir="2700000" algn="tl">
                    <a:srgbClr val="000000"/>
                  </a:outerShdw>
                </a:effectLst>
                <a:latin typeface="Arial" charset="0"/>
              </a:rPr>
              <a:t>:</a:t>
            </a:r>
          </a:p>
          <a:p>
            <a:pPr algn="ctr" eaLnBrk="1" hangingPunct="1">
              <a:spcBef>
                <a:spcPct val="20000"/>
              </a:spcBef>
              <a:buClr>
                <a:schemeClr val="hlink"/>
              </a:buClr>
              <a:buSzPct val="70000"/>
              <a:buFont typeface="Wingdings" charset="0"/>
              <a:buNone/>
              <a:defRPr/>
            </a:pPr>
            <a:endParaRPr lang="en-US" sz="1800" b="1" dirty="0">
              <a:effectLst>
                <a:outerShdw blurRad="38100" dist="38100" dir="2700000" algn="tl">
                  <a:srgbClr val="000000"/>
                </a:outerShdw>
              </a:effectLst>
              <a:latin typeface="Arial" charset="0"/>
            </a:endParaRPr>
          </a:p>
          <a:p>
            <a:pPr algn="ctr" eaLnBrk="1" hangingPunct="1">
              <a:spcBef>
                <a:spcPct val="20000"/>
              </a:spcBef>
              <a:buClr>
                <a:schemeClr val="hlink"/>
              </a:buClr>
              <a:buSzPct val="70000"/>
              <a:buFont typeface="Wingdings" charset="0"/>
              <a:buNone/>
              <a:defRPr/>
            </a:pP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нийгмийн</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бүтэц</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эдийн</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засаг</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болон</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шашны</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амьдрал</a:t>
            </a:r>
            <a:r>
              <a:rPr lang="en-US" sz="4400" b="1" dirty="0">
                <a:effectLst>
                  <a:outerShdw blurRad="38100" dist="38100" dir="2700000" algn="tl">
                    <a:srgbClr val="000000"/>
                  </a:outerShdw>
                </a:effectLst>
                <a:latin typeface="Arial" charset="0"/>
              </a:rPr>
              <a:t> </a:t>
            </a:r>
            <a:r>
              <a:rPr lang="en-US" sz="4400" b="1" dirty="0" err="1">
                <a:effectLst>
                  <a:outerShdw blurRad="38100" dist="38100" dir="2700000" algn="tl">
                    <a:srgbClr val="000000"/>
                  </a:outerShdw>
                </a:effectLst>
                <a:latin typeface="Arial" charset="0"/>
              </a:rPr>
              <a:t>вэ</a:t>
            </a:r>
            <a:r>
              <a:rPr lang="en-US" sz="4400" b="1" dirty="0">
                <a:effectLst>
                  <a:outerShdw blurRad="38100" dist="38100" dir="2700000" algn="tl">
                    <a:srgbClr val="000000"/>
                  </a:outerShdw>
                </a:effectLst>
                <a:latin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blinds(horizontal)">
                                      <p:cBhvr>
                                        <p:cTn id="7" dur="500"/>
                                        <p:tgtEl>
                                          <p:spTgt spid="204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94">
                                            <p:txEl>
                                              <p:pRg st="0" end="0"/>
                                            </p:txEl>
                                          </p:spTgt>
                                        </p:tgtEl>
                                        <p:attrNameLst>
                                          <p:attrName>style.visibility</p:attrName>
                                        </p:attrNameLst>
                                      </p:cBhvr>
                                      <p:to>
                                        <p:strVal val="visible"/>
                                      </p:to>
                                    </p:set>
                                    <p:animEffect transition="in" filter="blinds(horizontal)">
                                      <p:cBhvr>
                                        <p:cTn id="10" dur="500"/>
                                        <p:tgtEl>
                                          <p:spTgt spid="2049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494">
                                            <p:txEl>
                                              <p:pRg st="2" end="2"/>
                                            </p:txEl>
                                          </p:spTgt>
                                        </p:tgtEl>
                                        <p:attrNameLst>
                                          <p:attrName>style.visibility</p:attrName>
                                        </p:attrNameLst>
                                      </p:cBhvr>
                                      <p:to>
                                        <p:strVal val="visible"/>
                                      </p:to>
                                    </p:set>
                                    <p:animEffect transition="in" filter="blinds(horizontal)">
                                      <p:cBhvr>
                                        <p:cTn id="15" dur="500"/>
                                        <p:tgtEl>
                                          <p:spTgt spid="204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34 R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AutoShape 8"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a:defRPr/>
            </a:pPr>
            <a:endParaRPr lang="en-US" sz="1800"/>
          </a:p>
        </p:txBody>
      </p:sp>
      <p:sp>
        <p:nvSpPr>
          <p:cNvPr id="19465" name="AutoShape 9"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endParaRPr lang="en-US" sz="1800"/>
          </a:p>
        </p:txBody>
      </p:sp>
      <p:sp>
        <p:nvSpPr>
          <p:cNvPr id="19470" name="Rectangle 14"/>
          <p:cNvSpPr>
            <a:spLocks noGrp="1" noRot="1" noChangeArrowheads="1"/>
          </p:cNvSpPr>
          <p:nvPr>
            <p:ph type="title"/>
          </p:nvPr>
        </p:nvSpPr>
        <p:spPr>
          <a:xfrm>
            <a:off x="0" y="366713"/>
            <a:ext cx="8763000" cy="685800"/>
          </a:xfrm>
        </p:spPr>
        <p:txBody>
          <a:bodyPr/>
          <a:lstStyle/>
          <a:p>
            <a:pPr eaLnBrk="1" hangingPunct="1">
              <a:defRPr/>
            </a:pPr>
            <a:r>
              <a:rPr lang="en-US" sz="4000" dirty="0" err="1" smtClean="0">
                <a:latin typeface="Arial" charset="0"/>
              </a:rPr>
              <a:t>Хаант</a:t>
            </a:r>
            <a:r>
              <a:rPr lang="en-US" sz="4000" dirty="0" smtClean="0">
                <a:latin typeface="Arial" charset="0"/>
              </a:rPr>
              <a:t> </a:t>
            </a:r>
            <a:r>
              <a:rPr lang="en-US" sz="4000" dirty="0" err="1" smtClean="0">
                <a:latin typeface="Arial" charset="0"/>
              </a:rPr>
              <a:t>улсын</a:t>
            </a:r>
            <a:r>
              <a:rPr lang="en-US" sz="4000" dirty="0" smtClean="0">
                <a:latin typeface="Arial" charset="0"/>
              </a:rPr>
              <a:t> </a:t>
            </a:r>
            <a:r>
              <a:rPr lang="en-US" sz="4000" dirty="0" err="1" smtClean="0">
                <a:latin typeface="Arial" charset="0"/>
              </a:rPr>
              <a:t>хүн</a:t>
            </a:r>
            <a:r>
              <a:rPr lang="en-US" sz="4000" dirty="0" smtClean="0">
                <a:latin typeface="Arial" charset="0"/>
              </a:rPr>
              <a:t> </a:t>
            </a:r>
            <a:r>
              <a:rPr lang="en-US" sz="4000" dirty="0" err="1" smtClean="0">
                <a:latin typeface="Arial" charset="0"/>
              </a:rPr>
              <a:t>ам</a:t>
            </a:r>
            <a:r>
              <a:rPr lang="en-US" sz="4000" dirty="0" smtClean="0">
                <a:latin typeface="Arial" charset="0"/>
              </a:rPr>
              <a:t>= </a:t>
            </a:r>
            <a:r>
              <a:rPr lang="en-US" sz="4000" dirty="0">
                <a:latin typeface="Arial" charset="0"/>
              </a:rPr>
              <a:t>55 </a:t>
            </a:r>
            <a:r>
              <a:rPr lang="en-US" sz="4000" dirty="0" err="1" smtClean="0">
                <a:latin typeface="Arial" charset="0"/>
              </a:rPr>
              <a:t>сая</a:t>
            </a:r>
            <a:endParaRPr lang="en-US" sz="4000" dirty="0">
              <a:latin typeface="Arial" charset="0"/>
            </a:endParaRPr>
          </a:p>
        </p:txBody>
      </p:sp>
      <p:sp>
        <p:nvSpPr>
          <p:cNvPr id="68613" name="WordArt 17"/>
          <p:cNvSpPr>
            <a:spLocks noChangeArrowheads="1" noChangeShapeType="1" noTextEdit="1"/>
          </p:cNvSpPr>
          <p:nvPr/>
        </p:nvSpPr>
        <p:spPr bwMode="auto">
          <a:xfrm>
            <a:off x="107504" y="3717032"/>
            <a:ext cx="5838825" cy="2476500"/>
          </a:xfrm>
          <a:prstGeom prst="rect">
            <a:avLst/>
          </a:prstGeom>
        </p:spPr>
        <p:txBody>
          <a:bodyPr wrap="none" fromWordArt="1">
            <a:prstTxWarp prst="textCascadeUp">
              <a:avLst>
                <a:gd name="adj" fmla="val 67500"/>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defRPr/>
            </a:pPr>
            <a:r>
              <a:rPr lang="ru-RU" sz="3600" kern="10" dirty="0" err="1">
                <a:ln w="9525">
                  <a:round/>
                  <a:headEnd/>
                  <a:tailEnd/>
                </a:ln>
                <a:gradFill rotWithShape="1">
                  <a:gsLst>
                    <a:gs pos="0">
                      <a:srgbClr val="FFE701"/>
                    </a:gs>
                    <a:gs pos="100000">
                      <a:srgbClr val="FE3E02"/>
                    </a:gs>
                  </a:gsLst>
                  <a:lin ang="5400000" scaled="1"/>
                </a:gradFill>
                <a:latin typeface="Impact"/>
                <a:ea typeface="Impact"/>
                <a:cs typeface="Impact"/>
              </a:rPr>
              <a:t>Харь</a:t>
            </a:r>
            <a:r>
              <a:rPr lang="ru-RU" sz="3600" kern="10" dirty="0">
                <a:ln w="9525">
                  <a:round/>
                  <a:headEnd/>
                  <a:tailEnd/>
                </a:ln>
                <a:gradFill rotWithShape="1">
                  <a:gsLst>
                    <a:gs pos="0">
                      <a:srgbClr val="FFE701"/>
                    </a:gs>
                    <a:gs pos="100000">
                      <a:srgbClr val="FE3E02"/>
                    </a:gs>
                  </a:gsLst>
                  <a:lin ang="5400000" scaled="1"/>
                </a:gradFill>
                <a:latin typeface="Impact"/>
                <a:ea typeface="Impact"/>
                <a:cs typeface="Impact"/>
              </a:rPr>
              <a:t> </a:t>
            </a:r>
            <a:r>
              <a:rPr lang="ru-RU" sz="3600" kern="10" dirty="0" err="1">
                <a:ln w="9525">
                  <a:round/>
                  <a:headEnd/>
                  <a:tailEnd/>
                </a:ln>
                <a:gradFill rotWithShape="1">
                  <a:gsLst>
                    <a:gs pos="0">
                      <a:srgbClr val="FFE701"/>
                    </a:gs>
                    <a:gs pos="100000">
                      <a:srgbClr val="FE3E02"/>
                    </a:gs>
                  </a:gsLst>
                  <a:lin ang="5400000" scaled="1"/>
                </a:gradFill>
                <a:latin typeface="Impact"/>
                <a:ea typeface="Impact"/>
                <a:cs typeface="Impact"/>
              </a:rPr>
              <a:t>Үндэстн</a:t>
            </a:r>
            <a:r>
              <a:rPr lang="ru-RU" sz="4400" b="1" kern="10" dirty="0" err="1">
                <a:ln w="9525">
                  <a:round/>
                  <a:headEnd/>
                  <a:tailEnd/>
                </a:ln>
                <a:gradFill rotWithShape="1">
                  <a:gsLst>
                    <a:gs pos="0">
                      <a:srgbClr val="FFE701"/>
                    </a:gs>
                    <a:gs pos="100000">
                      <a:srgbClr val="FE3E02"/>
                    </a:gs>
                  </a:gsLst>
                  <a:lin ang="5400000" scaled="1"/>
                </a:gradFill>
                <a:latin typeface="Impact"/>
                <a:ea typeface="Impact"/>
                <a:cs typeface="Impact"/>
              </a:rPr>
              <a:t>үү</a:t>
            </a:r>
            <a:r>
              <a:rPr lang="ru-RU" sz="3600" kern="10" dirty="0" err="1">
                <a:ln w="9525">
                  <a:round/>
                  <a:headEnd/>
                  <a:tailEnd/>
                </a:ln>
                <a:gradFill rotWithShape="1">
                  <a:gsLst>
                    <a:gs pos="0">
                      <a:srgbClr val="FFE701"/>
                    </a:gs>
                    <a:gs pos="100000">
                      <a:srgbClr val="FE3E02"/>
                    </a:gs>
                  </a:gsLst>
                  <a:lin ang="5400000" scaled="1"/>
                </a:gradFill>
                <a:latin typeface="Impact"/>
                <a:ea typeface="Impact"/>
                <a:cs typeface="Impact"/>
              </a:rPr>
              <a:t>д</a:t>
            </a:r>
            <a:r>
              <a:rPr lang="ru-RU" sz="3600" kern="10" dirty="0">
                <a:ln w="9525">
                  <a:round/>
                  <a:headEnd/>
                  <a:tailEnd/>
                </a:ln>
                <a:gradFill rotWithShape="1">
                  <a:gsLst>
                    <a:gs pos="0">
                      <a:srgbClr val="FFE701"/>
                    </a:gs>
                    <a:gs pos="100000">
                      <a:srgbClr val="FE3E02"/>
                    </a:gs>
                  </a:gsLst>
                  <a:lin ang="5400000" scaled="1"/>
                </a:gradFill>
                <a:latin typeface="Impact"/>
                <a:ea typeface="Impact"/>
                <a:cs typeface="Impact"/>
              </a:rPr>
              <a:t> – 51  </a:t>
            </a:r>
            <a:r>
              <a:rPr lang="ru-RU" sz="3600" kern="10" dirty="0" err="1">
                <a:ln w="9525">
                  <a:round/>
                  <a:headEnd/>
                  <a:tailEnd/>
                </a:ln>
                <a:gradFill rotWithShape="1">
                  <a:gsLst>
                    <a:gs pos="0">
                      <a:srgbClr val="FFE701"/>
                    </a:gs>
                    <a:gs pos="100000">
                      <a:srgbClr val="FE3E02"/>
                    </a:gs>
                  </a:gsLst>
                  <a:lin ang="5400000" scaled="1"/>
                </a:gradFill>
                <a:latin typeface="Impact"/>
                <a:ea typeface="Impact"/>
                <a:cs typeface="Impact"/>
              </a:rPr>
              <a:t>сая</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95238" name="WordArt 19"/>
          <p:cNvSpPr>
            <a:spLocks noChangeArrowheads="1" noChangeShapeType="1" noTextEdit="1"/>
          </p:cNvSpPr>
          <p:nvPr/>
        </p:nvSpPr>
        <p:spPr bwMode="auto">
          <a:xfrm>
            <a:off x="6019800" y="4495800"/>
            <a:ext cx="1905000" cy="685800"/>
          </a:xfrm>
          <a:prstGeom prst="rect">
            <a:avLst/>
          </a:prstGeom>
        </p:spPr>
        <p:txBody>
          <a:bodyPr wrap="none" fromWordArt="1">
            <a:prstTxWarp prst="textDeflate">
              <a:avLst>
                <a:gd name="adj" fmla="val 26227"/>
              </a:avLst>
            </a:prstTxWarp>
          </a:bodyPr>
          <a:lstStyle/>
          <a:p>
            <a:pPr algn="ctr"/>
            <a:r>
              <a:rPr lang="ru-RU" sz="3600" kern="10">
                <a:ln w="9525">
                  <a:solidFill>
                    <a:schemeClr val="tx1"/>
                  </a:solidFill>
                  <a:round/>
                  <a:headEnd/>
                  <a:tailEnd/>
                </a:ln>
                <a:solidFill>
                  <a:srgbClr val="000000"/>
                </a:solidFill>
                <a:latin typeface="Impact"/>
                <a:ea typeface="Impact"/>
                <a:cs typeface="Impact"/>
              </a:rPr>
              <a:t>Еврей – 4 сая</a:t>
            </a:r>
            <a:endParaRPr lang="en-US" sz="3600" kern="10">
              <a:ln w="9525">
                <a:solidFill>
                  <a:schemeClr val="tx1"/>
                </a:solidFill>
                <a:round/>
                <a:headEnd/>
                <a:tailEnd/>
              </a:ln>
              <a:solidFill>
                <a:srgbClr val="000000"/>
              </a:solidFill>
              <a:latin typeface="Impact"/>
              <a:ea typeface="Impact"/>
              <a:cs typeface="Impact"/>
            </a:endParaRPr>
          </a:p>
        </p:txBody>
      </p:sp>
      <p:sp>
        <p:nvSpPr>
          <p:cNvPr id="19476" name="Text Box 20"/>
          <p:cNvSpPr txBox="1">
            <a:spLocks noChangeArrowheads="1"/>
          </p:cNvSpPr>
          <p:nvPr/>
        </p:nvSpPr>
        <p:spPr bwMode="auto">
          <a:xfrm>
            <a:off x="8610600" y="17463"/>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a:defRPr/>
            </a:pPr>
            <a:r>
              <a:rPr lang="en-US" b="1" smtClean="0">
                <a:latin typeface="Arial" charset="0"/>
              </a:rPr>
              <a:t>97</a:t>
            </a:r>
            <a:endParaRPr lang="en-US" sz="1800" b="1" smtClean="0">
              <a:latin typeface="Arial" charset="0"/>
            </a:endParaRPr>
          </a:p>
        </p:txBody>
      </p:sp>
      <p:sp>
        <p:nvSpPr>
          <p:cNvPr id="3" name="Rectangle 2"/>
          <p:cNvSpPr/>
          <p:nvPr/>
        </p:nvSpPr>
        <p:spPr>
          <a:xfrm>
            <a:off x="4499992" y="1340768"/>
            <a:ext cx="4680520" cy="769441"/>
          </a:xfrm>
          <a:prstGeom prst="rect">
            <a:avLst/>
          </a:prstGeom>
          <a:solidFill>
            <a:srgbClr val="FF0000"/>
          </a:solidFill>
        </p:spPr>
        <p:txBody>
          <a:bodyPr anchor="ctr">
            <a:spAutoFit/>
          </a:bodyPr>
          <a:lstStyle/>
          <a:p>
            <a:pPr algn="ctr">
              <a:defRPr/>
            </a:pP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Ромын</a:t>
            </a:r>
            <a:r>
              <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 </a:t>
            </a: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хаант</a:t>
            </a:r>
            <a:r>
              <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 </a:t>
            </a:r>
            <a:r>
              <a:rPr lang="en-US" sz="4400" b="1" dirty="0" err="1">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rPr>
              <a:t>улс</a:t>
            </a:r>
            <a:endParaRPr lang="en-US" sz="4400" b="1" dirty="0">
              <a:ln w="12700">
                <a:solidFill>
                  <a:schemeClr val="tx2">
                    <a:satMod val="155000"/>
                  </a:schemeClr>
                </a:solidFill>
                <a:prstDash val="solid"/>
              </a:ln>
              <a:solidFill>
                <a:srgbClr val="FFFFFF"/>
              </a:solidFill>
              <a:effectLst>
                <a:outerShdw blurRad="41275" dist="20320" dir="1800000" algn="tl" rotWithShape="0">
                  <a:srgbClr val="000000">
                    <a:alpha val="40000"/>
                  </a:srgbClr>
                </a:outerShdw>
              </a:effectLst>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wheel(4)">
                                      <p:cBhvr>
                                        <p:cTn id="7" dur="2000"/>
                                        <p:tgtEl>
                                          <p:spTgt spid="19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wheel(4)">
                                      <p:cBhvr>
                                        <p:cTn id="12" dur="20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4190</TotalTime>
  <Words>1876</Words>
  <Application>Microsoft Macintosh PowerPoint</Application>
  <PresentationFormat>On-screen Show (4:3)</PresentationFormat>
  <Paragraphs>394</Paragraphs>
  <Slides>57</Slides>
  <Notes>50</Notes>
  <HiddenSlides>0</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2</vt:i4>
      </vt:variant>
      <vt:variant>
        <vt:lpstr>Slide Titles</vt:lpstr>
      </vt:variant>
      <vt:variant>
        <vt:i4>57</vt:i4>
      </vt:variant>
    </vt:vector>
  </HeadingPairs>
  <TitlesOfParts>
    <vt:vector size="75" baseType="lpstr">
      <vt:lpstr>Garamond</vt:lpstr>
      <vt:lpstr>ＭＳ Ｐゴシック</vt:lpstr>
      <vt:lpstr>Arial</vt:lpstr>
      <vt:lpstr>Wingdings</vt:lpstr>
      <vt:lpstr>Verdana</vt:lpstr>
      <vt:lpstr>Tahoma</vt:lpstr>
      <vt:lpstr>Times New Roman</vt:lpstr>
      <vt:lpstr>Impact</vt:lpstr>
      <vt:lpstr>Stream</vt:lpstr>
      <vt:lpstr>Globe</vt:lpstr>
      <vt:lpstr>Balance</vt:lpstr>
      <vt:lpstr>Default Design</vt:lpstr>
      <vt:lpstr>1_Stream</vt:lpstr>
      <vt:lpstr>2_Stream</vt:lpstr>
      <vt:lpstr>Orbit</vt:lpstr>
      <vt:lpstr>3_Stream</vt:lpstr>
      <vt:lpstr>Microsoft Excel Chart</vt:lpstr>
      <vt:lpstr>Microsoft Graph Chart</vt:lpstr>
      <vt:lpstr>Нийгэм-Эдийн Засгийн нөхцөл</vt:lpstr>
      <vt:lpstr>ДАВТАЛТ:  ХГ ба ШГ хоорондын завсарын үе</vt:lpstr>
      <vt:lpstr>ДАВТАЛТ:  ХГ ба ШГ хоорондын завсарын үе</vt:lpstr>
      <vt:lpstr>ДАВТАЛТ:  ХГ ба ШГ хоорондын завсарын үе</vt:lpstr>
      <vt:lpstr>ДАВТАЛТ:  ХГ ба ШГ хоорондын завсарын үе</vt:lpstr>
      <vt:lpstr>ДАВТАЛТ:  ХГ ба ШГ хоорондын завсарын үе</vt:lpstr>
      <vt:lpstr>Нийгэм-Эдийн засгийн нөхцөл</vt:lpstr>
      <vt:lpstr>ШГ-ий үеийн Дэлхий газар эзэмшигч байсан</vt:lpstr>
      <vt:lpstr>Хаант улсын хүн ам= 55 сая</vt:lpstr>
      <vt:lpstr>Хүн амын бүлэгт хуваасан байдал</vt:lpstr>
      <vt:lpstr>Израйль дах хүн амын яс үндэс </vt:lpstr>
      <vt:lpstr>Languages of the Empire</vt:lpstr>
      <vt:lpstr>Латин: Хууль ёсны хэл</vt:lpstr>
      <vt:lpstr>Энэ юуг хэлж байна вэ?</vt:lpstr>
      <vt:lpstr>Палистин дах Арамей</vt:lpstr>
      <vt:lpstr>Палистин дах Еврей?</vt:lpstr>
      <vt:lpstr>Languages of the Empire</vt:lpstr>
      <vt:lpstr>Social Life</vt:lpstr>
      <vt:lpstr>Ромын 4 нийгмийн давхарга</vt:lpstr>
      <vt:lpstr>Нийгмийн давхаргууд</vt:lpstr>
      <vt:lpstr>The Caracalla: Ромын хээнцэр байдал</vt:lpstr>
      <vt:lpstr>Ромын найр наадмын зөв ёс журам ямар байдаг вэ?</vt:lpstr>
      <vt:lpstr>Three-Course Banquet</vt:lpstr>
      <vt:lpstr>Нийгмийн давхаргууд</vt:lpstr>
      <vt:lpstr>Ромын чинээлэг эмэгтэйчүүд</vt:lpstr>
      <vt:lpstr>Romans loved the races</vt:lpstr>
      <vt:lpstr>Морьтонгуудын Ахлах Тахилч нар</vt:lpstr>
      <vt:lpstr>Нийгмийн давхаргууд</vt:lpstr>
      <vt:lpstr>Энгийн Борчуудын Тахилч нар нил цагаан өнгийн ёрог өмсдөг байсан</vt:lpstr>
      <vt:lpstr>Гар урлал хийгч борчууд (Дархан)</vt:lpstr>
      <vt:lpstr>Еврей мужаан бол борчуудад ордог байсан</vt:lpstr>
      <vt:lpstr>Нийгмийн давхаргууд</vt:lpstr>
      <vt:lpstr>Нийгмийн давхаргууд</vt:lpstr>
      <vt:lpstr>Нийгмийн давхаргууд</vt:lpstr>
      <vt:lpstr>Ромын нийгмийн институти</vt:lpstr>
      <vt:lpstr>Roman Social Institutions</vt:lpstr>
      <vt:lpstr>Roman Social Institutions</vt:lpstr>
      <vt:lpstr>Хотын бүлгийн гишүүн бол Ромын Форумд оролцох боломжтой байсан</vt:lpstr>
      <vt:lpstr>Citizenship referred to being a citizen of either Rome or Israel</vt:lpstr>
      <vt:lpstr>Гэр бүлийн хамтралын шинж чанар</vt:lpstr>
      <vt:lpstr>Өрх гэрийн хэрэгжүүлэлт</vt:lpstr>
      <vt:lpstr>The church is an organism more than an organization</vt:lpstr>
      <vt:lpstr>Өрх гэрийн хэрэгжүүлэлт</vt:lpstr>
      <vt:lpstr>People lack relationships today</vt:lpstr>
      <vt:lpstr>Өрх гэрийн хэрэгжүүлэлт</vt:lpstr>
      <vt:lpstr>Гэр бүл итгэмжтэй гэдгээ шалгагдсан байна</vt:lpstr>
      <vt:lpstr>Гэр бүлийн Хэрэгжүүлэлт</vt:lpstr>
      <vt:lpstr>Нөлөөллийн хүрээ</vt:lpstr>
      <vt:lpstr>Гэр бүлийн хэрэгжүүлэлт</vt:lpstr>
      <vt:lpstr>Өөрийг арга хэлбэрийг өөрчил!</vt:lpstr>
      <vt:lpstr>Өөрийн арга хэлбэрийг өөрчил!</vt:lpstr>
      <vt:lpstr>Өөрийг арга хэлбэрийг өөрчил!</vt:lpstr>
      <vt:lpstr>Гэр бүлийн хэрэгжүүлэлт</vt:lpstr>
      <vt:lpstr>Гэр бүлийнхэндээ СМ түгээлт: Хувьчилсан үйл ажиллагаанууд</vt:lpstr>
      <vt:lpstr>Гэр бүлийн сайн мэдээ түгээлт: Бүлгийн үйл ажиллагаанууд</vt:lpstr>
      <vt:lpstr>Шинэ гэрээний суурь • BibleStudyDownloads.org</vt:lpstr>
      <vt:lpstr>Black Slide</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Social-Economic Context</dc:title>
  <dc:creator>Internet</dc:creator>
  <cp:lastModifiedBy>Rick Griffith</cp:lastModifiedBy>
  <cp:revision>247</cp:revision>
  <dcterms:created xsi:type="dcterms:W3CDTF">2003-03-03T07:24:19Z</dcterms:created>
  <dcterms:modified xsi:type="dcterms:W3CDTF">2016-02-11T04:10:30Z</dcterms:modified>
</cp:coreProperties>
</file>