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4054" r:id="rId2"/>
  </p:sldMasterIdLst>
  <p:notesMasterIdLst>
    <p:notesMasterId r:id="rId62"/>
  </p:notesMasterIdLst>
  <p:sldIdLst>
    <p:sldId id="309" r:id="rId3"/>
    <p:sldId id="259" r:id="rId4"/>
    <p:sldId id="257" r:id="rId5"/>
    <p:sldId id="258" r:id="rId6"/>
    <p:sldId id="262" r:id="rId7"/>
    <p:sldId id="275" r:id="rId8"/>
    <p:sldId id="319" r:id="rId9"/>
    <p:sldId id="316" r:id="rId10"/>
    <p:sldId id="274" r:id="rId11"/>
    <p:sldId id="333" r:id="rId12"/>
    <p:sldId id="329" r:id="rId13"/>
    <p:sldId id="331" r:id="rId14"/>
    <p:sldId id="260" r:id="rId15"/>
    <p:sldId id="280" r:id="rId16"/>
    <p:sldId id="281" r:id="rId17"/>
    <p:sldId id="284" r:id="rId18"/>
    <p:sldId id="292" r:id="rId19"/>
    <p:sldId id="279" r:id="rId20"/>
    <p:sldId id="293" r:id="rId21"/>
    <p:sldId id="285" r:id="rId22"/>
    <p:sldId id="314" r:id="rId23"/>
    <p:sldId id="315" r:id="rId24"/>
    <p:sldId id="313" r:id="rId25"/>
    <p:sldId id="291" r:id="rId26"/>
    <p:sldId id="330" r:id="rId27"/>
    <p:sldId id="287" r:id="rId28"/>
    <p:sldId id="288" r:id="rId29"/>
    <p:sldId id="289" r:id="rId30"/>
    <p:sldId id="290" r:id="rId31"/>
    <p:sldId id="282" r:id="rId32"/>
    <p:sldId id="317" r:id="rId33"/>
    <p:sldId id="295" r:id="rId34"/>
    <p:sldId id="296" r:id="rId35"/>
    <p:sldId id="297" r:id="rId36"/>
    <p:sldId id="298" r:id="rId37"/>
    <p:sldId id="299" r:id="rId38"/>
    <p:sldId id="300" r:id="rId39"/>
    <p:sldId id="326" r:id="rId40"/>
    <p:sldId id="302" r:id="rId41"/>
    <p:sldId id="335" r:id="rId42"/>
    <p:sldId id="266" r:id="rId43"/>
    <p:sldId id="270" r:id="rId44"/>
    <p:sldId id="271" r:id="rId45"/>
    <p:sldId id="306" r:id="rId46"/>
    <p:sldId id="267" r:id="rId47"/>
    <p:sldId id="272" r:id="rId48"/>
    <p:sldId id="265" r:id="rId49"/>
    <p:sldId id="273" r:id="rId50"/>
    <p:sldId id="311" r:id="rId51"/>
    <p:sldId id="269" r:id="rId52"/>
    <p:sldId id="307" r:id="rId53"/>
    <p:sldId id="308" r:id="rId54"/>
    <p:sldId id="277" r:id="rId55"/>
    <p:sldId id="276" r:id="rId56"/>
    <p:sldId id="278" r:id="rId57"/>
    <p:sldId id="332" r:id="rId58"/>
    <p:sldId id="312" r:id="rId59"/>
    <p:sldId id="334" r:id="rId60"/>
    <p:sldId id="304" r:id="rId61"/>
  </p:sldIdLst>
  <p:sldSz cx="9144000" cy="6858000" type="screen4x3"/>
  <p:notesSz cx="6858000" cy="9144000"/>
  <p:defaultTextStyle>
    <a:defPPr>
      <a:defRPr lang="en-US"/>
    </a:defPPr>
    <a:lvl1pPr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1pPr>
    <a:lvl2pPr marL="4572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2pPr>
    <a:lvl3pPr marL="9144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3pPr>
    <a:lvl4pPr marL="13716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4pPr>
    <a:lvl5pPr marL="18288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  <a:srgbClr val="FF5050"/>
    <a:srgbClr val="663300"/>
    <a:srgbClr val="CCFF99"/>
    <a:srgbClr val="66FF66"/>
    <a:srgbClr val="008000"/>
    <a:srgbClr val="0033CC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96" y="-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</a:defRPr>
            </a:lvl1pPr>
          </a:lstStyle>
          <a:p>
            <a:fld id="{17BEAC7C-BA64-7748-8BD0-D4046E4BC9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675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charset="0"/>
        <a:cs typeface="Geneva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Geneva" charset="-128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BA26F24-B473-DB41-941A-3D2056F04DA1}" type="slidenum">
              <a:rPr lang="en-US" sz="1200">
                <a:latin typeface="Arial" charset="0"/>
              </a:rPr>
              <a:pPr/>
              <a:t>1</a:t>
            </a:fld>
            <a:endParaRPr lang="en-US" sz="1200">
              <a:latin typeface="Arial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CDCA91B0-50D0-9A44-92E3-00A0BA30D5FB}" type="slidenum">
              <a:rPr lang="en-US" sz="1200">
                <a:latin typeface="Arial" charset="0"/>
              </a:rPr>
              <a:pPr/>
              <a:t>10</a:t>
            </a:fld>
            <a:endParaRPr lang="en-US" sz="1200">
              <a:latin typeface="Arial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3E63239-0663-254E-80B5-09F0096F4756}" type="slidenum">
              <a:rPr lang="en-US" sz="1200">
                <a:latin typeface="Arial" charset="0"/>
              </a:rPr>
              <a:pPr/>
              <a:t>11</a:t>
            </a:fld>
            <a:endParaRPr lang="en-US" sz="1200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114DFB1-EA77-884F-99CD-CED5D137544F}" type="slidenum">
              <a:rPr lang="en-US" sz="1200">
                <a:latin typeface="Arial" charset="0"/>
              </a:rPr>
              <a:pPr/>
              <a:t>12</a:t>
            </a:fld>
            <a:endParaRPr lang="en-US" sz="1200">
              <a:latin typeface="Arial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9494EE9-0605-024B-AE4E-634726545C26}" type="slidenum">
              <a:rPr lang="en-US" sz="1200">
                <a:latin typeface="Arial" charset="0"/>
              </a:rPr>
              <a:pPr/>
              <a:t>13</a:t>
            </a:fld>
            <a:endParaRPr lang="en-US" sz="1200"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B2DDC7B-2193-0F41-B04C-183CE6D9346C}" type="slidenum">
              <a:rPr lang="en-US" sz="1200">
                <a:latin typeface="Arial" charset="0"/>
              </a:rPr>
              <a:pPr/>
              <a:t>14</a:t>
            </a:fld>
            <a:endParaRPr lang="en-US" sz="1200">
              <a:latin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These ridges provide a natural barrier from water running westward to the Great Sea.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13AA7076-77DA-1644-A20C-245349D3B7DC}" type="slidenum">
              <a:rPr lang="en-US" sz="1200">
                <a:latin typeface="Arial" charset="0"/>
              </a:rPr>
              <a:pPr/>
              <a:t>15</a:t>
            </a:fld>
            <a:endParaRPr lang="en-US" sz="1200">
              <a:latin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374AF02-2DEB-7345-8765-9D5254DB48F5}" type="slidenum">
              <a:rPr lang="en-US" sz="1200">
                <a:latin typeface="Arial" charset="0"/>
              </a:rPr>
              <a:pPr/>
              <a:t>16</a:t>
            </a:fld>
            <a:endParaRPr lang="en-US" sz="1200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D007DAB-0038-5243-9CD1-2C94E6FF50F1}" type="slidenum">
              <a:rPr lang="en-US" sz="1200">
                <a:latin typeface="Arial" charset="0"/>
              </a:rPr>
              <a:pPr/>
              <a:t>17</a:t>
            </a:fld>
            <a:endParaRPr lang="en-US" sz="1200">
              <a:latin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5C2A071-D0A2-4446-932C-081B79DB0C79}" type="slidenum">
              <a:rPr lang="en-US" sz="1200">
                <a:latin typeface="Arial" charset="0"/>
              </a:rPr>
              <a:pPr/>
              <a:t>18</a:t>
            </a:fld>
            <a:endParaRPr lang="en-US" sz="1200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24D8DB6-1B90-1D4A-AF08-0B59D4C28C7E}" type="slidenum">
              <a:rPr lang="en-US" sz="1200">
                <a:latin typeface="Arial" charset="0"/>
              </a:rPr>
              <a:pPr/>
              <a:t>19</a:t>
            </a:fld>
            <a:endParaRPr lang="en-US" sz="1200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8B3D625-D027-9A4E-9F5E-9E4CCB74AFF4}" type="slidenum">
              <a:rPr lang="en-US" sz="1200">
                <a:latin typeface="Arial" charset="0"/>
              </a:rPr>
              <a:pPr/>
              <a:t>2</a:t>
            </a:fld>
            <a:endParaRPr lang="en-US" sz="1200">
              <a:latin typeface="Arial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BD4EF6B-0AD7-2648-BBD6-A8EE0BBD67C3}" type="slidenum">
              <a:rPr lang="en-US" sz="1200">
                <a:latin typeface="Arial" charset="0"/>
              </a:rPr>
              <a:pPr/>
              <a:t>20</a:t>
            </a:fld>
            <a:endParaRPr lang="en-US" sz="1200"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48FD684-1793-C740-9F2E-BADC3AD4605A}" type="slidenum">
              <a:rPr lang="en-US" sz="1200">
                <a:latin typeface="Arial" charset="0"/>
              </a:rPr>
              <a:pPr/>
              <a:t>21</a:t>
            </a:fld>
            <a:endParaRPr lang="en-US" sz="1200">
              <a:latin typeface="Arial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F443ED3-2B06-6346-86E8-4F57CD7020D6}" type="slidenum">
              <a:rPr lang="en-US" sz="1200">
                <a:latin typeface="Arial" charset="0"/>
              </a:rPr>
              <a:pPr/>
              <a:t>22</a:t>
            </a:fld>
            <a:endParaRPr lang="en-US" sz="1200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C88EBB2-822F-7549-997A-195387429DE9}" type="slidenum">
              <a:rPr lang="en-US" sz="1200">
                <a:latin typeface="Arial" charset="0"/>
              </a:rPr>
              <a:pPr/>
              <a:t>23</a:t>
            </a:fld>
            <a:endParaRPr lang="en-US" sz="120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95C4C6E-EBDE-A546-9B69-12C520B880FF}" type="slidenum">
              <a:rPr lang="en-US" sz="1200">
                <a:latin typeface="Arial" charset="0"/>
              </a:rPr>
              <a:pPr/>
              <a:t>24</a:t>
            </a:fld>
            <a:endParaRPr lang="en-US" sz="1200"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81B515E-A797-9D4B-8CE6-81D8671D0CA6}" type="slidenum">
              <a:rPr lang="en-US" sz="1200">
                <a:latin typeface="Arial" charset="0"/>
              </a:rPr>
              <a:pPr/>
              <a:t>25</a:t>
            </a:fld>
            <a:endParaRPr lang="en-US" sz="1200">
              <a:latin typeface="Arial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AA49187-8421-5C4D-ABCD-664A80396CD7}" type="slidenum">
              <a:rPr lang="en-US" sz="1200">
                <a:latin typeface="Arial" charset="0"/>
              </a:rPr>
              <a:pPr/>
              <a:t>26</a:t>
            </a:fld>
            <a:endParaRPr lang="en-US" sz="1200"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87E0DEA-C1CB-E447-A747-390ED592FC65}" type="slidenum">
              <a:rPr lang="en-US" sz="1200">
                <a:latin typeface="Arial" charset="0"/>
              </a:rPr>
              <a:pPr/>
              <a:t>27</a:t>
            </a:fld>
            <a:endParaRPr lang="en-US" sz="1200">
              <a:latin typeface="Arial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C1D786A-82E3-814E-AC25-EF5ABFBD8467}" type="slidenum">
              <a:rPr lang="en-US" sz="1200">
                <a:latin typeface="Arial" charset="0"/>
              </a:rPr>
              <a:pPr/>
              <a:t>28</a:t>
            </a:fld>
            <a:endParaRPr lang="en-US" sz="1200">
              <a:latin typeface="Arial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8BDEFF66-8E70-B94F-A790-E811280A960B}" type="slidenum">
              <a:rPr lang="en-US" sz="1200">
                <a:latin typeface="Arial" charset="0"/>
              </a:rPr>
              <a:pPr/>
              <a:t>29</a:t>
            </a:fld>
            <a:endParaRPr lang="en-US" sz="1200">
              <a:latin typeface="Arial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4D7A3C5-7E54-E049-BCC8-9002EBB9630B}" type="slidenum">
              <a:rPr lang="en-US" sz="1200">
                <a:latin typeface="Arial" charset="0"/>
              </a:rPr>
              <a:pPr/>
              <a:t>3</a:t>
            </a:fld>
            <a:endParaRPr lang="en-US" sz="1200">
              <a:latin typeface="Arial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C4FF4E2-9816-A74F-A572-05A5D337F6F5}" type="slidenum">
              <a:rPr lang="en-US" sz="1200">
                <a:latin typeface="Arial" charset="0"/>
              </a:rPr>
              <a:pPr/>
              <a:t>30</a:t>
            </a:fld>
            <a:endParaRPr lang="en-US" sz="1200">
              <a:latin typeface="Arial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D7A99FE5-9127-5848-8850-2522EED533AA}" type="slidenum">
              <a:rPr lang="en-US" sz="1200">
                <a:latin typeface="Arial" charset="0"/>
              </a:rPr>
              <a:pPr/>
              <a:t>31</a:t>
            </a:fld>
            <a:endParaRPr lang="en-US" sz="1200">
              <a:latin typeface="Arial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9A8EA988-9E39-FA40-9AEF-80BC6C2BCA33}" type="slidenum">
              <a:rPr lang="en-US" sz="1200">
                <a:latin typeface="Arial" charset="0"/>
              </a:rPr>
              <a:pPr/>
              <a:t>32</a:t>
            </a:fld>
            <a:endParaRPr lang="en-US" sz="1200">
              <a:latin typeface="Arial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4E2A446-60A0-0D45-82A1-D4D5524DCBE7}" type="slidenum">
              <a:rPr lang="en-US" sz="1200">
                <a:latin typeface="Arial" charset="0"/>
              </a:rPr>
              <a:pPr/>
              <a:t>33</a:t>
            </a:fld>
            <a:endParaRPr lang="en-US" sz="1200">
              <a:latin typeface="Arial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814A872-5F4B-464D-AD2A-31A7B18E525B}" type="slidenum">
              <a:rPr lang="en-US" sz="1200">
                <a:latin typeface="Arial" charset="0"/>
              </a:rPr>
              <a:pPr/>
              <a:t>34</a:t>
            </a:fld>
            <a:endParaRPr lang="en-US" sz="1200">
              <a:latin typeface="Arial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33A9AFE-2876-094E-BD57-ACD61205D399}" type="slidenum">
              <a:rPr lang="en-US" sz="1200">
                <a:latin typeface="Arial" charset="0"/>
              </a:rPr>
              <a:pPr/>
              <a:t>35</a:t>
            </a:fld>
            <a:endParaRPr lang="en-US" sz="1200">
              <a:latin typeface="Arial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0F2E674-230F-A044-A2A3-523129ECA6B3}" type="slidenum">
              <a:rPr lang="en-US" sz="1200">
                <a:latin typeface="Arial" charset="0"/>
              </a:rPr>
              <a:pPr/>
              <a:t>36</a:t>
            </a:fld>
            <a:endParaRPr lang="en-US" sz="1200">
              <a:latin typeface="Arial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43FE551-476C-554E-A9B2-CF33B433E996}" type="slidenum">
              <a:rPr lang="en-US" sz="1200">
                <a:latin typeface="Arial" charset="0"/>
              </a:rPr>
              <a:pPr/>
              <a:t>37</a:t>
            </a:fld>
            <a:endParaRPr lang="en-US" sz="1200">
              <a:latin typeface="Arial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EB553AD-A53E-0244-BB5B-7BF53DEE5BBD}" type="slidenum">
              <a:rPr lang="en-US" sz="1200">
                <a:latin typeface="Arial" charset="0"/>
              </a:rPr>
              <a:pPr/>
              <a:t>38</a:t>
            </a:fld>
            <a:endParaRPr lang="en-US" sz="1200">
              <a:latin typeface="Arial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5DEC845-7A9C-2249-B7F2-A00A2A51E6E6}" type="slidenum">
              <a:rPr lang="en-US" sz="1200">
                <a:latin typeface="Arial" charset="0"/>
              </a:rPr>
              <a:pPr/>
              <a:t>39</a:t>
            </a:fld>
            <a:endParaRPr lang="en-US" sz="1200">
              <a:latin typeface="Arial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B2F6AC0-BEF1-9742-9CB0-7E9B273A8157}" type="slidenum">
              <a:rPr lang="en-US" sz="1200">
                <a:latin typeface="Arial" charset="0"/>
              </a:rPr>
              <a:pPr/>
              <a:t>4</a:t>
            </a:fld>
            <a:endParaRPr lang="en-US" sz="1200">
              <a:latin typeface="Arial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9A8EA988-9E39-FA40-9AEF-80BC6C2BCA33}" type="slidenum">
              <a:rPr lang="en-US" sz="1200">
                <a:latin typeface="Arial" charset="0"/>
              </a:rPr>
              <a:pPr/>
              <a:t>40</a:t>
            </a:fld>
            <a:endParaRPr lang="en-US" sz="1200">
              <a:latin typeface="Arial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6149E93-2FD8-2E4F-8A53-4CE1F5ECF41B}" type="slidenum">
              <a:rPr lang="en-US" sz="1200">
                <a:latin typeface="Arial" charset="0"/>
              </a:rPr>
              <a:pPr/>
              <a:t>41</a:t>
            </a:fld>
            <a:endParaRPr lang="en-US" sz="1200">
              <a:latin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3C691FF-A952-0443-B3D9-6920B6DB175E}" type="slidenum">
              <a:rPr lang="en-US" sz="1200">
                <a:latin typeface="Arial" charset="0"/>
              </a:rPr>
              <a:pPr/>
              <a:t>42</a:t>
            </a:fld>
            <a:endParaRPr lang="en-US" sz="1200">
              <a:latin typeface="Arial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2A3D933-9891-4B49-849E-E2C5D6D76F6E}" type="slidenum">
              <a:rPr lang="en-US" sz="1200">
                <a:latin typeface="Arial" charset="0"/>
              </a:rPr>
              <a:pPr/>
              <a:t>43</a:t>
            </a:fld>
            <a:endParaRPr lang="en-US" sz="1200">
              <a:latin typeface="Arial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856DC094-6B54-0F43-A2D5-5896885D1CE5}" type="slidenum">
              <a:rPr lang="en-US" sz="1200">
                <a:latin typeface="Arial" charset="0"/>
              </a:rPr>
              <a:pPr/>
              <a:t>44</a:t>
            </a:fld>
            <a:endParaRPr lang="en-US" sz="1200">
              <a:latin typeface="Arial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8EF60F91-86EB-6345-9517-727BE83F0302}" type="slidenum">
              <a:rPr lang="en-US" sz="1200">
                <a:latin typeface="Arial" charset="0"/>
              </a:rPr>
              <a:pPr/>
              <a:t>45</a:t>
            </a:fld>
            <a:endParaRPr lang="en-US" sz="1200">
              <a:latin typeface="Arial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33513D4-1BCD-C84F-B829-84C9CFCBFE8E}" type="slidenum">
              <a:rPr lang="en-US" sz="1200">
                <a:latin typeface="Arial" charset="0"/>
              </a:rPr>
              <a:pPr/>
              <a:t>46</a:t>
            </a:fld>
            <a:endParaRPr lang="en-US" sz="1200">
              <a:latin typeface="Arial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C91B45F-8278-C04B-98CD-C4AFE8DE9229}" type="slidenum">
              <a:rPr lang="en-US" sz="1200">
                <a:latin typeface="Arial" charset="0"/>
              </a:rPr>
              <a:pPr/>
              <a:t>47</a:t>
            </a:fld>
            <a:endParaRPr lang="en-US" sz="1200">
              <a:latin typeface="Arial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D67382DD-97CE-CC42-B13F-B09E0C7A23EA}" type="slidenum">
              <a:rPr lang="en-US" sz="1200">
                <a:latin typeface="Arial" charset="0"/>
              </a:rPr>
              <a:pPr/>
              <a:t>48</a:t>
            </a:fld>
            <a:endParaRPr lang="en-US" sz="1200">
              <a:latin typeface="Arial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58B5C82-1E88-A743-992F-65FD6C4C9860}" type="slidenum">
              <a:rPr lang="en-US" sz="1200">
                <a:latin typeface="Arial" charset="0"/>
              </a:rPr>
              <a:pPr/>
              <a:t>49</a:t>
            </a:fld>
            <a:endParaRPr lang="en-US" sz="1200">
              <a:latin typeface="Arial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71B668A-4578-FA45-A944-9F99AE47ABD1}" type="slidenum">
              <a:rPr lang="en-US" sz="1200">
                <a:latin typeface="Arial" charset="0"/>
              </a:rPr>
              <a:pPr/>
              <a:t>5</a:t>
            </a:fld>
            <a:endParaRPr lang="en-US" sz="1200">
              <a:latin typeface="Arial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2D5FCDF-00D5-5B40-86C3-1189EE9AA03C}" type="slidenum">
              <a:rPr lang="en-US" sz="1200">
                <a:latin typeface="Arial" charset="0"/>
              </a:rPr>
              <a:pPr/>
              <a:t>50</a:t>
            </a:fld>
            <a:endParaRPr lang="en-US" sz="1200">
              <a:latin typeface="Arial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D74CB56-4D1B-234C-B407-8A49AD2E79F8}" type="slidenum">
              <a:rPr lang="en-US" sz="1200">
                <a:latin typeface="Arial" charset="0"/>
              </a:rPr>
              <a:pPr/>
              <a:t>51</a:t>
            </a:fld>
            <a:endParaRPr lang="en-US" sz="1200">
              <a:latin typeface="Arial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8836BB8-A130-454A-BAB4-3E0E333B5C63}" type="slidenum">
              <a:rPr lang="en-US" sz="1200">
                <a:latin typeface="Arial" charset="0"/>
              </a:rPr>
              <a:pPr/>
              <a:t>52</a:t>
            </a:fld>
            <a:endParaRPr lang="en-US" sz="1200">
              <a:latin typeface="Arial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EF5174A-6D22-F54E-AD9E-942670CA2309}" type="slidenum">
              <a:rPr lang="en-US" sz="1200">
                <a:latin typeface="Arial" charset="0"/>
              </a:rPr>
              <a:pPr/>
              <a:t>53</a:t>
            </a:fld>
            <a:endParaRPr lang="en-US" sz="1200">
              <a:latin typeface="Arial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8F098EF-A61E-AF44-8D0E-8D00A1F365C1}" type="slidenum">
              <a:rPr lang="en-US" sz="1200">
                <a:latin typeface="Arial" charset="0"/>
              </a:rPr>
              <a:pPr/>
              <a:t>54</a:t>
            </a:fld>
            <a:endParaRPr lang="en-US" sz="1200">
              <a:latin typeface="Arial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C8206926-0924-004A-8B69-6227690DF371}" type="slidenum">
              <a:rPr lang="en-US" sz="1200">
                <a:latin typeface="Arial" charset="0"/>
              </a:rPr>
              <a:pPr/>
              <a:t>55</a:t>
            </a:fld>
            <a:endParaRPr lang="en-US" sz="1200">
              <a:latin typeface="Arial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94B814D-86EF-3F40-B0B9-AB141F4A0488}" type="slidenum">
              <a:rPr lang="en-US" sz="1200">
                <a:latin typeface="Arial" charset="0"/>
              </a:rPr>
              <a:pPr/>
              <a:t>56</a:t>
            </a:fld>
            <a:endParaRPr lang="en-US" sz="1200">
              <a:latin typeface="Arial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AE5028B-0CB4-074F-A7CF-1C3E4DA63335}" type="slidenum">
              <a:rPr lang="en-US" sz="1200">
                <a:latin typeface="Arial" charset="0"/>
              </a:rPr>
              <a:pPr/>
              <a:t>57</a:t>
            </a:fld>
            <a:endParaRPr lang="en-US" sz="1200">
              <a:latin typeface="Arial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58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 Backgrounds (</a:t>
            </a:r>
            <a:r>
              <a:rPr lang="en-US" sz="1200" b="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nb</a:t>
            </a:r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B300FCE-CE85-A648-AFE6-C02EDABA5921}" type="slidenum">
              <a:rPr lang="en-US" sz="1200">
                <a:latin typeface="Arial" charset="0"/>
              </a:rPr>
              <a:pPr/>
              <a:t>59</a:t>
            </a:fld>
            <a:endParaRPr lang="en-US" sz="1200">
              <a:latin typeface="Arial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CE690E79-D699-0C45-9689-ACB340C5FFC0}" type="slidenum">
              <a:rPr lang="en-US" sz="1200">
                <a:latin typeface="Arial" charset="0"/>
              </a:rPr>
              <a:pPr/>
              <a:t>6</a:t>
            </a:fld>
            <a:endParaRPr lang="en-US" sz="1200"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8D4BF6DB-E0CF-B84B-9109-BCD68A6282F2}" type="slidenum">
              <a:rPr lang="en-US" sz="1200">
                <a:latin typeface="Arial" charset="0"/>
              </a:rPr>
              <a:pPr/>
              <a:t>7</a:t>
            </a:fld>
            <a:endParaRPr lang="en-US" sz="120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57FAEF1-08B3-AF4D-AB0A-0ED02F7F1D95}" type="slidenum">
              <a:rPr lang="en-US" sz="1200">
                <a:latin typeface="Arial" charset="0"/>
              </a:rPr>
              <a:pPr/>
              <a:t>8</a:t>
            </a:fld>
            <a:endParaRPr lang="en-US" sz="1200">
              <a:latin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7107BD6-1C10-CF47-812C-37FA852B8633}" type="slidenum">
              <a:rPr lang="en-US" sz="1200">
                <a:latin typeface="Arial" charset="0"/>
              </a:rPr>
              <a:pPr/>
              <a:t>9</a:t>
            </a:fld>
            <a:endParaRPr lang="en-US" sz="1200">
              <a:latin typeface="Arial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pitchFamily="-105" charset="-128"/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ＭＳ Ｐゴシック" pitchFamily="-105" charset="-128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ＭＳ Ｐゴシック" pitchFamily="-105" charset="-128"/>
                <a:cs typeface="+mn-cs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8620B4D-AC34-F341-93EC-5E8F9E465E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035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ABFC84-2CD3-5947-A228-92E63825699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1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3EB31F-E651-AE46-AADA-1C861C4A276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55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3EA9E3-573D-F242-BE5E-228DE05B36C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28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6B24B6-5B3F-2547-8B38-263ED205792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53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9777A0-F9B9-664D-B828-8254CECB22E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81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38454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96254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94175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91528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51443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056C82-0B8D-C343-B0BE-6AFFB802D60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27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53322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18249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69870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07260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20356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40968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434C2C-3A8A-0647-AA52-C7260C2BFF3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86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ABABE-D0D5-C146-BCFE-3EDA2D3BADD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0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CAB7FC-28AF-A249-A892-D6D7C67A3E2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01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3CCC0F-E0A6-184F-BAFC-B3B23978F83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1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F13BE-4AF2-D140-A43E-44487D3FF2A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58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655A0-DC51-C74D-A308-961914A9642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79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B76C1B-D4F0-7448-B662-C28F8F8071E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98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</a:defRPr>
            </a:lvl1pPr>
          </a:lstStyle>
          <a:p>
            <a:fld id="{F0D5458E-4CEB-3149-9AEC-146DB0EE8990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pitchFamily="-105" charset="-128"/>
                  <a:cs typeface="+mn-cs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ＭＳ Ｐゴシック" pitchFamily="-105" charset="-128"/>
                <a:cs typeface="+mn-cs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ＭＳ Ｐゴシック" pitchFamily="-105" charset="-128"/>
                <a:cs typeface="+mn-cs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53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  <p:sldLayoutId id="2147484051" r:id="rId13"/>
    <p:sldLayoutId id="2147484052" r:id="rId1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fld id="{61F442D0-A11F-2640-8129-5D1BEF7A3C1E}" type="slidenum">
              <a:rPr lang="en-US"/>
              <a:pPr eaLnBrk="1" fontAlgn="base" hangingPunct="1">
                <a:spcBef>
                  <a:spcPct val="0"/>
                </a:spcBef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464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://www.usda.gov/oc/photo/97c2185.jpg" TargetMode="External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2.jpeg"/><Relationship Id="rId5" Type="http://schemas.openxmlformats.org/officeDocument/2006/relationships/hyperlink" Target="http://www.jahitchcock.com/cyberstalked/easy.gif" TargetMode="External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tardseed.net/html/pjrutmtd.html" TargetMode="External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7.wmf"/><Relationship Id="rId8" Type="http://schemas.openxmlformats.org/officeDocument/2006/relationships/image" Target="../media/image8.jpeg"/><Relationship Id="rId1" Type="http://schemas.microsoft.com/office/2007/relationships/media" Target="file:///C:\Program%20Files\Microsoft%20Office\Media\CntCD1\Sounds\DEDICA01.mid" TargetMode="External"/><Relationship Id="rId2" Type="http://schemas.openxmlformats.org/officeDocument/2006/relationships/audio" Target="file:///C:\Program%20Files\Microsoft%20Office\Media\CntCD1\Sounds\DEDICA01.mid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6194"/>
          <a:stretch>
            <a:fillRect/>
          </a:stretch>
        </p:blipFill>
        <p:spPr bwMode="auto">
          <a:xfrm>
            <a:off x="0" y="-27384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0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3563888" cy="4581128"/>
          </a:xfrm>
          <a:gradFill rotWithShape="1">
            <a:gsLst>
              <a:gs pos="0">
                <a:srgbClr val="FF5050"/>
              </a:gs>
              <a:gs pos="100000">
                <a:srgbClr val="FF505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/>
            <a:r>
              <a:rPr lang="mn-MN" sz="4000" dirty="0">
                <a:latin typeface="Arial"/>
                <a:ea typeface="ＭＳ Ｐゴシック" charset="0"/>
                <a:cs typeface="Arial"/>
              </a:rPr>
              <a:t>Шинэ</a:t>
            </a:r>
            <a:r>
              <a:rPr lang="en-US" sz="40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mn-MN" sz="4000" dirty="0">
                <a:latin typeface="Arial"/>
                <a:ea typeface="ＭＳ Ｐゴシック" charset="0"/>
                <a:cs typeface="Arial"/>
              </a:rPr>
              <a:t>Гэрээний</a:t>
            </a:r>
            <a:r>
              <a:rPr lang="en-US" sz="40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mn-MN" sz="4000" dirty="0">
                <a:latin typeface="Arial"/>
                <a:ea typeface="ＭＳ Ｐゴシック" charset="0"/>
                <a:cs typeface="Arial"/>
              </a:rPr>
              <a:t>Газар зүйн байрлал</a:t>
            </a:r>
            <a:endParaRPr lang="en-US" sz="4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6448382"/>
            <a:ext cx="9144000" cy="36933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Дк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Рик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Грифит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• 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Сингапур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Библийн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Коллеж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• 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www.BibleStudyDownloads.org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6194"/>
          <a:stretch>
            <a:fillRect/>
          </a:stretch>
        </p:blipFill>
        <p:spPr>
          <a:xfrm>
            <a:off x="0" y="76200"/>
            <a:ext cx="92964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5791200" y="2482850"/>
            <a:ext cx="281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G</a:t>
            </a: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5715000" y="3778250"/>
            <a:ext cx="2895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A</a:t>
            </a:r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5791200" y="2482850"/>
            <a:ext cx="3352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Gilead</a:t>
            </a:r>
            <a:r>
              <a:rPr lang="mn-MN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 </a:t>
            </a:r>
            <a:r>
              <a:rPr lang="en-GB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(</a:t>
            </a:r>
            <a:r>
              <a:rPr lang="mn-MN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Гилеад</a:t>
            </a:r>
            <a:r>
              <a:rPr lang="en-GB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)</a:t>
            </a:r>
            <a:endParaRPr lang="en-US" sz="2800" b="1">
              <a:solidFill>
                <a:schemeClr val="bg2"/>
              </a:solidFill>
              <a:effectLst/>
              <a:latin typeface="Arial"/>
              <a:cs typeface="Arial"/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5715000" y="3778250"/>
            <a:ext cx="36433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Ammon</a:t>
            </a:r>
            <a:r>
              <a:rPr lang="mn-MN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 </a:t>
            </a:r>
            <a:r>
              <a:rPr lang="en-GB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(</a:t>
            </a:r>
            <a:r>
              <a:rPr lang="mn-MN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Аммон</a:t>
            </a:r>
            <a:r>
              <a:rPr lang="en-GB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)</a:t>
            </a:r>
            <a:endParaRPr lang="en-US" sz="2800" b="1">
              <a:solidFill>
                <a:schemeClr val="bg2"/>
              </a:solidFill>
              <a:effectLst/>
              <a:latin typeface="Arial"/>
              <a:cs typeface="Arial"/>
            </a:endParaRPr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rgbClr val="008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mn-MN" b="0">
                <a:latin typeface="Arial"/>
                <a:ea typeface="ＭＳ Ｐゴシック" charset="0"/>
                <a:cs typeface="Arial"/>
              </a:rPr>
              <a:t>Израйлын бүс</a:t>
            </a:r>
            <a:r>
              <a:rPr lang="en-US" b="0">
                <a:latin typeface="Arial"/>
                <a:ea typeface="ＭＳ Ｐゴシック" charset="0"/>
                <a:cs typeface="Arial"/>
              </a:rPr>
              <a:t> (</a:t>
            </a:r>
            <a:r>
              <a:rPr lang="mn-MN" b="0">
                <a:latin typeface="Arial"/>
                <a:ea typeface="ＭＳ Ｐゴシック" charset="0"/>
                <a:cs typeface="Arial"/>
              </a:rPr>
              <a:t>ХГ</a:t>
            </a:r>
            <a:r>
              <a:rPr lang="en-US" b="0">
                <a:latin typeface="Arial"/>
                <a:ea typeface="ＭＳ Ｐゴシック" charset="0"/>
                <a:cs typeface="Arial"/>
              </a:rPr>
              <a:t>)</a:t>
            </a: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3276600" y="4419600"/>
            <a:ext cx="182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mn-MN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Иүда</a:t>
            </a:r>
            <a:endParaRPr lang="en-US" sz="2800" b="1">
              <a:solidFill>
                <a:schemeClr val="bg2"/>
              </a:solidFill>
              <a:effectLst/>
              <a:latin typeface="Arial"/>
              <a:cs typeface="Arial"/>
            </a:endParaRPr>
          </a:p>
        </p:txBody>
      </p:sp>
      <p:sp>
        <p:nvSpPr>
          <p:cNvPr id="133129" name="Text Box 9"/>
          <p:cNvSpPr txBox="1">
            <a:spLocks noChangeArrowheads="1"/>
          </p:cNvSpPr>
          <p:nvPr/>
        </p:nvSpPr>
        <p:spPr bwMode="auto">
          <a:xfrm>
            <a:off x="3581400" y="2362200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mn-MN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Израйл</a:t>
            </a:r>
            <a:endParaRPr lang="en-US" sz="2800" b="1">
              <a:solidFill>
                <a:schemeClr val="bg2"/>
              </a:solidFill>
              <a:effectLst/>
              <a:latin typeface="Arial"/>
              <a:cs typeface="Arial"/>
            </a:endParaRPr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>
            <a:off x="4267200" y="1066800"/>
            <a:ext cx="182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mn-MN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Галил</a:t>
            </a:r>
            <a:endParaRPr lang="en-US" sz="2800" b="1">
              <a:solidFill>
                <a:schemeClr val="bg2"/>
              </a:solidFill>
              <a:effectLst/>
              <a:latin typeface="Arial"/>
              <a:cs typeface="Arial"/>
            </a:endParaRPr>
          </a:p>
        </p:txBody>
      </p:sp>
      <p:sp>
        <p:nvSpPr>
          <p:cNvPr id="133131" name="Text Box 11"/>
          <p:cNvSpPr txBox="1">
            <a:spLocks noChangeArrowheads="1"/>
          </p:cNvSpPr>
          <p:nvPr/>
        </p:nvSpPr>
        <p:spPr bwMode="auto">
          <a:xfrm>
            <a:off x="6096000" y="533400"/>
            <a:ext cx="182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mn-MN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Башан</a:t>
            </a:r>
            <a:endParaRPr lang="en-US" sz="2800" b="1">
              <a:solidFill>
                <a:schemeClr val="bg2"/>
              </a:solidFill>
              <a:effectLst/>
              <a:latin typeface="Arial"/>
              <a:cs typeface="Arial"/>
            </a:endParaRPr>
          </a:p>
        </p:txBody>
      </p:sp>
      <p:sp>
        <p:nvSpPr>
          <p:cNvPr id="133132" name="Text Box 12"/>
          <p:cNvSpPr txBox="1">
            <a:spLocks noChangeArrowheads="1"/>
          </p:cNvSpPr>
          <p:nvPr/>
        </p:nvSpPr>
        <p:spPr bwMode="auto">
          <a:xfrm>
            <a:off x="5715000" y="5181600"/>
            <a:ext cx="342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Moab (</a:t>
            </a:r>
            <a:r>
              <a:rPr lang="mn-MN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Моаб</a:t>
            </a:r>
            <a:r>
              <a:rPr lang="en-US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)</a:t>
            </a:r>
            <a:r>
              <a:rPr lang="mn-MN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 </a:t>
            </a:r>
            <a:endParaRPr lang="en-US" sz="2800" b="1">
              <a:solidFill>
                <a:schemeClr val="bg2"/>
              </a:solidFill>
              <a:effectLst/>
              <a:latin typeface="Arial"/>
              <a:cs typeface="Arial"/>
            </a:endParaRPr>
          </a:p>
        </p:txBody>
      </p:sp>
      <p:sp>
        <p:nvSpPr>
          <p:cNvPr id="133133" name="Text Box 13"/>
          <p:cNvSpPr txBox="1">
            <a:spLocks noChangeArrowheads="1"/>
          </p:cNvSpPr>
          <p:nvPr/>
        </p:nvSpPr>
        <p:spPr bwMode="auto">
          <a:xfrm>
            <a:off x="5715000" y="6324600"/>
            <a:ext cx="3143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Edom</a:t>
            </a:r>
            <a:r>
              <a:rPr lang="mn-MN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 </a:t>
            </a:r>
            <a:r>
              <a:rPr lang="en-GB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(</a:t>
            </a:r>
            <a:r>
              <a:rPr lang="mn-MN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Едом</a:t>
            </a:r>
            <a:r>
              <a:rPr lang="en-GB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)</a:t>
            </a:r>
            <a:endParaRPr lang="en-US" sz="2800" b="1">
              <a:solidFill>
                <a:schemeClr val="bg2"/>
              </a:solidFill>
              <a:effectLst/>
              <a:latin typeface="Arial"/>
              <a:cs typeface="Arial"/>
            </a:endParaRPr>
          </a:p>
        </p:txBody>
      </p:sp>
      <p:sp>
        <p:nvSpPr>
          <p:cNvPr id="133134" name="Text Box 14"/>
          <p:cNvSpPr txBox="1">
            <a:spLocks noChangeArrowheads="1"/>
          </p:cNvSpPr>
          <p:nvPr/>
        </p:nvSpPr>
        <p:spPr bwMode="auto">
          <a:xfrm>
            <a:off x="5715000" y="5181600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M</a:t>
            </a:r>
          </a:p>
        </p:txBody>
      </p:sp>
      <p:sp>
        <p:nvSpPr>
          <p:cNvPr id="133135" name="Text Box 15"/>
          <p:cNvSpPr txBox="1">
            <a:spLocks noChangeArrowheads="1"/>
          </p:cNvSpPr>
          <p:nvPr/>
        </p:nvSpPr>
        <p:spPr bwMode="auto">
          <a:xfrm>
            <a:off x="5715000" y="6324600"/>
            <a:ext cx="327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3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3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/>
      <p:bldP spid="133124" grpId="0"/>
      <p:bldP spid="133125" grpId="0"/>
      <p:bldP spid="133126" grpId="0"/>
      <p:bldP spid="133127" grpId="0" animBg="1"/>
      <p:bldP spid="133128" grpId="0"/>
      <p:bldP spid="133129" grpId="0"/>
      <p:bldP spid="133130" grpId="0"/>
      <p:bldP spid="133131" grpId="0"/>
      <p:bldP spid="133132" grpId="0"/>
      <p:bldP spid="133133" grpId="0"/>
      <p:bldP spid="133134" grpId="0"/>
      <p:bldP spid="1331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6194"/>
          <a:stretch>
            <a:fillRect/>
          </a:stretch>
        </p:blipFill>
        <p:spPr>
          <a:xfrm>
            <a:off x="0" y="76200"/>
            <a:ext cx="92964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5791200" y="2635250"/>
            <a:ext cx="3124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mn-MN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Декаполис</a:t>
            </a:r>
            <a:endParaRPr lang="en-US" sz="2800" b="1">
              <a:solidFill>
                <a:schemeClr val="bg2"/>
              </a:solidFill>
              <a:effectLst/>
              <a:latin typeface="Arial"/>
              <a:cs typeface="Arial"/>
            </a:endParaRPr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3949700" cy="1752600"/>
          </a:xfr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mn-MN" sz="3200" b="0" dirty="0">
                <a:latin typeface="Arial"/>
                <a:ea typeface="ＭＳ Ｐゴシック" charset="0"/>
                <a:cs typeface="Arial"/>
              </a:rPr>
              <a:t>Израйлын бүс</a:t>
            </a:r>
            <a:r>
              <a:rPr lang="en-US" sz="3200" b="0" dirty="0">
                <a:latin typeface="Arial"/>
                <a:ea typeface="ＭＳ Ｐゴシック" charset="0"/>
                <a:cs typeface="Arial"/>
              </a:rPr>
              <a:t> (</a:t>
            </a:r>
            <a:r>
              <a:rPr lang="mn-MN" sz="3200" b="0" dirty="0">
                <a:latin typeface="Arial"/>
                <a:ea typeface="ＭＳ Ｐゴシック" charset="0"/>
                <a:cs typeface="Arial"/>
              </a:rPr>
              <a:t>ШГ</a:t>
            </a:r>
            <a:r>
              <a:rPr lang="en-US" sz="3200" b="0" dirty="0">
                <a:latin typeface="Arial"/>
                <a:ea typeface="ＭＳ Ｐゴシック" charset="0"/>
                <a:cs typeface="Arial"/>
              </a:rPr>
              <a:t>)</a:t>
            </a:r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3276600" y="4419600"/>
            <a:ext cx="22050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mn-MN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Иудейн</a:t>
            </a:r>
            <a:endParaRPr lang="en-US" sz="2800" b="1">
              <a:solidFill>
                <a:schemeClr val="bg2"/>
              </a:solidFill>
              <a:effectLst/>
              <a:latin typeface="Arial"/>
              <a:cs typeface="Arial"/>
            </a:endParaRPr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4267200" y="1066800"/>
            <a:ext cx="22050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mn-MN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Галил</a:t>
            </a:r>
            <a:endParaRPr lang="en-US" sz="2800" b="1">
              <a:solidFill>
                <a:schemeClr val="bg2"/>
              </a:solidFill>
              <a:effectLst/>
              <a:latin typeface="Arial"/>
              <a:cs typeface="Arial"/>
            </a:endParaRPr>
          </a:p>
        </p:txBody>
      </p:sp>
      <p:sp>
        <p:nvSpPr>
          <p:cNvPr id="134152" name="Text Box 8"/>
          <p:cNvSpPr txBox="1">
            <a:spLocks noChangeArrowheads="1"/>
          </p:cNvSpPr>
          <p:nvPr/>
        </p:nvSpPr>
        <p:spPr bwMode="auto">
          <a:xfrm>
            <a:off x="6096000" y="806450"/>
            <a:ext cx="22971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mn-MN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Батанеа</a:t>
            </a:r>
            <a:endParaRPr lang="en-US" sz="2800" b="1">
              <a:solidFill>
                <a:schemeClr val="bg2"/>
              </a:solidFill>
              <a:effectLst/>
              <a:latin typeface="Arial"/>
              <a:cs typeface="Arial"/>
            </a:endParaRPr>
          </a:p>
        </p:txBody>
      </p:sp>
      <p:sp>
        <p:nvSpPr>
          <p:cNvPr id="134153" name="Text Box 9"/>
          <p:cNvSpPr txBox="1">
            <a:spLocks noChangeArrowheads="1"/>
          </p:cNvSpPr>
          <p:nvPr/>
        </p:nvSpPr>
        <p:spPr bwMode="auto">
          <a:xfrm>
            <a:off x="5715000" y="3657600"/>
            <a:ext cx="1895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mn-MN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Периа</a:t>
            </a:r>
            <a:endParaRPr lang="en-US" sz="2800" b="1">
              <a:solidFill>
                <a:schemeClr val="bg2"/>
              </a:solidFill>
              <a:effectLst/>
              <a:latin typeface="Arial"/>
              <a:cs typeface="Arial"/>
            </a:endParaRPr>
          </a:p>
        </p:txBody>
      </p:sp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5715000" y="6292850"/>
            <a:ext cx="2847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mn-MN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Араб</a:t>
            </a:r>
            <a:endParaRPr lang="en-US" sz="2800" b="1">
              <a:solidFill>
                <a:schemeClr val="bg2"/>
              </a:solidFill>
              <a:effectLst/>
              <a:latin typeface="Arial"/>
              <a:cs typeface="Arial"/>
            </a:endParaRPr>
          </a:p>
        </p:txBody>
      </p:sp>
      <p:sp>
        <p:nvSpPr>
          <p:cNvPr id="134155" name="Text Box 11"/>
          <p:cNvSpPr txBox="1">
            <a:spLocks noChangeArrowheads="1"/>
          </p:cNvSpPr>
          <p:nvPr/>
        </p:nvSpPr>
        <p:spPr bwMode="auto">
          <a:xfrm>
            <a:off x="3714750" y="2406650"/>
            <a:ext cx="25034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mn-MN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Самари</a:t>
            </a:r>
            <a:endParaRPr lang="en-US" sz="2800" b="1">
              <a:solidFill>
                <a:schemeClr val="bg2"/>
              </a:solidFill>
              <a:effectLst/>
              <a:latin typeface="Arial"/>
              <a:cs typeface="Arial"/>
            </a:endParaRPr>
          </a:p>
        </p:txBody>
      </p:sp>
      <p:sp>
        <p:nvSpPr>
          <p:cNvPr id="134156" name="Text Box 12"/>
          <p:cNvSpPr txBox="1">
            <a:spLocks noChangeArrowheads="1"/>
          </p:cNvSpPr>
          <p:nvPr/>
        </p:nvSpPr>
        <p:spPr bwMode="auto">
          <a:xfrm>
            <a:off x="2209800" y="6096000"/>
            <a:ext cx="2847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mn-MN" sz="2800" b="1">
                <a:solidFill>
                  <a:schemeClr val="bg2"/>
                </a:solidFill>
                <a:effectLst/>
                <a:latin typeface="Arial"/>
                <a:cs typeface="Arial"/>
              </a:rPr>
              <a:t>Идум</a:t>
            </a:r>
            <a:endParaRPr lang="en-US" sz="2800" b="1">
              <a:solidFill>
                <a:schemeClr val="bg2"/>
              </a:solidFill>
              <a:effectLst/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7" grpId="0"/>
      <p:bldP spid="134148" grpId="0" animBg="1"/>
      <p:bldP spid="134149" grpId="0"/>
      <p:bldP spid="134151" grpId="0"/>
      <p:bldP spid="134152" grpId="0"/>
      <p:bldP spid="134153" grpId="0"/>
      <p:bldP spid="134154" grpId="0"/>
      <p:bldP spid="134155" grpId="0"/>
      <p:bldP spid="1341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533400"/>
            <a:ext cx="7772400" cy="1158875"/>
          </a:xfrm>
        </p:spPr>
        <p:txBody>
          <a:bodyPr/>
          <a:lstStyle/>
          <a:p>
            <a:pPr eaLnBrk="1" hangingPunct="1"/>
            <a:r>
              <a:rPr lang="mn-MN" dirty="0">
                <a:latin typeface="Arial"/>
                <a:ea typeface="ＭＳ Ｐゴシック" charset="0"/>
                <a:cs typeface="Arial"/>
              </a:rPr>
              <a:t>Уулс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charset="2"/>
              <a:buNone/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9940" name="Picture 5" descr="IsraelEleva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" r="1770"/>
          <a:stretch>
            <a:fillRect/>
          </a:stretch>
        </p:blipFill>
        <p:spPr bwMode="auto">
          <a:xfrm>
            <a:off x="0" y="2035175"/>
            <a:ext cx="9144000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3200400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mn-MN" sz="3000" b="0">
                <a:latin typeface="Arial"/>
                <a:ea typeface="ＭＳ Ｐゴシック" charset="0"/>
                <a:cs typeface="Arial"/>
              </a:rPr>
              <a:t>Хойд Өмнө хэсэг дэх өндөрлөг газрууд</a:t>
            </a:r>
            <a:endParaRPr lang="en-US" sz="3000" b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161" name="Oval 17"/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1219200" y="4419600"/>
            <a:ext cx="2590800" cy="954088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mn-MN" sz="28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Эрэг хавийн тэгш газар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pic>
        <p:nvPicPr>
          <p:cNvPr id="6169" name="Picture 25" descr="Chari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98425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mn-MN" dirty="0">
                <a:latin typeface="Arial"/>
                <a:ea typeface="ＭＳ Ｐゴシック" charset="0"/>
                <a:cs typeface="Arial"/>
              </a:rPr>
              <a:t>Эрэг хавийн тэгш газар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2895600" cy="4525963"/>
          </a:xfrm>
        </p:spPr>
        <p:txBody>
          <a:bodyPr/>
          <a:lstStyle/>
          <a:p>
            <a:pPr eaLnBrk="1" hangingPunct="1"/>
            <a:r>
              <a:rPr lang="mn-MN" sz="2800">
                <a:latin typeface="Arial"/>
                <a:ea typeface="ＭＳ Ｐゴシック" charset="0"/>
                <a:cs typeface="Arial"/>
              </a:rPr>
              <a:t>Куркар</a:t>
            </a:r>
            <a:r>
              <a:rPr lang="en-US" sz="2800">
                <a:latin typeface="Arial"/>
                <a:ea typeface="ＭＳ Ｐゴシック" charset="0"/>
                <a:cs typeface="Arial"/>
              </a:rPr>
              <a:t> </a:t>
            </a:r>
            <a:endParaRPr lang="mn-MN" sz="2800">
              <a:latin typeface="Arial"/>
              <a:ea typeface="ＭＳ Ｐゴシック" charset="0"/>
              <a:cs typeface="Arial"/>
            </a:endParaRPr>
          </a:p>
          <a:p>
            <a:pPr eaLnBrk="1" hangingPunct="1">
              <a:buFont typeface="Wingdings" charset="0"/>
              <a:buNone/>
            </a:pPr>
            <a:r>
              <a:rPr lang="mn-MN" sz="2800">
                <a:latin typeface="Arial"/>
                <a:ea typeface="ＭＳ Ｐゴシック" charset="0"/>
                <a:cs typeface="Arial"/>
              </a:rPr>
              <a:t>   </a:t>
            </a:r>
            <a:r>
              <a:rPr lang="en-US" sz="2800">
                <a:latin typeface="Arial"/>
                <a:ea typeface="ＭＳ Ｐゴシック" charset="0"/>
                <a:cs typeface="Arial"/>
              </a:rPr>
              <a:t>(</a:t>
            </a:r>
            <a:r>
              <a:rPr lang="mn-MN" sz="2800">
                <a:latin typeface="Arial"/>
                <a:ea typeface="ＭＳ Ｐゴシック" charset="0"/>
                <a:cs typeface="Arial"/>
              </a:rPr>
              <a:t>элсэн чулуу</a:t>
            </a:r>
            <a:r>
              <a:rPr lang="en-US" sz="2800">
                <a:latin typeface="Arial"/>
                <a:ea typeface="ＭＳ Ｐゴシック" charset="0"/>
                <a:cs typeface="Arial"/>
              </a:rPr>
              <a:t>) </a:t>
            </a:r>
            <a:r>
              <a:rPr lang="mn-MN" sz="2800">
                <a:latin typeface="Arial"/>
                <a:ea typeface="ＭＳ Ｐゴシック" charset="0"/>
                <a:cs typeface="Arial"/>
              </a:rPr>
              <a:t>Дорнод руу хархад уулын бэлийн доорх уулын хяр.</a:t>
            </a:r>
            <a:endParaRPr lang="en-US" sz="280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44036" name="Picture 4" descr="Caesare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1219200"/>
            <a:ext cx="5322888" cy="541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1810435"/>
            <a:ext cx="184666" cy="6463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mn-MN">
                <a:latin typeface="Arial"/>
                <a:ea typeface="ＭＳ Ｐゴシック" charset="0"/>
                <a:cs typeface="Arial"/>
              </a:rPr>
              <a:t>Эрэг хавийн тэгш газар</a:t>
            </a:r>
            <a:endParaRPr lang="en-US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124200" cy="609600"/>
          </a:xfrm>
        </p:spPr>
        <p:txBody>
          <a:bodyPr/>
          <a:lstStyle/>
          <a:p>
            <a:pPr eaLnBrk="1" hangingPunct="1"/>
            <a:r>
              <a:rPr lang="mn-MN" b="1">
                <a:latin typeface="Arial"/>
                <a:ea typeface="ＭＳ Ｐゴシック" charset="0"/>
                <a:cs typeface="Arial"/>
              </a:rPr>
              <a:t>Тир</a:t>
            </a:r>
            <a:endParaRPr lang="en-US" b="1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46084" name="Picture 5" descr="Tyr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219200"/>
            <a:ext cx="6934200" cy="5395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1886635"/>
            <a:ext cx="184666" cy="6463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mn-MN">
                <a:latin typeface="Arial"/>
                <a:ea typeface="ＭＳ Ｐゴシック" charset="0"/>
                <a:cs typeface="Arial"/>
              </a:rPr>
              <a:t>Эрэг хавийн тэгш газар</a:t>
            </a:r>
            <a:endParaRPr lang="en-US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038600" cy="457200"/>
          </a:xfrm>
        </p:spPr>
        <p:txBody>
          <a:bodyPr/>
          <a:lstStyle/>
          <a:p>
            <a:pPr eaLnBrk="1" hangingPunct="1"/>
            <a:r>
              <a:rPr lang="mn-MN" sz="2800" b="1">
                <a:latin typeface="Arial"/>
                <a:ea typeface="ＭＳ Ｐゴシック" charset="0"/>
                <a:cs typeface="Arial"/>
              </a:rPr>
              <a:t>Цезарь</a:t>
            </a:r>
            <a:endParaRPr lang="en-US" sz="2800" b="1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1277035"/>
            <a:ext cx="184666" cy="6463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grpSp>
        <p:nvGrpSpPr>
          <p:cNvPr id="48133" name="Group 11"/>
          <p:cNvGrpSpPr>
            <a:grpSpLocks/>
          </p:cNvGrpSpPr>
          <p:nvPr/>
        </p:nvGrpSpPr>
        <p:grpSpPr bwMode="auto">
          <a:xfrm>
            <a:off x="1295400" y="1752600"/>
            <a:ext cx="7848600" cy="3890963"/>
            <a:chOff x="192" y="1680"/>
            <a:chExt cx="4944" cy="2451"/>
          </a:xfrm>
        </p:grpSpPr>
        <p:pic>
          <p:nvPicPr>
            <p:cNvPr id="48135" name="Picture 7" descr="CaesareaD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38"/>
            <a:stretch>
              <a:fillRect/>
            </a:stretch>
          </p:blipFill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6" name="Picture 10" descr="CaesareaD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4"/>
            <a:stretch>
              <a:fillRect/>
            </a:stretch>
          </p:blipFill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088" name="Picture 8" descr="CaesareaDockPresen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62350"/>
            <a:ext cx="4114800" cy="3295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mn-MN">
                <a:latin typeface="Arial"/>
                <a:ea typeface="ＭＳ Ｐゴシック" charset="0"/>
                <a:cs typeface="Arial"/>
              </a:rPr>
              <a:t>Эрэг хавийн тэгш газар</a:t>
            </a:r>
            <a:endParaRPr lang="en-US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50179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770063"/>
            <a:ext cx="7620000" cy="5087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124200" cy="609600"/>
          </a:xfrm>
        </p:spPr>
        <p:txBody>
          <a:bodyPr/>
          <a:lstStyle/>
          <a:p>
            <a:pPr eaLnBrk="1" hangingPunct="1"/>
            <a:r>
              <a:rPr lang="mn-MN" b="1">
                <a:latin typeface="Arial"/>
                <a:ea typeface="ＭＳ Ｐゴシック" charset="0"/>
                <a:cs typeface="Arial"/>
              </a:rPr>
              <a:t>Газа </a:t>
            </a:r>
            <a:endParaRPr lang="en-US" b="1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1886635"/>
            <a:ext cx="184666" cy="6463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4686" b="55299"/>
          <a:stretch>
            <a:fillRect/>
          </a:stretch>
        </p:blipFill>
        <p:spPr>
          <a:xfrm>
            <a:off x="0" y="-228600"/>
            <a:ext cx="9144000" cy="7302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429000" cy="1935162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mn-MN" sz="2800" dirty="0">
                <a:latin typeface="Arial"/>
                <a:ea typeface="ＭＳ Ｐゴシック" charset="0"/>
                <a:cs typeface="Arial"/>
              </a:rPr>
              <a:t>Хойд Өмнөд хэсэг дэх өндөрлөг газрууд</a:t>
            </a:r>
            <a:endParaRPr lang="en-US" sz="2800" b="0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38926" name="Picture 14" descr="Shephelah Landscap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19"/>
          <a:stretch>
            <a:fillRect/>
          </a:stretch>
        </p:blipFill>
        <p:spPr>
          <a:xfrm>
            <a:off x="5035550" y="-228600"/>
            <a:ext cx="4108450" cy="7315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Oval 5"/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0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3581400" y="3657600"/>
            <a:ext cx="2209800" cy="523220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mn-MN" sz="28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Шефела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38932" name="Rectangle 20"/>
          <p:cNvSpPr>
            <a:spLocks noChangeArrowheads="1"/>
          </p:cNvSpPr>
          <p:nvPr/>
        </p:nvSpPr>
        <p:spPr bwMode="auto">
          <a:xfrm>
            <a:off x="5257800" y="4419600"/>
            <a:ext cx="3976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mn-MN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Уулын хөндий ба толгод</a:t>
            </a:r>
            <a:endParaRPr lang="en-US" sz="24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5500688" y="4599057"/>
            <a:ext cx="184666" cy="707886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400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  <p:bldP spid="38921" grpId="0" animBg="1"/>
      <p:bldP spid="38932" grpId="0"/>
      <p:bldP spid="389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mn-MN" sz="4400">
                <a:latin typeface="Arial"/>
                <a:ea typeface="ＭＳ Ｐゴシック" charset="0"/>
                <a:cs typeface="Arial"/>
              </a:rPr>
              <a:t>Шефела</a:t>
            </a:r>
            <a:endParaRPr lang="en-US" sz="440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542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2"/>
          <a:stretch>
            <a:fillRect/>
          </a:stretch>
        </p:blipFill>
        <p:spPr>
          <a:xfrm>
            <a:off x="1066800" y="2335213"/>
            <a:ext cx="8077200" cy="4522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363272" cy="609600"/>
          </a:xfrm>
        </p:spPr>
        <p:txBody>
          <a:bodyPr/>
          <a:lstStyle/>
          <a:p>
            <a:pPr eaLnBrk="1" hangingPunct="1"/>
            <a:r>
              <a:rPr lang="mn-MN" b="1" dirty="0">
                <a:latin typeface="Arial"/>
                <a:ea typeface="ＭＳ Ｐゴシック" charset="0"/>
                <a:cs typeface="Arial"/>
              </a:rPr>
              <a:t>Фермерийн газар</a:t>
            </a:r>
            <a:endParaRPr lang="en-US" b="1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1825080"/>
            <a:ext cx="184666" cy="76944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440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5029200" y="1524000"/>
            <a:ext cx="762000" cy="685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5124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274638"/>
            <a:ext cx="5638800" cy="563562"/>
          </a:xfr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mn-MN" sz="3600">
                <a:latin typeface="Arial"/>
                <a:ea typeface="ＭＳ Ｐゴシック" charset="0"/>
                <a:cs typeface="Arial"/>
              </a:rPr>
              <a:t>Өнөөдрийн дэлхий</a:t>
            </a:r>
            <a:endParaRPr lang="en-US" sz="3600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mn-MN" sz="2800">
                <a:latin typeface="Arial"/>
                <a:ea typeface="ＭＳ Ｐゴシック" charset="0"/>
                <a:cs typeface="Arial"/>
              </a:rPr>
              <a:t>Хойд Өмнөд хэсэг дэх өндөрлөг газрууд</a:t>
            </a:r>
            <a:endParaRPr lang="en-US" sz="2800" b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9158" name="Oval 6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2667000" y="3657600"/>
            <a:ext cx="2209800" cy="1384995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mn-MN" sz="28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Төвийн уулархаг хэсэг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nimBg="1"/>
      <p:bldP spid="49158" grpId="0" animBg="1"/>
      <p:bldP spid="491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ills of Jud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53"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5000625" y="2667000"/>
            <a:ext cx="4143375" cy="715963"/>
          </a:xfrm>
        </p:spPr>
        <p:txBody>
          <a:bodyPr/>
          <a:lstStyle/>
          <a:p>
            <a:pPr eaLnBrk="1" hangingPunct="1"/>
            <a:r>
              <a:rPr lang="mn-MN" sz="4000">
                <a:latin typeface="Arial"/>
                <a:ea typeface="ＭＳ Ｐゴシック" charset="0"/>
                <a:cs typeface="Arial"/>
              </a:rPr>
              <a:t>Иудагийн толгод</a:t>
            </a:r>
            <a:endParaRPr lang="en-US" sz="4000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mn-MN" sz="2800">
                <a:latin typeface="Arial"/>
                <a:ea typeface="ＭＳ Ｐゴシック" charset="0"/>
                <a:cs typeface="Arial"/>
              </a:rPr>
              <a:t>Хойд Өмнөд хэсэг дэх өндөрлөг газрууд</a:t>
            </a:r>
            <a:endParaRPr lang="en-US" sz="2800" b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8788" name="Oval 4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2667000" y="3657600"/>
            <a:ext cx="2209800" cy="646331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mn-MN" sz="18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Төвийн уулархаг хэсэг</a:t>
            </a:r>
            <a:endParaRPr lang="en-US" sz="180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18790" name="AutoShape 6"/>
          <p:cNvSpPr>
            <a:spLocks noChangeArrowheads="1"/>
          </p:cNvSpPr>
          <p:nvPr/>
        </p:nvSpPr>
        <p:spPr bwMode="auto">
          <a:xfrm rot="19061027">
            <a:off x="4748213" y="1503264"/>
            <a:ext cx="717550" cy="787598"/>
          </a:xfrm>
          <a:custGeom>
            <a:avLst/>
            <a:gdLst>
              <a:gd name="T0" fmla="*/ 627856 w 21600"/>
              <a:gd name="T1" fmla="*/ 517525 h 21600"/>
              <a:gd name="T2" fmla="*/ 358775 w 21600"/>
              <a:gd name="T3" fmla="*/ 1035050 h 21600"/>
              <a:gd name="T4" fmla="*/ 89694 w 21600"/>
              <a:gd name="T5" fmla="*/ 517525 h 21600"/>
              <a:gd name="T6" fmla="*/ 358775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 sz="2400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18791" name="AutoShape 7"/>
          <p:cNvSpPr>
            <a:spLocks noChangeArrowheads="1"/>
          </p:cNvSpPr>
          <p:nvPr/>
        </p:nvSpPr>
        <p:spPr bwMode="auto">
          <a:xfrm>
            <a:off x="5945188" y="1642695"/>
            <a:ext cx="2913062" cy="830997"/>
          </a:xfrm>
          <a:prstGeom prst="leftArrowCallout">
            <a:avLst>
              <a:gd name="adj1" fmla="val 25000"/>
              <a:gd name="adj2" fmla="val 25000"/>
              <a:gd name="adj3" fmla="val 20157"/>
              <a:gd name="adj4" fmla="val 66667"/>
            </a:avLst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mn-MN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Иезрейл-ийн хөндий</a:t>
            </a:r>
            <a:endParaRPr lang="en-US" sz="24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18792" name="AutoShape 8"/>
          <p:cNvSpPr>
            <a:spLocks noChangeArrowheads="1"/>
          </p:cNvSpPr>
          <p:nvPr/>
        </p:nvSpPr>
        <p:spPr bwMode="auto">
          <a:xfrm>
            <a:off x="5867400" y="1417032"/>
            <a:ext cx="3200400" cy="1569660"/>
          </a:xfrm>
          <a:prstGeom prst="leftArrowCallout">
            <a:avLst>
              <a:gd name="adj1" fmla="val 25000"/>
              <a:gd name="adj2" fmla="val 25000"/>
              <a:gd name="adj3" fmla="val 18320"/>
              <a:gd name="adj4" fmla="val 66667"/>
            </a:avLst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r>
              <a:rPr lang="mn-MN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Үүнийг мөн Мэгидо тал гэж нэрэлдэг</a:t>
            </a:r>
            <a:endParaRPr lang="en-US" sz="24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118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8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0" grpId="0" animBg="1"/>
      <p:bldP spid="118791" grpId="0" animBg="1"/>
      <p:bldP spid="118791" grpId="1" animBg="1"/>
      <p:bldP spid="11879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Tab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1" b="8124"/>
          <a:stretch>
            <a:fillRect/>
          </a:stretch>
        </p:blipFill>
        <p:spPr bwMode="auto">
          <a:xfrm>
            <a:off x="0" y="0"/>
            <a:ext cx="534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64088" y="304800"/>
            <a:ext cx="3551312" cy="3340224"/>
          </a:xfrm>
        </p:spPr>
        <p:txBody>
          <a:bodyPr/>
          <a:lstStyle/>
          <a:p>
            <a:pPr eaLnBrk="1" hangingPunct="1"/>
            <a:r>
              <a:rPr lang="mn-MN" sz="3200" dirty="0">
                <a:latin typeface="Arial"/>
                <a:ea typeface="ＭＳ Ｐゴシック" charset="0"/>
                <a:cs typeface="Arial"/>
              </a:rPr>
              <a:t>Табор уул Иезрейлийн хөндийн дунд байдаг</a:t>
            </a:r>
            <a:endParaRPr lang="en-US" sz="3200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62468" name="Picture 5" descr="Mount Tab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605213"/>
            <a:ext cx="5257800" cy="32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3505200" cy="3306762"/>
          </a:xfrm>
        </p:spPr>
        <p:txBody>
          <a:bodyPr/>
          <a:lstStyle/>
          <a:p>
            <a:pPr eaLnBrk="1" hangingPunct="1"/>
            <a:r>
              <a:rPr lang="mn-MN">
                <a:latin typeface="Arial"/>
                <a:ea typeface="ＭＳ Ｐゴシック" charset="0"/>
                <a:cs typeface="Arial"/>
              </a:rPr>
              <a:t>Төвийн уулархаг хэсэг</a:t>
            </a:r>
            <a:endParaRPr lang="en-US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929063"/>
            <a:ext cx="4038600" cy="22431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mn-MN" sz="2800">
                <a:latin typeface="Arial"/>
                <a:ea typeface="ＭＳ Ｐゴシック" charset="0"/>
                <a:cs typeface="Arial"/>
              </a:rPr>
              <a:t>Ховил байгаагаас голын ус дорнод эсхүл баруун  рүү урсгадаг</a:t>
            </a:r>
            <a:endParaRPr lang="en-US" sz="2800">
              <a:latin typeface="Arial"/>
              <a:ea typeface="ＭＳ Ｐゴシック" charset="0"/>
              <a:cs typeface="Arial"/>
            </a:endParaRPr>
          </a:p>
          <a:p>
            <a:pPr eaLnBrk="1" hangingPunct="1">
              <a:lnSpc>
                <a:spcPct val="80000"/>
              </a:lnSpc>
            </a:pPr>
            <a:r>
              <a:rPr lang="mn-MN" sz="2800">
                <a:latin typeface="Arial"/>
                <a:ea typeface="ＭＳ Ｐゴシック" charset="0"/>
                <a:cs typeface="Arial"/>
              </a:rPr>
              <a:t>Өндөрлөг газар нь өмнөд зүгт байдаг</a:t>
            </a:r>
            <a:endParaRPr lang="en-US" sz="280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6110973"/>
            <a:ext cx="4267200" cy="6463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pic>
        <p:nvPicPr>
          <p:cNvPr id="64517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84650" y="0"/>
            <a:ext cx="495935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" r="4536" b="6139"/>
          <a:stretch>
            <a:fillRect/>
          </a:stretch>
        </p:blipFill>
        <p:spPr bwMode="auto">
          <a:xfrm>
            <a:off x="0" y="-152400"/>
            <a:ext cx="9185275" cy="1272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-228600"/>
            <a:ext cx="8229600" cy="1143000"/>
          </a:xfrm>
        </p:spPr>
        <p:txBody>
          <a:bodyPr/>
          <a:lstStyle/>
          <a:p>
            <a:pPr eaLnBrk="1" hangingPunct="1"/>
            <a:r>
              <a:rPr lang="mn-MN" sz="4400">
                <a:latin typeface="Arial"/>
                <a:ea typeface="ＭＳ Ｐゴシック" charset="0"/>
                <a:cs typeface="Arial"/>
              </a:rPr>
              <a:t>Иудагийн цөл газар</a:t>
            </a:r>
            <a:endParaRPr lang="en-US" sz="4400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mn-MN" sz="2800">
                <a:latin typeface="Arial"/>
                <a:ea typeface="ＭＳ Ｐゴシック" charset="0"/>
                <a:cs typeface="Arial"/>
              </a:rPr>
              <a:t>Хойд Өмнөд хэсэг дэх өндөрлөг газрууд</a:t>
            </a:r>
            <a:endParaRPr lang="en-US" sz="2800" b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1207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2928938" y="3657600"/>
            <a:ext cx="2643187" cy="523220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mn-MN" sz="28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Иордан цав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animBg="1"/>
      <p:bldP spid="51207" grpId="0" animBg="1"/>
      <p:bldP spid="512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mn-MN">
                <a:latin typeface="Arial"/>
                <a:ea typeface="ＭＳ Ｐゴシック" charset="0"/>
                <a:cs typeface="Arial"/>
              </a:rPr>
              <a:t>Иордан</a:t>
            </a:r>
            <a:r>
              <a:rPr lang="en-US">
                <a:latin typeface="Arial"/>
                <a:ea typeface="ＭＳ Ｐゴシック" charset="0"/>
                <a:cs typeface="Arial"/>
              </a:rPr>
              <a:t> </a:t>
            </a:r>
            <a:r>
              <a:rPr lang="mn-MN">
                <a:latin typeface="Arial"/>
                <a:ea typeface="ＭＳ Ｐゴシック" charset="0"/>
                <a:cs typeface="Arial"/>
              </a:rPr>
              <a:t>цав</a:t>
            </a:r>
            <a:endParaRPr lang="en-US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40768"/>
            <a:ext cx="4038600" cy="609600"/>
          </a:xfrm>
        </p:spPr>
        <p:txBody>
          <a:bodyPr/>
          <a:lstStyle/>
          <a:p>
            <a:pPr eaLnBrk="1" hangingPunct="1"/>
            <a:r>
              <a:rPr lang="mn-MN" b="1" dirty="0">
                <a:latin typeface="Arial"/>
                <a:ea typeface="ＭＳ Ｐゴシック" charset="0"/>
                <a:cs typeface="Arial"/>
              </a:rPr>
              <a:t>Нам дор газар</a:t>
            </a:r>
            <a:endParaRPr lang="en-US" b="1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7066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2514600"/>
            <a:ext cx="6096000" cy="4081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381000" y="2667000"/>
            <a:ext cx="2209800" cy="31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mn-MN" sz="28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Иудагийн цөлийн доороос Дорнод зүгийн давст нуур луу харсан.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2000935"/>
            <a:ext cx="3810000" cy="6463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mn-MN" sz="2800">
                <a:latin typeface="Arial"/>
                <a:ea typeface="ＭＳ Ｐゴシック" charset="0"/>
                <a:cs typeface="Arial"/>
              </a:rPr>
              <a:t>Хойд Өмнөд хэсэг дэх өндөрлөг газрууд</a:t>
            </a:r>
            <a:endParaRPr lang="en-US" sz="2800" b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3256" name="Oval 8"/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3357563" y="3276600"/>
            <a:ext cx="2814637" cy="1384995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mn-MN" sz="28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Иорданг давсан хавтгай өндөрлөг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  <p:bldP spid="53256" grpId="0" animBg="1"/>
      <p:bldP spid="532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mn-MN" sz="3200" b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Иорданг давсан хавтгай өндөрлөг</a:t>
            </a:r>
            <a:endParaRPr lang="en-US" sz="3200" b="0">
              <a:solidFill>
                <a:schemeClr val="tx1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00200"/>
            <a:ext cx="3733800" cy="457200"/>
          </a:xfrm>
        </p:spPr>
        <p:txBody>
          <a:bodyPr/>
          <a:lstStyle/>
          <a:p>
            <a:pPr eaLnBrk="1" hangingPunct="1"/>
            <a:r>
              <a:rPr lang="mn-MN" sz="2800" b="1">
                <a:latin typeface="Arial"/>
                <a:ea typeface="ＭＳ Ｐゴシック" charset="0"/>
                <a:cs typeface="Arial"/>
              </a:rPr>
              <a:t>Небо уул</a:t>
            </a:r>
            <a:endParaRPr lang="en-US" sz="2800" b="1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2257708"/>
            <a:ext cx="3276600" cy="584776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pic>
        <p:nvPicPr>
          <p:cNvPr id="74757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>
            <a:fillRect/>
          </a:stretch>
        </p:blipFill>
        <p:spPr>
          <a:xfrm>
            <a:off x="3314700" y="1295400"/>
            <a:ext cx="5372100" cy="55626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152400"/>
            <a:ext cx="9144000" cy="762000"/>
          </a:xfrm>
          <a:gradFill rotWithShape="0">
            <a:gsLst>
              <a:gs pos="0">
                <a:srgbClr val="800080"/>
              </a:gs>
              <a:gs pos="100000">
                <a:srgbClr val="800080">
                  <a:gamma/>
                  <a:shade val="2549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mn-MN" dirty="0">
                <a:latin typeface="Arial"/>
                <a:ea typeface="ＭＳ Ｐゴシック" charset="0"/>
                <a:cs typeface="Arial"/>
              </a:rPr>
              <a:t>Орчин үеийн Ойрхи Дорнод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mn-MN" sz="2800">
                <a:latin typeface="Arial"/>
                <a:ea typeface="ＭＳ Ｐゴシック" charset="0"/>
                <a:cs typeface="Arial"/>
              </a:rPr>
              <a:t>Хойд Өмнөд хэсэг дэх өндөрлөг газрууд</a:t>
            </a:r>
            <a:endParaRPr lang="en-US" sz="2800" b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1988" name="Oval 4"/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40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41989" name="Oval 5"/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40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41990" name="Oval 6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40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41991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40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41992" name="Oval 8"/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40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nimBg="1"/>
      <p:bldP spid="41988" grpId="0" animBg="1"/>
      <p:bldP spid="41989" grpId="0" animBg="1"/>
      <p:bldP spid="41990" grpId="0" animBg="1"/>
      <p:bldP spid="41991" grpId="0" animBg="1"/>
      <p:bldP spid="4199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343400" y="274638"/>
            <a:ext cx="3886200" cy="868362"/>
          </a:xfrm>
        </p:spPr>
        <p:txBody>
          <a:bodyPr/>
          <a:lstStyle/>
          <a:p>
            <a:pPr eaLnBrk="1" hangingPunct="1"/>
            <a:r>
              <a:rPr lang="mn-MN">
                <a:latin typeface="Arial"/>
                <a:ea typeface="ＭＳ Ｐゴシック" charset="0"/>
                <a:cs typeface="Arial"/>
              </a:rPr>
              <a:t>Нэгив</a:t>
            </a:r>
            <a:endParaRPr lang="en-US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78851" name="Picture 4" descr="Nege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5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13"/>
          <p:cNvSpPr>
            <a:spLocks/>
          </p:cNvSpPr>
          <p:nvPr/>
        </p:nvSpPr>
        <p:spPr bwMode="auto">
          <a:xfrm>
            <a:off x="1752600" y="-711200"/>
            <a:ext cx="7747000" cy="8113713"/>
          </a:xfrm>
          <a:custGeom>
            <a:avLst/>
            <a:gdLst/>
            <a:ahLst/>
            <a:cxnLst>
              <a:cxn ang="0">
                <a:pos x="227" y="4806"/>
              </a:cxn>
              <a:cxn ang="0">
                <a:pos x="292" y="4763"/>
              </a:cxn>
              <a:cxn ang="0">
                <a:pos x="640" y="4665"/>
              </a:cxn>
              <a:cxn ang="0">
                <a:pos x="847" y="4578"/>
              </a:cxn>
              <a:cxn ang="0">
                <a:pos x="977" y="4534"/>
              </a:cxn>
              <a:cxn ang="0">
                <a:pos x="1086" y="4437"/>
              </a:cxn>
              <a:cxn ang="0">
                <a:pos x="1140" y="4339"/>
              </a:cxn>
              <a:cxn ang="0">
                <a:pos x="1173" y="4274"/>
              </a:cxn>
              <a:cxn ang="0">
                <a:pos x="1281" y="4067"/>
              </a:cxn>
              <a:cxn ang="0">
                <a:pos x="1368" y="3806"/>
              </a:cxn>
              <a:cxn ang="0">
                <a:pos x="1455" y="3600"/>
              </a:cxn>
              <a:cxn ang="0">
                <a:pos x="1542" y="2969"/>
              </a:cxn>
              <a:cxn ang="0">
                <a:pos x="1520" y="2991"/>
              </a:cxn>
              <a:cxn ang="0">
                <a:pos x="1640" y="2459"/>
              </a:cxn>
              <a:cxn ang="0">
                <a:pos x="1705" y="2241"/>
              </a:cxn>
              <a:cxn ang="0">
                <a:pos x="1814" y="2154"/>
              </a:cxn>
              <a:cxn ang="0">
                <a:pos x="1868" y="2111"/>
              </a:cxn>
              <a:cxn ang="0">
                <a:pos x="1966" y="2067"/>
              </a:cxn>
              <a:cxn ang="0">
                <a:pos x="2107" y="2100"/>
              </a:cxn>
              <a:cxn ang="0">
                <a:pos x="2422" y="2122"/>
              </a:cxn>
              <a:cxn ang="0">
                <a:pos x="2488" y="2024"/>
              </a:cxn>
              <a:cxn ang="0">
                <a:pos x="2585" y="1252"/>
              </a:cxn>
              <a:cxn ang="0">
                <a:pos x="2553" y="1046"/>
              </a:cxn>
              <a:cxn ang="0">
                <a:pos x="2542" y="676"/>
              </a:cxn>
              <a:cxn ang="0">
                <a:pos x="2640" y="328"/>
              </a:cxn>
              <a:cxn ang="0">
                <a:pos x="2955" y="307"/>
              </a:cxn>
              <a:cxn ang="0">
                <a:pos x="3303" y="198"/>
              </a:cxn>
              <a:cxn ang="0">
                <a:pos x="3248" y="220"/>
              </a:cxn>
              <a:cxn ang="0">
                <a:pos x="3270" y="198"/>
              </a:cxn>
              <a:cxn ang="0">
                <a:pos x="3357" y="122"/>
              </a:cxn>
              <a:cxn ang="0">
                <a:pos x="3531" y="89"/>
              </a:cxn>
              <a:cxn ang="0">
                <a:pos x="3542" y="46"/>
              </a:cxn>
              <a:cxn ang="0">
                <a:pos x="3509" y="100"/>
              </a:cxn>
              <a:cxn ang="0">
                <a:pos x="3596" y="46"/>
              </a:cxn>
              <a:cxn ang="0">
                <a:pos x="4205" y="46"/>
              </a:cxn>
              <a:cxn ang="0">
                <a:pos x="4270" y="24"/>
              </a:cxn>
              <a:cxn ang="0">
                <a:pos x="4639" y="122"/>
              </a:cxn>
              <a:cxn ang="0">
                <a:pos x="4748" y="220"/>
              </a:cxn>
              <a:cxn ang="0">
                <a:pos x="4802" y="318"/>
              </a:cxn>
              <a:cxn ang="0">
                <a:pos x="4770" y="676"/>
              </a:cxn>
              <a:cxn ang="0">
                <a:pos x="4824" y="1448"/>
              </a:cxn>
              <a:cxn ang="0">
                <a:pos x="4824" y="2752"/>
              </a:cxn>
              <a:cxn ang="0">
                <a:pos x="4802" y="4208"/>
              </a:cxn>
              <a:cxn ang="0">
                <a:pos x="4694" y="4871"/>
              </a:cxn>
              <a:cxn ang="0">
                <a:pos x="4053" y="5078"/>
              </a:cxn>
              <a:cxn ang="0">
                <a:pos x="2607" y="5067"/>
              </a:cxn>
              <a:cxn ang="0">
                <a:pos x="1151" y="4991"/>
              </a:cxn>
              <a:cxn ang="0">
                <a:pos x="629" y="4926"/>
              </a:cxn>
              <a:cxn ang="0">
                <a:pos x="140" y="4936"/>
              </a:cxn>
              <a:cxn ang="0">
                <a:pos x="31" y="4871"/>
              </a:cxn>
              <a:cxn ang="0">
                <a:pos x="184" y="4893"/>
              </a:cxn>
            </a:cxnLst>
            <a:rect l="0" t="0" r="r" b="b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68621" name="Freeform 13"/>
          <p:cNvSpPr>
            <a:spLocks/>
          </p:cNvSpPr>
          <p:nvPr/>
        </p:nvSpPr>
        <p:spPr bwMode="auto">
          <a:xfrm>
            <a:off x="1752600" y="-711200"/>
            <a:ext cx="7747000" cy="646331"/>
          </a:xfrm>
          <a:custGeom>
            <a:avLst/>
            <a:gdLst>
              <a:gd name="T0" fmla="*/ 360362 w 4880"/>
              <a:gd name="T1" fmla="*/ 7629526 h 5111"/>
              <a:gd name="T2" fmla="*/ 463550 w 4880"/>
              <a:gd name="T3" fmla="*/ 7561263 h 5111"/>
              <a:gd name="T4" fmla="*/ 1016000 w 4880"/>
              <a:gd name="T5" fmla="*/ 7405688 h 5111"/>
              <a:gd name="T6" fmla="*/ 1344612 w 4880"/>
              <a:gd name="T7" fmla="*/ 7267576 h 5111"/>
              <a:gd name="T8" fmla="*/ 1550987 w 4880"/>
              <a:gd name="T9" fmla="*/ 7197726 h 5111"/>
              <a:gd name="T10" fmla="*/ 1724025 w 4880"/>
              <a:gd name="T11" fmla="*/ 7043738 h 5111"/>
              <a:gd name="T12" fmla="*/ 1809750 w 4880"/>
              <a:gd name="T13" fmla="*/ 6888163 h 5111"/>
              <a:gd name="T14" fmla="*/ 1862138 w 4880"/>
              <a:gd name="T15" fmla="*/ 6784976 h 5111"/>
              <a:gd name="T16" fmla="*/ 2033587 w 4880"/>
              <a:gd name="T17" fmla="*/ 6456362 h 5111"/>
              <a:gd name="T18" fmla="*/ 2171700 w 4880"/>
              <a:gd name="T19" fmla="*/ 6042025 h 5111"/>
              <a:gd name="T20" fmla="*/ 2309812 w 4880"/>
              <a:gd name="T21" fmla="*/ 5715000 h 5111"/>
              <a:gd name="T22" fmla="*/ 2447925 w 4880"/>
              <a:gd name="T23" fmla="*/ 4713288 h 5111"/>
              <a:gd name="T24" fmla="*/ 2413000 w 4880"/>
              <a:gd name="T25" fmla="*/ 4748213 h 5111"/>
              <a:gd name="T26" fmla="*/ 2603500 w 4880"/>
              <a:gd name="T27" fmla="*/ 3903663 h 5111"/>
              <a:gd name="T28" fmla="*/ 2706687 w 4880"/>
              <a:gd name="T29" fmla="*/ 3557588 h 5111"/>
              <a:gd name="T30" fmla="*/ 2879725 w 4880"/>
              <a:gd name="T31" fmla="*/ 3419475 h 5111"/>
              <a:gd name="T32" fmla="*/ 2965450 w 4880"/>
              <a:gd name="T33" fmla="*/ 3351213 h 5111"/>
              <a:gd name="T34" fmla="*/ 3121025 w 4880"/>
              <a:gd name="T35" fmla="*/ 3281363 h 5111"/>
              <a:gd name="T36" fmla="*/ 3344863 w 4880"/>
              <a:gd name="T37" fmla="*/ 3333750 h 5111"/>
              <a:gd name="T38" fmla="*/ 3844925 w 4880"/>
              <a:gd name="T39" fmla="*/ 3368675 h 5111"/>
              <a:gd name="T40" fmla="*/ 3949700 w 4880"/>
              <a:gd name="T41" fmla="*/ 3213100 h 5111"/>
              <a:gd name="T42" fmla="*/ 4103687 w 4880"/>
              <a:gd name="T43" fmla="*/ 1987550 h 5111"/>
              <a:gd name="T44" fmla="*/ 4052887 w 4880"/>
              <a:gd name="T45" fmla="*/ 1660525 h 5111"/>
              <a:gd name="T46" fmla="*/ 4035425 w 4880"/>
              <a:gd name="T47" fmla="*/ 1073150 h 5111"/>
              <a:gd name="T48" fmla="*/ 4191000 w 4880"/>
              <a:gd name="T49" fmla="*/ 520700 h 5111"/>
              <a:gd name="T50" fmla="*/ 4691062 w 4880"/>
              <a:gd name="T51" fmla="*/ 487363 h 5111"/>
              <a:gd name="T52" fmla="*/ 5243512 w 4880"/>
              <a:gd name="T53" fmla="*/ 314325 h 5111"/>
              <a:gd name="T54" fmla="*/ 5156199 w 4880"/>
              <a:gd name="T55" fmla="*/ 349250 h 5111"/>
              <a:gd name="T56" fmla="*/ 5191124 w 4880"/>
              <a:gd name="T57" fmla="*/ 314325 h 5111"/>
              <a:gd name="T58" fmla="*/ 5329237 w 4880"/>
              <a:gd name="T59" fmla="*/ 193675 h 5111"/>
              <a:gd name="T60" fmla="*/ 5605462 w 4880"/>
              <a:gd name="T61" fmla="*/ 141288 h 5111"/>
              <a:gd name="T62" fmla="*/ 5622924 w 4880"/>
              <a:gd name="T63" fmla="*/ 73025 h 5111"/>
              <a:gd name="T64" fmla="*/ 5570537 w 4880"/>
              <a:gd name="T65" fmla="*/ 158750 h 5111"/>
              <a:gd name="T66" fmla="*/ 5708649 w 4880"/>
              <a:gd name="T67" fmla="*/ 73025 h 5111"/>
              <a:gd name="T68" fmla="*/ 6675438 w 4880"/>
              <a:gd name="T69" fmla="*/ 73025 h 5111"/>
              <a:gd name="T70" fmla="*/ 6778625 w 4880"/>
              <a:gd name="T71" fmla="*/ 38100 h 5111"/>
              <a:gd name="T72" fmla="*/ 7364413 w 4880"/>
              <a:gd name="T73" fmla="*/ 193675 h 5111"/>
              <a:gd name="T74" fmla="*/ 7537450 w 4880"/>
              <a:gd name="T75" fmla="*/ 349250 h 5111"/>
              <a:gd name="T76" fmla="*/ 7623175 w 4880"/>
              <a:gd name="T77" fmla="*/ 504825 h 5111"/>
              <a:gd name="T78" fmla="*/ 7572375 w 4880"/>
              <a:gd name="T79" fmla="*/ 1073150 h 5111"/>
              <a:gd name="T80" fmla="*/ 7658100 w 4880"/>
              <a:gd name="T81" fmla="*/ 2298700 h 5111"/>
              <a:gd name="T82" fmla="*/ 7658100 w 4880"/>
              <a:gd name="T83" fmla="*/ 4368800 h 5111"/>
              <a:gd name="T84" fmla="*/ 7623175 w 4880"/>
              <a:gd name="T85" fmla="*/ 6680201 h 5111"/>
              <a:gd name="T86" fmla="*/ 7451725 w 4880"/>
              <a:gd name="T87" fmla="*/ 7732713 h 5111"/>
              <a:gd name="T88" fmla="*/ 6434136 w 4880"/>
              <a:gd name="T89" fmla="*/ 8061326 h 5111"/>
              <a:gd name="T90" fmla="*/ 4138612 w 4880"/>
              <a:gd name="T91" fmla="*/ 8043863 h 5111"/>
              <a:gd name="T92" fmla="*/ 1827213 w 4880"/>
              <a:gd name="T93" fmla="*/ 7923213 h 5111"/>
              <a:gd name="T94" fmla="*/ 998537 w 4880"/>
              <a:gd name="T95" fmla="*/ 7820026 h 5111"/>
              <a:gd name="T96" fmla="*/ 222250 w 4880"/>
              <a:gd name="T97" fmla="*/ 7835901 h 5111"/>
              <a:gd name="T98" fmla="*/ 49212 w 4880"/>
              <a:gd name="T99" fmla="*/ 7732713 h 5111"/>
              <a:gd name="T100" fmla="*/ 292100 w 4880"/>
              <a:gd name="T101" fmla="*/ 7767638 h 511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4880"/>
              <a:gd name="T154" fmla="*/ 0 h 5111"/>
              <a:gd name="T155" fmla="*/ 4880 w 4880"/>
              <a:gd name="T156" fmla="*/ 5111 h 5111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 w="9525">
            <a:noFill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68614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514600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mn-MN" sz="3200" b="0" dirty="0">
                <a:latin typeface="Arial"/>
                <a:ea typeface="ＭＳ Ｐゴシック" charset="0"/>
                <a:cs typeface="Arial"/>
              </a:rPr>
              <a:t>Зүүн тал</a:t>
            </a:r>
            <a:endParaRPr lang="en-US" sz="3200" b="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mn-MN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Баруун тал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8615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68616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80906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156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mn-MN" sz="2400" b="1">
                <a:effectLst/>
                <a:latin typeface="Arial"/>
                <a:cs typeface="Arial"/>
              </a:rPr>
              <a:t>Эртний </a:t>
            </a:r>
          </a:p>
          <a:p>
            <a:pPr algn="ctr" fontAlgn="base"/>
            <a:r>
              <a:rPr lang="mn-MN" sz="2400" b="1">
                <a:effectLst/>
                <a:latin typeface="Arial"/>
                <a:cs typeface="Arial"/>
              </a:rPr>
              <a:t>Израйлаар аялах</a:t>
            </a:r>
            <a:endParaRPr lang="en-US" sz="2400" b="1">
              <a:effectLst/>
              <a:latin typeface="Arial"/>
              <a:cs typeface="Arial"/>
            </a:endParaRPr>
          </a:p>
        </p:txBody>
      </p:sp>
      <p:sp>
        <p:nvSpPr>
          <p:cNvPr id="68617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68622" name="Text Box 14"/>
          <p:cNvSpPr txBox="1">
            <a:spLocks noChangeArrowheads="1"/>
          </p:cNvSpPr>
          <p:nvPr/>
        </p:nvSpPr>
        <p:spPr bwMode="auto">
          <a:xfrm>
            <a:off x="381000" y="1600200"/>
            <a:ext cx="24758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mn-MN" sz="2800" b="1" dirty="0">
                <a:solidFill>
                  <a:srgbClr val="FF0000"/>
                </a:solidFill>
                <a:effectLst/>
                <a:latin typeface="Arial"/>
                <a:cs typeface="Arial"/>
              </a:rPr>
              <a:t>Баруун Хойд</a:t>
            </a:r>
            <a:endParaRPr lang="en-US" sz="2800" b="1" dirty="0">
              <a:solidFill>
                <a:srgbClr val="FF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68623" name="Text Box 15"/>
          <p:cNvSpPr txBox="1">
            <a:spLocks noChangeArrowheads="1"/>
          </p:cNvSpPr>
          <p:nvPr/>
        </p:nvSpPr>
        <p:spPr bwMode="auto">
          <a:xfrm>
            <a:off x="5867400" y="1600200"/>
            <a:ext cx="23347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mn-MN" sz="2800" b="1">
                <a:effectLst/>
                <a:latin typeface="Arial"/>
                <a:cs typeface="Arial"/>
              </a:rPr>
              <a:t>Зүүн Өмнөд</a:t>
            </a:r>
            <a:endParaRPr lang="en-US" sz="2800" b="1">
              <a:effectLst/>
              <a:latin typeface="Arial"/>
              <a:cs typeface="Arial"/>
            </a:endParaRPr>
          </a:p>
        </p:txBody>
      </p:sp>
      <p:sp>
        <p:nvSpPr>
          <p:cNvPr id="15" name="Freeform 12"/>
          <p:cNvSpPr>
            <a:spLocks/>
          </p:cNvSpPr>
          <p:nvPr/>
        </p:nvSpPr>
        <p:spPr bwMode="auto">
          <a:xfrm>
            <a:off x="-180975" y="1081088"/>
            <a:ext cx="6118225" cy="6130925"/>
          </a:xfrm>
          <a:custGeom>
            <a:avLst/>
            <a:gdLst/>
            <a:ahLst/>
            <a:cxnLst>
              <a:cxn ang="0">
                <a:pos x="375" y="3525"/>
              </a:cxn>
              <a:cxn ang="0">
                <a:pos x="733" y="3492"/>
              </a:cxn>
              <a:cxn ang="0">
                <a:pos x="1049" y="3427"/>
              </a:cxn>
              <a:cxn ang="0">
                <a:pos x="1212" y="3340"/>
              </a:cxn>
              <a:cxn ang="0">
                <a:pos x="1559" y="3123"/>
              </a:cxn>
              <a:cxn ang="0">
                <a:pos x="1733" y="2938"/>
              </a:cxn>
              <a:cxn ang="0">
                <a:pos x="1875" y="2721"/>
              </a:cxn>
              <a:cxn ang="0">
                <a:pos x="2092" y="2405"/>
              </a:cxn>
              <a:cxn ang="0">
                <a:pos x="2103" y="2373"/>
              </a:cxn>
              <a:cxn ang="0">
                <a:pos x="2222" y="2156"/>
              </a:cxn>
              <a:cxn ang="0">
                <a:pos x="2364" y="1938"/>
              </a:cxn>
              <a:cxn ang="0">
                <a:pos x="2483" y="1493"/>
              </a:cxn>
              <a:cxn ang="0">
                <a:pos x="2635" y="949"/>
              </a:cxn>
              <a:cxn ang="0">
                <a:pos x="2864" y="330"/>
              </a:cxn>
              <a:cxn ang="0">
                <a:pos x="2951" y="91"/>
              </a:cxn>
              <a:cxn ang="0">
                <a:pos x="3146" y="58"/>
              </a:cxn>
              <a:cxn ang="0">
                <a:pos x="3787" y="265"/>
              </a:cxn>
              <a:cxn ang="0">
                <a:pos x="3733" y="906"/>
              </a:cxn>
              <a:cxn ang="0">
                <a:pos x="3418" y="982"/>
              </a:cxn>
              <a:cxn ang="0">
                <a:pos x="3385" y="917"/>
              </a:cxn>
              <a:cxn ang="0">
                <a:pos x="3092" y="1004"/>
              </a:cxn>
              <a:cxn ang="0">
                <a:pos x="2994" y="1080"/>
              </a:cxn>
              <a:cxn ang="0">
                <a:pos x="2961" y="1145"/>
              </a:cxn>
              <a:cxn ang="0">
                <a:pos x="2798" y="1710"/>
              </a:cxn>
              <a:cxn ang="0">
                <a:pos x="2668" y="2503"/>
              </a:cxn>
              <a:cxn ang="0">
                <a:pos x="2527" y="3025"/>
              </a:cxn>
              <a:cxn ang="0">
                <a:pos x="2472" y="3123"/>
              </a:cxn>
              <a:cxn ang="0">
                <a:pos x="2331" y="3318"/>
              </a:cxn>
              <a:cxn ang="0">
                <a:pos x="2005" y="3460"/>
              </a:cxn>
              <a:cxn ang="0">
                <a:pos x="1538" y="3590"/>
              </a:cxn>
              <a:cxn ang="0">
                <a:pos x="1407" y="3699"/>
              </a:cxn>
              <a:cxn ang="0">
                <a:pos x="1331" y="3775"/>
              </a:cxn>
              <a:cxn ang="0">
                <a:pos x="1016" y="3862"/>
              </a:cxn>
              <a:cxn ang="0">
                <a:pos x="5" y="3775"/>
              </a:cxn>
              <a:cxn ang="0">
                <a:pos x="125" y="3612"/>
              </a:cxn>
              <a:cxn ang="0">
                <a:pos x="179" y="3568"/>
              </a:cxn>
            </a:cxnLst>
            <a:rect l="0" t="0" r="r" b="b"/>
            <a:pathLst>
              <a:path w="3854" h="3862">
                <a:moveTo>
                  <a:pt x="81" y="3579"/>
                </a:moveTo>
                <a:cubicBezTo>
                  <a:pt x="201" y="3571"/>
                  <a:pt x="270" y="3561"/>
                  <a:pt x="375" y="3525"/>
                </a:cubicBezTo>
                <a:cubicBezTo>
                  <a:pt x="447" y="3501"/>
                  <a:pt x="527" y="3518"/>
                  <a:pt x="603" y="3514"/>
                </a:cubicBezTo>
                <a:cubicBezTo>
                  <a:pt x="671" y="3491"/>
                  <a:pt x="613" y="3508"/>
                  <a:pt x="733" y="3492"/>
                </a:cubicBezTo>
                <a:cubicBezTo>
                  <a:pt x="794" y="3484"/>
                  <a:pt x="848" y="3460"/>
                  <a:pt x="907" y="3449"/>
                </a:cubicBezTo>
                <a:cubicBezTo>
                  <a:pt x="972" y="3437"/>
                  <a:pt x="991" y="3443"/>
                  <a:pt x="1049" y="3427"/>
                </a:cubicBezTo>
                <a:cubicBezTo>
                  <a:pt x="1124" y="3406"/>
                  <a:pt x="1112" y="3406"/>
                  <a:pt x="1179" y="3362"/>
                </a:cubicBezTo>
                <a:cubicBezTo>
                  <a:pt x="1190" y="3355"/>
                  <a:pt x="1212" y="3340"/>
                  <a:pt x="1212" y="3340"/>
                </a:cubicBezTo>
                <a:cubicBezTo>
                  <a:pt x="1240" y="3297"/>
                  <a:pt x="1286" y="3283"/>
                  <a:pt x="1331" y="3253"/>
                </a:cubicBezTo>
                <a:cubicBezTo>
                  <a:pt x="1404" y="3204"/>
                  <a:pt x="1476" y="3152"/>
                  <a:pt x="1559" y="3123"/>
                </a:cubicBezTo>
                <a:cubicBezTo>
                  <a:pt x="1606" y="3053"/>
                  <a:pt x="1640" y="3033"/>
                  <a:pt x="1701" y="2971"/>
                </a:cubicBezTo>
                <a:cubicBezTo>
                  <a:pt x="1712" y="2960"/>
                  <a:pt x="1724" y="2951"/>
                  <a:pt x="1733" y="2938"/>
                </a:cubicBezTo>
                <a:cubicBezTo>
                  <a:pt x="1748" y="2916"/>
                  <a:pt x="1777" y="2873"/>
                  <a:pt x="1777" y="2873"/>
                </a:cubicBezTo>
                <a:cubicBezTo>
                  <a:pt x="1799" y="2809"/>
                  <a:pt x="1816" y="2758"/>
                  <a:pt x="1875" y="2721"/>
                </a:cubicBezTo>
                <a:cubicBezTo>
                  <a:pt x="1921" y="2650"/>
                  <a:pt x="1966" y="2551"/>
                  <a:pt x="2038" y="2503"/>
                </a:cubicBezTo>
                <a:lnTo>
                  <a:pt x="2092" y="2405"/>
                </a:lnTo>
                <a:cubicBezTo>
                  <a:pt x="2092" y="2405"/>
                  <a:pt x="2092" y="2405"/>
                  <a:pt x="2092" y="2405"/>
                </a:cubicBezTo>
                <a:cubicBezTo>
                  <a:pt x="2096" y="2394"/>
                  <a:pt x="2096" y="2382"/>
                  <a:pt x="2103" y="2373"/>
                </a:cubicBezTo>
                <a:cubicBezTo>
                  <a:pt x="2111" y="2363"/>
                  <a:pt x="2124" y="2358"/>
                  <a:pt x="2135" y="2351"/>
                </a:cubicBezTo>
                <a:cubicBezTo>
                  <a:pt x="2158" y="2282"/>
                  <a:pt x="2193" y="2222"/>
                  <a:pt x="2222" y="2156"/>
                </a:cubicBezTo>
                <a:cubicBezTo>
                  <a:pt x="2250" y="2093"/>
                  <a:pt x="2260" y="2044"/>
                  <a:pt x="2320" y="2003"/>
                </a:cubicBezTo>
                <a:cubicBezTo>
                  <a:pt x="2335" y="1981"/>
                  <a:pt x="2355" y="1963"/>
                  <a:pt x="2364" y="1938"/>
                </a:cubicBezTo>
                <a:cubicBezTo>
                  <a:pt x="2382" y="1887"/>
                  <a:pt x="2399" y="1831"/>
                  <a:pt x="2429" y="1786"/>
                </a:cubicBezTo>
                <a:cubicBezTo>
                  <a:pt x="2449" y="1688"/>
                  <a:pt x="2463" y="1591"/>
                  <a:pt x="2483" y="1493"/>
                </a:cubicBezTo>
                <a:cubicBezTo>
                  <a:pt x="2498" y="1419"/>
                  <a:pt x="2528" y="1347"/>
                  <a:pt x="2548" y="1275"/>
                </a:cubicBezTo>
                <a:cubicBezTo>
                  <a:pt x="2578" y="1167"/>
                  <a:pt x="2599" y="1056"/>
                  <a:pt x="2635" y="949"/>
                </a:cubicBezTo>
                <a:cubicBezTo>
                  <a:pt x="2627" y="783"/>
                  <a:pt x="2599" y="566"/>
                  <a:pt x="2701" y="417"/>
                </a:cubicBezTo>
                <a:cubicBezTo>
                  <a:pt x="2728" y="328"/>
                  <a:pt x="2773" y="340"/>
                  <a:pt x="2864" y="330"/>
                </a:cubicBezTo>
                <a:cubicBezTo>
                  <a:pt x="2907" y="301"/>
                  <a:pt x="2900" y="284"/>
                  <a:pt x="2929" y="243"/>
                </a:cubicBezTo>
                <a:cubicBezTo>
                  <a:pt x="2938" y="193"/>
                  <a:pt x="2930" y="138"/>
                  <a:pt x="2951" y="91"/>
                </a:cubicBezTo>
                <a:cubicBezTo>
                  <a:pt x="2963" y="64"/>
                  <a:pt x="3008" y="73"/>
                  <a:pt x="3037" y="69"/>
                </a:cubicBezTo>
                <a:cubicBezTo>
                  <a:pt x="3073" y="64"/>
                  <a:pt x="3110" y="59"/>
                  <a:pt x="3146" y="58"/>
                </a:cubicBezTo>
                <a:cubicBezTo>
                  <a:pt x="3298" y="52"/>
                  <a:pt x="3451" y="51"/>
                  <a:pt x="3603" y="47"/>
                </a:cubicBezTo>
                <a:cubicBezTo>
                  <a:pt x="3854" y="63"/>
                  <a:pt x="3763" y="0"/>
                  <a:pt x="3787" y="265"/>
                </a:cubicBezTo>
                <a:cubicBezTo>
                  <a:pt x="3788" y="276"/>
                  <a:pt x="3794" y="286"/>
                  <a:pt x="3798" y="297"/>
                </a:cubicBezTo>
                <a:cubicBezTo>
                  <a:pt x="3790" y="497"/>
                  <a:pt x="3798" y="714"/>
                  <a:pt x="3733" y="906"/>
                </a:cubicBezTo>
                <a:cubicBezTo>
                  <a:pt x="3720" y="943"/>
                  <a:pt x="3668" y="949"/>
                  <a:pt x="3635" y="971"/>
                </a:cubicBezTo>
                <a:cubicBezTo>
                  <a:pt x="3575" y="1011"/>
                  <a:pt x="3490" y="978"/>
                  <a:pt x="3418" y="982"/>
                </a:cubicBezTo>
                <a:cubicBezTo>
                  <a:pt x="3400" y="978"/>
                  <a:pt x="3364" y="989"/>
                  <a:pt x="3364" y="971"/>
                </a:cubicBezTo>
                <a:cubicBezTo>
                  <a:pt x="3364" y="901"/>
                  <a:pt x="3471" y="943"/>
                  <a:pt x="3385" y="917"/>
                </a:cubicBezTo>
                <a:cubicBezTo>
                  <a:pt x="3291" y="946"/>
                  <a:pt x="3454" y="898"/>
                  <a:pt x="3255" y="938"/>
                </a:cubicBezTo>
                <a:cubicBezTo>
                  <a:pt x="3192" y="951"/>
                  <a:pt x="3150" y="984"/>
                  <a:pt x="3092" y="1004"/>
                </a:cubicBezTo>
                <a:cubicBezTo>
                  <a:pt x="3081" y="1015"/>
                  <a:pt x="3071" y="1027"/>
                  <a:pt x="3059" y="1036"/>
                </a:cubicBezTo>
                <a:cubicBezTo>
                  <a:pt x="3038" y="1052"/>
                  <a:pt x="2994" y="1080"/>
                  <a:pt x="2994" y="1080"/>
                </a:cubicBezTo>
                <a:cubicBezTo>
                  <a:pt x="2990" y="1091"/>
                  <a:pt x="2988" y="1102"/>
                  <a:pt x="2983" y="1112"/>
                </a:cubicBezTo>
                <a:cubicBezTo>
                  <a:pt x="2977" y="1124"/>
                  <a:pt x="2966" y="1133"/>
                  <a:pt x="2961" y="1145"/>
                </a:cubicBezTo>
                <a:cubicBezTo>
                  <a:pt x="2940" y="1193"/>
                  <a:pt x="2920" y="1256"/>
                  <a:pt x="2907" y="1308"/>
                </a:cubicBezTo>
                <a:cubicBezTo>
                  <a:pt x="2872" y="1443"/>
                  <a:pt x="2842" y="1578"/>
                  <a:pt x="2798" y="1710"/>
                </a:cubicBezTo>
                <a:cubicBezTo>
                  <a:pt x="2780" y="1763"/>
                  <a:pt x="2773" y="1820"/>
                  <a:pt x="2755" y="1873"/>
                </a:cubicBezTo>
                <a:cubicBezTo>
                  <a:pt x="2738" y="2075"/>
                  <a:pt x="2790" y="2325"/>
                  <a:pt x="2668" y="2503"/>
                </a:cubicBezTo>
                <a:cubicBezTo>
                  <a:pt x="2635" y="2634"/>
                  <a:pt x="2597" y="2762"/>
                  <a:pt x="2570" y="2895"/>
                </a:cubicBezTo>
                <a:cubicBezTo>
                  <a:pt x="2566" y="2916"/>
                  <a:pt x="2543" y="3001"/>
                  <a:pt x="2527" y="3025"/>
                </a:cubicBezTo>
                <a:cubicBezTo>
                  <a:pt x="2512" y="3047"/>
                  <a:pt x="2483" y="3090"/>
                  <a:pt x="2483" y="3090"/>
                </a:cubicBezTo>
                <a:cubicBezTo>
                  <a:pt x="2479" y="3101"/>
                  <a:pt x="2479" y="3114"/>
                  <a:pt x="2472" y="3123"/>
                </a:cubicBezTo>
                <a:cubicBezTo>
                  <a:pt x="2453" y="3147"/>
                  <a:pt x="2407" y="3188"/>
                  <a:pt x="2407" y="3188"/>
                </a:cubicBezTo>
                <a:cubicBezTo>
                  <a:pt x="2386" y="3250"/>
                  <a:pt x="2378" y="3272"/>
                  <a:pt x="2331" y="3318"/>
                </a:cubicBezTo>
                <a:cubicBezTo>
                  <a:pt x="2304" y="3398"/>
                  <a:pt x="2207" y="3396"/>
                  <a:pt x="2135" y="3405"/>
                </a:cubicBezTo>
                <a:cubicBezTo>
                  <a:pt x="2089" y="3421"/>
                  <a:pt x="2053" y="3444"/>
                  <a:pt x="2005" y="3460"/>
                </a:cubicBezTo>
                <a:cubicBezTo>
                  <a:pt x="1949" y="3479"/>
                  <a:pt x="1887" y="3484"/>
                  <a:pt x="1831" y="3503"/>
                </a:cubicBezTo>
                <a:cubicBezTo>
                  <a:pt x="1734" y="3536"/>
                  <a:pt x="1634" y="3557"/>
                  <a:pt x="1538" y="3590"/>
                </a:cubicBezTo>
                <a:cubicBezTo>
                  <a:pt x="1516" y="3612"/>
                  <a:pt x="1498" y="3638"/>
                  <a:pt x="1472" y="3655"/>
                </a:cubicBezTo>
                <a:cubicBezTo>
                  <a:pt x="1450" y="3670"/>
                  <a:pt x="1407" y="3699"/>
                  <a:pt x="1407" y="3699"/>
                </a:cubicBezTo>
                <a:cubicBezTo>
                  <a:pt x="1348" y="3789"/>
                  <a:pt x="1427" y="3683"/>
                  <a:pt x="1353" y="3742"/>
                </a:cubicBezTo>
                <a:cubicBezTo>
                  <a:pt x="1343" y="3750"/>
                  <a:pt x="1341" y="3767"/>
                  <a:pt x="1331" y="3775"/>
                </a:cubicBezTo>
                <a:cubicBezTo>
                  <a:pt x="1323" y="3781"/>
                  <a:pt x="1258" y="3796"/>
                  <a:pt x="1255" y="3797"/>
                </a:cubicBezTo>
                <a:cubicBezTo>
                  <a:pt x="1175" y="3819"/>
                  <a:pt x="1097" y="3842"/>
                  <a:pt x="1016" y="3862"/>
                </a:cubicBezTo>
                <a:cubicBezTo>
                  <a:pt x="703" y="3855"/>
                  <a:pt x="525" y="3841"/>
                  <a:pt x="234" y="3829"/>
                </a:cubicBezTo>
                <a:cubicBezTo>
                  <a:pt x="154" y="3809"/>
                  <a:pt x="87" y="3785"/>
                  <a:pt x="5" y="3775"/>
                </a:cubicBezTo>
                <a:cubicBezTo>
                  <a:pt x="11" y="3728"/>
                  <a:pt x="0" y="3673"/>
                  <a:pt x="27" y="3634"/>
                </a:cubicBezTo>
                <a:cubicBezTo>
                  <a:pt x="33" y="3625"/>
                  <a:pt x="115" y="3614"/>
                  <a:pt x="125" y="3612"/>
                </a:cubicBezTo>
                <a:cubicBezTo>
                  <a:pt x="132" y="3601"/>
                  <a:pt x="137" y="3587"/>
                  <a:pt x="147" y="3579"/>
                </a:cubicBezTo>
                <a:cubicBezTo>
                  <a:pt x="156" y="3572"/>
                  <a:pt x="179" y="3568"/>
                  <a:pt x="179" y="3568"/>
                </a:cubicBezTo>
              </a:path>
            </a:pathLst>
          </a:custGeom>
          <a:solidFill>
            <a:srgbClr val="FF5050">
              <a:alpha val="47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2" grpId="0"/>
      <p:bldP spid="686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50" name="Picture 18" descr="L to R Steve Corniffee, Bill Perry and Wainsworth Brown inspect bee hives in the Finger Lakes National Forest, NY.">
            <a:hlinkClick r:id="rId4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8000"/>
            <a:ext cx="2532063" cy="3810000"/>
          </a:xfrm>
        </p:spPr>
      </p:pic>
      <p:sp>
        <p:nvSpPr>
          <p:cNvPr id="82948" name="Text Box 5"/>
          <p:cNvSpPr txBox="1">
            <a:spLocks noChangeArrowheads="1"/>
          </p:cNvSpPr>
          <p:nvPr/>
        </p:nvSpPr>
        <p:spPr bwMode="auto">
          <a:xfrm>
            <a:off x="2667000" y="228600"/>
            <a:ext cx="3276600" cy="10156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mn-MN" sz="2400" b="1">
                <a:effectLst/>
                <a:latin typeface="Arial"/>
                <a:cs typeface="Arial"/>
              </a:rPr>
              <a:t>Эртний </a:t>
            </a:r>
          </a:p>
          <a:p>
            <a:pPr algn="ctr" fontAlgn="base"/>
            <a:r>
              <a:rPr lang="mn-MN" sz="2400" b="1">
                <a:effectLst/>
                <a:latin typeface="Arial"/>
                <a:cs typeface="Arial"/>
              </a:rPr>
              <a:t>Израйлын амьдрал </a:t>
            </a:r>
            <a:endParaRPr lang="en-US" sz="2400" b="1">
              <a:effectLst/>
              <a:latin typeface="Arial"/>
              <a:cs typeface="Arial"/>
            </a:endParaRPr>
          </a:p>
        </p:txBody>
      </p:sp>
      <p:sp>
        <p:nvSpPr>
          <p:cNvPr id="69638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69639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69640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69641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357188" y="1000125"/>
            <a:ext cx="272201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endParaRPr lang="en-US" sz="3200" b="1">
              <a:solidFill>
                <a:srgbClr val="FF0000"/>
              </a:solidFill>
              <a:effectLst/>
              <a:latin typeface="Arial"/>
              <a:cs typeface="Arial"/>
            </a:endParaRPr>
          </a:p>
          <a:p>
            <a:pPr>
              <a:spcBef>
                <a:spcPct val="0"/>
              </a:spcBef>
            </a:pPr>
            <a:r>
              <a:rPr lang="mn-MN" sz="2400" b="1">
                <a:solidFill>
                  <a:srgbClr val="FF0000"/>
                </a:solidFill>
                <a:effectLst/>
                <a:latin typeface="Arial"/>
                <a:cs typeface="Arial"/>
              </a:rPr>
              <a:t>Аж ахуйн зөгийн </a:t>
            </a:r>
          </a:p>
          <a:p>
            <a:pPr>
              <a:spcBef>
                <a:spcPct val="0"/>
              </a:spcBef>
            </a:pPr>
            <a:r>
              <a:rPr lang="mn-MN" sz="2400" b="1">
                <a:solidFill>
                  <a:srgbClr val="FF0000"/>
                </a:solidFill>
                <a:effectLst/>
                <a:latin typeface="Arial"/>
                <a:cs typeface="Arial"/>
              </a:rPr>
              <a:t>балын талбай</a:t>
            </a:r>
            <a:endParaRPr lang="en-US" sz="2400" b="1">
              <a:solidFill>
                <a:srgbClr val="FF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69643" name="Text Box 11"/>
          <p:cNvSpPr txBox="1">
            <a:spLocks noChangeArrowheads="1"/>
          </p:cNvSpPr>
          <p:nvPr/>
        </p:nvSpPr>
        <p:spPr bwMode="auto">
          <a:xfrm>
            <a:off x="5857875" y="928688"/>
            <a:ext cx="248126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endParaRPr lang="en-US" sz="3200" b="1">
              <a:solidFill>
                <a:schemeClr val="bg1"/>
              </a:solidFill>
              <a:effectLst/>
              <a:latin typeface="Arial"/>
              <a:cs typeface="Arial"/>
            </a:endParaRPr>
          </a:p>
          <a:p>
            <a:pPr>
              <a:spcBef>
                <a:spcPct val="0"/>
              </a:spcBef>
            </a:pPr>
            <a:r>
              <a:rPr lang="mn-MN" sz="2400" b="1">
                <a:solidFill>
                  <a:schemeClr val="bg1"/>
                </a:solidFill>
                <a:effectLst/>
                <a:latin typeface="Arial"/>
                <a:cs typeface="Arial"/>
              </a:rPr>
              <a:t>Мал аж ахуйн </a:t>
            </a:r>
          </a:p>
          <a:p>
            <a:pPr>
              <a:spcBef>
                <a:spcPct val="0"/>
              </a:spcBef>
            </a:pPr>
            <a:r>
              <a:rPr lang="mn-MN" sz="2400" b="1">
                <a:solidFill>
                  <a:schemeClr val="bg1"/>
                </a:solidFill>
                <a:effectLst/>
                <a:latin typeface="Arial"/>
                <a:cs typeface="Arial"/>
              </a:rPr>
              <a:t>сүүн газар</a:t>
            </a:r>
            <a:endParaRPr lang="en-US" sz="2400" b="1"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pic>
        <p:nvPicPr>
          <p:cNvPr id="69653" name="Picture 21" descr="1SMgotmilk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5188" y="2743200"/>
            <a:ext cx="3198812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2514600" cy="1020763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mn-MN" b="0" dirty="0">
                <a:latin typeface="Arial"/>
                <a:ea typeface="ＭＳ Ｐゴシック" charset="0"/>
                <a:cs typeface="Arial"/>
              </a:rPr>
              <a:t>Зүүн тал</a:t>
            </a:r>
            <a:endParaRPr lang="en-US" b="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59436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mn-MN" sz="40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Баруун тал </a:t>
            </a:r>
            <a:endParaRPr lang="en-US" sz="400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9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9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9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2" grpId="0"/>
      <p:bldP spid="6964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5" name="Picture 13" descr="photo of Kiltimagh in County Mayo, Irland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3773488"/>
            <a:ext cx="4495800" cy="3008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8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74759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74760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74761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74762" name="Text Box 10"/>
          <p:cNvSpPr txBox="1">
            <a:spLocks noChangeArrowheads="1"/>
          </p:cNvSpPr>
          <p:nvPr/>
        </p:nvSpPr>
        <p:spPr bwMode="auto">
          <a:xfrm>
            <a:off x="428625" y="914400"/>
            <a:ext cx="2214563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endParaRPr lang="en-US" b="1" dirty="0">
              <a:solidFill>
                <a:srgbClr val="FF0000"/>
              </a:solidFill>
              <a:effectLst/>
              <a:latin typeface="Arial"/>
              <a:cs typeface="Arial"/>
            </a:endParaRPr>
          </a:p>
          <a:p>
            <a:r>
              <a:rPr lang="en-US" sz="2800" b="1" dirty="0">
                <a:solidFill>
                  <a:srgbClr val="FF0000"/>
                </a:solidFill>
                <a:effectLst/>
                <a:latin typeface="Arial"/>
                <a:cs typeface="Arial"/>
              </a:rPr>
              <a:t>40 </a:t>
            </a:r>
            <a:r>
              <a:rPr lang="mn-MN" sz="2800" b="1" dirty="0">
                <a:solidFill>
                  <a:srgbClr val="FF0000"/>
                </a:solidFill>
                <a:effectLst/>
                <a:latin typeface="Arial"/>
                <a:cs typeface="Arial"/>
              </a:rPr>
              <a:t>том хот</a:t>
            </a:r>
            <a:endParaRPr lang="en-US" sz="2800" b="1" dirty="0">
              <a:solidFill>
                <a:srgbClr val="FF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5726113" y="914400"/>
            <a:ext cx="2660479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endParaRPr lang="en-US" b="1">
              <a:solidFill>
                <a:schemeClr val="bg1"/>
              </a:solidFill>
              <a:effectLst/>
              <a:latin typeface="Arial"/>
              <a:cs typeface="Arial"/>
            </a:endParaRPr>
          </a:p>
          <a:p>
            <a:r>
              <a:rPr lang="en-US" sz="2800" b="1">
                <a:solidFill>
                  <a:schemeClr val="bg1"/>
                </a:solidFill>
                <a:effectLst/>
                <a:latin typeface="Arial"/>
                <a:cs typeface="Arial"/>
              </a:rPr>
              <a:t>310 </a:t>
            </a:r>
            <a:r>
              <a:rPr lang="mn-MN" sz="2800" b="1">
                <a:solidFill>
                  <a:schemeClr val="bg1"/>
                </a:solidFill>
                <a:effectLst/>
                <a:latin typeface="Arial"/>
                <a:cs typeface="Arial"/>
              </a:rPr>
              <a:t>жижиг хот</a:t>
            </a:r>
            <a:endParaRPr lang="en-US" sz="2800" b="1"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pic>
        <p:nvPicPr>
          <p:cNvPr id="74768" name="Picture 16" descr="wpe2.jpg (20410 bytes)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70325"/>
            <a:ext cx="4648200" cy="3368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2743200"/>
            <a:ext cx="5181600" cy="1909763"/>
            <a:chOff x="192" y="1680"/>
            <a:chExt cx="4944" cy="2451"/>
          </a:xfrm>
        </p:grpSpPr>
        <p:pic>
          <p:nvPicPr>
            <p:cNvPr id="85008" name="Picture 19" descr="CaesareaDoc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38"/>
            <a:stretch>
              <a:fillRect/>
            </a:stretch>
          </p:blipFill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09" name="Picture 20" descr="CaesareaDoc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4"/>
            <a:stretch>
              <a:fillRect/>
            </a:stretch>
          </p:blipFill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5005" name="Text Box 5"/>
          <p:cNvSpPr txBox="1">
            <a:spLocks noChangeArrowheads="1"/>
          </p:cNvSpPr>
          <p:nvPr/>
        </p:nvSpPr>
        <p:spPr bwMode="auto">
          <a:xfrm>
            <a:off x="2667000" y="228600"/>
            <a:ext cx="3276600" cy="10156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mn-MN" sz="2400" b="1">
                <a:effectLst/>
                <a:latin typeface="Arial"/>
                <a:cs typeface="Arial"/>
              </a:rPr>
              <a:t>Эртний </a:t>
            </a:r>
          </a:p>
          <a:p>
            <a:pPr algn="ctr" fontAlgn="base"/>
            <a:r>
              <a:rPr lang="mn-MN" sz="2400" b="1">
                <a:effectLst/>
                <a:latin typeface="Arial"/>
                <a:cs typeface="Arial"/>
              </a:rPr>
              <a:t>Израйлын амьдрал </a:t>
            </a:r>
            <a:endParaRPr lang="en-US" sz="2400" b="1">
              <a:effectLst/>
              <a:latin typeface="Arial"/>
              <a:cs typeface="Arial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152400" y="228600"/>
            <a:ext cx="2514600" cy="1020763"/>
          </a:xfrm>
          <a:prstGeom prst="rect">
            <a:avLst/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mn-MN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Зүүн тал</a:t>
            </a: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59436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mn-MN" sz="40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Баруун тал </a:t>
            </a:r>
            <a:endParaRPr lang="en-US" sz="400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47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4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4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4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2" grpId="0"/>
      <p:bldP spid="7476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9" name="Picture 13" descr="exhaus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4738" y="3810000"/>
            <a:ext cx="2989262" cy="304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2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75783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75784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75785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75786" name="Text Box 10"/>
          <p:cNvSpPr txBox="1">
            <a:spLocks noChangeArrowheads="1"/>
          </p:cNvSpPr>
          <p:nvPr/>
        </p:nvSpPr>
        <p:spPr bwMode="auto">
          <a:xfrm>
            <a:off x="395536" y="1488847"/>
            <a:ext cx="3484147" cy="136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mn-MN" sz="2400" b="1" dirty="0" smtClean="0">
                <a:solidFill>
                  <a:srgbClr val="FF0000"/>
                </a:solidFill>
                <a:effectLst/>
                <a:latin typeface="Arial"/>
                <a:cs typeface="Arial"/>
              </a:rPr>
              <a:t>Хялбар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"/>
                <a:cs typeface="Arial"/>
              </a:rPr>
              <a:t>,</a:t>
            </a:r>
          </a:p>
          <a:p>
            <a:pPr>
              <a:lnSpc>
                <a:spcPct val="80000"/>
              </a:lnSpc>
            </a:pPr>
            <a:r>
              <a:rPr lang="mn-MN" sz="2400" b="1" dirty="0">
                <a:solidFill>
                  <a:srgbClr val="FF0000"/>
                </a:solidFill>
                <a:effectLst/>
                <a:latin typeface="Arial"/>
                <a:cs typeface="Arial"/>
              </a:rPr>
              <a:t>Урьдчилан төлөвших </a:t>
            </a:r>
          </a:p>
          <a:p>
            <a:pPr>
              <a:lnSpc>
                <a:spcPct val="80000"/>
              </a:lnSpc>
            </a:pPr>
            <a:r>
              <a:rPr lang="mn-MN" sz="2400" b="1" dirty="0">
                <a:solidFill>
                  <a:srgbClr val="FF0000"/>
                </a:solidFill>
                <a:effectLst/>
                <a:latin typeface="Arial"/>
                <a:cs typeface="Arial"/>
              </a:rPr>
              <a:t>боломжтой</a:t>
            </a:r>
            <a:endParaRPr lang="en-US" sz="2400" b="1" dirty="0">
              <a:solidFill>
                <a:srgbClr val="FF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75787" name="Text Box 11"/>
          <p:cNvSpPr txBox="1">
            <a:spLocks noChangeArrowheads="1"/>
          </p:cNvSpPr>
          <p:nvPr/>
        </p:nvSpPr>
        <p:spPr bwMode="auto">
          <a:xfrm>
            <a:off x="5867400" y="1341114"/>
            <a:ext cx="3276600" cy="16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FF0000"/>
                </a:solidFill>
                <a:effectLst/>
                <a:latin typeface="Arial"/>
                <a:cs typeface="Arial"/>
              </a:defRPr>
            </a:lvl1pPr>
            <a:lvl2pPr marL="37931725" indent="-37474525"/>
            <a:lvl6pPr marL="457200" eaLnBrk="0" fontAlgn="t" hangingPunct="0">
              <a:spcBef>
                <a:spcPct val="50000"/>
              </a:spcBef>
              <a:spcAft>
                <a:spcPct val="0"/>
              </a:spcAft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</a:lvl9pPr>
          </a:lstStyle>
          <a:p>
            <a:pPr>
              <a:lnSpc>
                <a:spcPct val="80000"/>
              </a:lnSpc>
            </a:pPr>
            <a:r>
              <a:rPr lang="mn-MN" sz="2400" dirty="0">
                <a:solidFill>
                  <a:srgbClr val="000090"/>
                </a:solidFill>
              </a:rPr>
              <a:t>Төвөгтэй</a:t>
            </a:r>
            <a:r>
              <a:rPr lang="en-US" sz="2400" dirty="0">
                <a:solidFill>
                  <a:srgbClr val="000090"/>
                </a:solidFill>
              </a:rPr>
              <a:t>,</a:t>
            </a:r>
          </a:p>
          <a:p>
            <a:pPr>
              <a:lnSpc>
                <a:spcPct val="80000"/>
              </a:lnSpc>
            </a:pPr>
            <a:r>
              <a:rPr lang="mn-MN" sz="2400" dirty="0">
                <a:solidFill>
                  <a:srgbClr val="000090"/>
                </a:solidFill>
              </a:rPr>
              <a:t>Урьдчилан 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mn-MN" sz="2400" dirty="0" smtClean="0">
                <a:solidFill>
                  <a:srgbClr val="000090"/>
                </a:solidFill>
              </a:rPr>
              <a:t>төлөвших </a:t>
            </a:r>
            <a:endParaRPr lang="mn-MN" sz="2400" dirty="0">
              <a:solidFill>
                <a:srgbClr val="000090"/>
              </a:solidFill>
            </a:endParaRPr>
          </a:p>
          <a:p>
            <a:pPr>
              <a:lnSpc>
                <a:spcPct val="80000"/>
              </a:lnSpc>
            </a:pPr>
            <a:r>
              <a:rPr lang="mn-MN" sz="2400" dirty="0">
                <a:solidFill>
                  <a:srgbClr val="000090"/>
                </a:solidFill>
              </a:rPr>
              <a:t>боломжгүй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75792" name="Picture 16" descr="easy">
            <a:hlinkClick r:id="rId5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/>
          <a:srcRect/>
          <a:stretch>
            <a:fillRect/>
          </a:stretch>
        </p:blipFill>
        <p:spPr>
          <a:xfrm>
            <a:off x="0" y="2743200"/>
            <a:ext cx="2819400" cy="263366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7052" name="Text Box 5"/>
          <p:cNvSpPr txBox="1">
            <a:spLocks noChangeArrowheads="1"/>
          </p:cNvSpPr>
          <p:nvPr/>
        </p:nvSpPr>
        <p:spPr bwMode="auto">
          <a:xfrm>
            <a:off x="2667000" y="228600"/>
            <a:ext cx="3276600" cy="10156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mn-MN" sz="2400" b="1">
                <a:effectLst/>
                <a:latin typeface="Arial"/>
                <a:cs typeface="Arial"/>
              </a:rPr>
              <a:t>Эртний </a:t>
            </a:r>
          </a:p>
          <a:p>
            <a:pPr algn="ctr" fontAlgn="base"/>
            <a:r>
              <a:rPr lang="mn-MN" sz="2400" b="1">
                <a:effectLst/>
                <a:latin typeface="Arial"/>
                <a:cs typeface="Arial"/>
              </a:rPr>
              <a:t>Израйлын амьдрал </a:t>
            </a:r>
            <a:endParaRPr lang="en-US" sz="2400" b="1">
              <a:effectLst/>
              <a:latin typeface="Arial"/>
              <a:cs typeface="Arial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52400" y="228600"/>
            <a:ext cx="2514600" cy="1020763"/>
          </a:xfrm>
          <a:prstGeom prst="rect">
            <a:avLst/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mn-MN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Зүүн тал</a:t>
            </a: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59436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mn-MN" sz="40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Баруун тал </a:t>
            </a:r>
            <a:endParaRPr lang="en-US" sz="400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6" grpId="0"/>
      <p:bldP spid="7578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13" name="Picture 13" descr="oregon-plains-5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8888" y="3614738"/>
            <a:ext cx="4075112" cy="2786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6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76807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76808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76809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381000" y="1295400"/>
            <a:ext cx="3217692" cy="155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endParaRPr lang="en-US" b="1">
              <a:solidFill>
                <a:srgbClr val="FF0000"/>
              </a:solidFill>
              <a:effectLst/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r>
              <a:rPr lang="mn-MN" sz="2500" b="1">
                <a:solidFill>
                  <a:srgbClr val="FF0000"/>
                </a:solidFill>
                <a:effectLst/>
                <a:latin typeface="Arial"/>
                <a:cs typeface="Arial"/>
              </a:rPr>
              <a:t>Худалдаан хөгжил</a:t>
            </a:r>
            <a:r>
              <a:rPr lang="en-US" sz="2500" b="1">
                <a:solidFill>
                  <a:srgbClr val="FF0000"/>
                </a:solidFill>
                <a:effectLst/>
                <a:latin typeface="Arial"/>
                <a:cs typeface="Arial"/>
              </a:rPr>
              <a:t>, </a:t>
            </a:r>
            <a:endParaRPr lang="mn-MN" sz="2500" b="1">
              <a:solidFill>
                <a:srgbClr val="FF0000"/>
              </a:solidFill>
              <a:effectLst/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r>
              <a:rPr lang="mn-MN" sz="2500" b="1">
                <a:solidFill>
                  <a:srgbClr val="FF0000"/>
                </a:solidFill>
                <a:effectLst/>
                <a:latin typeface="Arial"/>
                <a:cs typeface="Arial"/>
              </a:rPr>
              <a:t>шуугиантай</a:t>
            </a:r>
            <a:r>
              <a:rPr lang="en-US" sz="2500" b="1">
                <a:solidFill>
                  <a:srgbClr val="FF0000"/>
                </a:solidFill>
                <a:effectLst/>
                <a:latin typeface="Arial"/>
                <a:cs typeface="Arial"/>
              </a:rPr>
              <a:t>,</a:t>
            </a:r>
            <a:r>
              <a:rPr lang="mn-MN" sz="2500" b="1">
                <a:solidFill>
                  <a:srgbClr val="FF0000"/>
                </a:solidFill>
                <a:effectLst/>
                <a:latin typeface="Arial"/>
                <a:cs typeface="Arial"/>
              </a:rPr>
              <a:t> </a:t>
            </a:r>
          </a:p>
          <a:p>
            <a:pPr>
              <a:lnSpc>
                <a:spcPct val="50000"/>
              </a:lnSpc>
            </a:pPr>
            <a:r>
              <a:rPr lang="mn-MN" sz="2500" b="1">
                <a:solidFill>
                  <a:srgbClr val="FF0000"/>
                </a:solidFill>
                <a:effectLst/>
                <a:latin typeface="Arial"/>
                <a:cs typeface="Arial"/>
              </a:rPr>
              <a:t>олон улсын</a:t>
            </a:r>
            <a:endParaRPr lang="en-US" sz="2500" b="1">
              <a:solidFill>
                <a:srgbClr val="FF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76811" name="Text Box 11"/>
          <p:cNvSpPr txBox="1">
            <a:spLocks noChangeArrowheads="1"/>
          </p:cNvSpPr>
          <p:nvPr/>
        </p:nvSpPr>
        <p:spPr bwMode="auto">
          <a:xfrm>
            <a:off x="5867400" y="1295400"/>
            <a:ext cx="2202508" cy="155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endParaRPr lang="en-US" b="1">
              <a:solidFill>
                <a:schemeClr val="bg1"/>
              </a:solidFill>
              <a:effectLst/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r>
              <a:rPr lang="mn-MN" sz="2500" b="1">
                <a:solidFill>
                  <a:schemeClr val="bg1"/>
                </a:solidFill>
                <a:effectLst/>
                <a:latin typeface="Arial"/>
                <a:cs typeface="Arial"/>
              </a:rPr>
              <a:t>Тусгаарлалт,</a:t>
            </a:r>
            <a:r>
              <a:rPr lang="en-US" sz="2500" b="1">
                <a:solidFill>
                  <a:schemeClr val="bg1"/>
                </a:solidFill>
                <a:effectLst/>
                <a:latin typeface="Arial"/>
                <a:cs typeface="Arial"/>
              </a:rPr>
              <a:t> </a:t>
            </a:r>
            <a:endParaRPr lang="mn-MN" sz="2500" b="1">
              <a:solidFill>
                <a:schemeClr val="bg1"/>
              </a:solidFill>
              <a:effectLst/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r>
              <a:rPr lang="mn-MN" sz="2500" b="1">
                <a:solidFill>
                  <a:schemeClr val="bg1"/>
                </a:solidFill>
                <a:effectLst/>
                <a:latin typeface="Arial"/>
                <a:cs typeface="Arial"/>
              </a:rPr>
              <a:t>нам гүм,</a:t>
            </a:r>
            <a:endParaRPr lang="en-US" sz="2500" b="1">
              <a:solidFill>
                <a:schemeClr val="bg1"/>
              </a:solidFill>
              <a:effectLst/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r>
              <a:rPr lang="mn-MN" sz="2500" b="1">
                <a:solidFill>
                  <a:schemeClr val="bg1"/>
                </a:solidFill>
                <a:effectLst/>
                <a:latin typeface="Arial"/>
                <a:cs typeface="Arial"/>
              </a:rPr>
              <a:t>эх оронч</a:t>
            </a:r>
            <a:endParaRPr lang="en-US" sz="2500" b="1"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pic>
        <p:nvPicPr>
          <p:cNvPr id="76816" name="Picture 16" descr="HK-Ph26a-very-busy-stree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743200"/>
            <a:ext cx="4267200" cy="320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89100" name="Text Box 5"/>
          <p:cNvSpPr txBox="1">
            <a:spLocks noChangeArrowheads="1"/>
          </p:cNvSpPr>
          <p:nvPr/>
        </p:nvSpPr>
        <p:spPr bwMode="auto">
          <a:xfrm>
            <a:off x="2667000" y="228600"/>
            <a:ext cx="3276600" cy="1016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mn-MN" sz="2400" b="1">
                <a:effectLst/>
                <a:latin typeface="Arial"/>
                <a:cs typeface="Arial"/>
              </a:rPr>
              <a:t>Эртний </a:t>
            </a:r>
          </a:p>
          <a:p>
            <a:pPr algn="ctr" fontAlgn="base"/>
            <a:r>
              <a:rPr lang="mn-MN" sz="2400" b="1">
                <a:effectLst/>
                <a:latin typeface="Arial"/>
                <a:cs typeface="Arial"/>
              </a:rPr>
              <a:t>Израйлын амьдрал </a:t>
            </a:r>
            <a:endParaRPr lang="en-US" sz="2400" b="1">
              <a:effectLst/>
              <a:latin typeface="Arial"/>
              <a:cs typeface="Arial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52400" y="228600"/>
            <a:ext cx="2514600" cy="1020763"/>
          </a:xfrm>
          <a:prstGeom prst="rect">
            <a:avLst/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mn-MN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Зүүн тал</a:t>
            </a:r>
            <a:endParaRPr lang="en-US"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59436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mn-MN" sz="40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Баруун тал </a:t>
            </a:r>
            <a:endParaRPr lang="en-US" sz="400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6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0" grpId="0"/>
      <p:bldP spid="768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0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77831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77832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77833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428625" y="762000"/>
            <a:ext cx="2857500" cy="172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endParaRPr lang="en-US" b="1">
              <a:solidFill>
                <a:srgbClr val="FF0000"/>
              </a:solidFill>
              <a:effectLst/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en-US" b="1">
              <a:solidFill>
                <a:srgbClr val="FF0000"/>
              </a:solidFill>
              <a:effectLst/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r>
              <a:rPr lang="mn-MN" sz="2500" b="1">
                <a:solidFill>
                  <a:srgbClr val="FF0000"/>
                </a:solidFill>
                <a:effectLst/>
                <a:latin typeface="Arial"/>
                <a:cs typeface="Arial"/>
              </a:rPr>
              <a:t>Синкретизм,</a:t>
            </a:r>
          </a:p>
          <a:p>
            <a:pPr>
              <a:lnSpc>
                <a:spcPct val="50000"/>
              </a:lnSpc>
            </a:pPr>
            <a:r>
              <a:rPr lang="mn-MN" sz="2500" b="1">
                <a:solidFill>
                  <a:srgbClr val="FF0000"/>
                </a:solidFill>
                <a:effectLst/>
                <a:latin typeface="Arial"/>
                <a:cs typeface="Arial"/>
              </a:rPr>
              <a:t>Харийн бурхад</a:t>
            </a:r>
            <a:endParaRPr lang="en-US" sz="2500" b="1">
              <a:solidFill>
                <a:srgbClr val="FF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5715000" y="781050"/>
            <a:ext cx="3657600" cy="25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endParaRPr lang="en-US" b="1">
              <a:solidFill>
                <a:schemeClr val="bg1"/>
              </a:solidFill>
              <a:effectLst/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mn-MN" sz="3000" b="1">
              <a:solidFill>
                <a:schemeClr val="bg1"/>
              </a:solidFill>
              <a:effectLst/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r>
              <a:rPr lang="mn-MN" sz="2500" b="1">
                <a:solidFill>
                  <a:schemeClr val="bg1"/>
                </a:solidFill>
                <a:effectLst/>
                <a:latin typeface="Arial"/>
                <a:cs typeface="Arial"/>
              </a:rPr>
              <a:t>Шашны цэвэр</a:t>
            </a:r>
          </a:p>
          <a:p>
            <a:pPr>
              <a:lnSpc>
                <a:spcPct val="50000"/>
              </a:lnSpc>
            </a:pPr>
            <a:r>
              <a:rPr lang="mn-MN" sz="2500" b="1">
                <a:solidFill>
                  <a:schemeClr val="bg1"/>
                </a:solidFill>
                <a:effectLst/>
                <a:latin typeface="Arial"/>
                <a:cs typeface="Arial"/>
              </a:rPr>
              <a:t>ариун байдал</a:t>
            </a:r>
            <a:r>
              <a:rPr lang="en-US" sz="2500" b="1">
                <a:solidFill>
                  <a:schemeClr val="bg1"/>
                </a:solidFill>
                <a:effectLst/>
                <a:latin typeface="Arial"/>
                <a:cs typeface="Arial"/>
              </a:rPr>
              <a:t>,</a:t>
            </a:r>
          </a:p>
          <a:p>
            <a:pPr>
              <a:lnSpc>
                <a:spcPct val="50000"/>
              </a:lnSpc>
            </a:pPr>
            <a:r>
              <a:rPr lang="mn-MN" sz="2500" b="1">
                <a:solidFill>
                  <a:schemeClr val="bg1"/>
                </a:solidFill>
                <a:effectLst/>
                <a:latin typeface="Arial"/>
                <a:cs typeface="Arial"/>
              </a:rPr>
              <a:t>Монотезм</a:t>
            </a:r>
          </a:p>
          <a:p>
            <a:pPr>
              <a:lnSpc>
                <a:spcPct val="50000"/>
              </a:lnSpc>
            </a:pPr>
            <a:r>
              <a:rPr lang="en-US" sz="2500" b="1">
                <a:solidFill>
                  <a:schemeClr val="bg1"/>
                </a:solidFill>
                <a:effectLst/>
                <a:latin typeface="Arial"/>
                <a:cs typeface="Arial"/>
              </a:rPr>
              <a:t>(</a:t>
            </a:r>
            <a:r>
              <a:rPr lang="mn-MN" sz="2500" b="1">
                <a:solidFill>
                  <a:schemeClr val="bg1"/>
                </a:solidFill>
                <a:effectLst/>
                <a:latin typeface="Arial"/>
                <a:cs typeface="Arial"/>
              </a:rPr>
              <a:t>ганц Бурханы шүтээн</a:t>
            </a:r>
            <a:r>
              <a:rPr lang="en-US" sz="2500" b="1">
                <a:solidFill>
                  <a:schemeClr val="bg1"/>
                </a:solidFill>
                <a:effectLst/>
                <a:latin typeface="Arial"/>
                <a:cs typeface="Arial"/>
              </a:rPr>
              <a:t>)</a:t>
            </a:r>
          </a:p>
        </p:txBody>
      </p:sp>
      <p:pic>
        <p:nvPicPr>
          <p:cNvPr id="77839" name="Picture 15" descr="t22blow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3384376"/>
            <a:ext cx="2579688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6" name="Picture 12" descr="God of Ligh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75050"/>
            <a:ext cx="3733800" cy="328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91148" name="Text Box 5"/>
          <p:cNvSpPr txBox="1">
            <a:spLocks noChangeArrowheads="1"/>
          </p:cNvSpPr>
          <p:nvPr/>
        </p:nvSpPr>
        <p:spPr bwMode="auto">
          <a:xfrm>
            <a:off x="2667000" y="228600"/>
            <a:ext cx="3276600" cy="1016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mn-MN" sz="2400" b="1">
                <a:effectLst/>
                <a:latin typeface="Arial"/>
                <a:cs typeface="Arial"/>
              </a:rPr>
              <a:t>Эртний </a:t>
            </a:r>
          </a:p>
          <a:p>
            <a:pPr algn="ctr" fontAlgn="base"/>
            <a:r>
              <a:rPr lang="mn-MN" sz="2400" b="1">
                <a:effectLst/>
                <a:latin typeface="Arial"/>
                <a:cs typeface="Arial"/>
              </a:rPr>
              <a:t>Израйлын амьдрал </a:t>
            </a:r>
            <a:endParaRPr lang="en-US" sz="2400" b="1">
              <a:effectLst/>
              <a:latin typeface="Arial"/>
              <a:cs typeface="Arial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52400" y="228600"/>
            <a:ext cx="2514600" cy="1020763"/>
          </a:xfrm>
          <a:prstGeom prst="rect">
            <a:avLst/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mn-MN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Зүүн тал</a:t>
            </a:r>
            <a:endParaRPr lang="en-US"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59436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mn-MN" sz="40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Баруун тал </a:t>
            </a:r>
            <a:endParaRPr lang="en-US" sz="400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7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7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4" grpId="0"/>
      <p:bldP spid="7783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078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131079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131080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131081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131082" name="Text Box 10"/>
          <p:cNvSpPr txBox="1">
            <a:spLocks noChangeArrowheads="1"/>
          </p:cNvSpPr>
          <p:nvPr/>
        </p:nvSpPr>
        <p:spPr bwMode="auto">
          <a:xfrm>
            <a:off x="381000" y="1219200"/>
            <a:ext cx="2923547" cy="171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60000"/>
              </a:lnSpc>
            </a:pPr>
            <a:endParaRPr lang="en-US" b="1">
              <a:solidFill>
                <a:srgbClr val="FF0000"/>
              </a:solidFill>
              <a:effectLst/>
              <a:latin typeface="Arial"/>
              <a:cs typeface="Arial"/>
            </a:endParaRPr>
          </a:p>
          <a:p>
            <a:pPr>
              <a:lnSpc>
                <a:spcPct val="60000"/>
              </a:lnSpc>
            </a:pPr>
            <a:r>
              <a:rPr lang="mn-MN" sz="2500" b="1">
                <a:solidFill>
                  <a:srgbClr val="FF0000"/>
                </a:solidFill>
                <a:effectLst/>
                <a:latin typeface="Arial"/>
                <a:cs typeface="Arial"/>
              </a:rPr>
              <a:t>150 жилийн тулш </a:t>
            </a:r>
          </a:p>
          <a:p>
            <a:pPr>
              <a:lnSpc>
                <a:spcPct val="60000"/>
              </a:lnSpc>
            </a:pPr>
            <a:r>
              <a:rPr lang="mn-MN" sz="2500" b="1">
                <a:solidFill>
                  <a:srgbClr val="FF0000"/>
                </a:solidFill>
                <a:effectLst/>
                <a:latin typeface="Arial"/>
                <a:cs typeface="Arial"/>
              </a:rPr>
              <a:t>Израйлаар</a:t>
            </a:r>
          </a:p>
          <a:p>
            <a:pPr>
              <a:lnSpc>
                <a:spcPct val="60000"/>
              </a:lnSpc>
            </a:pPr>
            <a:r>
              <a:rPr lang="mn-MN" sz="2500" b="1">
                <a:solidFill>
                  <a:srgbClr val="FF0000"/>
                </a:solidFill>
                <a:effectLst/>
                <a:latin typeface="Arial"/>
                <a:cs typeface="Arial"/>
              </a:rPr>
              <a:t>захируулагдсан</a:t>
            </a:r>
            <a:endParaRPr lang="en-US" sz="2500" b="1">
              <a:solidFill>
                <a:srgbClr val="FF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93192" name="Text Box 11"/>
          <p:cNvSpPr txBox="1">
            <a:spLocks noChangeArrowheads="1"/>
          </p:cNvSpPr>
          <p:nvPr/>
        </p:nvSpPr>
        <p:spPr bwMode="auto">
          <a:xfrm>
            <a:off x="5943600" y="1219200"/>
            <a:ext cx="3101850" cy="171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60000"/>
              </a:lnSpc>
            </a:pPr>
            <a:endParaRPr lang="en-US" b="1">
              <a:solidFill>
                <a:schemeClr val="bg1"/>
              </a:solidFill>
              <a:effectLst/>
              <a:latin typeface="Arial"/>
              <a:cs typeface="Arial"/>
            </a:endParaRPr>
          </a:p>
          <a:p>
            <a:pPr>
              <a:lnSpc>
                <a:spcPct val="60000"/>
              </a:lnSpc>
            </a:pPr>
            <a:r>
              <a:rPr lang="en-US" sz="2500" b="1">
                <a:solidFill>
                  <a:schemeClr val="bg1"/>
                </a:solidFill>
                <a:effectLst/>
                <a:latin typeface="Arial"/>
                <a:cs typeface="Arial"/>
              </a:rPr>
              <a:t>1650 </a:t>
            </a:r>
            <a:r>
              <a:rPr lang="mn-MN" sz="2500" b="1">
                <a:solidFill>
                  <a:schemeClr val="bg1"/>
                </a:solidFill>
                <a:effectLst/>
                <a:latin typeface="Arial"/>
                <a:cs typeface="Arial"/>
              </a:rPr>
              <a:t>жилийн тулш</a:t>
            </a:r>
          </a:p>
          <a:p>
            <a:pPr>
              <a:lnSpc>
                <a:spcPct val="60000"/>
              </a:lnSpc>
            </a:pPr>
            <a:r>
              <a:rPr lang="mn-MN" sz="2500" b="1">
                <a:solidFill>
                  <a:schemeClr val="bg1"/>
                </a:solidFill>
                <a:effectLst/>
                <a:latin typeface="Arial"/>
                <a:cs typeface="Arial"/>
              </a:rPr>
              <a:t>Израйлаар</a:t>
            </a:r>
          </a:p>
          <a:p>
            <a:pPr>
              <a:lnSpc>
                <a:spcPct val="60000"/>
              </a:lnSpc>
            </a:pPr>
            <a:r>
              <a:rPr lang="mn-MN" sz="2500" b="1">
                <a:solidFill>
                  <a:schemeClr val="bg1"/>
                </a:solidFill>
                <a:effectLst/>
                <a:latin typeface="Arial"/>
                <a:cs typeface="Arial"/>
              </a:rPr>
              <a:t>захируулагдсан</a:t>
            </a:r>
            <a:endParaRPr lang="en-US" sz="2500" b="1"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pic>
        <p:nvPicPr>
          <p:cNvPr id="93193" name="Picture 12" descr="Sheep &amp; Goa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3429000"/>
            <a:ext cx="4694237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5" name="Picture 13" descr="manonchari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44958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93196" name="Text Box 5"/>
          <p:cNvSpPr txBox="1">
            <a:spLocks noChangeArrowheads="1"/>
          </p:cNvSpPr>
          <p:nvPr/>
        </p:nvSpPr>
        <p:spPr bwMode="auto">
          <a:xfrm>
            <a:off x="2667000" y="228600"/>
            <a:ext cx="3276600" cy="1016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mn-MN" sz="2400" b="1">
                <a:effectLst/>
                <a:latin typeface="Arial"/>
                <a:cs typeface="Arial"/>
              </a:rPr>
              <a:t>Эртний </a:t>
            </a:r>
          </a:p>
          <a:p>
            <a:pPr algn="ctr" fontAlgn="base"/>
            <a:r>
              <a:rPr lang="mn-MN" sz="2400" b="1">
                <a:effectLst/>
                <a:latin typeface="Arial"/>
                <a:cs typeface="Arial"/>
              </a:rPr>
              <a:t>Израйлын амьдрал </a:t>
            </a:r>
            <a:endParaRPr lang="en-US" sz="2400" b="1">
              <a:effectLst/>
              <a:latin typeface="Arial"/>
              <a:cs typeface="Arial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52400" y="228600"/>
            <a:ext cx="2514600" cy="1020763"/>
          </a:xfrm>
          <a:prstGeom prst="rect">
            <a:avLst/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mn-MN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Зүүн тал</a:t>
            </a:r>
            <a:endParaRPr lang="en-US"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59436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mn-MN" sz="40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Баруун тал </a:t>
            </a:r>
            <a:endParaRPr lang="en-US" sz="400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8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8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79879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79880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79881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0" y="1552575"/>
            <a:ext cx="33718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endParaRPr lang="en-US" b="1">
              <a:solidFill>
                <a:srgbClr val="FF0000"/>
              </a:solidFill>
              <a:effectLst/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r>
              <a:rPr lang="mn-MN" sz="2800" b="1">
                <a:solidFill>
                  <a:srgbClr val="FF0000"/>
                </a:solidFill>
                <a:effectLst/>
                <a:latin typeface="Arial"/>
                <a:cs typeface="Arial"/>
              </a:rPr>
              <a:t>Далайн ард түмэн</a:t>
            </a:r>
            <a:endParaRPr lang="en-US" sz="2800" b="1">
              <a:solidFill>
                <a:srgbClr val="FF0000"/>
              </a:solidFill>
              <a:effectLst/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en-US" sz="2800" b="1">
              <a:solidFill>
                <a:srgbClr val="FF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79883" name="Text Box 11"/>
          <p:cNvSpPr txBox="1">
            <a:spLocks noChangeArrowheads="1"/>
          </p:cNvSpPr>
          <p:nvPr/>
        </p:nvSpPr>
        <p:spPr bwMode="auto">
          <a:xfrm>
            <a:off x="5867400" y="1447800"/>
            <a:ext cx="34909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endParaRPr lang="en-US" b="1">
              <a:solidFill>
                <a:schemeClr val="bg1"/>
              </a:solidFill>
              <a:effectLst/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r>
              <a:rPr lang="mn-MN" sz="2800" b="1">
                <a:solidFill>
                  <a:schemeClr val="bg1"/>
                </a:solidFill>
                <a:effectLst/>
                <a:latin typeface="Arial"/>
                <a:cs typeface="Arial"/>
              </a:rPr>
              <a:t>Цөлийн ард түмэн</a:t>
            </a:r>
            <a:endParaRPr lang="en-US" sz="2800" b="1"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sp>
        <p:nvSpPr>
          <p:cNvPr id="79892" name="Text Box 20"/>
          <p:cNvSpPr txBox="1">
            <a:spLocks noChangeArrowheads="1"/>
          </p:cNvSpPr>
          <p:nvPr/>
        </p:nvSpPr>
        <p:spPr bwMode="auto">
          <a:xfrm>
            <a:off x="0" y="5334000"/>
            <a:ext cx="2830513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endParaRPr lang="en-US" b="1">
              <a:solidFill>
                <a:srgbClr val="FF0000"/>
              </a:solidFill>
              <a:effectLst/>
              <a:latin typeface="Arial"/>
              <a:cs typeface="Arial"/>
            </a:endParaRPr>
          </a:p>
          <a:p>
            <a:r>
              <a:rPr lang="mn-MN" sz="3000" b="1">
                <a:solidFill>
                  <a:srgbClr val="FF0000"/>
                </a:solidFill>
                <a:effectLst/>
                <a:latin typeface="Arial"/>
                <a:cs typeface="Arial"/>
              </a:rPr>
              <a:t>Египетчүүд </a:t>
            </a:r>
            <a:endParaRPr lang="en-US" sz="3000" b="1">
              <a:solidFill>
                <a:srgbClr val="FF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79893" name="Text Box 21"/>
          <p:cNvSpPr txBox="1">
            <a:spLocks noChangeArrowheads="1"/>
          </p:cNvSpPr>
          <p:nvPr/>
        </p:nvSpPr>
        <p:spPr bwMode="auto">
          <a:xfrm>
            <a:off x="533400" y="4267200"/>
            <a:ext cx="3013075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endParaRPr lang="en-US" b="1">
              <a:solidFill>
                <a:srgbClr val="FF0000"/>
              </a:solidFill>
              <a:effectLst/>
              <a:latin typeface="Arial"/>
              <a:cs typeface="Arial"/>
            </a:endParaRPr>
          </a:p>
          <a:p>
            <a:r>
              <a:rPr lang="mn-MN" sz="3000" b="1">
                <a:solidFill>
                  <a:srgbClr val="FF0000"/>
                </a:solidFill>
                <a:effectLst/>
                <a:latin typeface="Arial"/>
                <a:cs typeface="Arial"/>
              </a:rPr>
              <a:t>Филистчүүд</a:t>
            </a:r>
            <a:endParaRPr lang="en-US" sz="3000" b="1">
              <a:solidFill>
                <a:srgbClr val="FF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79898" name="Text Box 26"/>
          <p:cNvSpPr txBox="1">
            <a:spLocks noChangeArrowheads="1"/>
          </p:cNvSpPr>
          <p:nvPr/>
        </p:nvSpPr>
        <p:spPr bwMode="auto">
          <a:xfrm>
            <a:off x="3143250" y="884238"/>
            <a:ext cx="2038350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endParaRPr lang="en-US" b="1">
              <a:solidFill>
                <a:srgbClr val="FF0000"/>
              </a:solidFill>
              <a:effectLst/>
              <a:latin typeface="Arial"/>
              <a:cs typeface="Arial"/>
            </a:endParaRPr>
          </a:p>
          <a:p>
            <a:r>
              <a:rPr lang="mn-MN" sz="3000" b="1">
                <a:solidFill>
                  <a:srgbClr val="FF0000"/>
                </a:solidFill>
                <a:effectLst/>
                <a:latin typeface="Arial"/>
                <a:cs typeface="Arial"/>
              </a:rPr>
              <a:t>Ромчууд</a:t>
            </a:r>
            <a:endParaRPr lang="en-US" sz="3000" b="1">
              <a:solidFill>
                <a:srgbClr val="FF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79899" name="Text Box 27"/>
          <p:cNvSpPr txBox="1">
            <a:spLocks noChangeArrowheads="1"/>
          </p:cNvSpPr>
          <p:nvPr/>
        </p:nvSpPr>
        <p:spPr bwMode="auto">
          <a:xfrm>
            <a:off x="1123950" y="3276600"/>
            <a:ext cx="2941638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endParaRPr lang="en-US" b="1">
              <a:solidFill>
                <a:srgbClr val="FF0000"/>
              </a:solidFill>
              <a:effectLst/>
              <a:latin typeface="Arial"/>
              <a:cs typeface="Arial"/>
            </a:endParaRPr>
          </a:p>
          <a:p>
            <a:r>
              <a:rPr lang="mn-MN" sz="3000" b="1">
                <a:solidFill>
                  <a:srgbClr val="FF0000"/>
                </a:solidFill>
                <a:effectLst/>
                <a:latin typeface="Arial"/>
                <a:cs typeface="Arial"/>
              </a:rPr>
              <a:t>Ассиричүүд</a:t>
            </a:r>
            <a:endParaRPr lang="en-US" sz="3000" b="1">
              <a:solidFill>
                <a:srgbClr val="FF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79900" name="Text Box 28"/>
          <p:cNvSpPr txBox="1">
            <a:spLocks noChangeArrowheads="1"/>
          </p:cNvSpPr>
          <p:nvPr/>
        </p:nvSpPr>
        <p:spPr bwMode="auto">
          <a:xfrm>
            <a:off x="1371600" y="2362200"/>
            <a:ext cx="27432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mn-MN" sz="3000" b="1">
                <a:solidFill>
                  <a:srgbClr val="FF0000"/>
                </a:solidFill>
                <a:effectLst/>
                <a:latin typeface="Arial"/>
                <a:cs typeface="Arial"/>
              </a:rPr>
              <a:t>Бабилончууд</a:t>
            </a:r>
            <a:endParaRPr lang="en-US" sz="3000" b="1">
              <a:solidFill>
                <a:srgbClr val="FF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79901" name="Text Box 29"/>
          <p:cNvSpPr txBox="1">
            <a:spLocks noChangeArrowheads="1"/>
          </p:cNvSpPr>
          <p:nvPr/>
        </p:nvSpPr>
        <p:spPr bwMode="auto">
          <a:xfrm>
            <a:off x="3886200" y="4038600"/>
            <a:ext cx="29718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r>
              <a:rPr lang="mn-MN" sz="3000" b="1">
                <a:solidFill>
                  <a:schemeClr val="bg1"/>
                </a:solidFill>
                <a:effectLst/>
                <a:latin typeface="Arial"/>
                <a:cs typeface="Arial"/>
              </a:rPr>
              <a:t>Израйлчууд</a:t>
            </a:r>
            <a:endParaRPr lang="en-US" sz="3000" b="1"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sp>
        <p:nvSpPr>
          <p:cNvPr id="79902" name="Text Box 30"/>
          <p:cNvSpPr txBox="1">
            <a:spLocks noChangeArrowheads="1"/>
          </p:cNvSpPr>
          <p:nvPr/>
        </p:nvSpPr>
        <p:spPr bwMode="auto">
          <a:xfrm>
            <a:off x="6324600" y="2590800"/>
            <a:ext cx="2438400" cy="142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endParaRPr lang="en-US" b="1">
              <a:solidFill>
                <a:schemeClr val="bg1"/>
              </a:solidFill>
              <a:effectLst/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en-US" b="1">
              <a:solidFill>
                <a:schemeClr val="bg1"/>
              </a:solidFill>
              <a:effectLst/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r>
              <a:rPr lang="mn-MN" sz="3000" b="1">
                <a:solidFill>
                  <a:schemeClr val="bg1"/>
                </a:solidFill>
                <a:effectLst/>
                <a:latin typeface="Arial"/>
                <a:cs typeface="Arial"/>
              </a:rPr>
              <a:t>Аммончууд </a:t>
            </a:r>
            <a:endParaRPr lang="en-US" sz="3000" b="1"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sp>
        <p:nvSpPr>
          <p:cNvPr id="79903" name="Text Box 31"/>
          <p:cNvSpPr txBox="1">
            <a:spLocks noChangeArrowheads="1"/>
          </p:cNvSpPr>
          <p:nvPr/>
        </p:nvSpPr>
        <p:spPr bwMode="auto">
          <a:xfrm>
            <a:off x="6096000" y="5354638"/>
            <a:ext cx="2057400" cy="36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r>
              <a:rPr lang="mn-MN" sz="3000" b="1">
                <a:solidFill>
                  <a:schemeClr val="bg1"/>
                </a:solidFill>
                <a:effectLst/>
                <a:latin typeface="Arial"/>
                <a:cs typeface="Arial"/>
              </a:rPr>
              <a:t>Моабчууд</a:t>
            </a:r>
            <a:r>
              <a:rPr lang="mn-MN" sz="3000">
                <a:solidFill>
                  <a:schemeClr val="bg1"/>
                </a:solidFill>
                <a:effectLst/>
                <a:latin typeface="Arial"/>
                <a:cs typeface="Arial"/>
              </a:rPr>
              <a:t> </a:t>
            </a:r>
            <a:endParaRPr lang="en-US" sz="3000"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sp>
        <p:nvSpPr>
          <p:cNvPr id="79904" name="Text Box 32"/>
          <p:cNvSpPr txBox="1">
            <a:spLocks noChangeArrowheads="1"/>
          </p:cNvSpPr>
          <p:nvPr/>
        </p:nvSpPr>
        <p:spPr bwMode="auto">
          <a:xfrm>
            <a:off x="6096000" y="6040438"/>
            <a:ext cx="2286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endParaRPr lang="en-US" b="1">
              <a:solidFill>
                <a:schemeClr val="bg1"/>
              </a:solidFill>
              <a:effectLst/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r>
              <a:rPr lang="mn-MN" sz="3000" b="1">
                <a:solidFill>
                  <a:schemeClr val="bg1"/>
                </a:solidFill>
                <a:effectLst/>
                <a:latin typeface="Arial"/>
                <a:cs typeface="Arial"/>
              </a:rPr>
              <a:t>Идумчууд</a:t>
            </a:r>
            <a:endParaRPr lang="en-US" sz="3000" b="1"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95251" name="Text Box 5"/>
          <p:cNvSpPr txBox="1">
            <a:spLocks noChangeArrowheads="1"/>
          </p:cNvSpPr>
          <p:nvPr/>
        </p:nvSpPr>
        <p:spPr bwMode="auto">
          <a:xfrm>
            <a:off x="2667000" y="381000"/>
            <a:ext cx="3276600" cy="1016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mn-MN" sz="2400" b="1">
                <a:effectLst/>
                <a:latin typeface="Arial"/>
                <a:cs typeface="Arial"/>
              </a:rPr>
              <a:t>Эртний </a:t>
            </a:r>
          </a:p>
          <a:p>
            <a:pPr algn="ctr" fontAlgn="base"/>
            <a:r>
              <a:rPr lang="mn-MN" sz="2400" b="1">
                <a:effectLst/>
                <a:latin typeface="Arial"/>
                <a:cs typeface="Arial"/>
              </a:rPr>
              <a:t>Израйлын амьдрал </a:t>
            </a:r>
            <a:endParaRPr lang="en-US" sz="2400" b="1">
              <a:effectLst/>
              <a:latin typeface="Arial"/>
              <a:cs typeface="Arial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152400" y="381000"/>
            <a:ext cx="2514600" cy="1020763"/>
          </a:xfrm>
          <a:prstGeom prst="rect">
            <a:avLst/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mn-MN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Зүүн тал</a:t>
            </a:r>
            <a:endParaRPr lang="en-US"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5943600" y="3810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mn-MN" sz="40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Баруун тал </a:t>
            </a:r>
            <a:endParaRPr lang="en-US" sz="400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9894" name="Text Box 22"/>
          <p:cNvSpPr txBox="1">
            <a:spLocks noChangeArrowheads="1"/>
          </p:cNvSpPr>
          <p:nvPr/>
        </p:nvSpPr>
        <p:spPr bwMode="auto">
          <a:xfrm>
            <a:off x="2895600" y="-762000"/>
            <a:ext cx="3097213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endParaRPr lang="en-US" b="1">
              <a:solidFill>
                <a:srgbClr val="FF0000"/>
              </a:solidFill>
              <a:effectLst/>
              <a:latin typeface="Arial"/>
              <a:cs typeface="Arial"/>
            </a:endParaRPr>
          </a:p>
          <a:p>
            <a:r>
              <a:rPr lang="mn-MN" sz="3000" b="1">
                <a:solidFill>
                  <a:srgbClr val="FF0000"/>
                </a:solidFill>
                <a:effectLst/>
                <a:latin typeface="Arial"/>
                <a:cs typeface="Arial"/>
              </a:rPr>
              <a:t>Фойникчүүд</a:t>
            </a:r>
            <a:endParaRPr lang="en-US" sz="3000" b="1">
              <a:solidFill>
                <a:srgbClr val="FF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79897" name="Text Box 25"/>
          <p:cNvSpPr txBox="1">
            <a:spLocks noChangeArrowheads="1"/>
          </p:cNvSpPr>
          <p:nvPr/>
        </p:nvSpPr>
        <p:spPr bwMode="auto">
          <a:xfrm>
            <a:off x="6400800" y="-762000"/>
            <a:ext cx="220980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endParaRPr lang="en-US" b="1">
              <a:solidFill>
                <a:srgbClr val="FF0000"/>
              </a:solidFill>
              <a:effectLst/>
              <a:latin typeface="Arial"/>
              <a:cs typeface="Arial"/>
            </a:endParaRPr>
          </a:p>
          <a:p>
            <a:r>
              <a:rPr lang="mn-MN" sz="3000" b="1">
                <a:solidFill>
                  <a:srgbClr val="FF0000"/>
                </a:solidFill>
                <a:effectLst/>
                <a:latin typeface="Arial"/>
                <a:cs typeface="Arial"/>
              </a:rPr>
              <a:t>Сиричүүд</a:t>
            </a:r>
            <a:endParaRPr lang="en-US" sz="3000" b="1">
              <a:solidFill>
                <a:srgbClr val="FF0000"/>
              </a:solidFill>
              <a:effectLst/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9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9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9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9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9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9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9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9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9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9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9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2" grpId="0"/>
      <p:bldP spid="79883" grpId="0"/>
      <p:bldP spid="79892" grpId="0"/>
      <p:bldP spid="79893" grpId="0"/>
      <p:bldP spid="79898" grpId="0"/>
      <p:bldP spid="79899" grpId="0"/>
      <p:bldP spid="79900" grpId="0"/>
      <p:bldP spid="79901" grpId="0"/>
      <p:bldP spid="79902" grpId="0"/>
      <p:bldP spid="79903" grpId="0"/>
      <p:bldP spid="79904" grpId="0"/>
      <p:bldP spid="79894" grpId="0"/>
      <p:bldP spid="7989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1440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Freeform 9"/>
          <p:cNvSpPr>
            <a:spLocks/>
          </p:cNvSpPr>
          <p:nvPr/>
        </p:nvSpPr>
        <p:spPr bwMode="auto">
          <a:xfrm>
            <a:off x="-130175" y="1214438"/>
            <a:ext cx="3322638" cy="2960687"/>
          </a:xfrm>
          <a:custGeom>
            <a:avLst/>
            <a:gdLst/>
            <a:ahLst/>
            <a:cxnLst>
              <a:cxn ang="0">
                <a:pos x="2093" y="1856"/>
              </a:cxn>
              <a:cxn ang="0">
                <a:pos x="2050" y="1841"/>
              </a:cxn>
              <a:cxn ang="0">
                <a:pos x="1964" y="1827"/>
              </a:cxn>
              <a:cxn ang="0">
                <a:pos x="1757" y="1774"/>
              </a:cxn>
              <a:cxn ang="0">
                <a:pos x="1724" y="1712"/>
              </a:cxn>
              <a:cxn ang="0">
                <a:pos x="1637" y="1669"/>
              </a:cxn>
              <a:cxn ang="0">
                <a:pos x="1560" y="1621"/>
              </a:cxn>
              <a:cxn ang="0">
                <a:pos x="1498" y="1467"/>
              </a:cxn>
              <a:cxn ang="0">
                <a:pos x="1407" y="1400"/>
              </a:cxn>
              <a:cxn ang="0">
                <a:pos x="1349" y="1352"/>
              </a:cxn>
              <a:cxn ang="0">
                <a:pos x="1392" y="1328"/>
              </a:cxn>
              <a:cxn ang="0">
                <a:pos x="1364" y="1261"/>
              </a:cxn>
              <a:cxn ang="0">
                <a:pos x="1349" y="1241"/>
              </a:cxn>
              <a:cxn ang="0">
                <a:pos x="1320" y="1174"/>
              </a:cxn>
              <a:cxn ang="0">
                <a:pos x="1277" y="1150"/>
              </a:cxn>
              <a:cxn ang="0">
                <a:pos x="1181" y="1112"/>
              </a:cxn>
              <a:cxn ang="0">
                <a:pos x="1138" y="1069"/>
              </a:cxn>
              <a:cxn ang="0">
                <a:pos x="1100" y="1035"/>
              </a:cxn>
              <a:cxn ang="0">
                <a:pos x="1066" y="992"/>
              </a:cxn>
              <a:cxn ang="0">
                <a:pos x="946" y="896"/>
              </a:cxn>
              <a:cxn ang="0">
                <a:pos x="768" y="901"/>
              </a:cxn>
              <a:cxn ang="0">
                <a:pos x="730" y="877"/>
              </a:cxn>
              <a:cxn ang="0">
                <a:pos x="605" y="790"/>
              </a:cxn>
              <a:cxn ang="0">
                <a:pos x="586" y="747"/>
              </a:cxn>
              <a:cxn ang="0">
                <a:pos x="552" y="675"/>
              </a:cxn>
              <a:cxn ang="0">
                <a:pos x="524" y="641"/>
              </a:cxn>
              <a:cxn ang="0">
                <a:pos x="495" y="589"/>
              </a:cxn>
              <a:cxn ang="0">
                <a:pos x="360" y="550"/>
              </a:cxn>
              <a:cxn ang="0">
                <a:pos x="264" y="493"/>
              </a:cxn>
              <a:cxn ang="0">
                <a:pos x="173" y="454"/>
              </a:cxn>
              <a:cxn ang="0">
                <a:pos x="130" y="478"/>
              </a:cxn>
              <a:cxn ang="0">
                <a:pos x="120" y="344"/>
              </a:cxn>
              <a:cxn ang="0">
                <a:pos x="92" y="301"/>
              </a:cxn>
              <a:cxn ang="0">
                <a:pos x="0" y="181"/>
              </a:cxn>
              <a:cxn ang="0">
                <a:pos x="10" y="161"/>
              </a:cxn>
              <a:cxn ang="0">
                <a:pos x="44" y="152"/>
              </a:cxn>
              <a:cxn ang="0">
                <a:pos x="197" y="137"/>
              </a:cxn>
              <a:cxn ang="0">
                <a:pos x="144" y="51"/>
              </a:cxn>
              <a:cxn ang="0">
                <a:pos x="125" y="41"/>
              </a:cxn>
              <a:cxn ang="0">
                <a:pos x="154" y="51"/>
              </a:cxn>
              <a:cxn ang="0">
                <a:pos x="284" y="46"/>
              </a:cxn>
              <a:cxn ang="0">
                <a:pos x="288" y="3"/>
              </a:cxn>
              <a:cxn ang="0">
                <a:pos x="298" y="3"/>
              </a:cxn>
            </a:cxnLst>
            <a:rect l="0" t="0" r="r" b="b"/>
            <a:pathLst>
              <a:path w="2093" h="1865">
                <a:moveTo>
                  <a:pt x="2093" y="1856"/>
                </a:moveTo>
                <a:cubicBezTo>
                  <a:pt x="2067" y="1865"/>
                  <a:pt x="2070" y="1854"/>
                  <a:pt x="2050" y="1841"/>
                </a:cubicBezTo>
                <a:cubicBezTo>
                  <a:pt x="2031" y="1828"/>
                  <a:pt x="1976" y="1828"/>
                  <a:pt x="1964" y="1827"/>
                </a:cubicBezTo>
                <a:cubicBezTo>
                  <a:pt x="1920" y="1765"/>
                  <a:pt x="1825" y="1783"/>
                  <a:pt x="1757" y="1774"/>
                </a:cubicBezTo>
                <a:cubicBezTo>
                  <a:pt x="1770" y="1736"/>
                  <a:pt x="1775" y="1723"/>
                  <a:pt x="1724" y="1712"/>
                </a:cubicBezTo>
                <a:cubicBezTo>
                  <a:pt x="1691" y="1685"/>
                  <a:pt x="1672" y="1683"/>
                  <a:pt x="1637" y="1669"/>
                </a:cubicBezTo>
                <a:cubicBezTo>
                  <a:pt x="1609" y="1658"/>
                  <a:pt x="1585" y="1636"/>
                  <a:pt x="1560" y="1621"/>
                </a:cubicBezTo>
                <a:cubicBezTo>
                  <a:pt x="1550" y="1585"/>
                  <a:pt x="1524" y="1503"/>
                  <a:pt x="1498" y="1467"/>
                </a:cubicBezTo>
                <a:cubicBezTo>
                  <a:pt x="1477" y="1438"/>
                  <a:pt x="1437" y="1418"/>
                  <a:pt x="1407" y="1400"/>
                </a:cubicBezTo>
                <a:cubicBezTo>
                  <a:pt x="1378" y="1366"/>
                  <a:pt x="1379" y="1370"/>
                  <a:pt x="1349" y="1352"/>
                </a:cubicBezTo>
                <a:cubicBezTo>
                  <a:pt x="1340" y="1324"/>
                  <a:pt x="1365" y="1332"/>
                  <a:pt x="1392" y="1328"/>
                </a:cubicBezTo>
                <a:cubicBezTo>
                  <a:pt x="1386" y="1281"/>
                  <a:pt x="1395" y="1303"/>
                  <a:pt x="1364" y="1261"/>
                </a:cubicBezTo>
                <a:cubicBezTo>
                  <a:pt x="1359" y="1254"/>
                  <a:pt x="1349" y="1241"/>
                  <a:pt x="1349" y="1241"/>
                </a:cubicBezTo>
                <a:cubicBezTo>
                  <a:pt x="1342" y="1220"/>
                  <a:pt x="1333" y="1192"/>
                  <a:pt x="1320" y="1174"/>
                </a:cubicBezTo>
                <a:cubicBezTo>
                  <a:pt x="1306" y="1155"/>
                  <a:pt x="1300" y="1158"/>
                  <a:pt x="1277" y="1150"/>
                </a:cubicBezTo>
                <a:cubicBezTo>
                  <a:pt x="1242" y="1138"/>
                  <a:pt x="1217" y="1120"/>
                  <a:pt x="1181" y="1112"/>
                </a:cubicBezTo>
                <a:cubicBezTo>
                  <a:pt x="1173" y="1087"/>
                  <a:pt x="1163" y="1076"/>
                  <a:pt x="1138" y="1069"/>
                </a:cubicBezTo>
                <a:cubicBezTo>
                  <a:pt x="1127" y="1052"/>
                  <a:pt x="1116" y="1046"/>
                  <a:pt x="1100" y="1035"/>
                </a:cubicBezTo>
                <a:cubicBezTo>
                  <a:pt x="1093" y="1015"/>
                  <a:pt x="1084" y="1003"/>
                  <a:pt x="1066" y="992"/>
                </a:cubicBezTo>
                <a:cubicBezTo>
                  <a:pt x="1048" y="938"/>
                  <a:pt x="995" y="914"/>
                  <a:pt x="946" y="896"/>
                </a:cubicBezTo>
                <a:cubicBezTo>
                  <a:pt x="887" y="898"/>
                  <a:pt x="827" y="902"/>
                  <a:pt x="768" y="901"/>
                </a:cubicBezTo>
                <a:cubicBezTo>
                  <a:pt x="748" y="900"/>
                  <a:pt x="743" y="888"/>
                  <a:pt x="730" y="877"/>
                </a:cubicBezTo>
                <a:cubicBezTo>
                  <a:pt x="693" y="845"/>
                  <a:pt x="653" y="803"/>
                  <a:pt x="605" y="790"/>
                </a:cubicBezTo>
                <a:cubicBezTo>
                  <a:pt x="584" y="777"/>
                  <a:pt x="579" y="772"/>
                  <a:pt x="586" y="747"/>
                </a:cubicBezTo>
                <a:cubicBezTo>
                  <a:pt x="582" y="711"/>
                  <a:pt x="588" y="687"/>
                  <a:pt x="552" y="675"/>
                </a:cubicBezTo>
                <a:cubicBezTo>
                  <a:pt x="541" y="658"/>
                  <a:pt x="543" y="648"/>
                  <a:pt x="524" y="641"/>
                </a:cubicBezTo>
                <a:cubicBezTo>
                  <a:pt x="513" y="625"/>
                  <a:pt x="509" y="602"/>
                  <a:pt x="495" y="589"/>
                </a:cubicBezTo>
                <a:cubicBezTo>
                  <a:pt x="457" y="555"/>
                  <a:pt x="408" y="557"/>
                  <a:pt x="360" y="550"/>
                </a:cubicBezTo>
                <a:cubicBezTo>
                  <a:pt x="328" y="530"/>
                  <a:pt x="302" y="503"/>
                  <a:pt x="264" y="493"/>
                </a:cubicBezTo>
                <a:cubicBezTo>
                  <a:pt x="233" y="476"/>
                  <a:pt x="206" y="465"/>
                  <a:pt x="173" y="454"/>
                </a:cubicBezTo>
                <a:cubicBezTo>
                  <a:pt x="151" y="460"/>
                  <a:pt x="150" y="471"/>
                  <a:pt x="130" y="478"/>
                </a:cubicBezTo>
                <a:cubicBezTo>
                  <a:pt x="110" y="423"/>
                  <a:pt x="136" y="500"/>
                  <a:pt x="120" y="344"/>
                </a:cubicBezTo>
                <a:cubicBezTo>
                  <a:pt x="119" y="332"/>
                  <a:pt x="99" y="311"/>
                  <a:pt x="92" y="301"/>
                </a:cubicBezTo>
                <a:cubicBezTo>
                  <a:pt x="79" y="251"/>
                  <a:pt x="18" y="231"/>
                  <a:pt x="0" y="181"/>
                </a:cubicBezTo>
                <a:cubicBezTo>
                  <a:pt x="3" y="174"/>
                  <a:pt x="4" y="166"/>
                  <a:pt x="10" y="161"/>
                </a:cubicBezTo>
                <a:cubicBezTo>
                  <a:pt x="19" y="154"/>
                  <a:pt x="32" y="154"/>
                  <a:pt x="44" y="152"/>
                </a:cubicBezTo>
                <a:cubicBezTo>
                  <a:pt x="114" y="139"/>
                  <a:pt x="121" y="141"/>
                  <a:pt x="197" y="137"/>
                </a:cubicBezTo>
                <a:cubicBezTo>
                  <a:pt x="251" y="123"/>
                  <a:pt x="179" y="60"/>
                  <a:pt x="144" y="51"/>
                </a:cubicBezTo>
                <a:cubicBezTo>
                  <a:pt x="138" y="48"/>
                  <a:pt x="118" y="41"/>
                  <a:pt x="125" y="41"/>
                </a:cubicBezTo>
                <a:cubicBezTo>
                  <a:pt x="135" y="41"/>
                  <a:pt x="154" y="51"/>
                  <a:pt x="154" y="51"/>
                </a:cubicBezTo>
                <a:cubicBezTo>
                  <a:pt x="197" y="49"/>
                  <a:pt x="243" y="61"/>
                  <a:pt x="284" y="46"/>
                </a:cubicBezTo>
                <a:cubicBezTo>
                  <a:pt x="298" y="41"/>
                  <a:pt x="284" y="17"/>
                  <a:pt x="288" y="3"/>
                </a:cubicBezTo>
                <a:cubicBezTo>
                  <a:pt x="289" y="0"/>
                  <a:pt x="295" y="3"/>
                  <a:pt x="298" y="3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701675" y="1089025"/>
            <a:ext cx="2193925" cy="2957513"/>
          </a:xfrm>
          <a:custGeom>
            <a:avLst/>
            <a:gdLst/>
            <a:ahLst/>
            <a:cxnLst>
              <a:cxn ang="0">
                <a:pos x="1382" y="1863"/>
              </a:cxn>
              <a:cxn ang="0">
                <a:pos x="1334" y="1757"/>
              </a:cxn>
              <a:cxn ang="0">
                <a:pos x="1291" y="1685"/>
              </a:cxn>
              <a:cxn ang="0">
                <a:pos x="1320" y="1599"/>
              </a:cxn>
              <a:cxn ang="0">
                <a:pos x="1257" y="1488"/>
              </a:cxn>
              <a:cxn ang="0">
                <a:pos x="1195" y="1412"/>
              </a:cxn>
              <a:cxn ang="0">
                <a:pos x="1108" y="1383"/>
              </a:cxn>
              <a:cxn ang="0">
                <a:pos x="1089" y="1364"/>
              </a:cxn>
              <a:cxn ang="0">
                <a:pos x="1046" y="1349"/>
              </a:cxn>
              <a:cxn ang="0">
                <a:pos x="1022" y="1320"/>
              </a:cxn>
              <a:cxn ang="0">
                <a:pos x="974" y="1301"/>
              </a:cxn>
              <a:cxn ang="0">
                <a:pos x="950" y="1263"/>
              </a:cxn>
              <a:cxn ang="0">
                <a:pos x="916" y="1167"/>
              </a:cxn>
              <a:cxn ang="0">
                <a:pos x="873" y="1143"/>
              </a:cxn>
              <a:cxn ang="0">
                <a:pos x="849" y="1066"/>
              </a:cxn>
              <a:cxn ang="0">
                <a:pos x="825" y="951"/>
              </a:cxn>
              <a:cxn ang="0">
                <a:pos x="801" y="908"/>
              </a:cxn>
              <a:cxn ang="0">
                <a:pos x="777" y="879"/>
              </a:cxn>
              <a:cxn ang="0">
                <a:pos x="739" y="869"/>
              </a:cxn>
              <a:cxn ang="0">
                <a:pos x="724" y="764"/>
              </a:cxn>
              <a:cxn ang="0">
                <a:pos x="710" y="716"/>
              </a:cxn>
              <a:cxn ang="0">
                <a:pos x="724" y="668"/>
              </a:cxn>
              <a:cxn ang="0">
                <a:pos x="720" y="629"/>
              </a:cxn>
              <a:cxn ang="0">
                <a:pos x="739" y="600"/>
              </a:cxn>
              <a:cxn ang="0">
                <a:pos x="667" y="528"/>
              </a:cxn>
              <a:cxn ang="0">
                <a:pos x="710" y="533"/>
              </a:cxn>
              <a:cxn ang="0">
                <a:pos x="729" y="528"/>
              </a:cxn>
              <a:cxn ang="0">
                <a:pos x="715" y="524"/>
              </a:cxn>
              <a:cxn ang="0">
                <a:pos x="672" y="509"/>
              </a:cxn>
              <a:cxn ang="0">
                <a:pos x="657" y="504"/>
              </a:cxn>
              <a:cxn ang="0">
                <a:pos x="648" y="514"/>
              </a:cxn>
              <a:cxn ang="0">
                <a:pos x="643" y="500"/>
              </a:cxn>
              <a:cxn ang="0">
                <a:pos x="624" y="452"/>
              </a:cxn>
              <a:cxn ang="0">
                <a:pos x="604" y="408"/>
              </a:cxn>
              <a:cxn ang="0">
                <a:pos x="552" y="346"/>
              </a:cxn>
              <a:cxn ang="0">
                <a:pos x="480" y="188"/>
              </a:cxn>
              <a:cxn ang="0">
                <a:pos x="441" y="197"/>
              </a:cxn>
              <a:cxn ang="0">
                <a:pos x="427" y="188"/>
              </a:cxn>
              <a:cxn ang="0">
                <a:pos x="350" y="164"/>
              </a:cxn>
              <a:cxn ang="0">
                <a:pos x="326" y="159"/>
              </a:cxn>
              <a:cxn ang="0">
                <a:pos x="259" y="149"/>
              </a:cxn>
              <a:cxn ang="0">
                <a:pos x="129" y="125"/>
              </a:cxn>
              <a:cxn ang="0">
                <a:pos x="67" y="58"/>
              </a:cxn>
              <a:cxn ang="0">
                <a:pos x="48" y="0"/>
              </a:cxn>
              <a:cxn ang="0">
                <a:pos x="19" y="15"/>
              </a:cxn>
              <a:cxn ang="0">
                <a:pos x="0" y="68"/>
              </a:cxn>
            </a:cxnLst>
            <a:rect l="0" t="0" r="r" b="b"/>
            <a:pathLst>
              <a:path w="1382" h="1863">
                <a:moveTo>
                  <a:pt x="1382" y="1863"/>
                </a:moveTo>
                <a:cubicBezTo>
                  <a:pt x="1360" y="1830"/>
                  <a:pt x="1358" y="1790"/>
                  <a:pt x="1334" y="1757"/>
                </a:cubicBezTo>
                <a:cubicBezTo>
                  <a:pt x="1324" y="1729"/>
                  <a:pt x="1301" y="1714"/>
                  <a:pt x="1291" y="1685"/>
                </a:cubicBezTo>
                <a:cubicBezTo>
                  <a:pt x="1301" y="1644"/>
                  <a:pt x="1308" y="1632"/>
                  <a:pt x="1320" y="1599"/>
                </a:cubicBezTo>
                <a:cubicBezTo>
                  <a:pt x="1313" y="1528"/>
                  <a:pt x="1310" y="1523"/>
                  <a:pt x="1257" y="1488"/>
                </a:cubicBezTo>
                <a:cubicBezTo>
                  <a:pt x="1240" y="1442"/>
                  <a:pt x="1250" y="1428"/>
                  <a:pt x="1195" y="1412"/>
                </a:cubicBezTo>
                <a:cubicBezTo>
                  <a:pt x="1168" y="1394"/>
                  <a:pt x="1140" y="1388"/>
                  <a:pt x="1108" y="1383"/>
                </a:cubicBezTo>
                <a:cubicBezTo>
                  <a:pt x="1059" y="1365"/>
                  <a:pt x="1126" y="1394"/>
                  <a:pt x="1089" y="1364"/>
                </a:cubicBezTo>
                <a:cubicBezTo>
                  <a:pt x="1077" y="1355"/>
                  <a:pt x="1060" y="1355"/>
                  <a:pt x="1046" y="1349"/>
                </a:cubicBezTo>
                <a:cubicBezTo>
                  <a:pt x="1037" y="1340"/>
                  <a:pt x="1032" y="1328"/>
                  <a:pt x="1022" y="1320"/>
                </a:cubicBezTo>
                <a:cubicBezTo>
                  <a:pt x="1011" y="1311"/>
                  <a:pt x="988" y="1306"/>
                  <a:pt x="974" y="1301"/>
                </a:cubicBezTo>
                <a:cubicBezTo>
                  <a:pt x="968" y="1283"/>
                  <a:pt x="956" y="1281"/>
                  <a:pt x="950" y="1263"/>
                </a:cubicBezTo>
                <a:cubicBezTo>
                  <a:pt x="962" y="1227"/>
                  <a:pt x="928" y="1199"/>
                  <a:pt x="916" y="1167"/>
                </a:cubicBezTo>
                <a:cubicBezTo>
                  <a:pt x="927" y="1133"/>
                  <a:pt x="899" y="1152"/>
                  <a:pt x="873" y="1143"/>
                </a:cubicBezTo>
                <a:cubicBezTo>
                  <a:pt x="864" y="1117"/>
                  <a:pt x="860" y="1091"/>
                  <a:pt x="849" y="1066"/>
                </a:cubicBezTo>
                <a:cubicBezTo>
                  <a:pt x="855" y="1018"/>
                  <a:pt x="853" y="990"/>
                  <a:pt x="825" y="951"/>
                </a:cubicBezTo>
                <a:cubicBezTo>
                  <a:pt x="818" y="930"/>
                  <a:pt x="821" y="920"/>
                  <a:pt x="801" y="908"/>
                </a:cubicBezTo>
                <a:cubicBezTo>
                  <a:pt x="795" y="898"/>
                  <a:pt x="789" y="884"/>
                  <a:pt x="777" y="879"/>
                </a:cubicBezTo>
                <a:cubicBezTo>
                  <a:pt x="765" y="874"/>
                  <a:pt x="739" y="869"/>
                  <a:pt x="739" y="869"/>
                </a:cubicBezTo>
                <a:cubicBezTo>
                  <a:pt x="702" y="847"/>
                  <a:pt x="722" y="808"/>
                  <a:pt x="724" y="764"/>
                </a:cubicBezTo>
                <a:cubicBezTo>
                  <a:pt x="721" y="748"/>
                  <a:pt x="712" y="733"/>
                  <a:pt x="710" y="716"/>
                </a:cubicBezTo>
                <a:cubicBezTo>
                  <a:pt x="709" y="703"/>
                  <a:pt x="720" y="681"/>
                  <a:pt x="724" y="668"/>
                </a:cubicBezTo>
                <a:cubicBezTo>
                  <a:pt x="723" y="655"/>
                  <a:pt x="717" y="642"/>
                  <a:pt x="720" y="629"/>
                </a:cubicBezTo>
                <a:cubicBezTo>
                  <a:pt x="722" y="618"/>
                  <a:pt x="739" y="600"/>
                  <a:pt x="739" y="600"/>
                </a:cubicBezTo>
                <a:cubicBezTo>
                  <a:pt x="720" y="576"/>
                  <a:pt x="693" y="546"/>
                  <a:pt x="667" y="528"/>
                </a:cubicBezTo>
                <a:cubicBezTo>
                  <a:pt x="687" y="515"/>
                  <a:pt x="689" y="526"/>
                  <a:pt x="710" y="533"/>
                </a:cubicBezTo>
                <a:cubicBezTo>
                  <a:pt x="716" y="531"/>
                  <a:pt x="726" y="534"/>
                  <a:pt x="729" y="528"/>
                </a:cubicBezTo>
                <a:cubicBezTo>
                  <a:pt x="731" y="524"/>
                  <a:pt x="720" y="526"/>
                  <a:pt x="715" y="524"/>
                </a:cubicBezTo>
                <a:cubicBezTo>
                  <a:pt x="684" y="514"/>
                  <a:pt x="694" y="517"/>
                  <a:pt x="672" y="509"/>
                </a:cubicBezTo>
                <a:cubicBezTo>
                  <a:pt x="667" y="507"/>
                  <a:pt x="657" y="504"/>
                  <a:pt x="657" y="504"/>
                </a:cubicBezTo>
                <a:cubicBezTo>
                  <a:pt x="632" y="479"/>
                  <a:pt x="648" y="490"/>
                  <a:pt x="648" y="514"/>
                </a:cubicBezTo>
                <a:cubicBezTo>
                  <a:pt x="648" y="519"/>
                  <a:pt x="645" y="505"/>
                  <a:pt x="643" y="500"/>
                </a:cubicBezTo>
                <a:cubicBezTo>
                  <a:pt x="637" y="484"/>
                  <a:pt x="632" y="467"/>
                  <a:pt x="624" y="452"/>
                </a:cubicBezTo>
                <a:cubicBezTo>
                  <a:pt x="617" y="438"/>
                  <a:pt x="615" y="419"/>
                  <a:pt x="604" y="408"/>
                </a:cubicBezTo>
                <a:cubicBezTo>
                  <a:pt x="583" y="387"/>
                  <a:pt x="568" y="371"/>
                  <a:pt x="552" y="346"/>
                </a:cubicBezTo>
                <a:cubicBezTo>
                  <a:pt x="536" y="287"/>
                  <a:pt x="531" y="229"/>
                  <a:pt x="480" y="188"/>
                </a:cubicBezTo>
                <a:cubicBezTo>
                  <a:pt x="473" y="190"/>
                  <a:pt x="446" y="197"/>
                  <a:pt x="441" y="197"/>
                </a:cubicBezTo>
                <a:cubicBezTo>
                  <a:pt x="435" y="196"/>
                  <a:pt x="432" y="190"/>
                  <a:pt x="427" y="188"/>
                </a:cubicBezTo>
                <a:cubicBezTo>
                  <a:pt x="403" y="178"/>
                  <a:pt x="375" y="171"/>
                  <a:pt x="350" y="164"/>
                </a:cubicBezTo>
                <a:cubicBezTo>
                  <a:pt x="317" y="141"/>
                  <a:pt x="317" y="133"/>
                  <a:pt x="326" y="159"/>
                </a:cubicBezTo>
                <a:cubicBezTo>
                  <a:pt x="312" y="199"/>
                  <a:pt x="280" y="156"/>
                  <a:pt x="259" y="149"/>
                </a:cubicBezTo>
                <a:cubicBezTo>
                  <a:pt x="243" y="105"/>
                  <a:pt x="156" y="126"/>
                  <a:pt x="129" y="125"/>
                </a:cubicBezTo>
                <a:cubicBezTo>
                  <a:pt x="96" y="68"/>
                  <a:pt x="126" y="67"/>
                  <a:pt x="67" y="58"/>
                </a:cubicBezTo>
                <a:cubicBezTo>
                  <a:pt x="52" y="38"/>
                  <a:pt x="52" y="26"/>
                  <a:pt x="48" y="0"/>
                </a:cubicBezTo>
                <a:cubicBezTo>
                  <a:pt x="39" y="3"/>
                  <a:pt x="24" y="6"/>
                  <a:pt x="19" y="15"/>
                </a:cubicBezTo>
                <a:cubicBezTo>
                  <a:pt x="15" y="21"/>
                  <a:pt x="0" y="59"/>
                  <a:pt x="0" y="68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4111" name="WordArt 15"/>
          <p:cNvSpPr>
            <a:spLocks noChangeArrowheads="1" noChangeShapeType="1" noTextEdit="1"/>
          </p:cNvSpPr>
          <p:nvPr/>
        </p:nvSpPr>
        <p:spPr bwMode="auto">
          <a:xfrm>
            <a:off x="533400" y="1524000"/>
            <a:ext cx="12573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74"/>
              </a:avLst>
            </a:prstTxWarp>
          </a:bodyPr>
          <a:lstStyle/>
          <a:p>
            <a:pPr algn="ctr"/>
            <a:r>
              <a:rPr lang="ru-RU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8099" dir="2700000" algn="ctr" rotWithShape="0">
                    <a:srgbClr val="000000">
                      <a:alpha val="79999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Ассири</a:t>
            </a:r>
            <a:endParaRPr lang="en-US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blurRad="63500" dist="38099" dir="2700000" algn="ctr" rotWithShape="0">
                  <a:srgbClr val="000000">
                    <a:alpha val="79999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  <p:sp>
        <p:nvSpPr>
          <p:cNvPr id="4114" name="WordArt 18"/>
          <p:cNvSpPr>
            <a:spLocks noChangeArrowheads="1" noChangeShapeType="1" noTextEdit="1"/>
          </p:cNvSpPr>
          <p:nvPr/>
        </p:nvSpPr>
        <p:spPr bwMode="auto">
          <a:xfrm>
            <a:off x="1143000" y="2667000"/>
            <a:ext cx="12573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74"/>
              </a:avLst>
            </a:prstTxWarp>
          </a:bodyPr>
          <a:lstStyle/>
          <a:p>
            <a:pPr algn="ctr"/>
            <a:r>
              <a:rPr lang="en-US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8099" dir="2700000" algn="ctr" rotWithShape="0">
                    <a:srgbClr val="000000">
                      <a:alpha val="79999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Бабилон</a:t>
            </a:r>
          </a:p>
        </p:txBody>
      </p:sp>
      <p:sp>
        <p:nvSpPr>
          <p:cNvPr id="4115" name="WordArt 19"/>
          <p:cNvSpPr>
            <a:spLocks noChangeArrowheads="1" noChangeShapeType="1" noTextEdit="1"/>
          </p:cNvSpPr>
          <p:nvPr/>
        </p:nvSpPr>
        <p:spPr bwMode="auto">
          <a:xfrm>
            <a:off x="1905000" y="3810000"/>
            <a:ext cx="12573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20"/>
              </a:avLst>
            </a:prstTxWarp>
          </a:bodyPr>
          <a:lstStyle/>
          <a:p>
            <a:pPr algn="ctr"/>
            <a:r>
              <a:rPr lang="ru-RU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8099" dir="2700000" algn="ctr" rotWithShape="0">
                    <a:srgbClr val="000000">
                      <a:alpha val="79999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Халдеин</a:t>
            </a:r>
            <a:endParaRPr lang="en-US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blurRad="63500" dist="38099" dir="2700000" algn="ctr" rotWithShape="0">
                  <a:srgbClr val="000000">
                    <a:alpha val="79999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  <p:sp>
        <p:nvSpPr>
          <p:cNvPr id="4116" name="WordArt 20"/>
          <p:cNvSpPr>
            <a:spLocks noChangeArrowheads="1" noChangeShapeType="1" noTextEdit="1"/>
          </p:cNvSpPr>
          <p:nvPr/>
        </p:nvSpPr>
        <p:spPr bwMode="auto">
          <a:xfrm>
            <a:off x="3505200" y="2667000"/>
            <a:ext cx="12573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20"/>
              </a:avLst>
            </a:prstTxWarp>
          </a:bodyPr>
          <a:lstStyle/>
          <a:p>
            <a:pPr algn="ctr"/>
            <a:r>
              <a:rPr lang="en-US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8099" dir="2700000" algn="ctr" rotWithShape="0">
                    <a:srgbClr val="000000">
                      <a:alpha val="79999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Перси</a:t>
            </a: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165100" y="2162175"/>
            <a:ext cx="1968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/>
            <a:r>
              <a:rPr lang="mn-MN" sz="2800" b="1">
                <a:solidFill>
                  <a:schemeClr val="bg2"/>
                </a:solidFill>
                <a:effectLst/>
                <a:latin typeface="Arial" charset="0"/>
              </a:rPr>
              <a:t>Евфрат</a:t>
            </a:r>
            <a:endParaRPr lang="en-US" sz="2800" b="1"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838200" y="1004888"/>
            <a:ext cx="1968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/>
            <a:r>
              <a:rPr lang="mn-MN" sz="2800" b="1">
                <a:solidFill>
                  <a:schemeClr val="bg2"/>
                </a:solidFill>
                <a:effectLst/>
                <a:latin typeface="Arial" charset="0"/>
              </a:rPr>
              <a:t>Тигр</a:t>
            </a:r>
            <a:endParaRPr lang="en-US" sz="2800" b="1"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3000375" y="5195888"/>
            <a:ext cx="2857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/>
            <a:r>
              <a:rPr lang="mn-MN" sz="2800" b="1">
                <a:solidFill>
                  <a:schemeClr val="bg2"/>
                </a:solidFill>
                <a:effectLst/>
                <a:latin typeface="Arial" charset="0"/>
              </a:rPr>
              <a:t>Персийн булан</a:t>
            </a:r>
            <a:endParaRPr lang="en-US" sz="2800" b="1"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4120" name="Line 24"/>
          <p:cNvSpPr>
            <a:spLocks noChangeShapeType="1"/>
          </p:cNvSpPr>
          <p:nvPr/>
        </p:nvSpPr>
        <p:spPr bwMode="auto">
          <a:xfrm flipH="1">
            <a:off x="1447800" y="838200"/>
            <a:ext cx="2971800" cy="1447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Garamond" pitchFamily="-111" charset="0"/>
              <a:ea typeface="+mn-ea"/>
              <a:cs typeface="+mn-cs"/>
            </a:endParaRPr>
          </a:p>
        </p:txBody>
      </p:sp>
      <p:sp>
        <p:nvSpPr>
          <p:cNvPr id="4104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752600" y="76200"/>
            <a:ext cx="5257800" cy="762000"/>
          </a:xfrm>
          <a:solidFill>
            <a:srgbClr val="FFFFFF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mn-MN" sz="40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ＭＳ Ｐゴシック" charset="0"/>
                <a:cs typeface="Arial"/>
              </a:rPr>
              <a:t>Месопотами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  <p:bldP spid="4114" grpId="0" animBg="1"/>
      <p:bldP spid="4115" grpId="0" animBg="1"/>
      <p:bldP spid="4116" grpId="0" animBg="1"/>
      <p:bldP spid="4117" grpId="0"/>
      <p:bldP spid="4118" grpId="0"/>
      <p:bldP spid="41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13"/>
          <p:cNvSpPr>
            <a:spLocks/>
          </p:cNvSpPr>
          <p:nvPr/>
        </p:nvSpPr>
        <p:spPr bwMode="auto">
          <a:xfrm>
            <a:off x="1752600" y="-711200"/>
            <a:ext cx="7747000" cy="8113713"/>
          </a:xfrm>
          <a:custGeom>
            <a:avLst/>
            <a:gdLst/>
            <a:ahLst/>
            <a:cxnLst>
              <a:cxn ang="0">
                <a:pos x="227" y="4806"/>
              </a:cxn>
              <a:cxn ang="0">
                <a:pos x="292" y="4763"/>
              </a:cxn>
              <a:cxn ang="0">
                <a:pos x="640" y="4665"/>
              </a:cxn>
              <a:cxn ang="0">
                <a:pos x="847" y="4578"/>
              </a:cxn>
              <a:cxn ang="0">
                <a:pos x="977" y="4534"/>
              </a:cxn>
              <a:cxn ang="0">
                <a:pos x="1086" y="4437"/>
              </a:cxn>
              <a:cxn ang="0">
                <a:pos x="1140" y="4339"/>
              </a:cxn>
              <a:cxn ang="0">
                <a:pos x="1173" y="4274"/>
              </a:cxn>
              <a:cxn ang="0">
                <a:pos x="1281" y="4067"/>
              </a:cxn>
              <a:cxn ang="0">
                <a:pos x="1368" y="3806"/>
              </a:cxn>
              <a:cxn ang="0">
                <a:pos x="1455" y="3600"/>
              </a:cxn>
              <a:cxn ang="0">
                <a:pos x="1542" y="2969"/>
              </a:cxn>
              <a:cxn ang="0">
                <a:pos x="1520" y="2991"/>
              </a:cxn>
              <a:cxn ang="0">
                <a:pos x="1640" y="2459"/>
              </a:cxn>
              <a:cxn ang="0">
                <a:pos x="1705" y="2241"/>
              </a:cxn>
              <a:cxn ang="0">
                <a:pos x="1814" y="2154"/>
              </a:cxn>
              <a:cxn ang="0">
                <a:pos x="1868" y="2111"/>
              </a:cxn>
              <a:cxn ang="0">
                <a:pos x="1966" y="2067"/>
              </a:cxn>
              <a:cxn ang="0">
                <a:pos x="2107" y="2100"/>
              </a:cxn>
              <a:cxn ang="0">
                <a:pos x="2422" y="2122"/>
              </a:cxn>
              <a:cxn ang="0">
                <a:pos x="2488" y="2024"/>
              </a:cxn>
              <a:cxn ang="0">
                <a:pos x="2585" y="1252"/>
              </a:cxn>
              <a:cxn ang="0">
                <a:pos x="2553" y="1046"/>
              </a:cxn>
              <a:cxn ang="0">
                <a:pos x="2542" y="676"/>
              </a:cxn>
              <a:cxn ang="0">
                <a:pos x="2640" y="328"/>
              </a:cxn>
              <a:cxn ang="0">
                <a:pos x="2955" y="307"/>
              </a:cxn>
              <a:cxn ang="0">
                <a:pos x="3303" y="198"/>
              </a:cxn>
              <a:cxn ang="0">
                <a:pos x="3248" y="220"/>
              </a:cxn>
              <a:cxn ang="0">
                <a:pos x="3270" y="198"/>
              </a:cxn>
              <a:cxn ang="0">
                <a:pos x="3357" y="122"/>
              </a:cxn>
              <a:cxn ang="0">
                <a:pos x="3531" y="89"/>
              </a:cxn>
              <a:cxn ang="0">
                <a:pos x="3542" y="46"/>
              </a:cxn>
              <a:cxn ang="0">
                <a:pos x="3509" y="100"/>
              </a:cxn>
              <a:cxn ang="0">
                <a:pos x="3596" y="46"/>
              </a:cxn>
              <a:cxn ang="0">
                <a:pos x="4205" y="46"/>
              </a:cxn>
              <a:cxn ang="0">
                <a:pos x="4270" y="24"/>
              </a:cxn>
              <a:cxn ang="0">
                <a:pos x="4639" y="122"/>
              </a:cxn>
              <a:cxn ang="0">
                <a:pos x="4748" y="220"/>
              </a:cxn>
              <a:cxn ang="0">
                <a:pos x="4802" y="318"/>
              </a:cxn>
              <a:cxn ang="0">
                <a:pos x="4770" y="676"/>
              </a:cxn>
              <a:cxn ang="0">
                <a:pos x="4824" y="1448"/>
              </a:cxn>
              <a:cxn ang="0">
                <a:pos x="4824" y="2752"/>
              </a:cxn>
              <a:cxn ang="0">
                <a:pos x="4802" y="4208"/>
              </a:cxn>
              <a:cxn ang="0">
                <a:pos x="4694" y="4871"/>
              </a:cxn>
              <a:cxn ang="0">
                <a:pos x="4053" y="5078"/>
              </a:cxn>
              <a:cxn ang="0">
                <a:pos x="2607" y="5067"/>
              </a:cxn>
              <a:cxn ang="0">
                <a:pos x="1151" y="4991"/>
              </a:cxn>
              <a:cxn ang="0">
                <a:pos x="629" y="4926"/>
              </a:cxn>
              <a:cxn ang="0">
                <a:pos x="140" y="4936"/>
              </a:cxn>
              <a:cxn ang="0">
                <a:pos x="31" y="4871"/>
              </a:cxn>
              <a:cxn ang="0">
                <a:pos x="184" y="4893"/>
              </a:cxn>
            </a:cxnLst>
            <a:rect l="0" t="0" r="r" b="b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68621" name="Freeform 13"/>
          <p:cNvSpPr>
            <a:spLocks/>
          </p:cNvSpPr>
          <p:nvPr/>
        </p:nvSpPr>
        <p:spPr bwMode="auto">
          <a:xfrm>
            <a:off x="1752600" y="-711200"/>
            <a:ext cx="7747000" cy="646331"/>
          </a:xfrm>
          <a:custGeom>
            <a:avLst/>
            <a:gdLst>
              <a:gd name="T0" fmla="*/ 360362 w 4880"/>
              <a:gd name="T1" fmla="*/ 7629526 h 5111"/>
              <a:gd name="T2" fmla="*/ 463550 w 4880"/>
              <a:gd name="T3" fmla="*/ 7561263 h 5111"/>
              <a:gd name="T4" fmla="*/ 1016000 w 4880"/>
              <a:gd name="T5" fmla="*/ 7405688 h 5111"/>
              <a:gd name="T6" fmla="*/ 1344612 w 4880"/>
              <a:gd name="T7" fmla="*/ 7267576 h 5111"/>
              <a:gd name="T8" fmla="*/ 1550987 w 4880"/>
              <a:gd name="T9" fmla="*/ 7197726 h 5111"/>
              <a:gd name="T10" fmla="*/ 1724025 w 4880"/>
              <a:gd name="T11" fmla="*/ 7043738 h 5111"/>
              <a:gd name="T12" fmla="*/ 1809750 w 4880"/>
              <a:gd name="T13" fmla="*/ 6888163 h 5111"/>
              <a:gd name="T14" fmla="*/ 1862138 w 4880"/>
              <a:gd name="T15" fmla="*/ 6784976 h 5111"/>
              <a:gd name="T16" fmla="*/ 2033587 w 4880"/>
              <a:gd name="T17" fmla="*/ 6456362 h 5111"/>
              <a:gd name="T18" fmla="*/ 2171700 w 4880"/>
              <a:gd name="T19" fmla="*/ 6042025 h 5111"/>
              <a:gd name="T20" fmla="*/ 2309812 w 4880"/>
              <a:gd name="T21" fmla="*/ 5715000 h 5111"/>
              <a:gd name="T22" fmla="*/ 2447925 w 4880"/>
              <a:gd name="T23" fmla="*/ 4713288 h 5111"/>
              <a:gd name="T24" fmla="*/ 2413000 w 4880"/>
              <a:gd name="T25" fmla="*/ 4748213 h 5111"/>
              <a:gd name="T26" fmla="*/ 2603500 w 4880"/>
              <a:gd name="T27" fmla="*/ 3903663 h 5111"/>
              <a:gd name="T28" fmla="*/ 2706687 w 4880"/>
              <a:gd name="T29" fmla="*/ 3557588 h 5111"/>
              <a:gd name="T30" fmla="*/ 2879725 w 4880"/>
              <a:gd name="T31" fmla="*/ 3419475 h 5111"/>
              <a:gd name="T32" fmla="*/ 2965450 w 4880"/>
              <a:gd name="T33" fmla="*/ 3351213 h 5111"/>
              <a:gd name="T34" fmla="*/ 3121025 w 4880"/>
              <a:gd name="T35" fmla="*/ 3281363 h 5111"/>
              <a:gd name="T36" fmla="*/ 3344863 w 4880"/>
              <a:gd name="T37" fmla="*/ 3333750 h 5111"/>
              <a:gd name="T38" fmla="*/ 3844925 w 4880"/>
              <a:gd name="T39" fmla="*/ 3368675 h 5111"/>
              <a:gd name="T40" fmla="*/ 3949700 w 4880"/>
              <a:gd name="T41" fmla="*/ 3213100 h 5111"/>
              <a:gd name="T42" fmla="*/ 4103687 w 4880"/>
              <a:gd name="T43" fmla="*/ 1987550 h 5111"/>
              <a:gd name="T44" fmla="*/ 4052887 w 4880"/>
              <a:gd name="T45" fmla="*/ 1660525 h 5111"/>
              <a:gd name="T46" fmla="*/ 4035425 w 4880"/>
              <a:gd name="T47" fmla="*/ 1073150 h 5111"/>
              <a:gd name="T48" fmla="*/ 4191000 w 4880"/>
              <a:gd name="T49" fmla="*/ 520700 h 5111"/>
              <a:gd name="T50" fmla="*/ 4691062 w 4880"/>
              <a:gd name="T51" fmla="*/ 487363 h 5111"/>
              <a:gd name="T52" fmla="*/ 5243512 w 4880"/>
              <a:gd name="T53" fmla="*/ 314325 h 5111"/>
              <a:gd name="T54" fmla="*/ 5156199 w 4880"/>
              <a:gd name="T55" fmla="*/ 349250 h 5111"/>
              <a:gd name="T56" fmla="*/ 5191124 w 4880"/>
              <a:gd name="T57" fmla="*/ 314325 h 5111"/>
              <a:gd name="T58" fmla="*/ 5329237 w 4880"/>
              <a:gd name="T59" fmla="*/ 193675 h 5111"/>
              <a:gd name="T60" fmla="*/ 5605462 w 4880"/>
              <a:gd name="T61" fmla="*/ 141288 h 5111"/>
              <a:gd name="T62" fmla="*/ 5622924 w 4880"/>
              <a:gd name="T63" fmla="*/ 73025 h 5111"/>
              <a:gd name="T64" fmla="*/ 5570537 w 4880"/>
              <a:gd name="T65" fmla="*/ 158750 h 5111"/>
              <a:gd name="T66" fmla="*/ 5708649 w 4880"/>
              <a:gd name="T67" fmla="*/ 73025 h 5111"/>
              <a:gd name="T68" fmla="*/ 6675438 w 4880"/>
              <a:gd name="T69" fmla="*/ 73025 h 5111"/>
              <a:gd name="T70" fmla="*/ 6778625 w 4880"/>
              <a:gd name="T71" fmla="*/ 38100 h 5111"/>
              <a:gd name="T72" fmla="*/ 7364413 w 4880"/>
              <a:gd name="T73" fmla="*/ 193675 h 5111"/>
              <a:gd name="T74" fmla="*/ 7537450 w 4880"/>
              <a:gd name="T75" fmla="*/ 349250 h 5111"/>
              <a:gd name="T76" fmla="*/ 7623175 w 4880"/>
              <a:gd name="T77" fmla="*/ 504825 h 5111"/>
              <a:gd name="T78" fmla="*/ 7572375 w 4880"/>
              <a:gd name="T79" fmla="*/ 1073150 h 5111"/>
              <a:gd name="T80" fmla="*/ 7658100 w 4880"/>
              <a:gd name="T81" fmla="*/ 2298700 h 5111"/>
              <a:gd name="T82" fmla="*/ 7658100 w 4880"/>
              <a:gd name="T83" fmla="*/ 4368800 h 5111"/>
              <a:gd name="T84" fmla="*/ 7623175 w 4880"/>
              <a:gd name="T85" fmla="*/ 6680201 h 5111"/>
              <a:gd name="T86" fmla="*/ 7451725 w 4880"/>
              <a:gd name="T87" fmla="*/ 7732713 h 5111"/>
              <a:gd name="T88" fmla="*/ 6434136 w 4880"/>
              <a:gd name="T89" fmla="*/ 8061326 h 5111"/>
              <a:gd name="T90" fmla="*/ 4138612 w 4880"/>
              <a:gd name="T91" fmla="*/ 8043863 h 5111"/>
              <a:gd name="T92" fmla="*/ 1827213 w 4880"/>
              <a:gd name="T93" fmla="*/ 7923213 h 5111"/>
              <a:gd name="T94" fmla="*/ 998537 w 4880"/>
              <a:gd name="T95" fmla="*/ 7820026 h 5111"/>
              <a:gd name="T96" fmla="*/ 222250 w 4880"/>
              <a:gd name="T97" fmla="*/ 7835901 h 5111"/>
              <a:gd name="T98" fmla="*/ 49212 w 4880"/>
              <a:gd name="T99" fmla="*/ 7732713 h 5111"/>
              <a:gd name="T100" fmla="*/ 292100 w 4880"/>
              <a:gd name="T101" fmla="*/ 7767638 h 511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4880"/>
              <a:gd name="T154" fmla="*/ 0 h 5111"/>
              <a:gd name="T155" fmla="*/ 4880 w 4880"/>
              <a:gd name="T156" fmla="*/ 5111 h 5111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 w="9525">
            <a:noFill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68614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514600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mn-MN" sz="3200" b="0" dirty="0">
                <a:latin typeface="Arial"/>
                <a:ea typeface="ＭＳ Ｐゴシック" charset="0"/>
                <a:cs typeface="Arial"/>
              </a:rPr>
              <a:t>Зүүн тал</a:t>
            </a:r>
            <a:endParaRPr lang="en-US" sz="3200" b="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mn-MN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Баруун тал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8615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68616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80906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156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mn-MN" sz="2400" b="1">
                <a:effectLst/>
                <a:latin typeface="Arial"/>
                <a:cs typeface="Arial"/>
              </a:rPr>
              <a:t>Эртний </a:t>
            </a:r>
          </a:p>
          <a:p>
            <a:pPr algn="ctr" fontAlgn="base"/>
            <a:r>
              <a:rPr lang="mn-MN" sz="2400" b="1">
                <a:effectLst/>
                <a:latin typeface="Arial"/>
                <a:cs typeface="Arial"/>
              </a:rPr>
              <a:t>Израйлаар аялах</a:t>
            </a:r>
            <a:endParaRPr lang="en-US" sz="2400" b="1">
              <a:effectLst/>
              <a:latin typeface="Arial"/>
              <a:cs typeface="Arial"/>
            </a:endParaRPr>
          </a:p>
        </p:txBody>
      </p:sp>
      <p:sp>
        <p:nvSpPr>
          <p:cNvPr id="68617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68622" name="Text Box 14"/>
          <p:cNvSpPr txBox="1">
            <a:spLocks noChangeArrowheads="1"/>
          </p:cNvSpPr>
          <p:nvPr/>
        </p:nvSpPr>
        <p:spPr bwMode="auto">
          <a:xfrm>
            <a:off x="381000" y="1600200"/>
            <a:ext cx="24758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mn-MN" sz="2800" b="1" dirty="0">
                <a:solidFill>
                  <a:srgbClr val="FF0000"/>
                </a:solidFill>
                <a:effectLst/>
                <a:latin typeface="Arial"/>
                <a:cs typeface="Arial"/>
              </a:rPr>
              <a:t>Баруун Хойд</a:t>
            </a:r>
            <a:endParaRPr lang="en-US" sz="2800" b="1" dirty="0">
              <a:solidFill>
                <a:srgbClr val="FF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68623" name="Text Box 15"/>
          <p:cNvSpPr txBox="1">
            <a:spLocks noChangeArrowheads="1"/>
          </p:cNvSpPr>
          <p:nvPr/>
        </p:nvSpPr>
        <p:spPr bwMode="auto">
          <a:xfrm>
            <a:off x="5867400" y="1600200"/>
            <a:ext cx="23347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mn-MN" sz="2800" b="1">
                <a:effectLst/>
                <a:latin typeface="Arial"/>
                <a:cs typeface="Arial"/>
              </a:rPr>
              <a:t>Зүүн Өмнөд</a:t>
            </a:r>
            <a:endParaRPr lang="en-US" sz="2800" b="1">
              <a:effectLst/>
              <a:latin typeface="Arial"/>
              <a:cs typeface="Arial"/>
            </a:endParaRPr>
          </a:p>
        </p:txBody>
      </p:sp>
      <p:sp>
        <p:nvSpPr>
          <p:cNvPr id="15" name="Freeform 12"/>
          <p:cNvSpPr>
            <a:spLocks/>
          </p:cNvSpPr>
          <p:nvPr/>
        </p:nvSpPr>
        <p:spPr bwMode="auto">
          <a:xfrm>
            <a:off x="-180975" y="1081088"/>
            <a:ext cx="6118225" cy="6130925"/>
          </a:xfrm>
          <a:custGeom>
            <a:avLst/>
            <a:gdLst/>
            <a:ahLst/>
            <a:cxnLst>
              <a:cxn ang="0">
                <a:pos x="375" y="3525"/>
              </a:cxn>
              <a:cxn ang="0">
                <a:pos x="733" y="3492"/>
              </a:cxn>
              <a:cxn ang="0">
                <a:pos x="1049" y="3427"/>
              </a:cxn>
              <a:cxn ang="0">
                <a:pos x="1212" y="3340"/>
              </a:cxn>
              <a:cxn ang="0">
                <a:pos x="1559" y="3123"/>
              </a:cxn>
              <a:cxn ang="0">
                <a:pos x="1733" y="2938"/>
              </a:cxn>
              <a:cxn ang="0">
                <a:pos x="1875" y="2721"/>
              </a:cxn>
              <a:cxn ang="0">
                <a:pos x="2092" y="2405"/>
              </a:cxn>
              <a:cxn ang="0">
                <a:pos x="2103" y="2373"/>
              </a:cxn>
              <a:cxn ang="0">
                <a:pos x="2222" y="2156"/>
              </a:cxn>
              <a:cxn ang="0">
                <a:pos x="2364" y="1938"/>
              </a:cxn>
              <a:cxn ang="0">
                <a:pos x="2483" y="1493"/>
              </a:cxn>
              <a:cxn ang="0">
                <a:pos x="2635" y="949"/>
              </a:cxn>
              <a:cxn ang="0">
                <a:pos x="2864" y="330"/>
              </a:cxn>
              <a:cxn ang="0">
                <a:pos x="2951" y="91"/>
              </a:cxn>
              <a:cxn ang="0">
                <a:pos x="3146" y="58"/>
              </a:cxn>
              <a:cxn ang="0">
                <a:pos x="3787" y="265"/>
              </a:cxn>
              <a:cxn ang="0">
                <a:pos x="3733" y="906"/>
              </a:cxn>
              <a:cxn ang="0">
                <a:pos x="3418" y="982"/>
              </a:cxn>
              <a:cxn ang="0">
                <a:pos x="3385" y="917"/>
              </a:cxn>
              <a:cxn ang="0">
                <a:pos x="3092" y="1004"/>
              </a:cxn>
              <a:cxn ang="0">
                <a:pos x="2994" y="1080"/>
              </a:cxn>
              <a:cxn ang="0">
                <a:pos x="2961" y="1145"/>
              </a:cxn>
              <a:cxn ang="0">
                <a:pos x="2798" y="1710"/>
              </a:cxn>
              <a:cxn ang="0">
                <a:pos x="2668" y="2503"/>
              </a:cxn>
              <a:cxn ang="0">
                <a:pos x="2527" y="3025"/>
              </a:cxn>
              <a:cxn ang="0">
                <a:pos x="2472" y="3123"/>
              </a:cxn>
              <a:cxn ang="0">
                <a:pos x="2331" y="3318"/>
              </a:cxn>
              <a:cxn ang="0">
                <a:pos x="2005" y="3460"/>
              </a:cxn>
              <a:cxn ang="0">
                <a:pos x="1538" y="3590"/>
              </a:cxn>
              <a:cxn ang="0">
                <a:pos x="1407" y="3699"/>
              </a:cxn>
              <a:cxn ang="0">
                <a:pos x="1331" y="3775"/>
              </a:cxn>
              <a:cxn ang="0">
                <a:pos x="1016" y="3862"/>
              </a:cxn>
              <a:cxn ang="0">
                <a:pos x="5" y="3775"/>
              </a:cxn>
              <a:cxn ang="0">
                <a:pos x="125" y="3612"/>
              </a:cxn>
              <a:cxn ang="0">
                <a:pos x="179" y="3568"/>
              </a:cxn>
            </a:cxnLst>
            <a:rect l="0" t="0" r="r" b="b"/>
            <a:pathLst>
              <a:path w="3854" h="3862">
                <a:moveTo>
                  <a:pt x="81" y="3579"/>
                </a:moveTo>
                <a:cubicBezTo>
                  <a:pt x="201" y="3571"/>
                  <a:pt x="270" y="3561"/>
                  <a:pt x="375" y="3525"/>
                </a:cubicBezTo>
                <a:cubicBezTo>
                  <a:pt x="447" y="3501"/>
                  <a:pt x="527" y="3518"/>
                  <a:pt x="603" y="3514"/>
                </a:cubicBezTo>
                <a:cubicBezTo>
                  <a:pt x="671" y="3491"/>
                  <a:pt x="613" y="3508"/>
                  <a:pt x="733" y="3492"/>
                </a:cubicBezTo>
                <a:cubicBezTo>
                  <a:pt x="794" y="3484"/>
                  <a:pt x="848" y="3460"/>
                  <a:pt x="907" y="3449"/>
                </a:cubicBezTo>
                <a:cubicBezTo>
                  <a:pt x="972" y="3437"/>
                  <a:pt x="991" y="3443"/>
                  <a:pt x="1049" y="3427"/>
                </a:cubicBezTo>
                <a:cubicBezTo>
                  <a:pt x="1124" y="3406"/>
                  <a:pt x="1112" y="3406"/>
                  <a:pt x="1179" y="3362"/>
                </a:cubicBezTo>
                <a:cubicBezTo>
                  <a:pt x="1190" y="3355"/>
                  <a:pt x="1212" y="3340"/>
                  <a:pt x="1212" y="3340"/>
                </a:cubicBezTo>
                <a:cubicBezTo>
                  <a:pt x="1240" y="3297"/>
                  <a:pt x="1286" y="3283"/>
                  <a:pt x="1331" y="3253"/>
                </a:cubicBezTo>
                <a:cubicBezTo>
                  <a:pt x="1404" y="3204"/>
                  <a:pt x="1476" y="3152"/>
                  <a:pt x="1559" y="3123"/>
                </a:cubicBezTo>
                <a:cubicBezTo>
                  <a:pt x="1606" y="3053"/>
                  <a:pt x="1640" y="3033"/>
                  <a:pt x="1701" y="2971"/>
                </a:cubicBezTo>
                <a:cubicBezTo>
                  <a:pt x="1712" y="2960"/>
                  <a:pt x="1724" y="2951"/>
                  <a:pt x="1733" y="2938"/>
                </a:cubicBezTo>
                <a:cubicBezTo>
                  <a:pt x="1748" y="2916"/>
                  <a:pt x="1777" y="2873"/>
                  <a:pt x="1777" y="2873"/>
                </a:cubicBezTo>
                <a:cubicBezTo>
                  <a:pt x="1799" y="2809"/>
                  <a:pt x="1816" y="2758"/>
                  <a:pt x="1875" y="2721"/>
                </a:cubicBezTo>
                <a:cubicBezTo>
                  <a:pt x="1921" y="2650"/>
                  <a:pt x="1966" y="2551"/>
                  <a:pt x="2038" y="2503"/>
                </a:cubicBezTo>
                <a:lnTo>
                  <a:pt x="2092" y="2405"/>
                </a:lnTo>
                <a:cubicBezTo>
                  <a:pt x="2092" y="2405"/>
                  <a:pt x="2092" y="2405"/>
                  <a:pt x="2092" y="2405"/>
                </a:cubicBezTo>
                <a:cubicBezTo>
                  <a:pt x="2096" y="2394"/>
                  <a:pt x="2096" y="2382"/>
                  <a:pt x="2103" y="2373"/>
                </a:cubicBezTo>
                <a:cubicBezTo>
                  <a:pt x="2111" y="2363"/>
                  <a:pt x="2124" y="2358"/>
                  <a:pt x="2135" y="2351"/>
                </a:cubicBezTo>
                <a:cubicBezTo>
                  <a:pt x="2158" y="2282"/>
                  <a:pt x="2193" y="2222"/>
                  <a:pt x="2222" y="2156"/>
                </a:cubicBezTo>
                <a:cubicBezTo>
                  <a:pt x="2250" y="2093"/>
                  <a:pt x="2260" y="2044"/>
                  <a:pt x="2320" y="2003"/>
                </a:cubicBezTo>
                <a:cubicBezTo>
                  <a:pt x="2335" y="1981"/>
                  <a:pt x="2355" y="1963"/>
                  <a:pt x="2364" y="1938"/>
                </a:cubicBezTo>
                <a:cubicBezTo>
                  <a:pt x="2382" y="1887"/>
                  <a:pt x="2399" y="1831"/>
                  <a:pt x="2429" y="1786"/>
                </a:cubicBezTo>
                <a:cubicBezTo>
                  <a:pt x="2449" y="1688"/>
                  <a:pt x="2463" y="1591"/>
                  <a:pt x="2483" y="1493"/>
                </a:cubicBezTo>
                <a:cubicBezTo>
                  <a:pt x="2498" y="1419"/>
                  <a:pt x="2528" y="1347"/>
                  <a:pt x="2548" y="1275"/>
                </a:cubicBezTo>
                <a:cubicBezTo>
                  <a:pt x="2578" y="1167"/>
                  <a:pt x="2599" y="1056"/>
                  <a:pt x="2635" y="949"/>
                </a:cubicBezTo>
                <a:cubicBezTo>
                  <a:pt x="2627" y="783"/>
                  <a:pt x="2599" y="566"/>
                  <a:pt x="2701" y="417"/>
                </a:cubicBezTo>
                <a:cubicBezTo>
                  <a:pt x="2728" y="328"/>
                  <a:pt x="2773" y="340"/>
                  <a:pt x="2864" y="330"/>
                </a:cubicBezTo>
                <a:cubicBezTo>
                  <a:pt x="2907" y="301"/>
                  <a:pt x="2900" y="284"/>
                  <a:pt x="2929" y="243"/>
                </a:cubicBezTo>
                <a:cubicBezTo>
                  <a:pt x="2938" y="193"/>
                  <a:pt x="2930" y="138"/>
                  <a:pt x="2951" y="91"/>
                </a:cubicBezTo>
                <a:cubicBezTo>
                  <a:pt x="2963" y="64"/>
                  <a:pt x="3008" y="73"/>
                  <a:pt x="3037" y="69"/>
                </a:cubicBezTo>
                <a:cubicBezTo>
                  <a:pt x="3073" y="64"/>
                  <a:pt x="3110" y="59"/>
                  <a:pt x="3146" y="58"/>
                </a:cubicBezTo>
                <a:cubicBezTo>
                  <a:pt x="3298" y="52"/>
                  <a:pt x="3451" y="51"/>
                  <a:pt x="3603" y="47"/>
                </a:cubicBezTo>
                <a:cubicBezTo>
                  <a:pt x="3854" y="63"/>
                  <a:pt x="3763" y="0"/>
                  <a:pt x="3787" y="265"/>
                </a:cubicBezTo>
                <a:cubicBezTo>
                  <a:pt x="3788" y="276"/>
                  <a:pt x="3794" y="286"/>
                  <a:pt x="3798" y="297"/>
                </a:cubicBezTo>
                <a:cubicBezTo>
                  <a:pt x="3790" y="497"/>
                  <a:pt x="3798" y="714"/>
                  <a:pt x="3733" y="906"/>
                </a:cubicBezTo>
                <a:cubicBezTo>
                  <a:pt x="3720" y="943"/>
                  <a:pt x="3668" y="949"/>
                  <a:pt x="3635" y="971"/>
                </a:cubicBezTo>
                <a:cubicBezTo>
                  <a:pt x="3575" y="1011"/>
                  <a:pt x="3490" y="978"/>
                  <a:pt x="3418" y="982"/>
                </a:cubicBezTo>
                <a:cubicBezTo>
                  <a:pt x="3400" y="978"/>
                  <a:pt x="3364" y="989"/>
                  <a:pt x="3364" y="971"/>
                </a:cubicBezTo>
                <a:cubicBezTo>
                  <a:pt x="3364" y="901"/>
                  <a:pt x="3471" y="943"/>
                  <a:pt x="3385" y="917"/>
                </a:cubicBezTo>
                <a:cubicBezTo>
                  <a:pt x="3291" y="946"/>
                  <a:pt x="3454" y="898"/>
                  <a:pt x="3255" y="938"/>
                </a:cubicBezTo>
                <a:cubicBezTo>
                  <a:pt x="3192" y="951"/>
                  <a:pt x="3150" y="984"/>
                  <a:pt x="3092" y="1004"/>
                </a:cubicBezTo>
                <a:cubicBezTo>
                  <a:pt x="3081" y="1015"/>
                  <a:pt x="3071" y="1027"/>
                  <a:pt x="3059" y="1036"/>
                </a:cubicBezTo>
                <a:cubicBezTo>
                  <a:pt x="3038" y="1052"/>
                  <a:pt x="2994" y="1080"/>
                  <a:pt x="2994" y="1080"/>
                </a:cubicBezTo>
                <a:cubicBezTo>
                  <a:pt x="2990" y="1091"/>
                  <a:pt x="2988" y="1102"/>
                  <a:pt x="2983" y="1112"/>
                </a:cubicBezTo>
                <a:cubicBezTo>
                  <a:pt x="2977" y="1124"/>
                  <a:pt x="2966" y="1133"/>
                  <a:pt x="2961" y="1145"/>
                </a:cubicBezTo>
                <a:cubicBezTo>
                  <a:pt x="2940" y="1193"/>
                  <a:pt x="2920" y="1256"/>
                  <a:pt x="2907" y="1308"/>
                </a:cubicBezTo>
                <a:cubicBezTo>
                  <a:pt x="2872" y="1443"/>
                  <a:pt x="2842" y="1578"/>
                  <a:pt x="2798" y="1710"/>
                </a:cubicBezTo>
                <a:cubicBezTo>
                  <a:pt x="2780" y="1763"/>
                  <a:pt x="2773" y="1820"/>
                  <a:pt x="2755" y="1873"/>
                </a:cubicBezTo>
                <a:cubicBezTo>
                  <a:pt x="2738" y="2075"/>
                  <a:pt x="2790" y="2325"/>
                  <a:pt x="2668" y="2503"/>
                </a:cubicBezTo>
                <a:cubicBezTo>
                  <a:pt x="2635" y="2634"/>
                  <a:pt x="2597" y="2762"/>
                  <a:pt x="2570" y="2895"/>
                </a:cubicBezTo>
                <a:cubicBezTo>
                  <a:pt x="2566" y="2916"/>
                  <a:pt x="2543" y="3001"/>
                  <a:pt x="2527" y="3025"/>
                </a:cubicBezTo>
                <a:cubicBezTo>
                  <a:pt x="2512" y="3047"/>
                  <a:pt x="2483" y="3090"/>
                  <a:pt x="2483" y="3090"/>
                </a:cubicBezTo>
                <a:cubicBezTo>
                  <a:pt x="2479" y="3101"/>
                  <a:pt x="2479" y="3114"/>
                  <a:pt x="2472" y="3123"/>
                </a:cubicBezTo>
                <a:cubicBezTo>
                  <a:pt x="2453" y="3147"/>
                  <a:pt x="2407" y="3188"/>
                  <a:pt x="2407" y="3188"/>
                </a:cubicBezTo>
                <a:cubicBezTo>
                  <a:pt x="2386" y="3250"/>
                  <a:pt x="2378" y="3272"/>
                  <a:pt x="2331" y="3318"/>
                </a:cubicBezTo>
                <a:cubicBezTo>
                  <a:pt x="2304" y="3398"/>
                  <a:pt x="2207" y="3396"/>
                  <a:pt x="2135" y="3405"/>
                </a:cubicBezTo>
                <a:cubicBezTo>
                  <a:pt x="2089" y="3421"/>
                  <a:pt x="2053" y="3444"/>
                  <a:pt x="2005" y="3460"/>
                </a:cubicBezTo>
                <a:cubicBezTo>
                  <a:pt x="1949" y="3479"/>
                  <a:pt x="1887" y="3484"/>
                  <a:pt x="1831" y="3503"/>
                </a:cubicBezTo>
                <a:cubicBezTo>
                  <a:pt x="1734" y="3536"/>
                  <a:pt x="1634" y="3557"/>
                  <a:pt x="1538" y="3590"/>
                </a:cubicBezTo>
                <a:cubicBezTo>
                  <a:pt x="1516" y="3612"/>
                  <a:pt x="1498" y="3638"/>
                  <a:pt x="1472" y="3655"/>
                </a:cubicBezTo>
                <a:cubicBezTo>
                  <a:pt x="1450" y="3670"/>
                  <a:pt x="1407" y="3699"/>
                  <a:pt x="1407" y="3699"/>
                </a:cubicBezTo>
                <a:cubicBezTo>
                  <a:pt x="1348" y="3789"/>
                  <a:pt x="1427" y="3683"/>
                  <a:pt x="1353" y="3742"/>
                </a:cubicBezTo>
                <a:cubicBezTo>
                  <a:pt x="1343" y="3750"/>
                  <a:pt x="1341" y="3767"/>
                  <a:pt x="1331" y="3775"/>
                </a:cubicBezTo>
                <a:cubicBezTo>
                  <a:pt x="1323" y="3781"/>
                  <a:pt x="1258" y="3796"/>
                  <a:pt x="1255" y="3797"/>
                </a:cubicBezTo>
                <a:cubicBezTo>
                  <a:pt x="1175" y="3819"/>
                  <a:pt x="1097" y="3842"/>
                  <a:pt x="1016" y="3862"/>
                </a:cubicBezTo>
                <a:cubicBezTo>
                  <a:pt x="703" y="3855"/>
                  <a:pt x="525" y="3841"/>
                  <a:pt x="234" y="3829"/>
                </a:cubicBezTo>
                <a:cubicBezTo>
                  <a:pt x="154" y="3809"/>
                  <a:pt x="87" y="3785"/>
                  <a:pt x="5" y="3775"/>
                </a:cubicBezTo>
                <a:cubicBezTo>
                  <a:pt x="11" y="3728"/>
                  <a:pt x="0" y="3673"/>
                  <a:pt x="27" y="3634"/>
                </a:cubicBezTo>
                <a:cubicBezTo>
                  <a:pt x="33" y="3625"/>
                  <a:pt x="115" y="3614"/>
                  <a:pt x="125" y="3612"/>
                </a:cubicBezTo>
                <a:cubicBezTo>
                  <a:pt x="132" y="3601"/>
                  <a:pt x="137" y="3587"/>
                  <a:pt x="147" y="3579"/>
                </a:cubicBezTo>
                <a:cubicBezTo>
                  <a:pt x="156" y="3572"/>
                  <a:pt x="179" y="3568"/>
                  <a:pt x="179" y="3568"/>
                </a:cubicBezTo>
              </a:path>
            </a:pathLst>
          </a:custGeom>
          <a:solidFill>
            <a:srgbClr val="FF5050">
              <a:alpha val="47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724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2" grpId="0"/>
      <p:bldP spid="686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/>
            <a:r>
              <a:rPr lang="mn-MN">
                <a:latin typeface="Arial"/>
                <a:ea typeface="ＭＳ Ｐゴシック" charset="0"/>
                <a:cs typeface="Arial"/>
              </a:rPr>
              <a:t>Иерусалим </a:t>
            </a:r>
            <a:endParaRPr lang="en-US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9933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5257800" y="1295400"/>
            <a:ext cx="3581400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mn-MN" sz="2800" b="1">
                <a:effectLst/>
                <a:latin typeface="Arial"/>
                <a:cs typeface="Arial"/>
              </a:rPr>
              <a:t>Сул тал</a:t>
            </a:r>
            <a:endParaRPr lang="en-US" sz="2800" b="1">
              <a:effectLst/>
              <a:latin typeface="Arial"/>
              <a:cs typeface="Arial"/>
            </a:endParaRPr>
          </a:p>
          <a:p>
            <a:pPr fontAlgn="base">
              <a:buFontTx/>
              <a:buChar char="•"/>
            </a:pPr>
            <a:r>
              <a:rPr lang="mn-MN" sz="2800" b="1">
                <a:effectLst/>
                <a:latin typeface="Arial"/>
                <a:cs typeface="Arial"/>
              </a:rPr>
              <a:t>Давуу тал</a:t>
            </a:r>
            <a:endParaRPr lang="en-US" sz="2800" b="1">
              <a:effectLst/>
              <a:latin typeface="Arial"/>
              <a:cs typeface="Arial"/>
            </a:endParaRPr>
          </a:p>
          <a:p>
            <a:pPr fontAlgn="base">
              <a:buFontTx/>
              <a:buChar char="•"/>
            </a:pPr>
            <a:r>
              <a:rPr lang="mn-MN" sz="2800" b="1">
                <a:effectLst/>
                <a:latin typeface="Arial"/>
                <a:cs typeface="Arial"/>
              </a:rPr>
              <a:t>Үе шат</a:t>
            </a:r>
            <a:endParaRPr lang="en-US" sz="2800" b="1">
              <a:effectLst/>
              <a:latin typeface="Arial"/>
              <a:cs typeface="Arial"/>
            </a:endParaRPr>
          </a:p>
          <a:p>
            <a:pPr fontAlgn="base">
              <a:buFontTx/>
              <a:buChar char="•"/>
            </a:pPr>
            <a:r>
              <a:rPr lang="mn-MN" sz="2800" b="1">
                <a:effectLst/>
                <a:latin typeface="Arial"/>
                <a:cs typeface="Arial"/>
              </a:rPr>
              <a:t>Чухал ач холбогдол</a:t>
            </a:r>
            <a:endParaRPr lang="en-US" sz="2800" b="1">
              <a:effectLst/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333 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/>
            <a:r>
              <a:rPr lang="mn-MN">
                <a:latin typeface="Arial"/>
                <a:ea typeface="ＭＳ Ｐゴシック" charset="0"/>
                <a:cs typeface="Arial"/>
              </a:rPr>
              <a:t>Иерусалим </a:t>
            </a:r>
            <a:endParaRPr lang="en-US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013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257800" y="1295400"/>
            <a:ext cx="3581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mn-MN" b="1">
                <a:effectLst/>
                <a:latin typeface="Arial"/>
                <a:cs typeface="Arial"/>
              </a:rPr>
              <a:t>Сул тал</a:t>
            </a:r>
            <a:endParaRPr lang="en-US" b="1">
              <a:effectLst/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514600" cy="1066800"/>
          </a:xfr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mn-MN" b="0">
                <a:latin typeface="Arial"/>
                <a:ea typeface="ＭＳ Ｐゴシック" charset="0"/>
                <a:cs typeface="Arial"/>
              </a:rPr>
              <a:t>Зүүн тал</a:t>
            </a:r>
            <a:endParaRPr lang="en-US" b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mn-MN" sz="40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Баруун тал</a:t>
            </a:r>
            <a:endParaRPr lang="en-US" sz="400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541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mn-MN" sz="2500" b="1">
                <a:effectLst/>
                <a:latin typeface="Arial"/>
                <a:cs typeface="Arial"/>
              </a:rPr>
              <a:t>Эртний </a:t>
            </a:r>
          </a:p>
          <a:p>
            <a:pPr algn="ctr" fontAlgn="base"/>
            <a:r>
              <a:rPr lang="mn-MN" sz="2500" b="1">
                <a:effectLst/>
                <a:latin typeface="Arial"/>
                <a:cs typeface="Arial"/>
              </a:rPr>
              <a:t>Израйлаар аялах</a:t>
            </a:r>
            <a:endParaRPr lang="en-US" sz="2500" b="1">
              <a:effectLst/>
              <a:latin typeface="Arial"/>
              <a:cs typeface="Arial"/>
            </a:endParaRPr>
          </a:p>
        </p:txBody>
      </p:sp>
      <p:sp>
        <p:nvSpPr>
          <p:cNvPr id="24582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24583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24584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24585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24586" name="Freeform 10"/>
          <p:cNvSpPr>
            <a:spLocks/>
          </p:cNvSpPr>
          <p:nvPr/>
        </p:nvSpPr>
        <p:spPr bwMode="auto">
          <a:xfrm>
            <a:off x="2903538" y="2274888"/>
            <a:ext cx="2870200" cy="5018087"/>
          </a:xfrm>
          <a:custGeom>
            <a:avLst/>
            <a:gdLst/>
            <a:ahLst/>
            <a:cxnLst>
              <a:cxn ang="0">
                <a:pos x="0" y="3161"/>
              </a:cxn>
              <a:cxn ang="0">
                <a:pos x="115" y="2743"/>
              </a:cxn>
              <a:cxn ang="0">
                <a:pos x="201" y="2613"/>
              </a:cxn>
              <a:cxn ang="0">
                <a:pos x="230" y="2570"/>
              </a:cxn>
              <a:cxn ang="0">
                <a:pos x="345" y="2498"/>
              </a:cxn>
              <a:cxn ang="0">
                <a:pos x="432" y="2426"/>
              </a:cxn>
              <a:cxn ang="0">
                <a:pos x="504" y="2397"/>
              </a:cxn>
              <a:cxn ang="0">
                <a:pos x="633" y="2311"/>
              </a:cxn>
              <a:cxn ang="0">
                <a:pos x="677" y="2282"/>
              </a:cxn>
              <a:cxn ang="0">
                <a:pos x="720" y="2253"/>
              </a:cxn>
              <a:cxn ang="0">
                <a:pos x="821" y="2052"/>
              </a:cxn>
              <a:cxn ang="0">
                <a:pos x="878" y="1836"/>
              </a:cxn>
              <a:cxn ang="0">
                <a:pos x="936" y="1749"/>
              </a:cxn>
              <a:cxn ang="0">
                <a:pos x="1008" y="1591"/>
              </a:cxn>
              <a:cxn ang="0">
                <a:pos x="1065" y="1519"/>
              </a:cxn>
              <a:cxn ang="0">
                <a:pos x="1123" y="1433"/>
              </a:cxn>
              <a:cxn ang="0">
                <a:pos x="1181" y="1361"/>
              </a:cxn>
              <a:cxn ang="0">
                <a:pos x="1253" y="1274"/>
              </a:cxn>
              <a:cxn ang="0">
                <a:pos x="1325" y="1260"/>
              </a:cxn>
              <a:cxn ang="0">
                <a:pos x="1368" y="1058"/>
              </a:cxn>
              <a:cxn ang="0">
                <a:pos x="1411" y="1044"/>
              </a:cxn>
              <a:cxn ang="0">
                <a:pos x="1641" y="857"/>
              </a:cxn>
              <a:cxn ang="0">
                <a:pos x="1771" y="785"/>
              </a:cxn>
              <a:cxn ang="0">
                <a:pos x="1699" y="525"/>
              </a:cxn>
              <a:cxn ang="0">
                <a:pos x="1742" y="295"/>
              </a:cxn>
              <a:cxn ang="0">
                <a:pos x="1800" y="209"/>
              </a:cxn>
              <a:cxn ang="0">
                <a:pos x="1757" y="65"/>
              </a:cxn>
              <a:cxn ang="0">
                <a:pos x="1728" y="7"/>
              </a:cxn>
            </a:cxnLst>
            <a:rect l="0" t="0" r="r" b="b"/>
            <a:pathLst>
              <a:path w="1808" h="3161">
                <a:moveTo>
                  <a:pt x="0" y="3161"/>
                </a:moveTo>
                <a:cubicBezTo>
                  <a:pt x="19" y="3008"/>
                  <a:pt x="29" y="2871"/>
                  <a:pt x="115" y="2743"/>
                </a:cubicBezTo>
                <a:cubicBezTo>
                  <a:pt x="134" y="2684"/>
                  <a:pt x="162" y="2660"/>
                  <a:pt x="201" y="2613"/>
                </a:cubicBezTo>
                <a:cubicBezTo>
                  <a:pt x="212" y="2600"/>
                  <a:pt x="216" y="2581"/>
                  <a:pt x="230" y="2570"/>
                </a:cubicBezTo>
                <a:cubicBezTo>
                  <a:pt x="265" y="2542"/>
                  <a:pt x="308" y="2525"/>
                  <a:pt x="345" y="2498"/>
                </a:cubicBezTo>
                <a:cubicBezTo>
                  <a:pt x="411" y="2450"/>
                  <a:pt x="363" y="2461"/>
                  <a:pt x="432" y="2426"/>
                </a:cubicBezTo>
                <a:cubicBezTo>
                  <a:pt x="455" y="2414"/>
                  <a:pt x="481" y="2409"/>
                  <a:pt x="504" y="2397"/>
                </a:cubicBezTo>
                <a:cubicBezTo>
                  <a:pt x="516" y="2390"/>
                  <a:pt x="606" y="2329"/>
                  <a:pt x="633" y="2311"/>
                </a:cubicBezTo>
                <a:cubicBezTo>
                  <a:pt x="648" y="2301"/>
                  <a:pt x="662" y="2292"/>
                  <a:pt x="677" y="2282"/>
                </a:cubicBezTo>
                <a:cubicBezTo>
                  <a:pt x="691" y="2272"/>
                  <a:pt x="720" y="2253"/>
                  <a:pt x="720" y="2253"/>
                </a:cubicBezTo>
                <a:cubicBezTo>
                  <a:pt x="754" y="2153"/>
                  <a:pt x="756" y="2132"/>
                  <a:pt x="821" y="2052"/>
                </a:cubicBezTo>
                <a:cubicBezTo>
                  <a:pt x="839" y="1995"/>
                  <a:pt x="854" y="1884"/>
                  <a:pt x="878" y="1836"/>
                </a:cubicBezTo>
                <a:cubicBezTo>
                  <a:pt x="894" y="1805"/>
                  <a:pt x="936" y="1749"/>
                  <a:pt x="936" y="1749"/>
                </a:cubicBezTo>
                <a:cubicBezTo>
                  <a:pt x="955" y="1692"/>
                  <a:pt x="974" y="1641"/>
                  <a:pt x="1008" y="1591"/>
                </a:cubicBezTo>
                <a:cubicBezTo>
                  <a:pt x="1039" y="1496"/>
                  <a:pt x="996" y="1597"/>
                  <a:pt x="1065" y="1519"/>
                </a:cubicBezTo>
                <a:cubicBezTo>
                  <a:pt x="1088" y="1493"/>
                  <a:pt x="1123" y="1433"/>
                  <a:pt x="1123" y="1433"/>
                </a:cubicBezTo>
                <a:cubicBezTo>
                  <a:pt x="1151" y="1346"/>
                  <a:pt x="1114" y="1428"/>
                  <a:pt x="1181" y="1361"/>
                </a:cubicBezTo>
                <a:cubicBezTo>
                  <a:pt x="1218" y="1324"/>
                  <a:pt x="1199" y="1301"/>
                  <a:pt x="1253" y="1274"/>
                </a:cubicBezTo>
                <a:cubicBezTo>
                  <a:pt x="1275" y="1263"/>
                  <a:pt x="1301" y="1265"/>
                  <a:pt x="1325" y="1260"/>
                </a:cubicBezTo>
                <a:cubicBezTo>
                  <a:pt x="1343" y="1115"/>
                  <a:pt x="1327" y="1182"/>
                  <a:pt x="1368" y="1058"/>
                </a:cubicBezTo>
                <a:cubicBezTo>
                  <a:pt x="1373" y="1044"/>
                  <a:pt x="1397" y="1049"/>
                  <a:pt x="1411" y="1044"/>
                </a:cubicBezTo>
                <a:cubicBezTo>
                  <a:pt x="1492" y="984"/>
                  <a:pt x="1544" y="888"/>
                  <a:pt x="1641" y="857"/>
                </a:cubicBezTo>
                <a:cubicBezTo>
                  <a:pt x="1741" y="791"/>
                  <a:pt x="1695" y="810"/>
                  <a:pt x="1771" y="785"/>
                </a:cubicBezTo>
                <a:cubicBezTo>
                  <a:pt x="1754" y="696"/>
                  <a:pt x="1724" y="612"/>
                  <a:pt x="1699" y="525"/>
                </a:cubicBezTo>
                <a:cubicBezTo>
                  <a:pt x="1713" y="448"/>
                  <a:pt x="1698" y="360"/>
                  <a:pt x="1742" y="295"/>
                </a:cubicBezTo>
                <a:cubicBezTo>
                  <a:pt x="1761" y="266"/>
                  <a:pt x="1800" y="209"/>
                  <a:pt x="1800" y="209"/>
                </a:cubicBezTo>
                <a:cubicBezTo>
                  <a:pt x="1773" y="26"/>
                  <a:pt x="1808" y="169"/>
                  <a:pt x="1757" y="65"/>
                </a:cubicBezTo>
                <a:cubicBezTo>
                  <a:pt x="1725" y="0"/>
                  <a:pt x="1759" y="38"/>
                  <a:pt x="1728" y="7"/>
                </a:cubicBezTo>
              </a:path>
            </a:pathLst>
          </a:custGeom>
          <a:noFill/>
          <a:ln w="28575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152400" y="381000"/>
            <a:ext cx="3962400" cy="3200400"/>
          </a:xfrm>
        </p:spPr>
        <p:txBody>
          <a:bodyPr/>
          <a:lstStyle/>
          <a:p>
            <a:pPr eaLnBrk="1" hangingPunct="1"/>
            <a:r>
              <a:rPr lang="mn-MN">
                <a:latin typeface="Arial"/>
                <a:ea typeface="ＭＳ Ｐゴシック" charset="0"/>
                <a:cs typeface="Arial"/>
              </a:rPr>
              <a:t>Иерусалим  төв авто замын</a:t>
            </a:r>
            <a:r>
              <a:rPr lang="en-US">
                <a:latin typeface="Arial"/>
                <a:ea typeface="ＭＳ Ｐゴシック" charset="0"/>
                <a:cs typeface="Arial"/>
              </a:rPr>
              <a:t> </a:t>
            </a:r>
            <a:r>
              <a:rPr lang="mn-MN">
                <a:latin typeface="Arial"/>
                <a:ea typeface="ＭＳ Ｐゴシック" charset="0"/>
                <a:cs typeface="Arial"/>
              </a:rPr>
              <a:t>гадна талд байрладаг байсан</a:t>
            </a:r>
            <a:endParaRPr lang="en-US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0547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5650" y="0"/>
            <a:ext cx="465455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/>
            <a:r>
              <a:rPr lang="mn-MN">
                <a:latin typeface="Arial"/>
                <a:ea typeface="ＭＳ Ｐゴシック" charset="0"/>
                <a:cs typeface="Arial"/>
              </a:rPr>
              <a:t>Иерусалим </a:t>
            </a:r>
            <a:endParaRPr lang="en-US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075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5257800" y="1295400"/>
            <a:ext cx="35814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mn-MN" b="1">
                <a:effectLst/>
                <a:latin typeface="Arial"/>
                <a:cs typeface="Arial"/>
              </a:rPr>
              <a:t>Сул тал</a:t>
            </a:r>
            <a:endParaRPr lang="en-US" b="1">
              <a:effectLst/>
              <a:latin typeface="Arial"/>
              <a:cs typeface="Arial"/>
            </a:endParaRPr>
          </a:p>
          <a:p>
            <a:pPr fontAlgn="base">
              <a:buFontTx/>
              <a:buChar char="•"/>
            </a:pPr>
            <a:r>
              <a:rPr lang="mn-MN" b="1">
                <a:effectLst/>
                <a:latin typeface="Arial"/>
                <a:cs typeface="Arial"/>
              </a:rPr>
              <a:t>Дувуу тал</a:t>
            </a:r>
            <a:endParaRPr lang="en-US" b="1">
              <a:effectLst/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09"/>
          <a:stretch>
            <a:fillRect/>
          </a:stretch>
        </p:blipFill>
        <p:spPr bwMode="auto">
          <a:xfrm>
            <a:off x="-76200" y="-84138"/>
            <a:ext cx="9525000" cy="70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04800" y="228600"/>
            <a:ext cx="8839200" cy="762000"/>
          </a:xfr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mn-MN" sz="4000">
                <a:latin typeface="Arial"/>
                <a:ea typeface="ＭＳ Ｐゴシック" charset="0"/>
                <a:cs typeface="Arial"/>
              </a:rPr>
              <a:t>Иерусалимийн</a:t>
            </a:r>
            <a:r>
              <a:rPr lang="en-US" sz="4000">
                <a:latin typeface="Arial"/>
                <a:ea typeface="ＭＳ Ｐゴシック" charset="0"/>
                <a:cs typeface="Arial"/>
              </a:rPr>
              <a:t> </a:t>
            </a:r>
            <a:r>
              <a:rPr lang="mn-MN" sz="4000">
                <a:latin typeface="Arial"/>
                <a:ea typeface="ＭＳ Ｐゴシック" charset="0"/>
                <a:cs typeface="Arial"/>
              </a:rPr>
              <a:t>стратег байрлал</a:t>
            </a:r>
            <a:endParaRPr lang="en-US" sz="400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9572" name="Oval 4"/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</a:pPr>
            <a:endParaRPr lang="en-US" sz="1800">
              <a:solidFill>
                <a:srgbClr val="FF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25605" name="AutoShape 5"/>
          <p:cNvSpPr>
            <a:spLocks noChangeArrowheads="1"/>
          </p:cNvSpPr>
          <p:nvPr/>
        </p:nvSpPr>
        <p:spPr bwMode="auto">
          <a:xfrm rot="6298269">
            <a:off x="4152900" y="1570038"/>
            <a:ext cx="2286000" cy="17526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25606" name="AutoShape 6"/>
          <p:cNvSpPr>
            <a:spLocks noChangeArrowheads="1"/>
          </p:cNvSpPr>
          <p:nvPr/>
        </p:nvSpPr>
        <p:spPr bwMode="auto">
          <a:xfrm rot="7220944" flipV="1">
            <a:off x="5730875" y="2119313"/>
            <a:ext cx="2286000" cy="1828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25607" name="AutoShape 7"/>
          <p:cNvSpPr>
            <a:spLocks noChangeArrowheads="1"/>
          </p:cNvSpPr>
          <p:nvPr/>
        </p:nvSpPr>
        <p:spPr bwMode="auto">
          <a:xfrm rot="17525952" flipV="1">
            <a:off x="3100388" y="4376737"/>
            <a:ext cx="2038350" cy="16668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5" r="2815" b="13393"/>
          <a:stretch>
            <a:fillRect/>
          </a:stretch>
        </p:blipFill>
        <p:spPr>
          <a:xfrm>
            <a:off x="4035425" y="0"/>
            <a:ext cx="5260975" cy="701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152400" y="457200"/>
            <a:ext cx="3657600" cy="2133600"/>
          </a:xfrm>
          <a:gradFill rotWithShape="1">
            <a:gsLst>
              <a:gs pos="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mn-MN" dirty="0">
                <a:latin typeface="Arial"/>
                <a:ea typeface="ＭＳ Ｐゴシック" charset="0"/>
                <a:cs typeface="Arial"/>
              </a:rPr>
              <a:t>Иерусалимийн төвийн байршил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1620" name="Text Box 7"/>
          <p:cNvSpPr txBox="1">
            <a:spLocks noChangeArrowheads="1"/>
          </p:cNvSpPr>
          <p:nvPr/>
        </p:nvSpPr>
        <p:spPr bwMode="auto">
          <a:xfrm>
            <a:off x="457200" y="3048000"/>
            <a:ext cx="3505200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/>
            <a:r>
              <a:rPr lang="mn-MN">
                <a:effectLst/>
                <a:latin typeface="Arial"/>
                <a:cs typeface="Arial"/>
              </a:rPr>
              <a:t>Иерусалим Иудагийн зэргэлдээ буюу   Беняаминд байралдаг байсан.</a:t>
            </a:r>
            <a:endParaRPr lang="en-US">
              <a:effectLst/>
              <a:latin typeface="Arial"/>
              <a:cs typeface="Arial"/>
            </a:endParaRPr>
          </a:p>
        </p:txBody>
      </p:sp>
      <p:sp>
        <p:nvSpPr>
          <p:cNvPr id="111621" name="Text Box 8"/>
          <p:cNvSpPr txBox="1">
            <a:spLocks noChangeArrowheads="1"/>
          </p:cNvSpPr>
          <p:nvPr/>
        </p:nvSpPr>
        <p:spPr bwMode="auto">
          <a:xfrm>
            <a:off x="6858000" y="4648200"/>
            <a:ext cx="2286000" cy="46166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/>
            <a:r>
              <a:rPr lang="mn-MN" sz="2400" b="1" dirty="0">
                <a:effectLst/>
                <a:latin typeface="Arial"/>
                <a:cs typeface="Arial"/>
              </a:rPr>
              <a:t>Иерусалим</a:t>
            </a:r>
            <a:endParaRPr lang="en-US" sz="2400" b="1" dirty="0">
              <a:effectLst/>
              <a:latin typeface="Arial"/>
              <a:cs typeface="Arial"/>
            </a:endParaRP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H="1" flipV="1">
            <a:off x="6477000" y="4648200"/>
            <a:ext cx="3810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/>
            <a:r>
              <a:rPr lang="mn-MN">
                <a:latin typeface="Arial"/>
                <a:ea typeface="ＭＳ Ｐゴシック" charset="0"/>
                <a:cs typeface="Arial"/>
              </a:rPr>
              <a:t>Иерусалим</a:t>
            </a:r>
            <a:endParaRPr lang="en-US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136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5257800" y="1295400"/>
            <a:ext cx="35814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mn-MN" b="1">
                <a:effectLst/>
                <a:latin typeface="Arial"/>
                <a:cs typeface="Arial"/>
              </a:rPr>
              <a:t>Сул тал</a:t>
            </a:r>
            <a:endParaRPr lang="en-US" b="1">
              <a:effectLst/>
              <a:latin typeface="Arial"/>
              <a:cs typeface="Arial"/>
            </a:endParaRPr>
          </a:p>
          <a:p>
            <a:pPr fontAlgn="base">
              <a:buFontTx/>
              <a:buChar char="•"/>
            </a:pPr>
            <a:r>
              <a:rPr lang="mn-MN" b="1">
                <a:effectLst/>
                <a:latin typeface="Arial"/>
                <a:cs typeface="Arial"/>
              </a:rPr>
              <a:t>Давуу тал</a:t>
            </a:r>
            <a:endParaRPr lang="en-US" b="1">
              <a:effectLst/>
              <a:latin typeface="Arial"/>
              <a:cs typeface="Arial"/>
            </a:endParaRPr>
          </a:p>
        </p:txBody>
      </p:sp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5867400" y="2895600"/>
            <a:ext cx="299085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mn-MN" sz="2800">
                <a:effectLst/>
                <a:latin typeface="Arial"/>
                <a:cs typeface="Arial"/>
              </a:rPr>
              <a:t>Аюулгүйн толгод</a:t>
            </a:r>
            <a:endParaRPr lang="en-US" sz="2800">
              <a:effectLst/>
              <a:latin typeface="Arial"/>
              <a:cs typeface="Arial"/>
            </a:endParaRPr>
          </a:p>
          <a:p>
            <a:pPr fontAlgn="base">
              <a:buFontTx/>
              <a:buChar char="•"/>
            </a:pPr>
            <a:r>
              <a:rPr lang="mn-MN" sz="2800">
                <a:effectLst/>
                <a:latin typeface="Arial"/>
                <a:cs typeface="Arial"/>
              </a:rPr>
              <a:t>Усны нөөц</a:t>
            </a:r>
            <a:endParaRPr lang="en-US" sz="2800">
              <a:effectLst/>
              <a:latin typeface="Arial"/>
              <a:cs typeface="Arial"/>
            </a:endParaRPr>
          </a:p>
        </p:txBody>
      </p:sp>
      <p:sp>
        <p:nvSpPr>
          <p:cNvPr id="26634" name="Freeform 10" descr="Horizontal brick"/>
          <p:cNvSpPr>
            <a:spLocks/>
          </p:cNvSpPr>
          <p:nvPr/>
        </p:nvSpPr>
        <p:spPr bwMode="auto">
          <a:xfrm>
            <a:off x="3038475" y="4668838"/>
            <a:ext cx="612775" cy="1533525"/>
          </a:xfrm>
          <a:custGeom>
            <a:avLst/>
            <a:gdLst/>
            <a:ahLst/>
            <a:cxnLst>
              <a:cxn ang="0">
                <a:pos x="179" y="937"/>
              </a:cxn>
              <a:cxn ang="0">
                <a:pos x="203" y="885"/>
              </a:cxn>
              <a:cxn ang="0">
                <a:pos x="217" y="865"/>
              </a:cxn>
              <a:cxn ang="0">
                <a:pos x="241" y="755"/>
              </a:cxn>
              <a:cxn ang="0">
                <a:pos x="275" y="693"/>
              </a:cxn>
              <a:cxn ang="0">
                <a:pos x="289" y="683"/>
              </a:cxn>
              <a:cxn ang="0">
                <a:pos x="299" y="669"/>
              </a:cxn>
              <a:cxn ang="0">
                <a:pos x="328" y="611"/>
              </a:cxn>
              <a:cxn ang="0">
                <a:pos x="318" y="486"/>
              </a:cxn>
              <a:cxn ang="0">
                <a:pos x="361" y="342"/>
              </a:cxn>
              <a:cxn ang="0">
                <a:pos x="385" y="285"/>
              </a:cxn>
              <a:cxn ang="0">
                <a:pos x="380" y="121"/>
              </a:cxn>
              <a:cxn ang="0">
                <a:pos x="304" y="88"/>
              </a:cxn>
              <a:cxn ang="0">
                <a:pos x="260" y="73"/>
              </a:cxn>
              <a:cxn ang="0">
                <a:pos x="208" y="11"/>
              </a:cxn>
              <a:cxn ang="0">
                <a:pos x="179" y="1"/>
              </a:cxn>
              <a:cxn ang="0">
                <a:pos x="160" y="21"/>
              </a:cxn>
              <a:cxn ang="0">
                <a:pos x="150" y="49"/>
              </a:cxn>
              <a:cxn ang="0">
                <a:pos x="121" y="155"/>
              </a:cxn>
              <a:cxn ang="0">
                <a:pos x="107" y="169"/>
              </a:cxn>
              <a:cxn ang="0">
                <a:pos x="88" y="198"/>
              </a:cxn>
              <a:cxn ang="0">
                <a:pos x="73" y="241"/>
              </a:cxn>
              <a:cxn ang="0">
                <a:pos x="68" y="256"/>
              </a:cxn>
              <a:cxn ang="0">
                <a:pos x="11" y="501"/>
              </a:cxn>
              <a:cxn ang="0">
                <a:pos x="40" y="678"/>
              </a:cxn>
              <a:cxn ang="0">
                <a:pos x="54" y="726"/>
              </a:cxn>
              <a:cxn ang="0">
                <a:pos x="59" y="909"/>
              </a:cxn>
              <a:cxn ang="0">
                <a:pos x="68" y="937"/>
              </a:cxn>
              <a:cxn ang="0">
                <a:pos x="140" y="952"/>
              </a:cxn>
              <a:cxn ang="0">
                <a:pos x="184" y="961"/>
              </a:cxn>
              <a:cxn ang="0">
                <a:pos x="212" y="923"/>
              </a:cxn>
            </a:cxnLst>
            <a:rect l="0" t="0" r="r" b="b"/>
            <a:pathLst>
              <a:path w="386" h="966">
                <a:moveTo>
                  <a:pt x="179" y="937"/>
                </a:moveTo>
                <a:cubicBezTo>
                  <a:pt x="187" y="920"/>
                  <a:pt x="194" y="902"/>
                  <a:pt x="203" y="885"/>
                </a:cubicBezTo>
                <a:cubicBezTo>
                  <a:pt x="207" y="878"/>
                  <a:pt x="215" y="873"/>
                  <a:pt x="217" y="865"/>
                </a:cubicBezTo>
                <a:cubicBezTo>
                  <a:pt x="227" y="829"/>
                  <a:pt x="225" y="790"/>
                  <a:pt x="241" y="755"/>
                </a:cubicBezTo>
                <a:cubicBezTo>
                  <a:pt x="251" y="732"/>
                  <a:pt x="261" y="714"/>
                  <a:pt x="275" y="693"/>
                </a:cubicBezTo>
                <a:cubicBezTo>
                  <a:pt x="278" y="688"/>
                  <a:pt x="285" y="687"/>
                  <a:pt x="289" y="683"/>
                </a:cubicBezTo>
                <a:cubicBezTo>
                  <a:pt x="293" y="679"/>
                  <a:pt x="296" y="674"/>
                  <a:pt x="299" y="669"/>
                </a:cubicBezTo>
                <a:cubicBezTo>
                  <a:pt x="311" y="650"/>
                  <a:pt x="315" y="629"/>
                  <a:pt x="328" y="611"/>
                </a:cubicBezTo>
                <a:cubicBezTo>
                  <a:pt x="334" y="567"/>
                  <a:pt x="329" y="528"/>
                  <a:pt x="318" y="486"/>
                </a:cubicBezTo>
                <a:cubicBezTo>
                  <a:pt x="321" y="427"/>
                  <a:pt x="311" y="377"/>
                  <a:pt x="361" y="342"/>
                </a:cubicBezTo>
                <a:cubicBezTo>
                  <a:pt x="368" y="322"/>
                  <a:pt x="378" y="305"/>
                  <a:pt x="385" y="285"/>
                </a:cubicBezTo>
                <a:cubicBezTo>
                  <a:pt x="383" y="230"/>
                  <a:pt x="386" y="175"/>
                  <a:pt x="380" y="121"/>
                </a:cubicBezTo>
                <a:cubicBezTo>
                  <a:pt x="380" y="119"/>
                  <a:pt x="314" y="91"/>
                  <a:pt x="304" y="88"/>
                </a:cubicBezTo>
                <a:cubicBezTo>
                  <a:pt x="289" y="83"/>
                  <a:pt x="260" y="73"/>
                  <a:pt x="260" y="73"/>
                </a:cubicBezTo>
                <a:cubicBezTo>
                  <a:pt x="252" y="45"/>
                  <a:pt x="234" y="23"/>
                  <a:pt x="208" y="11"/>
                </a:cubicBezTo>
                <a:cubicBezTo>
                  <a:pt x="199" y="7"/>
                  <a:pt x="179" y="1"/>
                  <a:pt x="179" y="1"/>
                </a:cubicBezTo>
                <a:cubicBezTo>
                  <a:pt x="158" y="8"/>
                  <a:pt x="167" y="0"/>
                  <a:pt x="160" y="21"/>
                </a:cubicBezTo>
                <a:cubicBezTo>
                  <a:pt x="157" y="30"/>
                  <a:pt x="150" y="49"/>
                  <a:pt x="150" y="49"/>
                </a:cubicBezTo>
                <a:cubicBezTo>
                  <a:pt x="144" y="86"/>
                  <a:pt x="133" y="120"/>
                  <a:pt x="121" y="155"/>
                </a:cubicBezTo>
                <a:cubicBezTo>
                  <a:pt x="119" y="161"/>
                  <a:pt x="111" y="164"/>
                  <a:pt x="107" y="169"/>
                </a:cubicBezTo>
                <a:cubicBezTo>
                  <a:pt x="100" y="178"/>
                  <a:pt x="94" y="188"/>
                  <a:pt x="88" y="198"/>
                </a:cubicBezTo>
                <a:cubicBezTo>
                  <a:pt x="80" y="211"/>
                  <a:pt x="78" y="227"/>
                  <a:pt x="73" y="241"/>
                </a:cubicBezTo>
                <a:cubicBezTo>
                  <a:pt x="71" y="246"/>
                  <a:pt x="68" y="256"/>
                  <a:pt x="68" y="256"/>
                </a:cubicBezTo>
                <a:cubicBezTo>
                  <a:pt x="62" y="343"/>
                  <a:pt x="24" y="415"/>
                  <a:pt x="11" y="501"/>
                </a:cubicBezTo>
                <a:cubicBezTo>
                  <a:pt x="14" y="582"/>
                  <a:pt x="0" y="622"/>
                  <a:pt x="40" y="678"/>
                </a:cubicBezTo>
                <a:cubicBezTo>
                  <a:pt x="44" y="694"/>
                  <a:pt x="50" y="710"/>
                  <a:pt x="54" y="726"/>
                </a:cubicBezTo>
                <a:cubicBezTo>
                  <a:pt x="56" y="787"/>
                  <a:pt x="56" y="848"/>
                  <a:pt x="59" y="909"/>
                </a:cubicBezTo>
                <a:cubicBezTo>
                  <a:pt x="59" y="919"/>
                  <a:pt x="61" y="930"/>
                  <a:pt x="68" y="937"/>
                </a:cubicBezTo>
                <a:cubicBezTo>
                  <a:pt x="82" y="951"/>
                  <a:pt x="120" y="948"/>
                  <a:pt x="140" y="952"/>
                </a:cubicBezTo>
                <a:cubicBezTo>
                  <a:pt x="155" y="955"/>
                  <a:pt x="184" y="961"/>
                  <a:pt x="184" y="961"/>
                </a:cubicBezTo>
                <a:cubicBezTo>
                  <a:pt x="223" y="955"/>
                  <a:pt x="212" y="966"/>
                  <a:pt x="212" y="923"/>
                </a:cubicBezTo>
              </a:path>
            </a:pathLst>
          </a:custGeom>
          <a:pattFill prst="horzBrick">
            <a:fgClr>
              <a:schemeClr val="accent1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26636" name="AutoShape 12"/>
          <p:cNvSpPr>
            <a:spLocks noChangeArrowheads="1"/>
          </p:cNvSpPr>
          <p:nvPr/>
        </p:nvSpPr>
        <p:spPr bwMode="auto">
          <a:xfrm>
            <a:off x="3657600" y="5334000"/>
            <a:ext cx="457200" cy="228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26637" name="AutoShape 13"/>
          <p:cNvSpPr>
            <a:spLocks noChangeArrowheads="1"/>
          </p:cNvSpPr>
          <p:nvPr/>
        </p:nvSpPr>
        <p:spPr bwMode="auto">
          <a:xfrm>
            <a:off x="2438400" y="5334000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26638" name="AutoShape 14"/>
          <p:cNvSpPr>
            <a:spLocks noChangeArrowheads="1"/>
          </p:cNvSpPr>
          <p:nvPr/>
        </p:nvSpPr>
        <p:spPr bwMode="auto">
          <a:xfrm>
            <a:off x="3200400" y="6324600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26639" name="AutoShape 15"/>
          <p:cNvSpPr>
            <a:spLocks noChangeArrowheads="1"/>
          </p:cNvSpPr>
          <p:nvPr/>
        </p:nvSpPr>
        <p:spPr bwMode="auto">
          <a:xfrm>
            <a:off x="3276600" y="4038600"/>
            <a:ext cx="228600" cy="609600"/>
          </a:xfrm>
          <a:prstGeom prst="down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26644" name="Line 20"/>
          <p:cNvSpPr>
            <a:spLocks noChangeShapeType="1"/>
          </p:cNvSpPr>
          <p:nvPr/>
        </p:nvSpPr>
        <p:spPr bwMode="auto">
          <a:xfrm flipH="1">
            <a:off x="3962400" y="3810000"/>
            <a:ext cx="1981200" cy="12192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6" grpId="0" animBg="1"/>
      <p:bldP spid="26637" grpId="0" animBg="1"/>
      <p:bldP spid="26638" grpId="0" animBg="1"/>
      <p:bldP spid="2663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105400" y="0"/>
            <a:ext cx="3810000" cy="792163"/>
          </a:xfrm>
        </p:spPr>
        <p:txBody>
          <a:bodyPr/>
          <a:lstStyle/>
          <a:p>
            <a:pPr algn="l" eaLnBrk="1" hangingPunct="1"/>
            <a:r>
              <a:rPr lang="mn-MN" sz="3200">
                <a:latin typeface="Arial"/>
                <a:ea typeface="ＭＳ Ｐゴシック" charset="0"/>
                <a:cs typeface="Arial"/>
              </a:rPr>
              <a:t>Иерусалим</a:t>
            </a:r>
            <a:endParaRPr lang="en-US" sz="320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157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5486400" y="762000"/>
            <a:ext cx="3581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mn-MN" sz="3200" b="1">
                <a:effectLst/>
                <a:latin typeface="Arial"/>
                <a:cs typeface="Arial"/>
              </a:rPr>
              <a:t>Сул тал</a:t>
            </a:r>
            <a:endParaRPr lang="en-US" sz="3200" b="1">
              <a:effectLst/>
              <a:latin typeface="Arial"/>
              <a:cs typeface="Arial"/>
            </a:endParaRPr>
          </a:p>
          <a:p>
            <a:pPr fontAlgn="base">
              <a:buFontTx/>
              <a:buChar char="•"/>
            </a:pPr>
            <a:r>
              <a:rPr lang="mn-MN" sz="3200" b="1">
                <a:effectLst/>
                <a:latin typeface="Arial"/>
                <a:cs typeface="Arial"/>
              </a:rPr>
              <a:t>Давуу тал</a:t>
            </a:r>
            <a:endParaRPr lang="en-US" sz="3200" b="1">
              <a:effectLst/>
              <a:latin typeface="Arial"/>
              <a:cs typeface="Arial"/>
            </a:endParaRPr>
          </a:p>
          <a:p>
            <a:pPr fontAlgn="base">
              <a:buFontTx/>
              <a:buChar char="•"/>
            </a:pPr>
            <a:r>
              <a:rPr lang="mn-MN" sz="3200" b="1">
                <a:effectLst/>
                <a:latin typeface="Arial"/>
                <a:cs typeface="Arial"/>
              </a:rPr>
              <a:t>Үе шат</a:t>
            </a:r>
            <a:endParaRPr lang="en-US" sz="3200" b="1">
              <a:effectLst/>
              <a:latin typeface="Arial"/>
              <a:cs typeface="Arial"/>
            </a:endParaRPr>
          </a:p>
        </p:txBody>
      </p:sp>
      <p:grpSp>
        <p:nvGrpSpPr>
          <p:cNvPr id="115717" name="Group 5"/>
          <p:cNvGrpSpPr>
            <a:grpSpLocks/>
          </p:cNvGrpSpPr>
          <p:nvPr/>
        </p:nvGrpSpPr>
        <p:grpSpPr bwMode="auto">
          <a:xfrm>
            <a:off x="3044825" y="3429000"/>
            <a:ext cx="5522913" cy="2752725"/>
            <a:chOff x="1918" y="2160"/>
            <a:chExt cx="3479" cy="1734"/>
          </a:xfrm>
        </p:grpSpPr>
        <p:sp>
          <p:nvSpPr>
            <p:cNvPr id="114694" name="Freeform 6" descr="Horizontal brick"/>
            <p:cNvSpPr>
              <a:spLocks/>
            </p:cNvSpPr>
            <p:nvPr/>
          </p:nvSpPr>
          <p:spPr bwMode="auto">
            <a:xfrm>
              <a:off x="1918" y="2928"/>
              <a:ext cx="386" cy="966"/>
            </a:xfrm>
            <a:custGeom>
              <a:avLst/>
              <a:gdLst/>
              <a:ahLst/>
              <a:cxnLst>
                <a:cxn ang="0">
                  <a:pos x="179" y="937"/>
                </a:cxn>
                <a:cxn ang="0">
                  <a:pos x="203" y="885"/>
                </a:cxn>
                <a:cxn ang="0">
                  <a:pos x="217" y="865"/>
                </a:cxn>
                <a:cxn ang="0">
                  <a:pos x="241" y="755"/>
                </a:cxn>
                <a:cxn ang="0">
                  <a:pos x="275" y="693"/>
                </a:cxn>
                <a:cxn ang="0">
                  <a:pos x="289" y="683"/>
                </a:cxn>
                <a:cxn ang="0">
                  <a:pos x="299" y="669"/>
                </a:cxn>
                <a:cxn ang="0">
                  <a:pos x="328" y="611"/>
                </a:cxn>
                <a:cxn ang="0">
                  <a:pos x="318" y="486"/>
                </a:cxn>
                <a:cxn ang="0">
                  <a:pos x="361" y="342"/>
                </a:cxn>
                <a:cxn ang="0">
                  <a:pos x="385" y="285"/>
                </a:cxn>
                <a:cxn ang="0">
                  <a:pos x="380" y="121"/>
                </a:cxn>
                <a:cxn ang="0">
                  <a:pos x="304" y="88"/>
                </a:cxn>
                <a:cxn ang="0">
                  <a:pos x="260" y="73"/>
                </a:cxn>
                <a:cxn ang="0">
                  <a:pos x="208" y="11"/>
                </a:cxn>
                <a:cxn ang="0">
                  <a:pos x="179" y="1"/>
                </a:cxn>
                <a:cxn ang="0">
                  <a:pos x="160" y="21"/>
                </a:cxn>
                <a:cxn ang="0">
                  <a:pos x="150" y="49"/>
                </a:cxn>
                <a:cxn ang="0">
                  <a:pos x="121" y="155"/>
                </a:cxn>
                <a:cxn ang="0">
                  <a:pos x="107" y="169"/>
                </a:cxn>
                <a:cxn ang="0">
                  <a:pos x="88" y="198"/>
                </a:cxn>
                <a:cxn ang="0">
                  <a:pos x="73" y="241"/>
                </a:cxn>
                <a:cxn ang="0">
                  <a:pos x="68" y="256"/>
                </a:cxn>
                <a:cxn ang="0">
                  <a:pos x="11" y="501"/>
                </a:cxn>
                <a:cxn ang="0">
                  <a:pos x="40" y="678"/>
                </a:cxn>
                <a:cxn ang="0">
                  <a:pos x="54" y="726"/>
                </a:cxn>
                <a:cxn ang="0">
                  <a:pos x="59" y="909"/>
                </a:cxn>
                <a:cxn ang="0">
                  <a:pos x="68" y="937"/>
                </a:cxn>
                <a:cxn ang="0">
                  <a:pos x="140" y="952"/>
                </a:cxn>
                <a:cxn ang="0">
                  <a:pos x="184" y="961"/>
                </a:cxn>
                <a:cxn ang="0">
                  <a:pos x="212" y="923"/>
                </a:cxn>
              </a:cxnLst>
              <a:rect l="0" t="0" r="r" b="b"/>
              <a:pathLst>
                <a:path w="386" h="966">
                  <a:moveTo>
                    <a:pt x="179" y="937"/>
                  </a:moveTo>
                  <a:cubicBezTo>
                    <a:pt x="187" y="920"/>
                    <a:pt x="194" y="902"/>
                    <a:pt x="203" y="885"/>
                  </a:cubicBezTo>
                  <a:cubicBezTo>
                    <a:pt x="207" y="878"/>
                    <a:pt x="215" y="873"/>
                    <a:pt x="217" y="865"/>
                  </a:cubicBezTo>
                  <a:cubicBezTo>
                    <a:pt x="227" y="829"/>
                    <a:pt x="225" y="790"/>
                    <a:pt x="241" y="755"/>
                  </a:cubicBezTo>
                  <a:cubicBezTo>
                    <a:pt x="251" y="732"/>
                    <a:pt x="261" y="714"/>
                    <a:pt x="275" y="693"/>
                  </a:cubicBezTo>
                  <a:cubicBezTo>
                    <a:pt x="278" y="688"/>
                    <a:pt x="285" y="687"/>
                    <a:pt x="289" y="683"/>
                  </a:cubicBezTo>
                  <a:cubicBezTo>
                    <a:pt x="293" y="679"/>
                    <a:pt x="296" y="674"/>
                    <a:pt x="299" y="669"/>
                  </a:cubicBezTo>
                  <a:cubicBezTo>
                    <a:pt x="311" y="650"/>
                    <a:pt x="315" y="629"/>
                    <a:pt x="328" y="611"/>
                  </a:cubicBezTo>
                  <a:cubicBezTo>
                    <a:pt x="334" y="567"/>
                    <a:pt x="329" y="528"/>
                    <a:pt x="318" y="486"/>
                  </a:cubicBezTo>
                  <a:cubicBezTo>
                    <a:pt x="321" y="427"/>
                    <a:pt x="311" y="377"/>
                    <a:pt x="361" y="342"/>
                  </a:cubicBezTo>
                  <a:cubicBezTo>
                    <a:pt x="368" y="322"/>
                    <a:pt x="378" y="305"/>
                    <a:pt x="385" y="285"/>
                  </a:cubicBezTo>
                  <a:cubicBezTo>
                    <a:pt x="383" y="230"/>
                    <a:pt x="386" y="175"/>
                    <a:pt x="380" y="121"/>
                  </a:cubicBezTo>
                  <a:cubicBezTo>
                    <a:pt x="380" y="119"/>
                    <a:pt x="314" y="91"/>
                    <a:pt x="304" y="88"/>
                  </a:cubicBezTo>
                  <a:cubicBezTo>
                    <a:pt x="289" y="83"/>
                    <a:pt x="260" y="73"/>
                    <a:pt x="260" y="73"/>
                  </a:cubicBezTo>
                  <a:cubicBezTo>
                    <a:pt x="252" y="45"/>
                    <a:pt x="234" y="23"/>
                    <a:pt x="208" y="11"/>
                  </a:cubicBezTo>
                  <a:cubicBezTo>
                    <a:pt x="199" y="7"/>
                    <a:pt x="179" y="1"/>
                    <a:pt x="179" y="1"/>
                  </a:cubicBezTo>
                  <a:cubicBezTo>
                    <a:pt x="158" y="8"/>
                    <a:pt x="167" y="0"/>
                    <a:pt x="160" y="21"/>
                  </a:cubicBezTo>
                  <a:cubicBezTo>
                    <a:pt x="157" y="30"/>
                    <a:pt x="150" y="49"/>
                    <a:pt x="150" y="49"/>
                  </a:cubicBezTo>
                  <a:cubicBezTo>
                    <a:pt x="144" y="86"/>
                    <a:pt x="133" y="120"/>
                    <a:pt x="121" y="155"/>
                  </a:cubicBezTo>
                  <a:cubicBezTo>
                    <a:pt x="119" y="161"/>
                    <a:pt x="111" y="164"/>
                    <a:pt x="107" y="169"/>
                  </a:cubicBezTo>
                  <a:cubicBezTo>
                    <a:pt x="100" y="178"/>
                    <a:pt x="94" y="188"/>
                    <a:pt x="88" y="198"/>
                  </a:cubicBezTo>
                  <a:cubicBezTo>
                    <a:pt x="80" y="211"/>
                    <a:pt x="78" y="227"/>
                    <a:pt x="73" y="241"/>
                  </a:cubicBezTo>
                  <a:cubicBezTo>
                    <a:pt x="71" y="246"/>
                    <a:pt x="68" y="256"/>
                    <a:pt x="68" y="256"/>
                  </a:cubicBezTo>
                  <a:cubicBezTo>
                    <a:pt x="62" y="343"/>
                    <a:pt x="24" y="415"/>
                    <a:pt x="11" y="501"/>
                  </a:cubicBezTo>
                  <a:cubicBezTo>
                    <a:pt x="14" y="582"/>
                    <a:pt x="0" y="622"/>
                    <a:pt x="40" y="678"/>
                  </a:cubicBezTo>
                  <a:cubicBezTo>
                    <a:pt x="44" y="694"/>
                    <a:pt x="50" y="710"/>
                    <a:pt x="54" y="726"/>
                  </a:cubicBezTo>
                  <a:cubicBezTo>
                    <a:pt x="56" y="787"/>
                    <a:pt x="56" y="848"/>
                    <a:pt x="59" y="909"/>
                  </a:cubicBezTo>
                  <a:cubicBezTo>
                    <a:pt x="59" y="919"/>
                    <a:pt x="61" y="930"/>
                    <a:pt x="68" y="937"/>
                  </a:cubicBezTo>
                  <a:cubicBezTo>
                    <a:pt x="82" y="951"/>
                    <a:pt x="120" y="948"/>
                    <a:pt x="140" y="952"/>
                  </a:cubicBezTo>
                  <a:cubicBezTo>
                    <a:pt x="155" y="955"/>
                    <a:pt x="184" y="961"/>
                    <a:pt x="184" y="961"/>
                  </a:cubicBezTo>
                  <a:cubicBezTo>
                    <a:pt x="223" y="955"/>
                    <a:pt x="212" y="966"/>
                    <a:pt x="212" y="923"/>
                  </a:cubicBezTo>
                </a:path>
              </a:pathLst>
            </a:custGeom>
            <a:pattFill prst="horzBrick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320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 pitchFamily="-105" charset="-128"/>
                <a:cs typeface="Arial"/>
              </a:endParaRPr>
            </a:p>
          </p:txBody>
        </p:sp>
        <p:sp>
          <p:nvSpPr>
            <p:cNvPr id="114695" name="Line 7"/>
            <p:cNvSpPr>
              <a:spLocks noChangeShapeType="1"/>
            </p:cNvSpPr>
            <p:nvPr/>
          </p:nvSpPr>
          <p:spPr bwMode="auto">
            <a:xfrm>
              <a:off x="3120" y="2319"/>
              <a:ext cx="288" cy="0"/>
            </a:xfrm>
            <a:prstGeom prst="line">
              <a:avLst/>
            </a:prstGeom>
            <a:noFill/>
            <a:ln w="76200">
              <a:pattFill prst="horzBrick">
                <a:fgClr>
                  <a:schemeClr val="accent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 sz="3200">
                <a:latin typeface="Arial"/>
                <a:ea typeface="ＭＳ Ｐゴシック" charset="-128"/>
                <a:cs typeface="Arial"/>
              </a:endParaRPr>
            </a:p>
          </p:txBody>
        </p:sp>
        <p:sp>
          <p:nvSpPr>
            <p:cNvPr id="114696" name="Text Box 8"/>
            <p:cNvSpPr txBox="1">
              <a:spLocks noChangeArrowheads="1"/>
            </p:cNvSpPr>
            <p:nvPr/>
          </p:nvSpPr>
          <p:spPr bwMode="auto">
            <a:xfrm>
              <a:off x="3504" y="2160"/>
              <a:ext cx="189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mn-MN" sz="2000" b="1">
                  <a:effectLst/>
                  <a:latin typeface="Arial"/>
                  <a:ea typeface="ＭＳ Ｐゴシック" charset="-128"/>
                  <a:cs typeface="Arial"/>
                </a:rPr>
                <a:t>Иебусчууд</a:t>
              </a:r>
              <a:r>
                <a:rPr lang="en-US" sz="2000" b="1">
                  <a:effectLst/>
                  <a:latin typeface="Arial"/>
                  <a:ea typeface="ＭＳ Ｐゴシック" charset="-128"/>
                  <a:cs typeface="Arial"/>
                </a:rPr>
                <a:t> (1500 </a:t>
              </a:r>
              <a:r>
                <a:rPr lang="mn-MN" sz="2000" b="1">
                  <a:effectLst/>
                  <a:latin typeface="Arial"/>
                  <a:ea typeface="ＭＳ Ｐゴシック" charset="-128"/>
                  <a:cs typeface="Arial"/>
                </a:rPr>
                <a:t>МЭӨ</a:t>
              </a:r>
              <a:r>
                <a:rPr lang="en-US" sz="2000" b="1">
                  <a:effectLst/>
                  <a:latin typeface="Arial"/>
                  <a:ea typeface="ＭＳ Ｐゴシック" charset="-128"/>
                  <a:cs typeface="Arial"/>
                </a:rPr>
                <a:t>)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700338" y="2316163"/>
            <a:ext cx="5530849" cy="2554287"/>
            <a:chOff x="1701" y="1459"/>
            <a:chExt cx="3484" cy="1609"/>
          </a:xfrm>
        </p:grpSpPr>
        <p:sp>
          <p:nvSpPr>
            <p:cNvPr id="114698" name="Freeform 10"/>
            <p:cNvSpPr>
              <a:spLocks/>
            </p:cNvSpPr>
            <p:nvPr/>
          </p:nvSpPr>
          <p:spPr bwMode="auto">
            <a:xfrm>
              <a:off x="1701" y="1459"/>
              <a:ext cx="853" cy="1609"/>
            </a:xfrm>
            <a:custGeom>
              <a:avLst/>
              <a:gdLst/>
              <a:ahLst/>
              <a:cxnLst>
                <a:cxn ang="0">
                  <a:pos x="598" y="1608"/>
                </a:cxn>
                <a:cxn ang="0">
                  <a:pos x="617" y="1570"/>
                </a:cxn>
                <a:cxn ang="0">
                  <a:pos x="656" y="1522"/>
                </a:cxn>
                <a:cxn ang="0">
                  <a:pos x="699" y="1397"/>
                </a:cxn>
                <a:cxn ang="0">
                  <a:pos x="728" y="1306"/>
                </a:cxn>
                <a:cxn ang="0">
                  <a:pos x="752" y="1253"/>
                </a:cxn>
                <a:cxn ang="0">
                  <a:pos x="819" y="1147"/>
                </a:cxn>
                <a:cxn ang="0">
                  <a:pos x="853" y="1099"/>
                </a:cxn>
                <a:cxn ang="0">
                  <a:pos x="824" y="874"/>
                </a:cxn>
                <a:cxn ang="0">
                  <a:pos x="800" y="663"/>
                </a:cxn>
                <a:cxn ang="0">
                  <a:pos x="728" y="245"/>
                </a:cxn>
                <a:cxn ang="0">
                  <a:pos x="709" y="168"/>
                </a:cxn>
                <a:cxn ang="0">
                  <a:pos x="675" y="0"/>
                </a:cxn>
                <a:cxn ang="0">
                  <a:pos x="430" y="10"/>
                </a:cxn>
                <a:cxn ang="0">
                  <a:pos x="17" y="48"/>
                </a:cxn>
                <a:cxn ang="0">
                  <a:pos x="13" y="101"/>
                </a:cxn>
                <a:cxn ang="0">
                  <a:pos x="27" y="283"/>
                </a:cxn>
                <a:cxn ang="0">
                  <a:pos x="61" y="451"/>
                </a:cxn>
                <a:cxn ang="0">
                  <a:pos x="118" y="591"/>
                </a:cxn>
                <a:cxn ang="0">
                  <a:pos x="152" y="667"/>
                </a:cxn>
                <a:cxn ang="0">
                  <a:pos x="176" y="735"/>
                </a:cxn>
                <a:cxn ang="0">
                  <a:pos x="224" y="970"/>
                </a:cxn>
                <a:cxn ang="0">
                  <a:pos x="267" y="1128"/>
                </a:cxn>
                <a:cxn ang="0">
                  <a:pos x="344" y="1397"/>
                </a:cxn>
                <a:cxn ang="0">
                  <a:pos x="377" y="1469"/>
                </a:cxn>
                <a:cxn ang="0">
                  <a:pos x="382" y="1483"/>
                </a:cxn>
                <a:cxn ang="0">
                  <a:pos x="425" y="1493"/>
                </a:cxn>
                <a:cxn ang="0">
                  <a:pos x="459" y="1527"/>
                </a:cxn>
                <a:cxn ang="0">
                  <a:pos x="469" y="1541"/>
                </a:cxn>
                <a:cxn ang="0">
                  <a:pos x="526" y="1560"/>
                </a:cxn>
                <a:cxn ang="0">
                  <a:pos x="569" y="1584"/>
                </a:cxn>
                <a:cxn ang="0">
                  <a:pos x="603" y="1599"/>
                </a:cxn>
                <a:cxn ang="0">
                  <a:pos x="617" y="1603"/>
                </a:cxn>
                <a:cxn ang="0">
                  <a:pos x="598" y="1608"/>
                </a:cxn>
              </a:cxnLst>
              <a:rect l="0" t="0" r="r" b="b"/>
              <a:pathLst>
                <a:path w="853" h="1609">
                  <a:moveTo>
                    <a:pt x="598" y="1608"/>
                  </a:moveTo>
                  <a:cubicBezTo>
                    <a:pt x="604" y="1595"/>
                    <a:pt x="609" y="1581"/>
                    <a:pt x="617" y="1570"/>
                  </a:cubicBezTo>
                  <a:cubicBezTo>
                    <a:pt x="664" y="1506"/>
                    <a:pt x="643" y="1559"/>
                    <a:pt x="656" y="1522"/>
                  </a:cubicBezTo>
                  <a:cubicBezTo>
                    <a:pt x="663" y="1481"/>
                    <a:pt x="674" y="1432"/>
                    <a:pt x="699" y="1397"/>
                  </a:cubicBezTo>
                  <a:cubicBezTo>
                    <a:pt x="707" y="1365"/>
                    <a:pt x="712" y="1335"/>
                    <a:pt x="728" y="1306"/>
                  </a:cubicBezTo>
                  <a:cubicBezTo>
                    <a:pt x="733" y="1281"/>
                    <a:pt x="741" y="1274"/>
                    <a:pt x="752" y="1253"/>
                  </a:cubicBezTo>
                  <a:cubicBezTo>
                    <a:pt x="773" y="1214"/>
                    <a:pt x="770" y="1165"/>
                    <a:pt x="819" y="1147"/>
                  </a:cubicBezTo>
                  <a:cubicBezTo>
                    <a:pt x="834" y="1126"/>
                    <a:pt x="847" y="1124"/>
                    <a:pt x="853" y="1099"/>
                  </a:cubicBezTo>
                  <a:cubicBezTo>
                    <a:pt x="849" y="1026"/>
                    <a:pt x="849" y="944"/>
                    <a:pt x="824" y="874"/>
                  </a:cubicBezTo>
                  <a:cubicBezTo>
                    <a:pt x="821" y="784"/>
                    <a:pt x="814" y="740"/>
                    <a:pt x="800" y="663"/>
                  </a:cubicBezTo>
                  <a:cubicBezTo>
                    <a:pt x="794" y="505"/>
                    <a:pt x="774" y="393"/>
                    <a:pt x="728" y="245"/>
                  </a:cubicBezTo>
                  <a:cubicBezTo>
                    <a:pt x="724" y="218"/>
                    <a:pt x="716" y="194"/>
                    <a:pt x="709" y="168"/>
                  </a:cubicBezTo>
                  <a:cubicBezTo>
                    <a:pt x="705" y="125"/>
                    <a:pt x="707" y="23"/>
                    <a:pt x="675" y="0"/>
                  </a:cubicBezTo>
                  <a:cubicBezTo>
                    <a:pt x="566" y="39"/>
                    <a:pt x="777" y="18"/>
                    <a:pt x="430" y="10"/>
                  </a:cubicBezTo>
                  <a:cubicBezTo>
                    <a:pt x="292" y="13"/>
                    <a:pt x="150" y="4"/>
                    <a:pt x="17" y="48"/>
                  </a:cubicBezTo>
                  <a:cubicBezTo>
                    <a:pt x="0" y="76"/>
                    <a:pt x="10" y="52"/>
                    <a:pt x="13" y="101"/>
                  </a:cubicBezTo>
                  <a:cubicBezTo>
                    <a:pt x="16" y="164"/>
                    <a:pt x="11" y="223"/>
                    <a:pt x="27" y="283"/>
                  </a:cubicBezTo>
                  <a:cubicBezTo>
                    <a:pt x="34" y="339"/>
                    <a:pt x="42" y="397"/>
                    <a:pt x="61" y="451"/>
                  </a:cubicBezTo>
                  <a:cubicBezTo>
                    <a:pt x="69" y="501"/>
                    <a:pt x="96" y="546"/>
                    <a:pt x="118" y="591"/>
                  </a:cubicBezTo>
                  <a:cubicBezTo>
                    <a:pt x="130" y="616"/>
                    <a:pt x="136" y="644"/>
                    <a:pt x="152" y="667"/>
                  </a:cubicBezTo>
                  <a:cubicBezTo>
                    <a:pt x="158" y="691"/>
                    <a:pt x="168" y="712"/>
                    <a:pt x="176" y="735"/>
                  </a:cubicBezTo>
                  <a:cubicBezTo>
                    <a:pt x="201" y="808"/>
                    <a:pt x="217" y="893"/>
                    <a:pt x="224" y="970"/>
                  </a:cubicBezTo>
                  <a:cubicBezTo>
                    <a:pt x="227" y="1007"/>
                    <a:pt x="216" y="1110"/>
                    <a:pt x="267" y="1128"/>
                  </a:cubicBezTo>
                  <a:cubicBezTo>
                    <a:pt x="291" y="1218"/>
                    <a:pt x="317" y="1308"/>
                    <a:pt x="344" y="1397"/>
                  </a:cubicBezTo>
                  <a:cubicBezTo>
                    <a:pt x="352" y="1425"/>
                    <a:pt x="360" y="1444"/>
                    <a:pt x="377" y="1469"/>
                  </a:cubicBezTo>
                  <a:cubicBezTo>
                    <a:pt x="380" y="1473"/>
                    <a:pt x="378" y="1481"/>
                    <a:pt x="382" y="1483"/>
                  </a:cubicBezTo>
                  <a:cubicBezTo>
                    <a:pt x="395" y="1490"/>
                    <a:pt x="411" y="1490"/>
                    <a:pt x="425" y="1493"/>
                  </a:cubicBezTo>
                  <a:cubicBezTo>
                    <a:pt x="448" y="1526"/>
                    <a:pt x="434" y="1518"/>
                    <a:pt x="459" y="1527"/>
                  </a:cubicBezTo>
                  <a:cubicBezTo>
                    <a:pt x="462" y="1532"/>
                    <a:pt x="464" y="1538"/>
                    <a:pt x="469" y="1541"/>
                  </a:cubicBezTo>
                  <a:cubicBezTo>
                    <a:pt x="486" y="1552"/>
                    <a:pt x="508" y="1551"/>
                    <a:pt x="526" y="1560"/>
                  </a:cubicBezTo>
                  <a:cubicBezTo>
                    <a:pt x="541" y="1568"/>
                    <a:pt x="555" y="1576"/>
                    <a:pt x="569" y="1584"/>
                  </a:cubicBezTo>
                  <a:cubicBezTo>
                    <a:pt x="583" y="1592"/>
                    <a:pt x="589" y="1595"/>
                    <a:pt x="603" y="1599"/>
                  </a:cubicBezTo>
                  <a:cubicBezTo>
                    <a:pt x="608" y="1600"/>
                    <a:pt x="619" y="1599"/>
                    <a:pt x="617" y="1603"/>
                  </a:cubicBezTo>
                  <a:cubicBezTo>
                    <a:pt x="614" y="1609"/>
                    <a:pt x="604" y="1606"/>
                    <a:pt x="598" y="1608"/>
                  </a:cubicBezTo>
                  <a:close/>
                </a:path>
              </a:pathLst>
            </a:cu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05" charset="-128"/>
                <a:cs typeface="Arial"/>
              </a:endParaRPr>
            </a:p>
          </p:txBody>
        </p:sp>
        <p:sp>
          <p:nvSpPr>
            <p:cNvPr id="114699" name="Line 11"/>
            <p:cNvSpPr>
              <a:spLocks noChangeShapeType="1"/>
            </p:cNvSpPr>
            <p:nvPr/>
          </p:nvSpPr>
          <p:spPr bwMode="auto">
            <a:xfrm>
              <a:off x="3120" y="2570"/>
              <a:ext cx="28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 sz="3200">
                <a:latin typeface="Arial"/>
                <a:ea typeface="ＭＳ Ｐゴシック" charset="-128"/>
                <a:cs typeface="Arial"/>
              </a:endParaRPr>
            </a:p>
          </p:txBody>
        </p:sp>
        <p:sp>
          <p:nvSpPr>
            <p:cNvPr id="114700" name="Text Box 12"/>
            <p:cNvSpPr txBox="1">
              <a:spLocks noChangeArrowheads="1"/>
            </p:cNvSpPr>
            <p:nvPr/>
          </p:nvSpPr>
          <p:spPr bwMode="auto">
            <a:xfrm>
              <a:off x="3504" y="2414"/>
              <a:ext cx="168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mn-MN" sz="2000" b="1">
                  <a:effectLst/>
                  <a:latin typeface="Arial"/>
                  <a:ea typeface="ＭＳ Ｐゴシック" charset="-128"/>
                  <a:cs typeface="Arial"/>
                </a:rPr>
                <a:t>Соломон</a:t>
              </a:r>
              <a:r>
                <a:rPr lang="en-US" sz="2000" b="1">
                  <a:effectLst/>
                  <a:latin typeface="Arial"/>
                  <a:ea typeface="ＭＳ Ｐゴシック" charset="-128"/>
                  <a:cs typeface="Arial"/>
                </a:rPr>
                <a:t> (971 </a:t>
              </a:r>
              <a:r>
                <a:rPr lang="mn-MN" sz="2000" b="1">
                  <a:effectLst/>
                  <a:latin typeface="Arial"/>
                  <a:ea typeface="ＭＳ Ｐゴシック" charset="-128"/>
                  <a:cs typeface="Arial"/>
                </a:rPr>
                <a:t>МЭӨ</a:t>
              </a:r>
              <a:r>
                <a:rPr lang="en-US" sz="2000" b="1">
                  <a:effectLst/>
                  <a:latin typeface="Arial"/>
                  <a:ea typeface="ＭＳ Ｐゴシック" charset="-128"/>
                  <a:cs typeface="Arial"/>
                </a:rPr>
                <a:t>)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435350" y="4638675"/>
            <a:ext cx="4657725" cy="1822450"/>
            <a:chOff x="2164" y="2922"/>
            <a:chExt cx="2934" cy="1148"/>
          </a:xfrm>
        </p:grpSpPr>
        <p:sp>
          <p:nvSpPr>
            <p:cNvPr id="114702" name="Freeform 14"/>
            <p:cNvSpPr>
              <a:spLocks/>
            </p:cNvSpPr>
            <p:nvPr/>
          </p:nvSpPr>
          <p:spPr bwMode="auto">
            <a:xfrm>
              <a:off x="2164" y="3091"/>
              <a:ext cx="288" cy="979"/>
            </a:xfrm>
            <a:custGeom>
              <a:avLst/>
              <a:gdLst/>
              <a:ahLst/>
              <a:cxnLst>
                <a:cxn ang="0">
                  <a:pos x="15" y="979"/>
                </a:cxn>
                <a:cxn ang="0">
                  <a:pos x="10" y="869"/>
                </a:cxn>
                <a:cxn ang="0">
                  <a:pos x="30" y="840"/>
                </a:cxn>
                <a:cxn ang="0">
                  <a:pos x="73" y="739"/>
                </a:cxn>
                <a:cxn ang="0">
                  <a:pos x="169" y="567"/>
                </a:cxn>
                <a:cxn ang="0">
                  <a:pos x="202" y="528"/>
                </a:cxn>
                <a:cxn ang="0">
                  <a:pos x="255" y="365"/>
                </a:cxn>
                <a:cxn ang="0">
                  <a:pos x="260" y="331"/>
                </a:cxn>
                <a:cxn ang="0">
                  <a:pos x="270" y="293"/>
                </a:cxn>
                <a:cxn ang="0">
                  <a:pos x="274" y="245"/>
                </a:cxn>
                <a:cxn ang="0">
                  <a:pos x="284" y="216"/>
                </a:cxn>
                <a:cxn ang="0">
                  <a:pos x="231" y="67"/>
                </a:cxn>
                <a:cxn ang="0">
                  <a:pos x="212" y="24"/>
                </a:cxn>
                <a:cxn ang="0">
                  <a:pos x="178" y="0"/>
                </a:cxn>
              </a:cxnLst>
              <a:rect l="0" t="0" r="r" b="b"/>
              <a:pathLst>
                <a:path w="288" h="979">
                  <a:moveTo>
                    <a:pt x="15" y="979"/>
                  </a:moveTo>
                  <a:cubicBezTo>
                    <a:pt x="2" y="942"/>
                    <a:pt x="0" y="911"/>
                    <a:pt x="10" y="869"/>
                  </a:cubicBezTo>
                  <a:cubicBezTo>
                    <a:pt x="13" y="858"/>
                    <a:pt x="30" y="840"/>
                    <a:pt x="30" y="840"/>
                  </a:cubicBezTo>
                  <a:cubicBezTo>
                    <a:pt x="32" y="814"/>
                    <a:pt x="43" y="749"/>
                    <a:pt x="73" y="739"/>
                  </a:cubicBezTo>
                  <a:cubicBezTo>
                    <a:pt x="94" y="676"/>
                    <a:pt x="114" y="608"/>
                    <a:pt x="169" y="567"/>
                  </a:cubicBezTo>
                  <a:cubicBezTo>
                    <a:pt x="179" y="550"/>
                    <a:pt x="186" y="539"/>
                    <a:pt x="202" y="528"/>
                  </a:cubicBezTo>
                  <a:cubicBezTo>
                    <a:pt x="222" y="473"/>
                    <a:pt x="245" y="424"/>
                    <a:pt x="255" y="365"/>
                  </a:cubicBezTo>
                  <a:cubicBezTo>
                    <a:pt x="257" y="354"/>
                    <a:pt x="258" y="342"/>
                    <a:pt x="260" y="331"/>
                  </a:cubicBezTo>
                  <a:cubicBezTo>
                    <a:pt x="263" y="318"/>
                    <a:pt x="270" y="293"/>
                    <a:pt x="270" y="293"/>
                  </a:cubicBezTo>
                  <a:cubicBezTo>
                    <a:pt x="271" y="277"/>
                    <a:pt x="271" y="261"/>
                    <a:pt x="274" y="245"/>
                  </a:cubicBezTo>
                  <a:cubicBezTo>
                    <a:pt x="276" y="235"/>
                    <a:pt x="284" y="216"/>
                    <a:pt x="284" y="216"/>
                  </a:cubicBezTo>
                  <a:cubicBezTo>
                    <a:pt x="281" y="169"/>
                    <a:pt x="288" y="86"/>
                    <a:pt x="231" y="67"/>
                  </a:cubicBezTo>
                  <a:cubicBezTo>
                    <a:pt x="226" y="52"/>
                    <a:pt x="224" y="36"/>
                    <a:pt x="212" y="24"/>
                  </a:cubicBezTo>
                  <a:cubicBezTo>
                    <a:pt x="199" y="11"/>
                    <a:pt x="186" y="16"/>
                    <a:pt x="178" y="0"/>
                  </a:cubicBezTo>
                </a:path>
              </a:pathLst>
            </a:custGeom>
            <a:noFill/>
            <a:ln w="76200" cmpd="sng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05" charset="-128"/>
                <a:cs typeface="Arial"/>
              </a:endParaRPr>
            </a:p>
          </p:txBody>
        </p:sp>
        <p:sp>
          <p:nvSpPr>
            <p:cNvPr id="114703" name="Line 15"/>
            <p:cNvSpPr>
              <a:spLocks noChangeShapeType="1"/>
            </p:cNvSpPr>
            <p:nvPr/>
          </p:nvSpPr>
          <p:spPr bwMode="auto">
            <a:xfrm>
              <a:off x="3120" y="3073"/>
              <a:ext cx="288" cy="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 sz="3200">
                <a:latin typeface="Arial"/>
                <a:ea typeface="ＭＳ Ｐゴシック" charset="-128"/>
                <a:cs typeface="Arial"/>
              </a:endParaRPr>
            </a:p>
          </p:txBody>
        </p:sp>
        <p:sp>
          <p:nvSpPr>
            <p:cNvPr id="114704" name="Text Box 16"/>
            <p:cNvSpPr txBox="1">
              <a:spLocks noChangeArrowheads="1"/>
            </p:cNvSpPr>
            <p:nvPr/>
          </p:nvSpPr>
          <p:spPr bwMode="auto">
            <a:xfrm>
              <a:off x="3504" y="2922"/>
              <a:ext cx="159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mn-MN" sz="2000" b="1">
                  <a:effectLst/>
                  <a:latin typeface="Arial"/>
                  <a:ea typeface="ＭＳ Ｐゴシック" charset="-128"/>
                  <a:cs typeface="Arial"/>
                </a:rPr>
                <a:t>Хезекиа</a:t>
              </a:r>
              <a:r>
                <a:rPr lang="en-US" sz="2000" b="1">
                  <a:effectLst/>
                  <a:latin typeface="Arial"/>
                  <a:ea typeface="ＭＳ Ｐゴシック" charset="-128"/>
                  <a:cs typeface="Arial"/>
                </a:rPr>
                <a:t> (700 </a:t>
              </a:r>
              <a:r>
                <a:rPr lang="mn-MN" sz="2000" b="1">
                  <a:effectLst/>
                  <a:latin typeface="Arial"/>
                  <a:ea typeface="ＭＳ Ｐゴシック" charset="-128"/>
                  <a:cs typeface="Arial"/>
                </a:rPr>
                <a:t>МЭӨ</a:t>
              </a:r>
              <a:r>
                <a:rPr lang="en-US" sz="2000" b="1">
                  <a:effectLst/>
                  <a:latin typeface="Arial"/>
                  <a:ea typeface="ＭＳ Ｐゴシック" charset="-128"/>
                  <a:cs typeface="Arial"/>
                </a:rPr>
                <a:t>)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52575" y="2422528"/>
            <a:ext cx="6540500" cy="4213250"/>
            <a:chOff x="978" y="1526"/>
            <a:chExt cx="4120" cy="2654"/>
          </a:xfrm>
        </p:grpSpPr>
        <p:sp>
          <p:nvSpPr>
            <p:cNvPr id="114706" name="Line 18"/>
            <p:cNvSpPr>
              <a:spLocks noChangeShapeType="1"/>
            </p:cNvSpPr>
            <p:nvPr/>
          </p:nvSpPr>
          <p:spPr bwMode="auto">
            <a:xfrm>
              <a:off x="3120" y="2822"/>
              <a:ext cx="288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 sz="3200">
                <a:latin typeface="Arial"/>
                <a:ea typeface="ＭＳ Ｐゴシック" charset="-128"/>
                <a:cs typeface="Arial"/>
              </a:endParaRPr>
            </a:p>
          </p:txBody>
        </p:sp>
        <p:sp>
          <p:nvSpPr>
            <p:cNvPr id="114707" name="Text Box 19"/>
            <p:cNvSpPr txBox="1">
              <a:spLocks noChangeArrowheads="1"/>
            </p:cNvSpPr>
            <p:nvPr/>
          </p:nvSpPr>
          <p:spPr bwMode="auto">
            <a:xfrm>
              <a:off x="3504" y="2668"/>
              <a:ext cx="159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mn-MN" sz="2000" b="1">
                  <a:effectLst/>
                  <a:latin typeface="Arial"/>
                  <a:ea typeface="ＭＳ Ｐゴシック" charset="-128"/>
                  <a:cs typeface="Arial"/>
                </a:rPr>
                <a:t>Хезекиа</a:t>
              </a:r>
              <a:r>
                <a:rPr lang="en-US" sz="2000" b="1">
                  <a:effectLst/>
                  <a:latin typeface="Arial"/>
                  <a:ea typeface="ＭＳ Ｐゴシック" charset="-128"/>
                  <a:cs typeface="Arial"/>
                </a:rPr>
                <a:t> (700 </a:t>
              </a:r>
              <a:r>
                <a:rPr lang="mn-MN" sz="2000" b="1">
                  <a:effectLst/>
                  <a:latin typeface="Arial"/>
                  <a:ea typeface="ＭＳ Ｐゴシック" charset="-128"/>
                  <a:cs typeface="Arial"/>
                </a:rPr>
                <a:t>МЭӨ</a:t>
              </a:r>
              <a:r>
                <a:rPr lang="en-US" sz="2000" b="1">
                  <a:effectLst/>
                  <a:latin typeface="Arial"/>
                  <a:ea typeface="ＭＳ Ｐゴシック" charset="-128"/>
                  <a:cs typeface="Arial"/>
                </a:rPr>
                <a:t>)</a:t>
              </a:r>
            </a:p>
          </p:txBody>
        </p:sp>
        <p:sp>
          <p:nvSpPr>
            <p:cNvPr id="114708" name="Freeform 20"/>
            <p:cNvSpPr>
              <a:spLocks/>
            </p:cNvSpPr>
            <p:nvPr/>
          </p:nvSpPr>
          <p:spPr bwMode="auto">
            <a:xfrm>
              <a:off x="978" y="1526"/>
              <a:ext cx="1184" cy="2654"/>
            </a:xfrm>
            <a:custGeom>
              <a:avLst/>
              <a:gdLst>
                <a:gd name="T0" fmla="*/ 721 w 1184"/>
                <a:gd name="T1" fmla="*/ 0 h 2594"/>
                <a:gd name="T2" fmla="*/ 625 w 1184"/>
                <a:gd name="T3" fmla="*/ 58 h 2594"/>
                <a:gd name="T4" fmla="*/ 587 w 1184"/>
                <a:gd name="T5" fmla="*/ 106 h 2594"/>
                <a:gd name="T6" fmla="*/ 548 w 1184"/>
                <a:gd name="T7" fmla="*/ 164 h 2594"/>
                <a:gd name="T8" fmla="*/ 520 w 1184"/>
                <a:gd name="T9" fmla="*/ 192 h 2594"/>
                <a:gd name="T10" fmla="*/ 500 w 1184"/>
                <a:gd name="T11" fmla="*/ 231 h 2594"/>
                <a:gd name="T12" fmla="*/ 452 w 1184"/>
                <a:gd name="T13" fmla="*/ 269 h 2594"/>
                <a:gd name="T14" fmla="*/ 414 w 1184"/>
                <a:gd name="T15" fmla="*/ 327 h 2594"/>
                <a:gd name="T16" fmla="*/ 376 w 1184"/>
                <a:gd name="T17" fmla="*/ 394 h 2594"/>
                <a:gd name="T18" fmla="*/ 347 w 1184"/>
                <a:gd name="T19" fmla="*/ 461 h 2594"/>
                <a:gd name="T20" fmla="*/ 280 w 1184"/>
                <a:gd name="T21" fmla="*/ 682 h 2594"/>
                <a:gd name="T22" fmla="*/ 241 w 1184"/>
                <a:gd name="T23" fmla="*/ 1008 h 2594"/>
                <a:gd name="T24" fmla="*/ 174 w 1184"/>
                <a:gd name="T25" fmla="*/ 1172 h 2594"/>
                <a:gd name="T26" fmla="*/ 136 w 1184"/>
                <a:gd name="T27" fmla="*/ 1229 h 2594"/>
                <a:gd name="T28" fmla="*/ 116 w 1184"/>
                <a:gd name="T29" fmla="*/ 1258 h 2594"/>
                <a:gd name="T30" fmla="*/ 88 w 1184"/>
                <a:gd name="T31" fmla="*/ 1392 h 2594"/>
                <a:gd name="T32" fmla="*/ 126 w 1184"/>
                <a:gd name="T33" fmla="*/ 1940 h 2594"/>
                <a:gd name="T34" fmla="*/ 155 w 1184"/>
                <a:gd name="T35" fmla="*/ 1988 h 2594"/>
                <a:gd name="T36" fmla="*/ 164 w 1184"/>
                <a:gd name="T37" fmla="*/ 2016 h 2594"/>
                <a:gd name="T38" fmla="*/ 184 w 1184"/>
                <a:gd name="T39" fmla="*/ 2045 h 2594"/>
                <a:gd name="T40" fmla="*/ 212 w 1184"/>
                <a:gd name="T41" fmla="*/ 2151 h 2594"/>
                <a:gd name="T42" fmla="*/ 251 w 1184"/>
                <a:gd name="T43" fmla="*/ 2304 h 2594"/>
                <a:gd name="T44" fmla="*/ 385 w 1184"/>
                <a:gd name="T45" fmla="*/ 2410 h 2594"/>
                <a:gd name="T46" fmla="*/ 462 w 1184"/>
                <a:gd name="T47" fmla="*/ 2468 h 2594"/>
                <a:gd name="T48" fmla="*/ 520 w 1184"/>
                <a:gd name="T49" fmla="*/ 2487 h 2594"/>
                <a:gd name="T50" fmla="*/ 644 w 1184"/>
                <a:gd name="T51" fmla="*/ 2525 h 2594"/>
                <a:gd name="T52" fmla="*/ 932 w 1184"/>
                <a:gd name="T53" fmla="*/ 2554 h 2594"/>
                <a:gd name="T54" fmla="*/ 1163 w 1184"/>
                <a:gd name="T55" fmla="*/ 2554 h 2594"/>
                <a:gd name="T56" fmla="*/ 1124 w 1184"/>
                <a:gd name="T57" fmla="*/ 2381 h 259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84"/>
                <a:gd name="T88" fmla="*/ 0 h 2594"/>
                <a:gd name="T89" fmla="*/ 1184 w 1184"/>
                <a:gd name="T90" fmla="*/ 2594 h 259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84" h="2594">
                  <a:moveTo>
                    <a:pt x="721" y="0"/>
                  </a:moveTo>
                  <a:cubicBezTo>
                    <a:pt x="670" y="11"/>
                    <a:pt x="653" y="15"/>
                    <a:pt x="625" y="58"/>
                  </a:cubicBezTo>
                  <a:cubicBezTo>
                    <a:pt x="605" y="122"/>
                    <a:pt x="633" y="54"/>
                    <a:pt x="587" y="106"/>
                  </a:cubicBezTo>
                  <a:cubicBezTo>
                    <a:pt x="572" y="123"/>
                    <a:pt x="561" y="145"/>
                    <a:pt x="548" y="164"/>
                  </a:cubicBezTo>
                  <a:cubicBezTo>
                    <a:pt x="541" y="175"/>
                    <a:pt x="528" y="181"/>
                    <a:pt x="520" y="192"/>
                  </a:cubicBezTo>
                  <a:cubicBezTo>
                    <a:pt x="511" y="204"/>
                    <a:pt x="509" y="220"/>
                    <a:pt x="500" y="231"/>
                  </a:cubicBezTo>
                  <a:cubicBezTo>
                    <a:pt x="487" y="247"/>
                    <a:pt x="467" y="255"/>
                    <a:pt x="452" y="269"/>
                  </a:cubicBezTo>
                  <a:cubicBezTo>
                    <a:pt x="433" y="330"/>
                    <a:pt x="458" y="266"/>
                    <a:pt x="414" y="327"/>
                  </a:cubicBezTo>
                  <a:cubicBezTo>
                    <a:pt x="399" y="348"/>
                    <a:pt x="390" y="373"/>
                    <a:pt x="376" y="394"/>
                  </a:cubicBezTo>
                  <a:cubicBezTo>
                    <a:pt x="355" y="473"/>
                    <a:pt x="380" y="395"/>
                    <a:pt x="347" y="461"/>
                  </a:cubicBezTo>
                  <a:cubicBezTo>
                    <a:pt x="315" y="525"/>
                    <a:pt x="294" y="612"/>
                    <a:pt x="280" y="682"/>
                  </a:cubicBezTo>
                  <a:cubicBezTo>
                    <a:pt x="259" y="789"/>
                    <a:pt x="270" y="903"/>
                    <a:pt x="241" y="1008"/>
                  </a:cubicBezTo>
                  <a:cubicBezTo>
                    <a:pt x="226" y="1063"/>
                    <a:pt x="208" y="1127"/>
                    <a:pt x="174" y="1172"/>
                  </a:cubicBezTo>
                  <a:cubicBezTo>
                    <a:pt x="160" y="1190"/>
                    <a:pt x="149" y="1210"/>
                    <a:pt x="136" y="1229"/>
                  </a:cubicBezTo>
                  <a:cubicBezTo>
                    <a:pt x="129" y="1239"/>
                    <a:pt x="116" y="1258"/>
                    <a:pt x="116" y="1258"/>
                  </a:cubicBezTo>
                  <a:cubicBezTo>
                    <a:pt x="102" y="1304"/>
                    <a:pt x="94" y="1344"/>
                    <a:pt x="88" y="1392"/>
                  </a:cubicBezTo>
                  <a:cubicBezTo>
                    <a:pt x="91" y="1575"/>
                    <a:pt x="0" y="1807"/>
                    <a:pt x="126" y="1940"/>
                  </a:cubicBezTo>
                  <a:cubicBezTo>
                    <a:pt x="156" y="2024"/>
                    <a:pt x="113" y="1917"/>
                    <a:pt x="155" y="1988"/>
                  </a:cubicBezTo>
                  <a:cubicBezTo>
                    <a:pt x="160" y="1996"/>
                    <a:pt x="160" y="2007"/>
                    <a:pt x="164" y="2016"/>
                  </a:cubicBezTo>
                  <a:cubicBezTo>
                    <a:pt x="169" y="2026"/>
                    <a:pt x="177" y="2035"/>
                    <a:pt x="184" y="2045"/>
                  </a:cubicBezTo>
                  <a:cubicBezTo>
                    <a:pt x="192" y="2081"/>
                    <a:pt x="206" y="2115"/>
                    <a:pt x="212" y="2151"/>
                  </a:cubicBezTo>
                  <a:cubicBezTo>
                    <a:pt x="220" y="2197"/>
                    <a:pt x="226" y="2262"/>
                    <a:pt x="251" y="2304"/>
                  </a:cubicBezTo>
                  <a:cubicBezTo>
                    <a:pt x="286" y="2361"/>
                    <a:pt x="324" y="2390"/>
                    <a:pt x="385" y="2410"/>
                  </a:cubicBezTo>
                  <a:cubicBezTo>
                    <a:pt x="518" y="2454"/>
                    <a:pt x="400" y="2431"/>
                    <a:pt x="462" y="2468"/>
                  </a:cubicBezTo>
                  <a:cubicBezTo>
                    <a:pt x="479" y="2479"/>
                    <a:pt x="502" y="2478"/>
                    <a:pt x="520" y="2487"/>
                  </a:cubicBezTo>
                  <a:cubicBezTo>
                    <a:pt x="570" y="2513"/>
                    <a:pt x="581" y="2516"/>
                    <a:pt x="644" y="2525"/>
                  </a:cubicBezTo>
                  <a:cubicBezTo>
                    <a:pt x="733" y="2556"/>
                    <a:pt x="844" y="2549"/>
                    <a:pt x="932" y="2554"/>
                  </a:cubicBezTo>
                  <a:cubicBezTo>
                    <a:pt x="1002" y="2569"/>
                    <a:pt x="1103" y="2594"/>
                    <a:pt x="1163" y="2554"/>
                  </a:cubicBezTo>
                  <a:cubicBezTo>
                    <a:pt x="1184" y="2540"/>
                    <a:pt x="1149" y="2406"/>
                    <a:pt x="1124" y="2381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 sz="3200">
                <a:latin typeface="Arial"/>
                <a:ea typeface="ＭＳ Ｐゴシック" charset="-128"/>
                <a:cs typeface="Arial"/>
              </a:endParaRP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720725" y="1262063"/>
            <a:ext cx="7656513" cy="5040313"/>
            <a:chOff x="454" y="795"/>
            <a:chExt cx="4823" cy="3175"/>
          </a:xfrm>
        </p:grpSpPr>
        <p:sp>
          <p:nvSpPr>
            <p:cNvPr id="114710" name="Line 22"/>
            <p:cNvSpPr>
              <a:spLocks noChangeShapeType="1"/>
            </p:cNvSpPr>
            <p:nvPr/>
          </p:nvSpPr>
          <p:spPr bwMode="auto">
            <a:xfrm>
              <a:off x="3120" y="3828"/>
              <a:ext cx="288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 sz="3200">
                <a:latin typeface="Arial"/>
                <a:ea typeface="ＭＳ Ｐゴシック" charset="-128"/>
                <a:cs typeface="Arial"/>
              </a:endParaRPr>
            </a:p>
          </p:txBody>
        </p:sp>
        <p:sp>
          <p:nvSpPr>
            <p:cNvPr id="114711" name="Text Box 23"/>
            <p:cNvSpPr txBox="1">
              <a:spLocks noChangeArrowheads="1"/>
            </p:cNvSpPr>
            <p:nvPr/>
          </p:nvSpPr>
          <p:spPr bwMode="auto">
            <a:xfrm>
              <a:off x="3504" y="3683"/>
              <a:ext cx="177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mn-MN" sz="2000" b="1">
                  <a:effectLst/>
                  <a:latin typeface="Arial"/>
                  <a:ea typeface="ＭＳ Ｐゴシック" charset="-128"/>
                  <a:cs typeface="Arial"/>
                </a:rPr>
                <a:t>Агуу Херод</a:t>
              </a:r>
              <a:r>
                <a:rPr lang="en-US" sz="2000" b="1">
                  <a:effectLst/>
                  <a:latin typeface="Arial"/>
                  <a:ea typeface="ＭＳ Ｐゴシック" charset="-128"/>
                  <a:cs typeface="Arial"/>
                </a:rPr>
                <a:t> (20 </a:t>
              </a:r>
              <a:r>
                <a:rPr lang="mn-MN" sz="2000" b="1">
                  <a:effectLst/>
                  <a:latin typeface="Arial"/>
                  <a:ea typeface="ＭＳ Ｐゴシック" charset="-128"/>
                  <a:cs typeface="Arial"/>
                </a:rPr>
                <a:t>МЭӨ</a:t>
              </a:r>
              <a:r>
                <a:rPr lang="en-US" sz="2000" b="1">
                  <a:effectLst/>
                  <a:latin typeface="Arial"/>
                  <a:ea typeface="ＭＳ Ｐゴシック" charset="-128"/>
                  <a:cs typeface="Arial"/>
                </a:rPr>
                <a:t>)</a:t>
              </a:r>
            </a:p>
          </p:txBody>
        </p:sp>
        <p:sp>
          <p:nvSpPr>
            <p:cNvPr id="114712" name="Freeform 24"/>
            <p:cNvSpPr>
              <a:spLocks/>
            </p:cNvSpPr>
            <p:nvPr/>
          </p:nvSpPr>
          <p:spPr bwMode="auto">
            <a:xfrm>
              <a:off x="454" y="795"/>
              <a:ext cx="1716" cy="3175"/>
            </a:xfrm>
            <a:custGeom>
              <a:avLst/>
              <a:gdLst>
                <a:gd name="T0" fmla="*/ 1389 w 1716"/>
                <a:gd name="T1" fmla="*/ 271 h 3237"/>
                <a:gd name="T2" fmla="*/ 1216 w 1716"/>
                <a:gd name="T3" fmla="*/ 50 h 3237"/>
                <a:gd name="T4" fmla="*/ 1053 w 1716"/>
                <a:gd name="T5" fmla="*/ 11 h 3237"/>
                <a:gd name="T6" fmla="*/ 996 w 1716"/>
                <a:gd name="T7" fmla="*/ 79 h 3237"/>
                <a:gd name="T8" fmla="*/ 775 w 1716"/>
                <a:gd name="T9" fmla="*/ 107 h 3237"/>
                <a:gd name="T10" fmla="*/ 564 w 1716"/>
                <a:gd name="T11" fmla="*/ 280 h 3237"/>
                <a:gd name="T12" fmla="*/ 487 w 1716"/>
                <a:gd name="T13" fmla="*/ 424 h 3237"/>
                <a:gd name="T14" fmla="*/ 554 w 1716"/>
                <a:gd name="T15" fmla="*/ 703 h 3237"/>
                <a:gd name="T16" fmla="*/ 679 w 1716"/>
                <a:gd name="T17" fmla="*/ 1163 h 3237"/>
                <a:gd name="T18" fmla="*/ 564 w 1716"/>
                <a:gd name="T19" fmla="*/ 1279 h 3237"/>
                <a:gd name="T20" fmla="*/ 352 w 1716"/>
                <a:gd name="T21" fmla="*/ 1461 h 3237"/>
                <a:gd name="T22" fmla="*/ 295 w 1716"/>
                <a:gd name="T23" fmla="*/ 1682 h 3237"/>
                <a:gd name="T24" fmla="*/ 64 w 1716"/>
                <a:gd name="T25" fmla="*/ 1787 h 3237"/>
                <a:gd name="T26" fmla="*/ 16 w 1716"/>
                <a:gd name="T27" fmla="*/ 2488 h 3237"/>
                <a:gd name="T28" fmla="*/ 84 w 1716"/>
                <a:gd name="T29" fmla="*/ 2757 h 3237"/>
                <a:gd name="T30" fmla="*/ 122 w 1716"/>
                <a:gd name="T31" fmla="*/ 2959 h 3237"/>
                <a:gd name="T32" fmla="*/ 180 w 1716"/>
                <a:gd name="T33" fmla="*/ 3026 h 3237"/>
                <a:gd name="T34" fmla="*/ 352 w 1716"/>
                <a:gd name="T35" fmla="*/ 3227 h 3237"/>
                <a:gd name="T36" fmla="*/ 477 w 1716"/>
                <a:gd name="T37" fmla="*/ 3122 h 3237"/>
                <a:gd name="T38" fmla="*/ 535 w 1716"/>
                <a:gd name="T39" fmla="*/ 3083 h 3237"/>
                <a:gd name="T40" fmla="*/ 592 w 1716"/>
                <a:gd name="T41" fmla="*/ 2978 h 3237"/>
                <a:gd name="T42" fmla="*/ 688 w 1716"/>
                <a:gd name="T43" fmla="*/ 2853 h 3237"/>
                <a:gd name="T44" fmla="*/ 852 w 1716"/>
                <a:gd name="T45" fmla="*/ 2719 h 3237"/>
                <a:gd name="T46" fmla="*/ 957 w 1716"/>
                <a:gd name="T47" fmla="*/ 2546 h 3237"/>
                <a:gd name="T48" fmla="*/ 1015 w 1716"/>
                <a:gd name="T49" fmla="*/ 2421 h 3237"/>
                <a:gd name="T50" fmla="*/ 1082 w 1716"/>
                <a:gd name="T51" fmla="*/ 2306 h 3237"/>
                <a:gd name="T52" fmla="*/ 1226 w 1716"/>
                <a:gd name="T53" fmla="*/ 2123 h 3237"/>
                <a:gd name="T54" fmla="*/ 1255 w 1716"/>
                <a:gd name="T55" fmla="*/ 2075 h 3237"/>
                <a:gd name="T56" fmla="*/ 1437 w 1716"/>
                <a:gd name="T57" fmla="*/ 2037 h 3237"/>
                <a:gd name="T58" fmla="*/ 1533 w 1716"/>
                <a:gd name="T59" fmla="*/ 2037 h 3237"/>
                <a:gd name="T60" fmla="*/ 1572 w 1716"/>
                <a:gd name="T61" fmla="*/ 2114 h 3237"/>
                <a:gd name="T62" fmla="*/ 1476 w 1716"/>
                <a:gd name="T63" fmla="*/ 2555 h 3237"/>
                <a:gd name="T64" fmla="*/ 1456 w 1716"/>
                <a:gd name="T65" fmla="*/ 2613 h 3237"/>
                <a:gd name="T66" fmla="*/ 1495 w 1716"/>
                <a:gd name="T67" fmla="*/ 2863 h 3237"/>
                <a:gd name="T68" fmla="*/ 1543 w 1716"/>
                <a:gd name="T69" fmla="*/ 3064 h 3237"/>
                <a:gd name="T70" fmla="*/ 1639 w 1716"/>
                <a:gd name="T71" fmla="*/ 3122 h 32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716"/>
                <a:gd name="T109" fmla="*/ 0 h 3237"/>
                <a:gd name="T110" fmla="*/ 1716 w 1716"/>
                <a:gd name="T111" fmla="*/ 3237 h 323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716" h="3237">
                  <a:moveTo>
                    <a:pt x="1476" y="645"/>
                  </a:moveTo>
                  <a:cubicBezTo>
                    <a:pt x="1376" y="550"/>
                    <a:pt x="1536" y="317"/>
                    <a:pt x="1389" y="271"/>
                  </a:cubicBezTo>
                  <a:cubicBezTo>
                    <a:pt x="1376" y="229"/>
                    <a:pt x="1334" y="188"/>
                    <a:pt x="1303" y="155"/>
                  </a:cubicBezTo>
                  <a:cubicBezTo>
                    <a:pt x="1285" y="104"/>
                    <a:pt x="1271" y="67"/>
                    <a:pt x="1216" y="50"/>
                  </a:cubicBezTo>
                  <a:cubicBezTo>
                    <a:pt x="1188" y="31"/>
                    <a:pt x="1172" y="12"/>
                    <a:pt x="1140" y="2"/>
                  </a:cubicBezTo>
                  <a:cubicBezTo>
                    <a:pt x="1111" y="5"/>
                    <a:pt x="1080" y="0"/>
                    <a:pt x="1053" y="11"/>
                  </a:cubicBezTo>
                  <a:cubicBezTo>
                    <a:pt x="1044" y="15"/>
                    <a:pt x="1049" y="31"/>
                    <a:pt x="1044" y="40"/>
                  </a:cubicBezTo>
                  <a:cubicBezTo>
                    <a:pt x="1039" y="48"/>
                    <a:pt x="1002" y="77"/>
                    <a:pt x="996" y="79"/>
                  </a:cubicBezTo>
                  <a:cubicBezTo>
                    <a:pt x="937" y="97"/>
                    <a:pt x="874" y="93"/>
                    <a:pt x="813" y="98"/>
                  </a:cubicBezTo>
                  <a:cubicBezTo>
                    <a:pt x="800" y="101"/>
                    <a:pt x="787" y="103"/>
                    <a:pt x="775" y="107"/>
                  </a:cubicBezTo>
                  <a:cubicBezTo>
                    <a:pt x="755" y="113"/>
                    <a:pt x="717" y="127"/>
                    <a:pt x="717" y="127"/>
                  </a:cubicBezTo>
                  <a:cubicBezTo>
                    <a:pt x="674" y="170"/>
                    <a:pt x="616" y="263"/>
                    <a:pt x="564" y="280"/>
                  </a:cubicBezTo>
                  <a:cubicBezTo>
                    <a:pt x="541" y="302"/>
                    <a:pt x="523" y="321"/>
                    <a:pt x="496" y="338"/>
                  </a:cubicBezTo>
                  <a:cubicBezTo>
                    <a:pt x="469" y="380"/>
                    <a:pt x="471" y="361"/>
                    <a:pt x="487" y="424"/>
                  </a:cubicBezTo>
                  <a:cubicBezTo>
                    <a:pt x="492" y="444"/>
                    <a:pt x="506" y="482"/>
                    <a:pt x="506" y="482"/>
                  </a:cubicBezTo>
                  <a:cubicBezTo>
                    <a:pt x="511" y="550"/>
                    <a:pt x="501" y="647"/>
                    <a:pt x="554" y="703"/>
                  </a:cubicBezTo>
                  <a:cubicBezTo>
                    <a:pt x="576" y="766"/>
                    <a:pt x="586" y="830"/>
                    <a:pt x="602" y="895"/>
                  </a:cubicBezTo>
                  <a:cubicBezTo>
                    <a:pt x="624" y="985"/>
                    <a:pt x="655" y="1073"/>
                    <a:pt x="679" y="1163"/>
                  </a:cubicBezTo>
                  <a:cubicBezTo>
                    <a:pt x="668" y="1336"/>
                    <a:pt x="711" y="1335"/>
                    <a:pt x="592" y="1298"/>
                  </a:cubicBezTo>
                  <a:cubicBezTo>
                    <a:pt x="583" y="1292"/>
                    <a:pt x="575" y="1280"/>
                    <a:pt x="564" y="1279"/>
                  </a:cubicBezTo>
                  <a:cubicBezTo>
                    <a:pt x="507" y="1272"/>
                    <a:pt x="436" y="1313"/>
                    <a:pt x="381" y="1327"/>
                  </a:cubicBezTo>
                  <a:cubicBezTo>
                    <a:pt x="339" y="1389"/>
                    <a:pt x="373" y="1329"/>
                    <a:pt x="352" y="1461"/>
                  </a:cubicBezTo>
                  <a:cubicBezTo>
                    <a:pt x="344" y="1509"/>
                    <a:pt x="332" y="1557"/>
                    <a:pt x="324" y="1605"/>
                  </a:cubicBezTo>
                  <a:cubicBezTo>
                    <a:pt x="320" y="1629"/>
                    <a:pt x="317" y="1665"/>
                    <a:pt x="295" y="1682"/>
                  </a:cubicBezTo>
                  <a:cubicBezTo>
                    <a:pt x="270" y="1702"/>
                    <a:pt x="159" y="1728"/>
                    <a:pt x="122" y="1749"/>
                  </a:cubicBezTo>
                  <a:cubicBezTo>
                    <a:pt x="102" y="1760"/>
                    <a:pt x="64" y="1787"/>
                    <a:pt x="64" y="1787"/>
                  </a:cubicBezTo>
                  <a:cubicBezTo>
                    <a:pt x="20" y="1854"/>
                    <a:pt x="34" y="1823"/>
                    <a:pt x="16" y="1874"/>
                  </a:cubicBezTo>
                  <a:cubicBezTo>
                    <a:pt x="7" y="2161"/>
                    <a:pt x="0" y="2190"/>
                    <a:pt x="16" y="2488"/>
                  </a:cubicBezTo>
                  <a:cubicBezTo>
                    <a:pt x="19" y="2543"/>
                    <a:pt x="55" y="2596"/>
                    <a:pt x="64" y="2651"/>
                  </a:cubicBezTo>
                  <a:cubicBezTo>
                    <a:pt x="81" y="2755"/>
                    <a:pt x="63" y="2697"/>
                    <a:pt x="84" y="2757"/>
                  </a:cubicBezTo>
                  <a:cubicBezTo>
                    <a:pt x="91" y="2805"/>
                    <a:pt x="97" y="2876"/>
                    <a:pt x="112" y="2930"/>
                  </a:cubicBezTo>
                  <a:cubicBezTo>
                    <a:pt x="115" y="2940"/>
                    <a:pt x="116" y="2951"/>
                    <a:pt x="122" y="2959"/>
                  </a:cubicBezTo>
                  <a:cubicBezTo>
                    <a:pt x="129" y="2968"/>
                    <a:pt x="141" y="2972"/>
                    <a:pt x="151" y="2978"/>
                  </a:cubicBezTo>
                  <a:cubicBezTo>
                    <a:pt x="176" y="3059"/>
                    <a:pt x="140" y="2960"/>
                    <a:pt x="180" y="3026"/>
                  </a:cubicBezTo>
                  <a:cubicBezTo>
                    <a:pt x="212" y="3079"/>
                    <a:pt x="184" y="3119"/>
                    <a:pt x="247" y="3160"/>
                  </a:cubicBezTo>
                  <a:cubicBezTo>
                    <a:pt x="277" y="3205"/>
                    <a:pt x="299" y="3209"/>
                    <a:pt x="352" y="3227"/>
                  </a:cubicBezTo>
                  <a:cubicBezTo>
                    <a:pt x="362" y="3230"/>
                    <a:pt x="381" y="3237"/>
                    <a:pt x="381" y="3237"/>
                  </a:cubicBezTo>
                  <a:cubicBezTo>
                    <a:pt x="413" y="3189"/>
                    <a:pt x="417" y="3141"/>
                    <a:pt x="477" y="3122"/>
                  </a:cubicBezTo>
                  <a:cubicBezTo>
                    <a:pt x="487" y="3112"/>
                    <a:pt x="495" y="3101"/>
                    <a:pt x="506" y="3093"/>
                  </a:cubicBezTo>
                  <a:cubicBezTo>
                    <a:pt x="514" y="3087"/>
                    <a:pt x="527" y="3089"/>
                    <a:pt x="535" y="3083"/>
                  </a:cubicBezTo>
                  <a:cubicBezTo>
                    <a:pt x="551" y="3070"/>
                    <a:pt x="559" y="3050"/>
                    <a:pt x="573" y="3035"/>
                  </a:cubicBezTo>
                  <a:cubicBezTo>
                    <a:pt x="580" y="3016"/>
                    <a:pt x="582" y="2995"/>
                    <a:pt x="592" y="2978"/>
                  </a:cubicBezTo>
                  <a:cubicBezTo>
                    <a:pt x="603" y="2960"/>
                    <a:pt x="620" y="2947"/>
                    <a:pt x="631" y="2930"/>
                  </a:cubicBezTo>
                  <a:cubicBezTo>
                    <a:pt x="647" y="2880"/>
                    <a:pt x="633" y="2907"/>
                    <a:pt x="688" y="2853"/>
                  </a:cubicBezTo>
                  <a:cubicBezTo>
                    <a:pt x="695" y="2847"/>
                    <a:pt x="708" y="2834"/>
                    <a:pt x="708" y="2834"/>
                  </a:cubicBezTo>
                  <a:cubicBezTo>
                    <a:pt x="729" y="2766"/>
                    <a:pt x="807" y="2766"/>
                    <a:pt x="852" y="2719"/>
                  </a:cubicBezTo>
                  <a:cubicBezTo>
                    <a:pt x="873" y="2697"/>
                    <a:pt x="888" y="2673"/>
                    <a:pt x="909" y="2651"/>
                  </a:cubicBezTo>
                  <a:cubicBezTo>
                    <a:pt x="929" y="2596"/>
                    <a:pt x="915" y="2632"/>
                    <a:pt x="957" y="2546"/>
                  </a:cubicBezTo>
                  <a:cubicBezTo>
                    <a:pt x="963" y="2534"/>
                    <a:pt x="962" y="2519"/>
                    <a:pt x="967" y="2507"/>
                  </a:cubicBezTo>
                  <a:cubicBezTo>
                    <a:pt x="979" y="2479"/>
                    <a:pt x="998" y="2447"/>
                    <a:pt x="1015" y="2421"/>
                  </a:cubicBezTo>
                  <a:cubicBezTo>
                    <a:pt x="1021" y="2403"/>
                    <a:pt x="1037" y="2344"/>
                    <a:pt x="1053" y="2325"/>
                  </a:cubicBezTo>
                  <a:cubicBezTo>
                    <a:pt x="1060" y="2316"/>
                    <a:pt x="1073" y="2314"/>
                    <a:pt x="1082" y="2306"/>
                  </a:cubicBezTo>
                  <a:cubicBezTo>
                    <a:pt x="1122" y="2271"/>
                    <a:pt x="1156" y="2223"/>
                    <a:pt x="1188" y="2181"/>
                  </a:cubicBezTo>
                  <a:cubicBezTo>
                    <a:pt x="1202" y="2163"/>
                    <a:pt x="1218" y="2145"/>
                    <a:pt x="1226" y="2123"/>
                  </a:cubicBezTo>
                  <a:cubicBezTo>
                    <a:pt x="1229" y="2114"/>
                    <a:pt x="1231" y="2103"/>
                    <a:pt x="1236" y="2095"/>
                  </a:cubicBezTo>
                  <a:cubicBezTo>
                    <a:pt x="1241" y="2087"/>
                    <a:pt x="1246" y="2077"/>
                    <a:pt x="1255" y="2075"/>
                  </a:cubicBezTo>
                  <a:cubicBezTo>
                    <a:pt x="1286" y="2067"/>
                    <a:pt x="1319" y="2069"/>
                    <a:pt x="1351" y="2066"/>
                  </a:cubicBezTo>
                  <a:cubicBezTo>
                    <a:pt x="1418" y="2044"/>
                    <a:pt x="1389" y="2054"/>
                    <a:pt x="1437" y="2037"/>
                  </a:cubicBezTo>
                  <a:cubicBezTo>
                    <a:pt x="1447" y="2034"/>
                    <a:pt x="1466" y="2027"/>
                    <a:pt x="1466" y="2027"/>
                  </a:cubicBezTo>
                  <a:cubicBezTo>
                    <a:pt x="1488" y="2030"/>
                    <a:pt x="1513" y="2027"/>
                    <a:pt x="1533" y="2037"/>
                  </a:cubicBezTo>
                  <a:cubicBezTo>
                    <a:pt x="1542" y="2042"/>
                    <a:pt x="1540" y="2056"/>
                    <a:pt x="1543" y="2066"/>
                  </a:cubicBezTo>
                  <a:cubicBezTo>
                    <a:pt x="1556" y="2105"/>
                    <a:pt x="1544" y="2087"/>
                    <a:pt x="1572" y="2114"/>
                  </a:cubicBezTo>
                  <a:cubicBezTo>
                    <a:pt x="1610" y="2237"/>
                    <a:pt x="1598" y="2380"/>
                    <a:pt x="1504" y="2469"/>
                  </a:cubicBezTo>
                  <a:cubicBezTo>
                    <a:pt x="1495" y="2498"/>
                    <a:pt x="1486" y="2526"/>
                    <a:pt x="1476" y="2555"/>
                  </a:cubicBezTo>
                  <a:cubicBezTo>
                    <a:pt x="1473" y="2565"/>
                    <a:pt x="1469" y="2574"/>
                    <a:pt x="1466" y="2584"/>
                  </a:cubicBezTo>
                  <a:cubicBezTo>
                    <a:pt x="1463" y="2594"/>
                    <a:pt x="1456" y="2613"/>
                    <a:pt x="1456" y="2613"/>
                  </a:cubicBezTo>
                  <a:cubicBezTo>
                    <a:pt x="1468" y="2804"/>
                    <a:pt x="1448" y="2721"/>
                    <a:pt x="1476" y="2805"/>
                  </a:cubicBezTo>
                  <a:cubicBezTo>
                    <a:pt x="1482" y="2824"/>
                    <a:pt x="1489" y="2844"/>
                    <a:pt x="1495" y="2863"/>
                  </a:cubicBezTo>
                  <a:cubicBezTo>
                    <a:pt x="1498" y="2872"/>
                    <a:pt x="1504" y="2891"/>
                    <a:pt x="1504" y="2891"/>
                  </a:cubicBezTo>
                  <a:cubicBezTo>
                    <a:pt x="1512" y="2956"/>
                    <a:pt x="1523" y="3003"/>
                    <a:pt x="1543" y="3064"/>
                  </a:cubicBezTo>
                  <a:cubicBezTo>
                    <a:pt x="1546" y="3074"/>
                    <a:pt x="1544" y="3087"/>
                    <a:pt x="1552" y="3093"/>
                  </a:cubicBezTo>
                  <a:cubicBezTo>
                    <a:pt x="1583" y="3115"/>
                    <a:pt x="1609" y="3105"/>
                    <a:pt x="1639" y="3122"/>
                  </a:cubicBezTo>
                  <a:cubicBezTo>
                    <a:pt x="1709" y="3161"/>
                    <a:pt x="1673" y="3170"/>
                    <a:pt x="1716" y="3151"/>
                  </a:cubicBezTo>
                </a:path>
              </a:pathLst>
            </a:cu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 sz="3200">
                <a:latin typeface="Arial"/>
                <a:ea typeface="ＭＳ Ｐゴシック" charset="-128"/>
                <a:cs typeface="Arial"/>
              </a:endParaRPr>
            </a:p>
          </p:txBody>
        </p: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2867025" y="2492375"/>
            <a:ext cx="5307013" cy="3817950"/>
            <a:chOff x="1806" y="1570"/>
            <a:chExt cx="3343" cy="2405"/>
          </a:xfrm>
        </p:grpSpPr>
        <p:sp>
          <p:nvSpPr>
            <p:cNvPr id="114714" name="Text Box 26"/>
            <p:cNvSpPr txBox="1">
              <a:spLocks noChangeArrowheads="1"/>
            </p:cNvSpPr>
            <p:nvPr/>
          </p:nvSpPr>
          <p:spPr bwMode="auto">
            <a:xfrm>
              <a:off x="3504" y="3175"/>
              <a:ext cx="164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mn-MN" sz="2000" b="1">
                  <a:effectLst/>
                  <a:latin typeface="Arial"/>
                  <a:ea typeface="ＭＳ Ｐゴシック" charset="-128"/>
                  <a:cs typeface="Arial"/>
                </a:rPr>
                <a:t>Нехемиа</a:t>
              </a:r>
              <a:r>
                <a:rPr lang="en-US" sz="2000" b="1">
                  <a:effectLst/>
                  <a:latin typeface="Arial"/>
                  <a:ea typeface="ＭＳ Ｐゴシック" charset="-128"/>
                  <a:cs typeface="Arial"/>
                </a:rPr>
                <a:t> (444 </a:t>
              </a:r>
              <a:r>
                <a:rPr lang="mn-MN" sz="2000" b="1">
                  <a:effectLst/>
                  <a:latin typeface="Arial"/>
                  <a:ea typeface="ＭＳ Ｐゴシック" charset="-128"/>
                  <a:cs typeface="Arial"/>
                </a:rPr>
                <a:t>МЭӨ</a:t>
              </a:r>
              <a:r>
                <a:rPr lang="en-US" sz="2000" b="1">
                  <a:effectLst/>
                  <a:latin typeface="Arial"/>
                  <a:ea typeface="ＭＳ Ｐゴシック" charset="-128"/>
                  <a:cs typeface="Arial"/>
                </a:rPr>
                <a:t>)</a:t>
              </a:r>
            </a:p>
          </p:txBody>
        </p:sp>
        <p:sp>
          <p:nvSpPr>
            <p:cNvPr id="114715" name="Line 27"/>
            <p:cNvSpPr>
              <a:spLocks noChangeShapeType="1"/>
            </p:cNvSpPr>
            <p:nvPr/>
          </p:nvSpPr>
          <p:spPr bwMode="auto">
            <a:xfrm>
              <a:off x="3120" y="3325"/>
              <a:ext cx="288" cy="0"/>
            </a:xfrm>
            <a:prstGeom prst="line">
              <a:avLst/>
            </a:prstGeom>
            <a:noFill/>
            <a:ln w="76200">
              <a:solidFill>
                <a:srgbClr val="80008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 sz="3200">
                <a:latin typeface="Arial"/>
                <a:ea typeface="ＭＳ Ｐゴシック" charset="-128"/>
                <a:cs typeface="Arial"/>
              </a:endParaRPr>
            </a:p>
          </p:txBody>
        </p:sp>
        <p:sp>
          <p:nvSpPr>
            <p:cNvPr id="114716" name="Freeform 28"/>
            <p:cNvSpPr>
              <a:spLocks/>
            </p:cNvSpPr>
            <p:nvPr/>
          </p:nvSpPr>
          <p:spPr bwMode="auto">
            <a:xfrm>
              <a:off x="1806" y="1570"/>
              <a:ext cx="713" cy="2405"/>
            </a:xfrm>
            <a:custGeom>
              <a:avLst/>
              <a:gdLst>
                <a:gd name="T0" fmla="*/ 313 w 713"/>
                <a:gd name="T1" fmla="*/ 2333 h 2333"/>
                <a:gd name="T2" fmla="*/ 313 w 713"/>
                <a:gd name="T3" fmla="*/ 2245 h 2333"/>
                <a:gd name="T4" fmla="*/ 420 w 713"/>
                <a:gd name="T5" fmla="*/ 1972 h 2333"/>
                <a:gd name="T6" fmla="*/ 469 w 713"/>
                <a:gd name="T7" fmla="*/ 1542 h 2333"/>
                <a:gd name="T8" fmla="*/ 518 w 713"/>
                <a:gd name="T9" fmla="*/ 1454 h 2333"/>
                <a:gd name="T10" fmla="*/ 566 w 713"/>
                <a:gd name="T11" fmla="*/ 1279 h 2333"/>
                <a:gd name="T12" fmla="*/ 605 w 713"/>
                <a:gd name="T13" fmla="*/ 1191 h 2333"/>
                <a:gd name="T14" fmla="*/ 625 w 713"/>
                <a:gd name="T15" fmla="*/ 1122 h 2333"/>
                <a:gd name="T16" fmla="*/ 664 w 713"/>
                <a:gd name="T17" fmla="*/ 1064 h 2333"/>
                <a:gd name="T18" fmla="*/ 703 w 713"/>
                <a:gd name="T19" fmla="*/ 937 h 2333"/>
                <a:gd name="T20" fmla="*/ 713 w 713"/>
                <a:gd name="T21" fmla="*/ 908 h 2333"/>
                <a:gd name="T22" fmla="*/ 683 w 713"/>
                <a:gd name="T23" fmla="*/ 556 h 2333"/>
                <a:gd name="T24" fmla="*/ 664 w 713"/>
                <a:gd name="T25" fmla="*/ 449 h 2333"/>
                <a:gd name="T26" fmla="*/ 644 w 713"/>
                <a:gd name="T27" fmla="*/ 390 h 2333"/>
                <a:gd name="T28" fmla="*/ 635 w 713"/>
                <a:gd name="T29" fmla="*/ 322 h 2333"/>
                <a:gd name="T30" fmla="*/ 586 w 713"/>
                <a:gd name="T31" fmla="*/ 175 h 2333"/>
                <a:gd name="T32" fmla="*/ 576 w 713"/>
                <a:gd name="T33" fmla="*/ 146 h 2333"/>
                <a:gd name="T34" fmla="*/ 547 w 713"/>
                <a:gd name="T35" fmla="*/ 127 h 2333"/>
                <a:gd name="T36" fmla="*/ 469 w 713"/>
                <a:gd name="T37" fmla="*/ 78 h 2333"/>
                <a:gd name="T38" fmla="*/ 439 w 713"/>
                <a:gd name="T39" fmla="*/ 68 h 2333"/>
                <a:gd name="T40" fmla="*/ 410 w 713"/>
                <a:gd name="T41" fmla="*/ 58 h 2333"/>
                <a:gd name="T42" fmla="*/ 332 w 713"/>
                <a:gd name="T43" fmla="*/ 0 h 2333"/>
                <a:gd name="T44" fmla="*/ 68 w 713"/>
                <a:gd name="T45" fmla="*/ 9 h 2333"/>
                <a:gd name="T46" fmla="*/ 39 w 713"/>
                <a:gd name="T47" fmla="*/ 19 h 2333"/>
                <a:gd name="T48" fmla="*/ 0 w 713"/>
                <a:gd name="T49" fmla="*/ 78 h 2333"/>
                <a:gd name="T50" fmla="*/ 107 w 713"/>
                <a:gd name="T51" fmla="*/ 449 h 2333"/>
                <a:gd name="T52" fmla="*/ 166 w 713"/>
                <a:gd name="T53" fmla="*/ 537 h 2333"/>
                <a:gd name="T54" fmla="*/ 186 w 713"/>
                <a:gd name="T55" fmla="*/ 595 h 2333"/>
                <a:gd name="T56" fmla="*/ 225 w 713"/>
                <a:gd name="T57" fmla="*/ 654 h 2333"/>
                <a:gd name="T58" fmla="*/ 244 w 713"/>
                <a:gd name="T59" fmla="*/ 712 h 2333"/>
                <a:gd name="T60" fmla="*/ 254 w 713"/>
                <a:gd name="T61" fmla="*/ 742 h 2333"/>
                <a:gd name="T62" fmla="*/ 264 w 713"/>
                <a:gd name="T63" fmla="*/ 1357 h 2333"/>
                <a:gd name="T64" fmla="*/ 215 w 713"/>
                <a:gd name="T65" fmla="*/ 1484 h 2333"/>
                <a:gd name="T66" fmla="*/ 186 w 713"/>
                <a:gd name="T67" fmla="*/ 1669 h 2333"/>
                <a:gd name="T68" fmla="*/ 137 w 713"/>
                <a:gd name="T69" fmla="*/ 1728 h 2333"/>
                <a:gd name="T70" fmla="*/ 98 w 713"/>
                <a:gd name="T71" fmla="*/ 1864 h 2333"/>
                <a:gd name="T72" fmla="*/ 137 w 713"/>
                <a:gd name="T73" fmla="*/ 2030 h 2333"/>
                <a:gd name="T74" fmla="*/ 205 w 713"/>
                <a:gd name="T75" fmla="*/ 2235 h 2333"/>
                <a:gd name="T76" fmla="*/ 225 w 713"/>
                <a:gd name="T77" fmla="*/ 2294 h 2333"/>
                <a:gd name="T78" fmla="*/ 254 w 713"/>
                <a:gd name="T79" fmla="*/ 2313 h 2333"/>
                <a:gd name="T80" fmla="*/ 313 w 713"/>
                <a:gd name="T81" fmla="*/ 2333 h 233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13"/>
                <a:gd name="T124" fmla="*/ 0 h 2333"/>
                <a:gd name="T125" fmla="*/ 713 w 713"/>
                <a:gd name="T126" fmla="*/ 2333 h 233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13" h="2333">
                  <a:moveTo>
                    <a:pt x="313" y="2333"/>
                  </a:moveTo>
                  <a:cubicBezTo>
                    <a:pt x="289" y="2263"/>
                    <a:pt x="281" y="2291"/>
                    <a:pt x="313" y="2245"/>
                  </a:cubicBezTo>
                  <a:cubicBezTo>
                    <a:pt x="336" y="2150"/>
                    <a:pt x="349" y="2043"/>
                    <a:pt x="420" y="1972"/>
                  </a:cubicBezTo>
                  <a:cubicBezTo>
                    <a:pt x="466" y="1833"/>
                    <a:pt x="378" y="1674"/>
                    <a:pt x="469" y="1542"/>
                  </a:cubicBezTo>
                  <a:cubicBezTo>
                    <a:pt x="479" y="1510"/>
                    <a:pt x="518" y="1454"/>
                    <a:pt x="518" y="1454"/>
                  </a:cubicBezTo>
                  <a:cubicBezTo>
                    <a:pt x="536" y="1398"/>
                    <a:pt x="543" y="1333"/>
                    <a:pt x="566" y="1279"/>
                  </a:cubicBezTo>
                  <a:cubicBezTo>
                    <a:pt x="579" y="1248"/>
                    <a:pt x="596" y="1225"/>
                    <a:pt x="605" y="1191"/>
                  </a:cubicBezTo>
                  <a:cubicBezTo>
                    <a:pt x="608" y="1182"/>
                    <a:pt x="619" y="1134"/>
                    <a:pt x="625" y="1122"/>
                  </a:cubicBezTo>
                  <a:cubicBezTo>
                    <a:pt x="636" y="1102"/>
                    <a:pt x="664" y="1064"/>
                    <a:pt x="664" y="1064"/>
                  </a:cubicBezTo>
                  <a:cubicBezTo>
                    <a:pt x="675" y="1020"/>
                    <a:pt x="688" y="980"/>
                    <a:pt x="703" y="937"/>
                  </a:cubicBezTo>
                  <a:cubicBezTo>
                    <a:pt x="706" y="927"/>
                    <a:pt x="713" y="908"/>
                    <a:pt x="713" y="908"/>
                  </a:cubicBezTo>
                  <a:cubicBezTo>
                    <a:pt x="707" y="760"/>
                    <a:pt x="706" y="683"/>
                    <a:pt x="683" y="556"/>
                  </a:cubicBezTo>
                  <a:cubicBezTo>
                    <a:pt x="677" y="520"/>
                    <a:pt x="672" y="484"/>
                    <a:pt x="664" y="449"/>
                  </a:cubicBezTo>
                  <a:cubicBezTo>
                    <a:pt x="659" y="429"/>
                    <a:pt x="644" y="390"/>
                    <a:pt x="644" y="390"/>
                  </a:cubicBezTo>
                  <a:cubicBezTo>
                    <a:pt x="641" y="367"/>
                    <a:pt x="640" y="344"/>
                    <a:pt x="635" y="322"/>
                  </a:cubicBezTo>
                  <a:cubicBezTo>
                    <a:pt x="624" y="276"/>
                    <a:pt x="601" y="221"/>
                    <a:pt x="586" y="175"/>
                  </a:cubicBezTo>
                  <a:cubicBezTo>
                    <a:pt x="583" y="165"/>
                    <a:pt x="585" y="152"/>
                    <a:pt x="576" y="146"/>
                  </a:cubicBezTo>
                  <a:cubicBezTo>
                    <a:pt x="566" y="140"/>
                    <a:pt x="557" y="133"/>
                    <a:pt x="547" y="127"/>
                  </a:cubicBezTo>
                  <a:cubicBezTo>
                    <a:pt x="516" y="80"/>
                    <a:pt x="539" y="101"/>
                    <a:pt x="469" y="78"/>
                  </a:cubicBezTo>
                  <a:cubicBezTo>
                    <a:pt x="459" y="75"/>
                    <a:pt x="449" y="71"/>
                    <a:pt x="439" y="68"/>
                  </a:cubicBezTo>
                  <a:cubicBezTo>
                    <a:pt x="429" y="65"/>
                    <a:pt x="410" y="58"/>
                    <a:pt x="410" y="58"/>
                  </a:cubicBezTo>
                  <a:cubicBezTo>
                    <a:pt x="384" y="19"/>
                    <a:pt x="370" y="25"/>
                    <a:pt x="332" y="0"/>
                  </a:cubicBezTo>
                  <a:cubicBezTo>
                    <a:pt x="244" y="3"/>
                    <a:pt x="156" y="3"/>
                    <a:pt x="68" y="9"/>
                  </a:cubicBezTo>
                  <a:cubicBezTo>
                    <a:pt x="58" y="10"/>
                    <a:pt x="46" y="12"/>
                    <a:pt x="39" y="19"/>
                  </a:cubicBezTo>
                  <a:cubicBezTo>
                    <a:pt x="22" y="36"/>
                    <a:pt x="16" y="61"/>
                    <a:pt x="0" y="78"/>
                  </a:cubicBezTo>
                  <a:cubicBezTo>
                    <a:pt x="10" y="254"/>
                    <a:pt x="6" y="320"/>
                    <a:pt x="107" y="449"/>
                  </a:cubicBezTo>
                  <a:cubicBezTo>
                    <a:pt x="127" y="474"/>
                    <a:pt x="148" y="509"/>
                    <a:pt x="166" y="537"/>
                  </a:cubicBezTo>
                  <a:cubicBezTo>
                    <a:pt x="177" y="554"/>
                    <a:pt x="175" y="578"/>
                    <a:pt x="186" y="595"/>
                  </a:cubicBezTo>
                  <a:cubicBezTo>
                    <a:pt x="199" y="615"/>
                    <a:pt x="225" y="654"/>
                    <a:pt x="225" y="654"/>
                  </a:cubicBezTo>
                  <a:cubicBezTo>
                    <a:pt x="231" y="673"/>
                    <a:pt x="238" y="693"/>
                    <a:pt x="244" y="712"/>
                  </a:cubicBezTo>
                  <a:cubicBezTo>
                    <a:pt x="247" y="722"/>
                    <a:pt x="254" y="742"/>
                    <a:pt x="254" y="742"/>
                  </a:cubicBezTo>
                  <a:cubicBezTo>
                    <a:pt x="281" y="950"/>
                    <a:pt x="273" y="1142"/>
                    <a:pt x="264" y="1357"/>
                  </a:cubicBezTo>
                  <a:cubicBezTo>
                    <a:pt x="262" y="1404"/>
                    <a:pt x="229" y="1441"/>
                    <a:pt x="215" y="1484"/>
                  </a:cubicBezTo>
                  <a:cubicBezTo>
                    <a:pt x="203" y="1631"/>
                    <a:pt x="218" y="1570"/>
                    <a:pt x="186" y="1669"/>
                  </a:cubicBezTo>
                  <a:cubicBezTo>
                    <a:pt x="178" y="1693"/>
                    <a:pt x="147" y="1705"/>
                    <a:pt x="137" y="1728"/>
                  </a:cubicBezTo>
                  <a:cubicBezTo>
                    <a:pt x="117" y="1773"/>
                    <a:pt x="107" y="1817"/>
                    <a:pt x="98" y="1864"/>
                  </a:cubicBezTo>
                  <a:cubicBezTo>
                    <a:pt x="105" y="1946"/>
                    <a:pt x="97" y="1972"/>
                    <a:pt x="137" y="2030"/>
                  </a:cubicBezTo>
                  <a:cubicBezTo>
                    <a:pt x="159" y="2099"/>
                    <a:pt x="182" y="2167"/>
                    <a:pt x="205" y="2235"/>
                  </a:cubicBezTo>
                  <a:cubicBezTo>
                    <a:pt x="212" y="2255"/>
                    <a:pt x="208" y="2283"/>
                    <a:pt x="225" y="2294"/>
                  </a:cubicBezTo>
                  <a:cubicBezTo>
                    <a:pt x="235" y="2300"/>
                    <a:pt x="243" y="2308"/>
                    <a:pt x="254" y="2313"/>
                  </a:cubicBezTo>
                  <a:cubicBezTo>
                    <a:pt x="273" y="2321"/>
                    <a:pt x="313" y="2333"/>
                    <a:pt x="313" y="2333"/>
                  </a:cubicBezTo>
                  <a:close/>
                </a:path>
              </a:pathLst>
            </a:custGeom>
            <a:noFill/>
            <a:ln w="57150">
              <a:solidFill>
                <a:srgbClr val="800080"/>
              </a:solidFill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 sz="3200">
                <a:latin typeface="Arial"/>
                <a:ea typeface="ＭＳ Ｐゴシック" charset="-128"/>
                <a:cs typeface="Arial"/>
              </a:endParaRPr>
            </a:p>
          </p:txBody>
        </p:sp>
      </p:grp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644525" y="2122488"/>
            <a:ext cx="7985125" cy="4248157"/>
            <a:chOff x="406" y="1337"/>
            <a:chExt cx="5030" cy="2676"/>
          </a:xfrm>
        </p:grpSpPr>
        <p:sp>
          <p:nvSpPr>
            <p:cNvPr id="114718" name="Line 30"/>
            <p:cNvSpPr>
              <a:spLocks noChangeShapeType="1"/>
            </p:cNvSpPr>
            <p:nvPr/>
          </p:nvSpPr>
          <p:spPr bwMode="auto">
            <a:xfrm>
              <a:off x="3120" y="3576"/>
              <a:ext cx="288" cy="0"/>
            </a:xfrm>
            <a:prstGeom prst="line">
              <a:avLst/>
            </a:prstGeom>
            <a:noFill/>
            <a:ln w="76200">
              <a:solidFill>
                <a:srgbClr val="6633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 sz="3200">
                <a:latin typeface="Arial"/>
                <a:ea typeface="ＭＳ Ｐゴシック" charset="-128"/>
                <a:cs typeface="Arial"/>
              </a:endParaRPr>
            </a:p>
          </p:txBody>
        </p:sp>
        <p:sp>
          <p:nvSpPr>
            <p:cNvPr id="114719" name="Text Box 31"/>
            <p:cNvSpPr txBox="1">
              <a:spLocks noChangeArrowheads="1"/>
            </p:cNvSpPr>
            <p:nvPr/>
          </p:nvSpPr>
          <p:spPr bwMode="auto">
            <a:xfrm>
              <a:off x="3504" y="3429"/>
              <a:ext cx="193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mn-MN" sz="2000" b="1">
                  <a:effectLst/>
                  <a:latin typeface="Arial"/>
                  <a:ea typeface="ＭＳ Ｐゴシック" charset="-128"/>
                  <a:cs typeface="Arial"/>
                </a:rPr>
                <a:t>Хасмончууд</a:t>
              </a:r>
              <a:r>
                <a:rPr lang="en-US" sz="2000" b="1">
                  <a:effectLst/>
                  <a:latin typeface="Arial"/>
                  <a:ea typeface="ＭＳ Ｐゴシック" charset="-128"/>
                  <a:cs typeface="Arial"/>
                </a:rPr>
                <a:t> (100 </a:t>
              </a:r>
              <a:r>
                <a:rPr lang="mn-MN" sz="2000" b="1">
                  <a:effectLst/>
                  <a:latin typeface="Arial"/>
                  <a:ea typeface="ＭＳ Ｐゴシック" charset="-128"/>
                  <a:cs typeface="Arial"/>
                </a:rPr>
                <a:t>МЭӨ</a:t>
              </a:r>
              <a:r>
                <a:rPr lang="en-US" sz="2000" b="1">
                  <a:effectLst/>
                  <a:latin typeface="Arial"/>
                  <a:ea typeface="ＭＳ Ｐゴシック" charset="-128"/>
                  <a:cs typeface="Arial"/>
                </a:rPr>
                <a:t>)</a:t>
              </a:r>
            </a:p>
          </p:txBody>
        </p:sp>
        <p:sp>
          <p:nvSpPr>
            <p:cNvPr id="114720" name="Freeform 32"/>
            <p:cNvSpPr>
              <a:spLocks/>
            </p:cNvSpPr>
            <p:nvPr/>
          </p:nvSpPr>
          <p:spPr bwMode="auto">
            <a:xfrm>
              <a:off x="406" y="1337"/>
              <a:ext cx="1498" cy="2676"/>
            </a:xfrm>
            <a:custGeom>
              <a:avLst/>
              <a:gdLst>
                <a:gd name="T0" fmla="*/ 1498 w 1498"/>
                <a:gd name="T1" fmla="*/ 127 h 2705"/>
                <a:gd name="T2" fmla="*/ 1468 w 1498"/>
                <a:gd name="T3" fmla="*/ 10 h 2705"/>
                <a:gd name="T4" fmla="*/ 1439 w 1498"/>
                <a:gd name="T5" fmla="*/ 0 h 2705"/>
                <a:gd name="T6" fmla="*/ 1283 w 1498"/>
                <a:gd name="T7" fmla="*/ 30 h 2705"/>
                <a:gd name="T8" fmla="*/ 1322 w 1498"/>
                <a:gd name="T9" fmla="*/ 206 h 2705"/>
                <a:gd name="T10" fmla="*/ 1342 w 1498"/>
                <a:gd name="T11" fmla="*/ 352 h 2705"/>
                <a:gd name="T12" fmla="*/ 1371 w 1498"/>
                <a:gd name="T13" fmla="*/ 411 h 2705"/>
                <a:gd name="T14" fmla="*/ 1381 w 1498"/>
                <a:gd name="T15" fmla="*/ 821 h 2705"/>
                <a:gd name="T16" fmla="*/ 1390 w 1498"/>
                <a:gd name="T17" fmla="*/ 860 h 2705"/>
                <a:gd name="T18" fmla="*/ 1371 w 1498"/>
                <a:gd name="T19" fmla="*/ 830 h 2705"/>
                <a:gd name="T20" fmla="*/ 1312 w 1498"/>
                <a:gd name="T21" fmla="*/ 811 h 2705"/>
                <a:gd name="T22" fmla="*/ 1234 w 1498"/>
                <a:gd name="T23" fmla="*/ 821 h 2705"/>
                <a:gd name="T24" fmla="*/ 1176 w 1498"/>
                <a:gd name="T25" fmla="*/ 860 h 2705"/>
                <a:gd name="T26" fmla="*/ 1019 w 1498"/>
                <a:gd name="T27" fmla="*/ 928 h 2705"/>
                <a:gd name="T28" fmla="*/ 1000 w 1498"/>
                <a:gd name="T29" fmla="*/ 957 h 2705"/>
                <a:gd name="T30" fmla="*/ 971 w 1498"/>
                <a:gd name="T31" fmla="*/ 977 h 2705"/>
                <a:gd name="T32" fmla="*/ 931 w 1498"/>
                <a:gd name="T33" fmla="*/ 1035 h 2705"/>
                <a:gd name="T34" fmla="*/ 922 w 1498"/>
                <a:gd name="T35" fmla="*/ 1006 h 2705"/>
                <a:gd name="T36" fmla="*/ 834 w 1498"/>
                <a:gd name="T37" fmla="*/ 1035 h 2705"/>
                <a:gd name="T38" fmla="*/ 639 w 1498"/>
                <a:gd name="T39" fmla="*/ 1074 h 2705"/>
                <a:gd name="T40" fmla="*/ 541 w 1498"/>
                <a:gd name="T41" fmla="*/ 1084 h 2705"/>
                <a:gd name="T42" fmla="*/ 346 w 1498"/>
                <a:gd name="T43" fmla="*/ 1143 h 2705"/>
                <a:gd name="T44" fmla="*/ 238 w 1498"/>
                <a:gd name="T45" fmla="*/ 1182 h 2705"/>
                <a:gd name="T46" fmla="*/ 190 w 1498"/>
                <a:gd name="T47" fmla="*/ 1231 h 2705"/>
                <a:gd name="T48" fmla="*/ 111 w 1498"/>
                <a:gd name="T49" fmla="*/ 1289 h 2705"/>
                <a:gd name="T50" fmla="*/ 72 w 1498"/>
                <a:gd name="T51" fmla="*/ 1377 h 2705"/>
                <a:gd name="T52" fmla="*/ 53 w 1498"/>
                <a:gd name="T53" fmla="*/ 1436 h 2705"/>
                <a:gd name="T54" fmla="*/ 43 w 1498"/>
                <a:gd name="T55" fmla="*/ 1465 h 2705"/>
                <a:gd name="T56" fmla="*/ 111 w 1498"/>
                <a:gd name="T57" fmla="*/ 2256 h 2705"/>
                <a:gd name="T58" fmla="*/ 121 w 1498"/>
                <a:gd name="T59" fmla="*/ 2412 h 2705"/>
                <a:gd name="T60" fmla="*/ 150 w 1498"/>
                <a:gd name="T61" fmla="*/ 2480 h 2705"/>
                <a:gd name="T62" fmla="*/ 248 w 1498"/>
                <a:gd name="T63" fmla="*/ 2656 h 2705"/>
                <a:gd name="T64" fmla="*/ 512 w 1498"/>
                <a:gd name="T65" fmla="*/ 2705 h 2705"/>
                <a:gd name="T66" fmla="*/ 853 w 1498"/>
                <a:gd name="T67" fmla="*/ 2666 h 2705"/>
                <a:gd name="T68" fmla="*/ 1185 w 1498"/>
                <a:gd name="T69" fmla="*/ 2675 h 270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98"/>
                <a:gd name="T106" fmla="*/ 0 h 2705"/>
                <a:gd name="T107" fmla="*/ 1498 w 1498"/>
                <a:gd name="T108" fmla="*/ 2705 h 270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98" h="2705">
                  <a:moveTo>
                    <a:pt x="1498" y="127"/>
                  </a:moveTo>
                  <a:cubicBezTo>
                    <a:pt x="1494" y="113"/>
                    <a:pt x="1472" y="16"/>
                    <a:pt x="1468" y="10"/>
                  </a:cubicBezTo>
                  <a:cubicBezTo>
                    <a:pt x="1462" y="1"/>
                    <a:pt x="1449" y="3"/>
                    <a:pt x="1439" y="0"/>
                  </a:cubicBezTo>
                  <a:cubicBezTo>
                    <a:pt x="1385" y="8"/>
                    <a:pt x="1337" y="21"/>
                    <a:pt x="1283" y="30"/>
                  </a:cubicBezTo>
                  <a:cubicBezTo>
                    <a:pt x="1294" y="94"/>
                    <a:pt x="1302" y="146"/>
                    <a:pt x="1322" y="206"/>
                  </a:cubicBezTo>
                  <a:cubicBezTo>
                    <a:pt x="1324" y="226"/>
                    <a:pt x="1327" y="316"/>
                    <a:pt x="1342" y="352"/>
                  </a:cubicBezTo>
                  <a:cubicBezTo>
                    <a:pt x="1398" y="483"/>
                    <a:pt x="1329" y="285"/>
                    <a:pt x="1371" y="411"/>
                  </a:cubicBezTo>
                  <a:cubicBezTo>
                    <a:pt x="1374" y="548"/>
                    <a:pt x="1375" y="684"/>
                    <a:pt x="1381" y="821"/>
                  </a:cubicBezTo>
                  <a:cubicBezTo>
                    <a:pt x="1382" y="834"/>
                    <a:pt x="1400" y="851"/>
                    <a:pt x="1390" y="860"/>
                  </a:cubicBezTo>
                  <a:cubicBezTo>
                    <a:pt x="1381" y="868"/>
                    <a:pt x="1381" y="836"/>
                    <a:pt x="1371" y="830"/>
                  </a:cubicBezTo>
                  <a:cubicBezTo>
                    <a:pt x="1354" y="819"/>
                    <a:pt x="1312" y="811"/>
                    <a:pt x="1312" y="811"/>
                  </a:cubicBezTo>
                  <a:cubicBezTo>
                    <a:pt x="1286" y="814"/>
                    <a:pt x="1259" y="812"/>
                    <a:pt x="1234" y="821"/>
                  </a:cubicBezTo>
                  <a:cubicBezTo>
                    <a:pt x="1212" y="829"/>
                    <a:pt x="1196" y="849"/>
                    <a:pt x="1176" y="860"/>
                  </a:cubicBezTo>
                  <a:cubicBezTo>
                    <a:pt x="1127" y="887"/>
                    <a:pt x="1072" y="910"/>
                    <a:pt x="1019" y="928"/>
                  </a:cubicBezTo>
                  <a:cubicBezTo>
                    <a:pt x="1013" y="938"/>
                    <a:pt x="1008" y="949"/>
                    <a:pt x="1000" y="957"/>
                  </a:cubicBezTo>
                  <a:cubicBezTo>
                    <a:pt x="992" y="965"/>
                    <a:pt x="977" y="967"/>
                    <a:pt x="971" y="977"/>
                  </a:cubicBezTo>
                  <a:cubicBezTo>
                    <a:pt x="923" y="1050"/>
                    <a:pt x="1003" y="989"/>
                    <a:pt x="931" y="1035"/>
                  </a:cubicBezTo>
                  <a:cubicBezTo>
                    <a:pt x="928" y="1025"/>
                    <a:pt x="932" y="1009"/>
                    <a:pt x="922" y="1006"/>
                  </a:cubicBezTo>
                  <a:cubicBezTo>
                    <a:pt x="866" y="990"/>
                    <a:pt x="871" y="1021"/>
                    <a:pt x="834" y="1035"/>
                  </a:cubicBezTo>
                  <a:cubicBezTo>
                    <a:pt x="771" y="1059"/>
                    <a:pt x="706" y="1067"/>
                    <a:pt x="639" y="1074"/>
                  </a:cubicBezTo>
                  <a:cubicBezTo>
                    <a:pt x="599" y="1084"/>
                    <a:pt x="580" y="1097"/>
                    <a:pt x="541" y="1084"/>
                  </a:cubicBezTo>
                  <a:cubicBezTo>
                    <a:pt x="475" y="1098"/>
                    <a:pt x="412" y="1131"/>
                    <a:pt x="346" y="1143"/>
                  </a:cubicBezTo>
                  <a:cubicBezTo>
                    <a:pt x="300" y="1151"/>
                    <a:pt x="276" y="1157"/>
                    <a:pt x="238" y="1182"/>
                  </a:cubicBezTo>
                  <a:cubicBezTo>
                    <a:pt x="190" y="1255"/>
                    <a:pt x="251" y="1170"/>
                    <a:pt x="190" y="1231"/>
                  </a:cubicBezTo>
                  <a:cubicBezTo>
                    <a:pt x="157" y="1264"/>
                    <a:pt x="160" y="1273"/>
                    <a:pt x="111" y="1289"/>
                  </a:cubicBezTo>
                  <a:cubicBezTo>
                    <a:pt x="101" y="1321"/>
                    <a:pt x="83" y="1345"/>
                    <a:pt x="72" y="1377"/>
                  </a:cubicBezTo>
                  <a:cubicBezTo>
                    <a:pt x="66" y="1397"/>
                    <a:pt x="59" y="1416"/>
                    <a:pt x="53" y="1436"/>
                  </a:cubicBezTo>
                  <a:cubicBezTo>
                    <a:pt x="50" y="1446"/>
                    <a:pt x="43" y="1465"/>
                    <a:pt x="43" y="1465"/>
                  </a:cubicBezTo>
                  <a:cubicBezTo>
                    <a:pt x="57" y="2365"/>
                    <a:pt x="0" y="1884"/>
                    <a:pt x="111" y="2256"/>
                  </a:cubicBezTo>
                  <a:cubicBezTo>
                    <a:pt x="114" y="2308"/>
                    <a:pt x="116" y="2360"/>
                    <a:pt x="121" y="2412"/>
                  </a:cubicBezTo>
                  <a:cubicBezTo>
                    <a:pt x="127" y="2469"/>
                    <a:pt x="130" y="2434"/>
                    <a:pt x="150" y="2480"/>
                  </a:cubicBezTo>
                  <a:cubicBezTo>
                    <a:pt x="177" y="2542"/>
                    <a:pt x="186" y="2614"/>
                    <a:pt x="248" y="2656"/>
                  </a:cubicBezTo>
                  <a:cubicBezTo>
                    <a:pt x="303" y="2693"/>
                    <a:pt x="447" y="2697"/>
                    <a:pt x="512" y="2705"/>
                  </a:cubicBezTo>
                  <a:cubicBezTo>
                    <a:pt x="624" y="2698"/>
                    <a:pt x="745" y="2700"/>
                    <a:pt x="853" y="2666"/>
                  </a:cubicBezTo>
                  <a:cubicBezTo>
                    <a:pt x="959" y="2595"/>
                    <a:pt x="1076" y="2675"/>
                    <a:pt x="1185" y="2675"/>
                  </a:cubicBezTo>
                </a:path>
              </a:pathLst>
            </a:custGeom>
            <a:noFill/>
            <a:ln w="57150">
              <a:solidFill>
                <a:srgbClr val="663300"/>
              </a:solidFill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 sz="3200">
                <a:latin typeface="Arial"/>
                <a:ea typeface="ＭＳ Ｐゴシック" charset="-128"/>
                <a:cs typeface="Arial"/>
              </a:endParaRPr>
            </a:p>
          </p:txBody>
        </p:sp>
      </p:grpSp>
      <p:grpSp>
        <p:nvGrpSpPr>
          <p:cNvPr id="9" name="Group 33"/>
          <p:cNvGrpSpPr>
            <a:grpSpLocks/>
          </p:cNvGrpSpPr>
          <p:nvPr/>
        </p:nvGrpSpPr>
        <p:grpSpPr bwMode="auto">
          <a:xfrm>
            <a:off x="0" y="914400"/>
            <a:ext cx="8042275" cy="5734050"/>
            <a:chOff x="0" y="576"/>
            <a:chExt cx="5066" cy="3612"/>
          </a:xfrm>
        </p:grpSpPr>
        <p:sp>
          <p:nvSpPr>
            <p:cNvPr id="114722" name="Line 34"/>
            <p:cNvSpPr>
              <a:spLocks noChangeShapeType="1"/>
            </p:cNvSpPr>
            <p:nvPr/>
          </p:nvSpPr>
          <p:spPr bwMode="auto">
            <a:xfrm>
              <a:off x="3120" y="4080"/>
              <a:ext cx="288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 sz="3200">
                <a:latin typeface="Arial"/>
                <a:ea typeface="ＭＳ Ｐゴシック" charset="-128"/>
                <a:cs typeface="Arial"/>
              </a:endParaRPr>
            </a:p>
          </p:txBody>
        </p:sp>
        <p:sp>
          <p:nvSpPr>
            <p:cNvPr id="114723" name="Text Box 35"/>
            <p:cNvSpPr txBox="1">
              <a:spLocks noChangeArrowheads="1"/>
            </p:cNvSpPr>
            <p:nvPr/>
          </p:nvSpPr>
          <p:spPr bwMode="auto">
            <a:xfrm>
              <a:off x="3504" y="3936"/>
              <a:ext cx="156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r>
                <a:rPr lang="mn-MN" sz="2000" b="1">
                  <a:effectLst/>
                  <a:latin typeface="Arial"/>
                  <a:cs typeface="Arial"/>
                </a:rPr>
                <a:t>Орчин үеийн хана</a:t>
              </a:r>
              <a:endParaRPr lang="en-US" sz="2000" b="1">
                <a:effectLst/>
                <a:latin typeface="Arial"/>
                <a:cs typeface="Arial"/>
              </a:endParaRPr>
            </a:p>
          </p:txBody>
        </p:sp>
        <p:sp>
          <p:nvSpPr>
            <p:cNvPr id="114724" name="Freeform 36"/>
            <p:cNvSpPr>
              <a:spLocks/>
            </p:cNvSpPr>
            <p:nvPr/>
          </p:nvSpPr>
          <p:spPr bwMode="auto">
            <a:xfrm>
              <a:off x="0" y="576"/>
              <a:ext cx="2544" cy="3560"/>
            </a:xfrm>
            <a:custGeom>
              <a:avLst/>
              <a:gdLst>
                <a:gd name="T0" fmla="*/ 2390 w 2544"/>
                <a:gd name="T1" fmla="*/ 230 h 3566"/>
                <a:gd name="T2" fmla="*/ 2333 w 2544"/>
                <a:gd name="T3" fmla="*/ 0 h 3566"/>
                <a:gd name="T4" fmla="*/ 2016 w 2544"/>
                <a:gd name="T5" fmla="*/ 67 h 3566"/>
                <a:gd name="T6" fmla="*/ 1747 w 2544"/>
                <a:gd name="T7" fmla="*/ 154 h 3566"/>
                <a:gd name="T8" fmla="*/ 1613 w 2544"/>
                <a:gd name="T9" fmla="*/ 211 h 3566"/>
                <a:gd name="T10" fmla="*/ 1392 w 2544"/>
                <a:gd name="T11" fmla="*/ 298 h 3566"/>
                <a:gd name="T12" fmla="*/ 1046 w 2544"/>
                <a:gd name="T13" fmla="*/ 432 h 3566"/>
                <a:gd name="T14" fmla="*/ 941 w 2544"/>
                <a:gd name="T15" fmla="*/ 566 h 3566"/>
                <a:gd name="T16" fmla="*/ 816 w 2544"/>
                <a:gd name="T17" fmla="*/ 643 h 3566"/>
                <a:gd name="T18" fmla="*/ 643 w 2544"/>
                <a:gd name="T19" fmla="*/ 845 h 3566"/>
                <a:gd name="T20" fmla="*/ 480 w 2544"/>
                <a:gd name="T21" fmla="*/ 989 h 3566"/>
                <a:gd name="T22" fmla="*/ 250 w 2544"/>
                <a:gd name="T23" fmla="*/ 1056 h 3566"/>
                <a:gd name="T24" fmla="*/ 0 w 2544"/>
                <a:gd name="T25" fmla="*/ 1171 h 3566"/>
                <a:gd name="T26" fmla="*/ 115 w 2544"/>
                <a:gd name="T27" fmla="*/ 1450 h 3566"/>
                <a:gd name="T28" fmla="*/ 173 w 2544"/>
                <a:gd name="T29" fmla="*/ 1517 h 3566"/>
                <a:gd name="T30" fmla="*/ 374 w 2544"/>
                <a:gd name="T31" fmla="*/ 1680 h 3566"/>
                <a:gd name="T32" fmla="*/ 518 w 2544"/>
                <a:gd name="T33" fmla="*/ 1930 h 3566"/>
                <a:gd name="T34" fmla="*/ 461 w 2544"/>
                <a:gd name="T35" fmla="*/ 2150 h 3566"/>
                <a:gd name="T36" fmla="*/ 490 w 2544"/>
                <a:gd name="T37" fmla="*/ 2726 h 3566"/>
                <a:gd name="T38" fmla="*/ 566 w 2544"/>
                <a:gd name="T39" fmla="*/ 3283 h 3566"/>
                <a:gd name="T40" fmla="*/ 653 w 2544"/>
                <a:gd name="T41" fmla="*/ 3360 h 3566"/>
                <a:gd name="T42" fmla="*/ 768 w 2544"/>
                <a:gd name="T43" fmla="*/ 3437 h 3566"/>
                <a:gd name="T44" fmla="*/ 1075 w 2544"/>
                <a:gd name="T45" fmla="*/ 3437 h 3566"/>
                <a:gd name="T46" fmla="*/ 1968 w 2544"/>
                <a:gd name="T47" fmla="*/ 3562 h 3566"/>
                <a:gd name="T48" fmla="*/ 2131 w 2544"/>
                <a:gd name="T49" fmla="*/ 3456 h 3566"/>
                <a:gd name="T50" fmla="*/ 2150 w 2544"/>
                <a:gd name="T51" fmla="*/ 3216 h 3566"/>
                <a:gd name="T52" fmla="*/ 2227 w 2544"/>
                <a:gd name="T53" fmla="*/ 2851 h 3566"/>
                <a:gd name="T54" fmla="*/ 2333 w 2544"/>
                <a:gd name="T55" fmla="*/ 2486 h 3566"/>
                <a:gd name="T56" fmla="*/ 2390 w 2544"/>
                <a:gd name="T57" fmla="*/ 2294 h 3566"/>
                <a:gd name="T58" fmla="*/ 2486 w 2544"/>
                <a:gd name="T59" fmla="*/ 2122 h 3566"/>
                <a:gd name="T60" fmla="*/ 2458 w 2544"/>
                <a:gd name="T61" fmla="*/ 1440 h 3566"/>
                <a:gd name="T62" fmla="*/ 2371 w 2544"/>
                <a:gd name="T63" fmla="*/ 883 h 3566"/>
                <a:gd name="T64" fmla="*/ 2390 w 2544"/>
                <a:gd name="T65" fmla="*/ 864 h 35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44"/>
                <a:gd name="T100" fmla="*/ 0 h 3566"/>
                <a:gd name="T101" fmla="*/ 2544 w 2544"/>
                <a:gd name="T102" fmla="*/ 3566 h 356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44" h="3566">
                  <a:moveTo>
                    <a:pt x="2390" y="864"/>
                  </a:moveTo>
                  <a:cubicBezTo>
                    <a:pt x="2323" y="660"/>
                    <a:pt x="2370" y="440"/>
                    <a:pt x="2390" y="230"/>
                  </a:cubicBezTo>
                  <a:cubicBezTo>
                    <a:pt x="2387" y="192"/>
                    <a:pt x="2386" y="153"/>
                    <a:pt x="2381" y="115"/>
                  </a:cubicBezTo>
                  <a:cubicBezTo>
                    <a:pt x="2377" y="86"/>
                    <a:pt x="2344" y="35"/>
                    <a:pt x="2333" y="0"/>
                  </a:cubicBezTo>
                  <a:cubicBezTo>
                    <a:pt x="2291" y="11"/>
                    <a:pt x="2250" y="25"/>
                    <a:pt x="2208" y="38"/>
                  </a:cubicBezTo>
                  <a:cubicBezTo>
                    <a:pt x="2148" y="57"/>
                    <a:pt x="2078" y="49"/>
                    <a:pt x="2016" y="67"/>
                  </a:cubicBezTo>
                  <a:cubicBezTo>
                    <a:pt x="1969" y="80"/>
                    <a:pt x="1924" y="139"/>
                    <a:pt x="1882" y="144"/>
                  </a:cubicBezTo>
                  <a:cubicBezTo>
                    <a:pt x="1837" y="149"/>
                    <a:pt x="1792" y="151"/>
                    <a:pt x="1747" y="154"/>
                  </a:cubicBezTo>
                  <a:cubicBezTo>
                    <a:pt x="1718" y="163"/>
                    <a:pt x="1690" y="173"/>
                    <a:pt x="1661" y="182"/>
                  </a:cubicBezTo>
                  <a:cubicBezTo>
                    <a:pt x="1618" y="227"/>
                    <a:pt x="1669" y="180"/>
                    <a:pt x="1613" y="211"/>
                  </a:cubicBezTo>
                  <a:cubicBezTo>
                    <a:pt x="1501" y="273"/>
                    <a:pt x="1614" y="236"/>
                    <a:pt x="1478" y="269"/>
                  </a:cubicBezTo>
                  <a:cubicBezTo>
                    <a:pt x="1449" y="276"/>
                    <a:pt x="1422" y="292"/>
                    <a:pt x="1392" y="298"/>
                  </a:cubicBezTo>
                  <a:cubicBezTo>
                    <a:pt x="1298" y="316"/>
                    <a:pt x="1204" y="352"/>
                    <a:pt x="1114" y="384"/>
                  </a:cubicBezTo>
                  <a:cubicBezTo>
                    <a:pt x="1092" y="401"/>
                    <a:pt x="1064" y="411"/>
                    <a:pt x="1046" y="432"/>
                  </a:cubicBezTo>
                  <a:cubicBezTo>
                    <a:pt x="1023" y="458"/>
                    <a:pt x="1013" y="494"/>
                    <a:pt x="989" y="518"/>
                  </a:cubicBezTo>
                  <a:cubicBezTo>
                    <a:pt x="973" y="534"/>
                    <a:pt x="941" y="566"/>
                    <a:pt x="941" y="566"/>
                  </a:cubicBezTo>
                  <a:cubicBezTo>
                    <a:pt x="924" y="615"/>
                    <a:pt x="894" y="617"/>
                    <a:pt x="845" y="634"/>
                  </a:cubicBezTo>
                  <a:cubicBezTo>
                    <a:pt x="835" y="637"/>
                    <a:pt x="816" y="643"/>
                    <a:pt x="816" y="643"/>
                  </a:cubicBezTo>
                  <a:cubicBezTo>
                    <a:pt x="764" y="677"/>
                    <a:pt x="742" y="735"/>
                    <a:pt x="691" y="768"/>
                  </a:cubicBezTo>
                  <a:cubicBezTo>
                    <a:pt x="680" y="802"/>
                    <a:pt x="661" y="814"/>
                    <a:pt x="643" y="845"/>
                  </a:cubicBezTo>
                  <a:cubicBezTo>
                    <a:pt x="617" y="890"/>
                    <a:pt x="609" y="934"/>
                    <a:pt x="557" y="950"/>
                  </a:cubicBezTo>
                  <a:cubicBezTo>
                    <a:pt x="532" y="977"/>
                    <a:pt x="511" y="972"/>
                    <a:pt x="480" y="989"/>
                  </a:cubicBezTo>
                  <a:cubicBezTo>
                    <a:pt x="460" y="1000"/>
                    <a:pt x="441" y="1014"/>
                    <a:pt x="422" y="1027"/>
                  </a:cubicBezTo>
                  <a:cubicBezTo>
                    <a:pt x="352" y="1073"/>
                    <a:pt x="413" y="1045"/>
                    <a:pt x="250" y="1056"/>
                  </a:cubicBezTo>
                  <a:cubicBezTo>
                    <a:pt x="235" y="1070"/>
                    <a:pt x="226" y="1090"/>
                    <a:pt x="211" y="1104"/>
                  </a:cubicBezTo>
                  <a:cubicBezTo>
                    <a:pt x="149" y="1159"/>
                    <a:pt x="79" y="1160"/>
                    <a:pt x="0" y="1171"/>
                  </a:cubicBezTo>
                  <a:cubicBezTo>
                    <a:pt x="11" y="1280"/>
                    <a:pt x="8" y="1322"/>
                    <a:pt x="67" y="1411"/>
                  </a:cubicBezTo>
                  <a:cubicBezTo>
                    <a:pt x="78" y="1428"/>
                    <a:pt x="101" y="1435"/>
                    <a:pt x="115" y="1450"/>
                  </a:cubicBezTo>
                  <a:cubicBezTo>
                    <a:pt x="137" y="1512"/>
                    <a:pt x="107" y="1449"/>
                    <a:pt x="154" y="1488"/>
                  </a:cubicBezTo>
                  <a:cubicBezTo>
                    <a:pt x="163" y="1495"/>
                    <a:pt x="166" y="1508"/>
                    <a:pt x="173" y="1517"/>
                  </a:cubicBezTo>
                  <a:cubicBezTo>
                    <a:pt x="216" y="1569"/>
                    <a:pt x="186" y="1526"/>
                    <a:pt x="230" y="1565"/>
                  </a:cubicBezTo>
                  <a:cubicBezTo>
                    <a:pt x="277" y="1606"/>
                    <a:pt x="314" y="1659"/>
                    <a:pt x="374" y="1680"/>
                  </a:cubicBezTo>
                  <a:cubicBezTo>
                    <a:pt x="397" y="1701"/>
                    <a:pt x="419" y="1707"/>
                    <a:pt x="442" y="1728"/>
                  </a:cubicBezTo>
                  <a:cubicBezTo>
                    <a:pt x="454" y="1816"/>
                    <a:pt x="455" y="1864"/>
                    <a:pt x="518" y="1930"/>
                  </a:cubicBezTo>
                  <a:cubicBezTo>
                    <a:pt x="510" y="1990"/>
                    <a:pt x="499" y="2036"/>
                    <a:pt x="480" y="2093"/>
                  </a:cubicBezTo>
                  <a:cubicBezTo>
                    <a:pt x="474" y="2112"/>
                    <a:pt x="467" y="2131"/>
                    <a:pt x="461" y="2150"/>
                  </a:cubicBezTo>
                  <a:cubicBezTo>
                    <a:pt x="458" y="2160"/>
                    <a:pt x="451" y="2179"/>
                    <a:pt x="451" y="2179"/>
                  </a:cubicBezTo>
                  <a:cubicBezTo>
                    <a:pt x="459" y="2362"/>
                    <a:pt x="473" y="2544"/>
                    <a:pt x="490" y="2726"/>
                  </a:cubicBezTo>
                  <a:cubicBezTo>
                    <a:pt x="495" y="2860"/>
                    <a:pt x="493" y="3001"/>
                    <a:pt x="538" y="3130"/>
                  </a:cubicBezTo>
                  <a:cubicBezTo>
                    <a:pt x="546" y="3181"/>
                    <a:pt x="539" y="3239"/>
                    <a:pt x="566" y="3283"/>
                  </a:cubicBezTo>
                  <a:cubicBezTo>
                    <a:pt x="576" y="3299"/>
                    <a:pt x="594" y="3308"/>
                    <a:pt x="605" y="3322"/>
                  </a:cubicBezTo>
                  <a:cubicBezTo>
                    <a:pt x="635" y="3360"/>
                    <a:pt x="608" y="3345"/>
                    <a:pt x="653" y="3360"/>
                  </a:cubicBezTo>
                  <a:cubicBezTo>
                    <a:pt x="720" y="3427"/>
                    <a:pt x="647" y="3363"/>
                    <a:pt x="710" y="3398"/>
                  </a:cubicBezTo>
                  <a:cubicBezTo>
                    <a:pt x="730" y="3409"/>
                    <a:pt x="768" y="3437"/>
                    <a:pt x="768" y="3437"/>
                  </a:cubicBezTo>
                  <a:cubicBezTo>
                    <a:pt x="803" y="3491"/>
                    <a:pt x="826" y="3474"/>
                    <a:pt x="893" y="3466"/>
                  </a:cubicBezTo>
                  <a:cubicBezTo>
                    <a:pt x="951" y="3446"/>
                    <a:pt x="1014" y="3443"/>
                    <a:pt x="1075" y="3437"/>
                  </a:cubicBezTo>
                  <a:cubicBezTo>
                    <a:pt x="1293" y="3442"/>
                    <a:pt x="1459" y="3419"/>
                    <a:pt x="1651" y="3485"/>
                  </a:cubicBezTo>
                  <a:cubicBezTo>
                    <a:pt x="1731" y="3565"/>
                    <a:pt x="1865" y="3556"/>
                    <a:pt x="1968" y="3562"/>
                  </a:cubicBezTo>
                  <a:cubicBezTo>
                    <a:pt x="2063" y="3555"/>
                    <a:pt x="2094" y="3566"/>
                    <a:pt x="2160" y="3523"/>
                  </a:cubicBezTo>
                  <a:cubicBezTo>
                    <a:pt x="2132" y="3417"/>
                    <a:pt x="2170" y="3546"/>
                    <a:pt x="2131" y="3456"/>
                  </a:cubicBezTo>
                  <a:cubicBezTo>
                    <a:pt x="2123" y="3437"/>
                    <a:pt x="2112" y="3398"/>
                    <a:pt x="2112" y="3398"/>
                  </a:cubicBezTo>
                  <a:cubicBezTo>
                    <a:pt x="2124" y="3337"/>
                    <a:pt x="2139" y="3277"/>
                    <a:pt x="2150" y="3216"/>
                  </a:cubicBezTo>
                  <a:cubicBezTo>
                    <a:pt x="2157" y="3128"/>
                    <a:pt x="2147" y="3063"/>
                    <a:pt x="2218" y="3014"/>
                  </a:cubicBezTo>
                  <a:cubicBezTo>
                    <a:pt x="2255" y="2960"/>
                    <a:pt x="2249" y="2913"/>
                    <a:pt x="2227" y="2851"/>
                  </a:cubicBezTo>
                  <a:cubicBezTo>
                    <a:pt x="2234" y="2753"/>
                    <a:pt x="2232" y="2674"/>
                    <a:pt x="2285" y="2592"/>
                  </a:cubicBezTo>
                  <a:cubicBezTo>
                    <a:pt x="2299" y="2548"/>
                    <a:pt x="2303" y="2518"/>
                    <a:pt x="2333" y="2486"/>
                  </a:cubicBezTo>
                  <a:cubicBezTo>
                    <a:pt x="2351" y="2431"/>
                    <a:pt x="2349" y="2382"/>
                    <a:pt x="2381" y="2333"/>
                  </a:cubicBezTo>
                  <a:cubicBezTo>
                    <a:pt x="2384" y="2320"/>
                    <a:pt x="2384" y="2306"/>
                    <a:pt x="2390" y="2294"/>
                  </a:cubicBezTo>
                  <a:cubicBezTo>
                    <a:pt x="2400" y="2273"/>
                    <a:pt x="2429" y="2237"/>
                    <a:pt x="2429" y="2237"/>
                  </a:cubicBezTo>
                  <a:cubicBezTo>
                    <a:pt x="2442" y="2195"/>
                    <a:pt x="2468" y="2161"/>
                    <a:pt x="2486" y="2122"/>
                  </a:cubicBezTo>
                  <a:cubicBezTo>
                    <a:pt x="2508" y="2073"/>
                    <a:pt x="2514" y="2023"/>
                    <a:pt x="2544" y="1978"/>
                  </a:cubicBezTo>
                  <a:cubicBezTo>
                    <a:pt x="2533" y="1802"/>
                    <a:pt x="2511" y="1610"/>
                    <a:pt x="2458" y="1440"/>
                  </a:cubicBezTo>
                  <a:cubicBezTo>
                    <a:pt x="2447" y="1309"/>
                    <a:pt x="2443" y="1181"/>
                    <a:pt x="2400" y="1056"/>
                  </a:cubicBezTo>
                  <a:cubicBezTo>
                    <a:pt x="2391" y="974"/>
                    <a:pt x="2394" y="958"/>
                    <a:pt x="2371" y="883"/>
                  </a:cubicBezTo>
                  <a:cubicBezTo>
                    <a:pt x="2368" y="873"/>
                    <a:pt x="2355" y="861"/>
                    <a:pt x="2362" y="854"/>
                  </a:cubicBezTo>
                  <a:cubicBezTo>
                    <a:pt x="2369" y="847"/>
                    <a:pt x="2381" y="861"/>
                    <a:pt x="2390" y="864"/>
                  </a:cubicBezTo>
                  <a:close/>
                </a:path>
              </a:pathLst>
            </a:cu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 sz="3200">
                <a:latin typeface="Arial"/>
                <a:ea typeface="ＭＳ Ｐゴシック" charset="-128"/>
                <a:cs typeface="Arial"/>
              </a:endParaRPr>
            </a:p>
          </p:txBody>
        </p:sp>
      </p:grpSp>
      <p:grpSp>
        <p:nvGrpSpPr>
          <p:cNvPr id="10" name="Group 37"/>
          <p:cNvGrpSpPr>
            <a:grpSpLocks/>
          </p:cNvGrpSpPr>
          <p:nvPr/>
        </p:nvGrpSpPr>
        <p:grpSpPr bwMode="auto">
          <a:xfrm>
            <a:off x="7996361" y="4257675"/>
            <a:ext cx="1400175" cy="1314450"/>
            <a:chOff x="4992" y="2682"/>
            <a:chExt cx="882" cy="828"/>
          </a:xfrm>
        </p:grpSpPr>
        <p:sp>
          <p:nvSpPr>
            <p:cNvPr id="114726" name="AutoShape 38"/>
            <p:cNvSpPr>
              <a:spLocks noChangeArrowheads="1"/>
            </p:cNvSpPr>
            <p:nvPr/>
          </p:nvSpPr>
          <p:spPr bwMode="auto">
            <a:xfrm>
              <a:off x="4992" y="2682"/>
              <a:ext cx="882" cy="828"/>
            </a:xfrm>
            <a:prstGeom prst="irregularSeal2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square" anchor="ctr">
              <a:spAutoFit/>
            </a:bodyPr>
            <a:lstStyle/>
            <a:p>
              <a:pPr>
                <a:defRPr/>
              </a:pPr>
              <a:endPara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endParaRPr>
            </a:p>
          </p:txBody>
        </p:sp>
        <p:sp>
          <p:nvSpPr>
            <p:cNvPr id="114727" name="Text Box 39"/>
            <p:cNvSpPr txBox="1">
              <a:spLocks noChangeArrowheads="1"/>
            </p:cNvSpPr>
            <p:nvPr/>
          </p:nvSpPr>
          <p:spPr bwMode="auto">
            <a:xfrm>
              <a:off x="5182" y="2886"/>
              <a:ext cx="626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r>
                <a:rPr lang="en-US" sz="2000" b="1" dirty="0">
                  <a:effectLst/>
                  <a:latin typeface="Arial"/>
                  <a:cs typeface="Arial"/>
                </a:rPr>
                <a:t>586 </a:t>
              </a:r>
              <a:r>
                <a:rPr lang="mn-MN" sz="2000" b="1" dirty="0">
                  <a:effectLst/>
                  <a:latin typeface="Arial"/>
                  <a:cs typeface="Arial"/>
                </a:rPr>
                <a:t>МЭӨ</a:t>
              </a:r>
              <a:endParaRPr lang="en-US" sz="2000" b="1" dirty="0">
                <a:effectLst/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28800"/>
            <a:ext cx="9144000" cy="5029200"/>
          </a:xfrm>
        </p:spPr>
      </p:pic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81000"/>
            <a:ext cx="9144000" cy="838200"/>
          </a:xfrm>
          <a:solidFill>
            <a:schemeClr val="accent2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mn-MN" sz="440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Эртний Ойрхи Дорнод</a:t>
            </a:r>
            <a:endParaRPr lang="en-US" sz="4400" dirty="0">
              <a:solidFill>
                <a:schemeClr val="bg1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3200400" y="3962400"/>
            <a:ext cx="4086244" cy="196693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defRPr/>
            </a:pPr>
            <a:r>
              <a:rPr lang="mn-MN" sz="3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868686">
                      <a:alpha val="74997"/>
                    </a:srgbClr>
                  </a:outerShdw>
                </a:effectLst>
                <a:latin typeface="Arial Black"/>
                <a:ea typeface="ＭＳ Ｐゴシック" pitchFamily="-105" charset="-128"/>
                <a:cs typeface="+mn-cs"/>
              </a:rPr>
              <a:t>Ү</a:t>
            </a:r>
            <a:r>
              <a:rPr lang="mn-MN" sz="3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868686">
                      <a:alpha val="74997"/>
                    </a:srgbClr>
                  </a:outerShdw>
                </a:effectLst>
                <a:latin typeface="Arial Black"/>
                <a:ea typeface="ＭＳ Ｐゴシック" pitchFamily="-105" charset="-128"/>
                <a:cs typeface="+mn-cs"/>
              </a:rPr>
              <a:t>ржил шимтэй хавирган</a:t>
            </a:r>
            <a:endParaRPr lang="en-SG" sz="38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35921" dir="2700000" algn="ctr" rotWithShape="0">
                  <a:srgbClr val="868686">
                    <a:alpha val="74997"/>
                  </a:srgbClr>
                </a:outerShdw>
              </a:effectLst>
              <a:latin typeface="Arial Black"/>
              <a:ea typeface="ＭＳ Ｐゴシック" pitchFamily="-105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86200" cy="1143000"/>
          </a:xfrm>
        </p:spPr>
        <p:txBody>
          <a:bodyPr/>
          <a:lstStyle/>
          <a:p>
            <a:pPr>
              <a:defRPr/>
            </a:pPr>
            <a:endParaRPr lang="en-US" sz="3200">
              <a:latin typeface="Arial"/>
              <a:cs typeface="Arial"/>
            </a:endParaRPr>
          </a:p>
        </p:txBody>
      </p:sp>
      <p:pic>
        <p:nvPicPr>
          <p:cNvPr id="1177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4929188" y="1295400"/>
            <a:ext cx="4214812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mn-MN" sz="3200" b="1">
                <a:effectLst/>
                <a:latin typeface="Arial"/>
                <a:cs typeface="Arial"/>
              </a:rPr>
              <a:t>Сул тал</a:t>
            </a:r>
            <a:endParaRPr lang="en-US" sz="3200" b="1">
              <a:effectLst/>
              <a:latin typeface="Arial"/>
              <a:cs typeface="Arial"/>
            </a:endParaRPr>
          </a:p>
          <a:p>
            <a:pPr fontAlgn="base">
              <a:buFontTx/>
              <a:buChar char="•"/>
            </a:pPr>
            <a:r>
              <a:rPr lang="mn-MN" sz="3200" b="1">
                <a:effectLst/>
                <a:latin typeface="Arial"/>
                <a:cs typeface="Arial"/>
              </a:rPr>
              <a:t>Давуу тал</a:t>
            </a:r>
            <a:endParaRPr lang="en-US" sz="3200" b="1">
              <a:effectLst/>
              <a:latin typeface="Arial"/>
              <a:cs typeface="Arial"/>
            </a:endParaRPr>
          </a:p>
          <a:p>
            <a:pPr fontAlgn="base">
              <a:buFontTx/>
              <a:buChar char="•"/>
            </a:pPr>
            <a:r>
              <a:rPr lang="mn-MN" sz="3200" b="1">
                <a:effectLst/>
                <a:latin typeface="Arial"/>
                <a:cs typeface="Arial"/>
              </a:rPr>
              <a:t>Үе шат</a:t>
            </a:r>
            <a:endParaRPr lang="en-US" sz="3200" b="1">
              <a:effectLst/>
              <a:latin typeface="Arial"/>
              <a:cs typeface="Arial"/>
            </a:endParaRPr>
          </a:p>
          <a:p>
            <a:pPr fontAlgn="base">
              <a:buFontTx/>
              <a:buChar char="•"/>
            </a:pPr>
            <a:r>
              <a:rPr lang="mn-MN" sz="3200" b="1">
                <a:effectLst/>
                <a:latin typeface="Arial"/>
                <a:cs typeface="Arial"/>
              </a:rPr>
              <a:t>Чухал ач холбогдол</a:t>
            </a:r>
            <a:endParaRPr lang="en-US" sz="3200" b="1">
              <a:effectLst/>
              <a:latin typeface="Arial"/>
              <a:cs typeface="Arial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857875" y="4662488"/>
            <a:ext cx="2057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mn-MN" sz="2000" b="1">
                <a:effectLst/>
                <a:latin typeface="Arial"/>
                <a:cs typeface="Arial"/>
              </a:rPr>
              <a:t>Еврейчүүд</a:t>
            </a:r>
            <a:endParaRPr lang="en-US" sz="2000" b="1">
              <a:effectLst/>
              <a:latin typeface="Arial"/>
              <a:cs typeface="Arial"/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5857875" y="5162550"/>
            <a:ext cx="2057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mn-MN" sz="2000" b="1">
                <a:effectLst/>
                <a:latin typeface="Arial"/>
                <a:cs typeface="Arial"/>
              </a:rPr>
              <a:t>Христчин</a:t>
            </a:r>
            <a:endParaRPr lang="en-US" sz="2000" b="1">
              <a:effectLst/>
              <a:latin typeface="Arial"/>
              <a:cs typeface="Arial"/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5857875" y="6091238"/>
            <a:ext cx="28575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mn-MN" sz="2000" b="1">
                <a:effectLst/>
                <a:latin typeface="Arial"/>
                <a:cs typeface="Arial"/>
              </a:rPr>
              <a:t>Бүх үндэстэн</a:t>
            </a:r>
            <a:endParaRPr lang="en-US" sz="2000" b="1">
              <a:effectLst/>
              <a:latin typeface="Arial"/>
              <a:cs typeface="Arial"/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5857875" y="5591175"/>
            <a:ext cx="30718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mn-MN" sz="2000" b="1">
                <a:effectLst/>
                <a:latin typeface="Arial"/>
                <a:cs typeface="Arial"/>
              </a:rPr>
              <a:t>Лалын шашин </a:t>
            </a:r>
            <a:endParaRPr lang="en-US" sz="2000" b="1">
              <a:effectLst/>
              <a:latin typeface="Arial"/>
              <a:cs typeface="Arial"/>
            </a:endParaRPr>
          </a:p>
        </p:txBody>
      </p:sp>
      <p:sp>
        <p:nvSpPr>
          <p:cNvPr id="10" name="Rectangle 2"/>
          <p:cNvSpPr txBox="1">
            <a:spLocks noRot="1" noChangeArrowheads="1"/>
          </p:cNvSpPr>
          <p:nvPr/>
        </p:nvSpPr>
        <p:spPr bwMode="auto">
          <a:xfrm>
            <a:off x="5105400" y="0"/>
            <a:ext cx="3810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</a:pPr>
            <a:r>
              <a:rPr lang="mn-MN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Иерусалим</a:t>
            </a:r>
            <a:endParaRPr lang="en-US" sz="40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  <p:bldP spid="22534" grpId="0"/>
      <p:bldP spid="22535" grpId="0"/>
      <p:bldP spid="2253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4" descr="Jerusalem Moder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59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1" name="Rectangle 2" descr="Green marble"/>
          <p:cNvSpPr>
            <a:spLocks noGrp="1" noRot="1" noChangeArrowheads="1"/>
          </p:cNvSpPr>
          <p:nvPr>
            <p:ph type="title"/>
          </p:nvPr>
        </p:nvSpPr>
        <p:spPr>
          <a:xfrm>
            <a:off x="3429000" y="152400"/>
            <a:ext cx="5715000" cy="838200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mn-MN" sz="3600">
                <a:effectLst/>
                <a:latin typeface="Arial"/>
                <a:ea typeface="ＭＳ Ｐゴシック" charset="0"/>
                <a:cs typeface="Arial"/>
              </a:rPr>
              <a:t>Өнөөдрийн Иерусалим</a:t>
            </a:r>
            <a:endParaRPr lang="en-US" sz="3600">
              <a:effectLst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1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mn-MN">
                <a:latin typeface="Arial"/>
                <a:ea typeface="ＭＳ Ｐゴシック" charset="0"/>
                <a:cs typeface="Arial"/>
              </a:rPr>
              <a:t>Давидын хотын модел</a:t>
            </a:r>
            <a:endParaRPr lang="en-US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21859" name="Picture 4" descr="Model of the City of David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231900"/>
            <a:ext cx="7086600" cy="5549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ctangle 6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mn-MN">
                <a:latin typeface="Arial"/>
                <a:ea typeface="ＭＳ Ｐゴシック" charset="0"/>
                <a:cs typeface="Arial"/>
              </a:rPr>
              <a:t>Еврейчүүдийн баруун хана</a:t>
            </a:r>
            <a:endParaRPr lang="en-US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23907" name="Picture 5" descr="Western, Wailing Wall, Bible, Old and New Testament, free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73313"/>
            <a:ext cx="4038600" cy="2979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7" name="Picture 9" descr="Jerusalem Temple, Bible, Old and New Testament, free pictur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5888" y="1600200"/>
            <a:ext cx="2941637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9" name="Picture 11" descr="Temple Alta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4191000"/>
            <a:ext cx="3006725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mn-MN" sz="3200">
                <a:latin typeface="Arial"/>
                <a:ea typeface="ＭＳ Ｐゴシック" charset="0"/>
                <a:cs typeface="Arial"/>
              </a:rPr>
              <a:t>Лалын захиргаа</a:t>
            </a:r>
            <a:endParaRPr lang="en-US" sz="320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25955" name="Picture 5" descr="Jerusalem, Temple Mount, Bible, Old and New Testament, free picture">
            <a:hlinkClick r:id="rId3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4200" y="381000"/>
            <a:ext cx="1600200" cy="1039813"/>
          </a:xfrm>
        </p:spPr>
      </p:pic>
      <p:pic>
        <p:nvPicPr>
          <p:cNvPr id="30728" name="Picture 8" descr="El Aqsa Muslim Mosque, Bible, Old and New Testament, free pictur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1954213"/>
            <a:ext cx="4375150" cy="3151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5000625" y="5240338"/>
            <a:ext cx="392906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mn-MN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Ал-Акса лалын сүм</a:t>
            </a: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30731" name="Picture 11" descr="Dome of the Rock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501775"/>
            <a:ext cx="4648200" cy="3641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0" y="5240338"/>
            <a:ext cx="4495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mn-MN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Омарийн лалын сүм</a:t>
            </a: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algn="ctr">
              <a:spcBef>
                <a:spcPct val="0"/>
              </a:spcBef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(</a:t>
            </a:r>
            <a:r>
              <a:rPr lang="mn-MN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Хад дугариг орой</a:t>
            </a: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0" grpId="0"/>
      <p:bldP spid="3073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5" descr="Jerusalem Sunset, Bible, Old and New Testament, free pictur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2400" y="-20638"/>
            <a:ext cx="9448800" cy="7031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0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mn-MN">
                <a:latin typeface="Arial"/>
                <a:ea typeface="ＭＳ Ｐゴシック" charset="0"/>
                <a:cs typeface="Arial"/>
              </a:rPr>
              <a:t>Думд ирээдүйд юу болох вэ</a:t>
            </a:r>
            <a:r>
              <a:rPr lang="en-US">
                <a:latin typeface="Arial"/>
                <a:ea typeface="ＭＳ Ｐゴシック" charset="0"/>
                <a:cs typeface="Arial"/>
              </a:rPr>
              <a:t>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09"/>
          <a:stretch>
            <a:fillRect/>
          </a:stretch>
        </p:blipFill>
        <p:spPr bwMode="auto">
          <a:xfrm>
            <a:off x="-76200" y="-84138"/>
            <a:ext cx="9220200" cy="70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5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143000" y="228600"/>
            <a:ext cx="7162800" cy="7620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mn-MN" sz="4000">
                <a:latin typeface="Arial"/>
                <a:ea typeface="ＭＳ Ｐゴシック" charset="0"/>
                <a:cs typeface="Arial"/>
              </a:rPr>
              <a:t>Израйлын стратег байрлал</a:t>
            </a:r>
            <a:endParaRPr lang="en-US" sz="400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30052" name="Oval 4"/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</a:pPr>
            <a:endParaRPr lang="en-US" sz="1800">
              <a:solidFill>
                <a:srgbClr val="FF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202757" name="AutoShape 5"/>
          <p:cNvSpPr>
            <a:spLocks noChangeArrowheads="1"/>
          </p:cNvSpPr>
          <p:nvPr/>
        </p:nvSpPr>
        <p:spPr bwMode="auto">
          <a:xfrm rot="6298269">
            <a:off x="4152900" y="1570038"/>
            <a:ext cx="2286000" cy="17526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202758" name="AutoShape 6"/>
          <p:cNvSpPr>
            <a:spLocks noChangeArrowheads="1"/>
          </p:cNvSpPr>
          <p:nvPr/>
        </p:nvSpPr>
        <p:spPr bwMode="auto">
          <a:xfrm rot="17525952" flipV="1">
            <a:off x="3100388" y="4376737"/>
            <a:ext cx="2038350" cy="16668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0" y="2362200"/>
            <a:ext cx="3352800" cy="3733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9863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marL="169863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marL="169863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mn-MN" sz="26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Бурхан </a:t>
            </a:r>
            <a:r>
              <a:rPr lang="mn-MN" sz="2600" i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таныг</a:t>
            </a:r>
            <a:r>
              <a:rPr lang="mn-MN" sz="26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түүний зорилгын дагуу ямар стратегийн нөхцөлд байрлуулсан бэ?</a:t>
            </a:r>
            <a:endParaRPr lang="en-US" sz="260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02760" name="WordArt 8"/>
          <p:cNvSpPr>
            <a:spLocks noChangeArrowheads="1" noChangeShapeType="1" noTextEdit="1"/>
          </p:cNvSpPr>
          <p:nvPr/>
        </p:nvSpPr>
        <p:spPr bwMode="auto">
          <a:xfrm>
            <a:off x="-228600" y="1905000"/>
            <a:ext cx="3375025" cy="1676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635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Impact"/>
                <a:ea typeface="Impact"/>
                <a:cs typeface="Impact"/>
              </a:rPr>
              <a:t>Эрэгцүүлэх асуулт:</a:t>
            </a:r>
            <a:endParaRPr lang="en-US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>
                <a:outerShdw blurRad="63500" dist="38100" dir="2700000" algn="tl" rotWithShape="0">
                  <a:srgbClr val="000000">
                    <a:alpha val="43137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5791200" y="2971800"/>
            <a:ext cx="3352800" cy="3886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9863" algn="r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ja-JP" altLang="en-US" sz="23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“</a:t>
            </a:r>
            <a:r>
              <a:rPr lang="mn-MN" sz="23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Эзэн БУРХАН ийнхүү айлдаж байна. “Энэ бол Иерусалим. Би түүнийг үндэснүүдийн төвд тавиж, түүнийг улсуудаар хүрээлүүлэв.”</a:t>
            </a:r>
            <a:endParaRPr lang="en-US" sz="23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marL="169863" algn="r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mn-MN" sz="2300" b="1" i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Езекиел</a:t>
            </a:r>
            <a:r>
              <a:rPr lang="en-US" sz="2300" b="1" i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5:5</a:t>
            </a:r>
            <a:endParaRPr lang="en-US" sz="23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02762" name="AutoShape 10"/>
          <p:cNvSpPr>
            <a:spLocks noChangeArrowheads="1"/>
          </p:cNvSpPr>
          <p:nvPr/>
        </p:nvSpPr>
        <p:spPr bwMode="auto">
          <a:xfrm rot="7220944" flipV="1">
            <a:off x="5730875" y="1905000"/>
            <a:ext cx="2286000" cy="1828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-105" charset="-128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2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2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2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9" grpId="0" animBg="1"/>
      <p:bldP spid="202760" grpId="0" animBg="1"/>
      <p:bldP spid="20276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9" name="Rectangle 7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286000" y="5715000"/>
            <a:ext cx="2743200" cy="1143000"/>
          </a:xfrm>
        </p:spPr>
        <p:txBody>
          <a:bodyPr/>
          <a:lstStyle/>
          <a:p>
            <a:pPr eaLnBrk="1" hangingPunct="1"/>
            <a:r>
              <a:rPr lang="en-US" sz="3200">
                <a:latin typeface="Arial"/>
                <a:ea typeface="ＭＳ Ｐゴシック" charset="0"/>
                <a:cs typeface="Arial"/>
              </a:rPr>
              <a:t>Quiz #1</a:t>
            </a:r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5735729" y="377379"/>
            <a:ext cx="3508192" cy="6001644"/>
          </a:xfrm>
          <a:prstGeom prst="rect">
            <a:avLst/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</a:pPr>
            <a:r>
              <a:rPr lang="mn-MN" sz="1600" b="1">
                <a:effectLst/>
                <a:latin typeface="Arial"/>
                <a:cs typeface="Arial"/>
              </a:rPr>
              <a:t>Хоорондох зай</a:t>
            </a:r>
            <a:r>
              <a:rPr lang="en-US" sz="1600" b="1">
                <a:effectLst/>
                <a:latin typeface="Arial"/>
                <a:cs typeface="Arial"/>
              </a:rPr>
              <a:t>		</a:t>
            </a:r>
            <a:r>
              <a:rPr lang="mn-MN" sz="1600" b="1">
                <a:effectLst/>
                <a:latin typeface="Arial"/>
                <a:cs typeface="Arial"/>
              </a:rPr>
              <a:t>Миль</a:t>
            </a:r>
            <a:endParaRPr lang="en-US" sz="1600" b="1">
              <a:effectLst/>
              <a:latin typeface="Arial"/>
              <a:cs typeface="Arial"/>
            </a:endParaRPr>
          </a:p>
          <a:p>
            <a:pPr algn="just" eaLnBrk="1" fontAlgn="base" hangingPunct="1">
              <a:spcBef>
                <a:spcPct val="0"/>
              </a:spcBef>
            </a:pPr>
            <a:r>
              <a:rPr lang="mn-MN" sz="1600" b="1">
                <a:effectLst/>
                <a:latin typeface="Arial"/>
                <a:cs typeface="Arial"/>
              </a:rPr>
              <a:t>Иерусалимээс</a:t>
            </a:r>
            <a:r>
              <a:rPr lang="en-US" sz="1600" b="1">
                <a:effectLst/>
                <a:latin typeface="Arial"/>
                <a:cs typeface="Arial"/>
              </a:rPr>
              <a:t>:		</a:t>
            </a:r>
            <a:endParaRPr lang="en-US" sz="1600">
              <a:effectLst/>
              <a:latin typeface="Arial"/>
              <a:cs typeface="Arial"/>
            </a:endParaRPr>
          </a:p>
          <a:p>
            <a:pPr algn="just" eaLnBrk="1" fontAlgn="base" hangingPunct="1">
              <a:spcBef>
                <a:spcPct val="0"/>
              </a:spcBef>
            </a:pPr>
            <a:r>
              <a:rPr lang="mn-MN" sz="1600">
                <a:effectLst/>
                <a:latin typeface="Arial"/>
                <a:cs typeface="Arial"/>
              </a:rPr>
              <a:t>Бетан</a:t>
            </a:r>
            <a:r>
              <a:rPr lang="en-US" sz="1600">
                <a:effectLst/>
                <a:latin typeface="Arial"/>
                <a:cs typeface="Arial"/>
              </a:rPr>
              <a:t>			2</a:t>
            </a:r>
          </a:p>
          <a:p>
            <a:pPr algn="just" eaLnBrk="1" fontAlgn="base" hangingPunct="1">
              <a:spcBef>
                <a:spcPct val="0"/>
              </a:spcBef>
            </a:pPr>
            <a:r>
              <a:rPr lang="mn-MN" sz="1600">
                <a:effectLst/>
                <a:latin typeface="Arial"/>
                <a:cs typeface="Arial"/>
              </a:rPr>
              <a:t>Бетлехем	</a:t>
            </a:r>
            <a:r>
              <a:rPr lang="en-US" sz="1600">
                <a:effectLst/>
                <a:latin typeface="Arial"/>
                <a:cs typeface="Arial"/>
              </a:rPr>
              <a:t>		6 </a:t>
            </a:r>
          </a:p>
          <a:p>
            <a:pPr algn="just" eaLnBrk="1" fontAlgn="base" hangingPunct="1">
              <a:spcBef>
                <a:spcPct val="0"/>
              </a:spcBef>
            </a:pPr>
            <a:r>
              <a:rPr lang="mn-MN" sz="1600">
                <a:effectLst/>
                <a:latin typeface="Arial"/>
                <a:cs typeface="Arial"/>
              </a:rPr>
              <a:t>Цезарь Филип</a:t>
            </a:r>
            <a:r>
              <a:rPr lang="en-US" sz="1600">
                <a:effectLst/>
                <a:latin typeface="Arial"/>
                <a:cs typeface="Arial"/>
              </a:rPr>
              <a:t>		105 </a:t>
            </a:r>
          </a:p>
          <a:p>
            <a:pPr algn="just" eaLnBrk="1" fontAlgn="base" hangingPunct="1">
              <a:spcBef>
                <a:spcPct val="0"/>
              </a:spcBef>
            </a:pPr>
            <a:r>
              <a:rPr lang="mn-MN" sz="1600">
                <a:effectLst/>
                <a:latin typeface="Arial"/>
                <a:cs typeface="Arial"/>
              </a:rPr>
              <a:t>Кана</a:t>
            </a:r>
            <a:r>
              <a:rPr lang="en-US" sz="1600">
                <a:effectLst/>
                <a:latin typeface="Arial"/>
                <a:cs typeface="Arial"/>
              </a:rPr>
              <a:t>			69 </a:t>
            </a:r>
          </a:p>
          <a:p>
            <a:pPr algn="just" eaLnBrk="1" fontAlgn="base" hangingPunct="1">
              <a:spcBef>
                <a:spcPct val="0"/>
              </a:spcBef>
            </a:pPr>
            <a:r>
              <a:rPr lang="mn-MN" sz="1600">
                <a:effectLst/>
                <a:latin typeface="Arial"/>
                <a:cs typeface="Arial"/>
              </a:rPr>
              <a:t>Капернаум</a:t>
            </a:r>
            <a:r>
              <a:rPr lang="en-US" sz="1600">
                <a:effectLst/>
                <a:latin typeface="Arial"/>
                <a:cs typeface="Arial"/>
              </a:rPr>
              <a:t>		85</a:t>
            </a:r>
          </a:p>
          <a:p>
            <a:pPr algn="just" eaLnBrk="1" fontAlgn="base" hangingPunct="1">
              <a:spcBef>
                <a:spcPct val="0"/>
              </a:spcBef>
            </a:pPr>
            <a:r>
              <a:rPr lang="mn-MN" sz="1600">
                <a:effectLst/>
                <a:latin typeface="Arial"/>
                <a:cs typeface="Arial"/>
              </a:rPr>
              <a:t>Еммау</a:t>
            </a:r>
            <a:r>
              <a:rPr lang="en-US" sz="1600">
                <a:effectLst/>
                <a:latin typeface="Arial"/>
                <a:cs typeface="Arial"/>
              </a:rPr>
              <a:t> 			7 </a:t>
            </a:r>
          </a:p>
          <a:p>
            <a:pPr algn="just" eaLnBrk="1" fontAlgn="base" hangingPunct="1">
              <a:spcBef>
                <a:spcPct val="0"/>
              </a:spcBef>
            </a:pPr>
            <a:r>
              <a:rPr lang="mn-MN" sz="1600">
                <a:effectLst/>
                <a:latin typeface="Arial"/>
                <a:cs typeface="Arial"/>
              </a:rPr>
              <a:t>Иерико</a:t>
            </a:r>
            <a:r>
              <a:rPr lang="en-US" sz="1600">
                <a:effectLst/>
                <a:latin typeface="Arial"/>
                <a:cs typeface="Arial"/>
              </a:rPr>
              <a:t>			15 </a:t>
            </a:r>
          </a:p>
          <a:p>
            <a:pPr algn="just" eaLnBrk="1" fontAlgn="base" hangingPunct="1">
              <a:spcBef>
                <a:spcPct val="0"/>
              </a:spcBef>
            </a:pPr>
            <a:r>
              <a:rPr lang="mn-MN" sz="1600">
                <a:effectLst/>
                <a:latin typeface="Arial"/>
                <a:cs typeface="Arial"/>
              </a:rPr>
              <a:t>Иордан</a:t>
            </a:r>
            <a:r>
              <a:rPr lang="en-US" sz="1600">
                <a:effectLst/>
                <a:latin typeface="Arial"/>
                <a:cs typeface="Arial"/>
              </a:rPr>
              <a:t>			21 </a:t>
            </a:r>
          </a:p>
          <a:p>
            <a:pPr algn="just" eaLnBrk="1" fontAlgn="base" hangingPunct="1">
              <a:spcBef>
                <a:spcPct val="0"/>
              </a:spcBef>
            </a:pPr>
            <a:r>
              <a:rPr lang="mn-MN" sz="1600">
                <a:effectLst/>
                <a:latin typeface="Arial"/>
                <a:cs typeface="Arial"/>
              </a:rPr>
              <a:t>Газар дундын тэнгис</a:t>
            </a:r>
            <a:r>
              <a:rPr lang="en-US" sz="1600">
                <a:effectLst/>
                <a:latin typeface="Arial"/>
                <a:cs typeface="Arial"/>
              </a:rPr>
              <a:t>	40 </a:t>
            </a:r>
          </a:p>
          <a:p>
            <a:pPr algn="just" eaLnBrk="1" fontAlgn="base" hangingPunct="1">
              <a:spcBef>
                <a:spcPct val="0"/>
              </a:spcBef>
            </a:pPr>
            <a:r>
              <a:rPr lang="mn-MN" sz="1600">
                <a:effectLst/>
                <a:latin typeface="Arial"/>
                <a:cs typeface="Arial"/>
              </a:rPr>
              <a:t>Сидон</a:t>
            </a:r>
            <a:r>
              <a:rPr lang="en-US" sz="1600">
                <a:effectLst/>
                <a:latin typeface="Arial"/>
                <a:cs typeface="Arial"/>
              </a:rPr>
              <a:t>			130 </a:t>
            </a:r>
          </a:p>
          <a:p>
            <a:pPr algn="just" eaLnBrk="1" fontAlgn="base" hangingPunct="1">
              <a:spcBef>
                <a:spcPct val="0"/>
              </a:spcBef>
            </a:pPr>
            <a:r>
              <a:rPr lang="mn-MN" sz="1600">
                <a:effectLst/>
                <a:latin typeface="Arial"/>
                <a:cs typeface="Arial"/>
              </a:rPr>
              <a:t>Сухар</a:t>
            </a:r>
            <a:r>
              <a:rPr lang="en-US" sz="1600">
                <a:effectLst/>
                <a:latin typeface="Arial"/>
                <a:cs typeface="Arial"/>
              </a:rPr>
              <a:t>			31 </a:t>
            </a:r>
          </a:p>
          <a:p>
            <a:pPr algn="just" eaLnBrk="1" fontAlgn="base" hangingPunct="1">
              <a:spcBef>
                <a:spcPct val="0"/>
              </a:spcBef>
            </a:pPr>
            <a:r>
              <a:rPr lang="mn-MN" sz="1600">
                <a:effectLst/>
                <a:latin typeface="Arial"/>
                <a:cs typeface="Arial"/>
              </a:rPr>
              <a:t>Тир</a:t>
            </a:r>
            <a:r>
              <a:rPr lang="en-US" sz="1600">
                <a:effectLst/>
                <a:latin typeface="Arial"/>
                <a:cs typeface="Arial"/>
              </a:rPr>
              <a:t>			106 </a:t>
            </a:r>
          </a:p>
          <a:p>
            <a:pPr algn="just" eaLnBrk="1" fontAlgn="base" hangingPunct="1">
              <a:spcBef>
                <a:spcPct val="0"/>
              </a:spcBef>
            </a:pPr>
            <a:r>
              <a:rPr lang="mn-MN" sz="1600">
                <a:effectLst/>
                <a:latin typeface="Arial"/>
                <a:cs typeface="Arial"/>
              </a:rPr>
              <a:t>Зарефат	</a:t>
            </a:r>
            <a:r>
              <a:rPr lang="en-US" sz="1600">
                <a:effectLst/>
                <a:latin typeface="Arial"/>
                <a:cs typeface="Arial"/>
              </a:rPr>
              <a:t>		118</a:t>
            </a:r>
          </a:p>
          <a:p>
            <a:pPr algn="just" eaLnBrk="1" fontAlgn="base" hangingPunct="1">
              <a:spcBef>
                <a:spcPct val="0"/>
              </a:spcBef>
            </a:pPr>
            <a:r>
              <a:rPr lang="mn-MN" sz="1600" b="1">
                <a:effectLst/>
                <a:latin typeface="Arial"/>
                <a:cs typeface="Arial"/>
              </a:rPr>
              <a:t>Капернаумаас</a:t>
            </a:r>
            <a:r>
              <a:rPr lang="en-US" sz="1600" b="1">
                <a:effectLst/>
                <a:latin typeface="Arial"/>
                <a:cs typeface="Arial"/>
              </a:rPr>
              <a:t>:</a:t>
            </a:r>
            <a:endParaRPr lang="en-US" sz="1600">
              <a:effectLst/>
              <a:latin typeface="Arial"/>
              <a:cs typeface="Arial"/>
            </a:endParaRPr>
          </a:p>
          <a:p>
            <a:pPr algn="just" eaLnBrk="1" fontAlgn="base" hangingPunct="1">
              <a:spcBef>
                <a:spcPct val="0"/>
              </a:spcBef>
            </a:pPr>
            <a:r>
              <a:rPr lang="mn-MN" sz="1600">
                <a:effectLst/>
                <a:latin typeface="Arial"/>
                <a:cs typeface="Arial"/>
              </a:rPr>
              <a:t>Бетсайд</a:t>
            </a:r>
            <a:r>
              <a:rPr lang="en-US" sz="1600">
                <a:effectLst/>
                <a:latin typeface="Arial"/>
                <a:cs typeface="Arial"/>
              </a:rPr>
              <a:t>			6 </a:t>
            </a:r>
          </a:p>
          <a:p>
            <a:pPr algn="just" eaLnBrk="1" fontAlgn="base" hangingPunct="1">
              <a:spcBef>
                <a:spcPct val="0"/>
              </a:spcBef>
            </a:pPr>
            <a:r>
              <a:rPr lang="mn-MN" sz="1600">
                <a:effectLst/>
                <a:latin typeface="Arial"/>
                <a:cs typeface="Arial"/>
              </a:rPr>
              <a:t>Цезарь Филип</a:t>
            </a:r>
            <a:r>
              <a:rPr lang="en-US" sz="1600">
                <a:effectLst/>
                <a:latin typeface="Arial"/>
                <a:cs typeface="Arial"/>
              </a:rPr>
              <a:t>		27 </a:t>
            </a:r>
          </a:p>
          <a:p>
            <a:pPr algn="just" eaLnBrk="1" fontAlgn="base" hangingPunct="1">
              <a:spcBef>
                <a:spcPct val="0"/>
              </a:spcBef>
            </a:pPr>
            <a:r>
              <a:rPr lang="mn-MN" sz="1600">
                <a:effectLst/>
                <a:latin typeface="Arial"/>
                <a:cs typeface="Arial"/>
              </a:rPr>
              <a:t>Кана</a:t>
            </a:r>
            <a:r>
              <a:rPr lang="en-US" sz="1600">
                <a:effectLst/>
                <a:latin typeface="Arial"/>
                <a:cs typeface="Arial"/>
              </a:rPr>
              <a:t>			16 </a:t>
            </a:r>
          </a:p>
          <a:p>
            <a:pPr algn="just" eaLnBrk="1" fontAlgn="base" hangingPunct="1">
              <a:spcBef>
                <a:spcPct val="0"/>
              </a:spcBef>
            </a:pPr>
            <a:r>
              <a:rPr lang="mn-MN" sz="1600">
                <a:effectLst/>
                <a:latin typeface="Arial"/>
                <a:cs typeface="Arial"/>
              </a:rPr>
              <a:t>Найн</a:t>
            </a:r>
            <a:r>
              <a:rPr lang="en-US" sz="1600">
                <a:effectLst/>
                <a:latin typeface="Arial"/>
                <a:cs typeface="Arial"/>
              </a:rPr>
              <a:t>			22 </a:t>
            </a:r>
          </a:p>
          <a:p>
            <a:pPr algn="just" eaLnBrk="1" fontAlgn="base" hangingPunct="1">
              <a:spcBef>
                <a:spcPct val="0"/>
              </a:spcBef>
            </a:pPr>
            <a:r>
              <a:rPr lang="mn-MN" sz="1600">
                <a:effectLst/>
                <a:latin typeface="Arial"/>
                <a:cs typeface="Arial"/>
              </a:rPr>
              <a:t>Газар дундын тэнг</a:t>
            </a:r>
            <a:r>
              <a:rPr lang="en-US" sz="1600">
                <a:effectLst/>
                <a:latin typeface="Arial"/>
                <a:cs typeface="Arial"/>
              </a:rPr>
              <a:t>	</a:t>
            </a:r>
            <a:r>
              <a:rPr lang="mn-MN" sz="1600">
                <a:effectLst/>
                <a:latin typeface="Arial"/>
                <a:cs typeface="Arial"/>
              </a:rPr>
              <a:t>ис</a:t>
            </a:r>
            <a:r>
              <a:rPr lang="en-US" sz="1600">
                <a:effectLst/>
                <a:latin typeface="Arial"/>
                <a:cs typeface="Arial"/>
              </a:rPr>
              <a:t>	32 </a:t>
            </a:r>
          </a:p>
          <a:p>
            <a:pPr algn="just" eaLnBrk="1" fontAlgn="base" hangingPunct="1">
              <a:spcBef>
                <a:spcPct val="0"/>
              </a:spcBef>
            </a:pPr>
            <a:r>
              <a:rPr lang="mn-MN" sz="1600">
                <a:effectLst/>
                <a:latin typeface="Arial"/>
                <a:cs typeface="Arial"/>
              </a:rPr>
              <a:t>Назар</a:t>
            </a:r>
            <a:r>
              <a:rPr lang="en-US" sz="1600">
                <a:effectLst/>
                <a:latin typeface="Arial"/>
                <a:cs typeface="Arial"/>
              </a:rPr>
              <a:t>			23 </a:t>
            </a:r>
          </a:p>
          <a:p>
            <a:pPr algn="just" eaLnBrk="1" fontAlgn="base" hangingPunct="1">
              <a:spcBef>
                <a:spcPct val="0"/>
              </a:spcBef>
            </a:pPr>
            <a:r>
              <a:rPr lang="mn-MN" sz="1600">
                <a:effectLst/>
                <a:latin typeface="Arial"/>
                <a:cs typeface="Arial"/>
              </a:rPr>
              <a:t>Зерефат	</a:t>
            </a:r>
            <a:r>
              <a:rPr lang="en-US" sz="1600">
                <a:effectLst/>
                <a:latin typeface="Arial"/>
                <a:cs typeface="Arial"/>
              </a:rPr>
              <a:t>		45 </a:t>
            </a:r>
          </a:p>
          <a:p>
            <a:pPr algn="just" eaLnBrk="1" fontAlgn="base" hangingPunct="1">
              <a:spcBef>
                <a:spcPct val="0"/>
              </a:spcBef>
            </a:pPr>
            <a:r>
              <a:rPr lang="mn-MN" sz="1600">
                <a:effectLst/>
                <a:latin typeface="Arial"/>
                <a:cs typeface="Arial"/>
              </a:rPr>
              <a:t>Тир</a:t>
            </a:r>
            <a:r>
              <a:rPr lang="en-US" sz="1600">
                <a:effectLst/>
                <a:latin typeface="Arial"/>
                <a:cs typeface="Arial"/>
              </a:rPr>
              <a:t>			37</a:t>
            </a:r>
          </a:p>
        </p:txBody>
      </p:sp>
      <p:sp>
        <p:nvSpPr>
          <p:cNvPr id="132100" name="Text Box 2"/>
          <p:cNvSpPr txBox="1">
            <a:spLocks noChangeArrowheads="1"/>
          </p:cNvSpPr>
          <p:nvPr/>
        </p:nvSpPr>
        <p:spPr bwMode="auto">
          <a:xfrm>
            <a:off x="0" y="428625"/>
            <a:ext cx="54927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mn-MN" altLang="zh-CN" sz="2000" b="1">
                <a:effectLst/>
                <a:latin typeface="Arial"/>
                <a:cs typeface="Arial"/>
              </a:rPr>
              <a:t>Шалгалт</a:t>
            </a:r>
            <a:r>
              <a:rPr lang="en-US" altLang="zh-CN" sz="2000" b="1">
                <a:effectLst/>
                <a:latin typeface="Arial"/>
                <a:cs typeface="Arial"/>
              </a:rPr>
              <a:t> 1: </a:t>
            </a:r>
            <a:r>
              <a:rPr lang="mn-MN" altLang="zh-CN" sz="2000" b="1">
                <a:effectLst/>
                <a:latin typeface="Arial"/>
                <a:cs typeface="Arial"/>
              </a:rPr>
              <a:t>Сайн мэдээний номонд байгаа газар зүйн байрлал</a:t>
            </a:r>
            <a:endParaRPr lang="en-US" sz="2000">
              <a:effectLst/>
              <a:latin typeface="Arial"/>
              <a:cs typeface="Arial"/>
            </a:endParaRPr>
          </a:p>
        </p:txBody>
      </p:sp>
      <p:pic>
        <p:nvPicPr>
          <p:cNvPr id="132101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6D6D6D"/>
              </a:clrFrom>
              <a:clrTo>
                <a:srgbClr val="6D6D6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1371600"/>
            <a:ext cx="436403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15718" name="Line 6"/>
          <p:cNvSpPr>
            <a:spLocks noChangeShapeType="1"/>
          </p:cNvSpPr>
          <p:nvPr/>
        </p:nvSpPr>
        <p:spPr bwMode="auto">
          <a:xfrm>
            <a:off x="5181600" y="4191000"/>
            <a:ext cx="3962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 sz="3200">
              <a:latin typeface="Arial"/>
              <a:ea typeface="ＭＳ Ｐゴシック" charset="-128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animBg="1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Шинэ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гэрээний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ru-RU" sz="28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суурь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• </a:t>
            </a:r>
            <a:r>
              <a:rPr lang="en-US" sz="28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6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ru-RU" sz="2800" b="1" dirty="0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Та </a:t>
            </a:r>
            <a:r>
              <a:rPr lang="ru-RU" sz="2800" b="1" dirty="0" err="1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энэхүү</a:t>
            </a:r>
            <a:r>
              <a:rPr lang="ru-RU" sz="2800" b="1" dirty="0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слайдыг</a:t>
            </a:r>
            <a:r>
              <a:rPr lang="ru-RU" sz="2800" b="1" dirty="0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үнэ</a:t>
            </a:r>
            <a:r>
              <a:rPr lang="ru-RU" sz="2800" b="1" dirty="0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төлбөргүй</a:t>
            </a:r>
            <a:r>
              <a:rPr lang="ru-RU" sz="2800" b="1" dirty="0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татаж</a:t>
            </a:r>
            <a:r>
              <a:rPr lang="ru-RU" sz="2800" b="1" dirty="0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авна</a:t>
            </a:r>
            <a:r>
              <a:rPr lang="ru-RU" sz="2800" b="1" dirty="0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уу</a:t>
            </a:r>
            <a:r>
              <a:rPr lang="ru-RU" sz="2800" b="1" dirty="0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!</a:t>
            </a:r>
            <a:endParaRPr lang="en-US" sz="1050" b="1" dirty="0">
              <a:solidFill>
                <a:srgbClr val="FFFFFF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1492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7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20" name="DEDICA01.mid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6194"/>
          <a:stretch>
            <a:fillRect/>
          </a:stretch>
        </p:blipFill>
        <p:spPr>
          <a:xfrm>
            <a:off x="0" y="0"/>
            <a:ext cx="92964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943600" y="990600"/>
            <a:ext cx="3200400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mn-M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ХГ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:</a:t>
            </a:r>
            <a:r>
              <a:rPr lang="mn-M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Чиннерес нуур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5791200" y="3397250"/>
            <a:ext cx="33528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mn-MN" sz="28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Иордан гол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943600" y="4921250"/>
            <a:ext cx="1676400" cy="13849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mn-MN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Давст нуур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704" name="Freeform 8"/>
          <p:cNvSpPr>
            <a:spLocks/>
          </p:cNvSpPr>
          <p:nvPr/>
        </p:nvSpPr>
        <p:spPr bwMode="auto">
          <a:xfrm>
            <a:off x="5638800" y="1925638"/>
            <a:ext cx="152400" cy="2819400"/>
          </a:xfrm>
          <a:custGeom>
            <a:avLst/>
            <a:gdLst>
              <a:gd name="T0" fmla="*/ 107004 w 94"/>
              <a:gd name="T1" fmla="*/ 0 h 1702"/>
              <a:gd name="T2" fmla="*/ 95655 w 94"/>
              <a:gd name="T3" fmla="*/ 487017 h 1702"/>
              <a:gd name="T4" fmla="*/ 85928 w 94"/>
              <a:gd name="T5" fmla="*/ 836543 h 1702"/>
              <a:gd name="T6" fmla="*/ 43774 w 94"/>
              <a:gd name="T7" fmla="*/ 932622 h 1702"/>
              <a:gd name="T8" fmla="*/ 95655 w 94"/>
              <a:gd name="T9" fmla="*/ 1292087 h 1702"/>
              <a:gd name="T10" fmla="*/ 85928 w 94"/>
              <a:gd name="T11" fmla="*/ 1631674 h 1702"/>
              <a:gd name="T12" fmla="*/ 3243 w 94"/>
              <a:gd name="T13" fmla="*/ 1918252 h 1702"/>
              <a:gd name="T14" fmla="*/ 12970 w 94"/>
              <a:gd name="T15" fmla="*/ 2098813 h 1702"/>
              <a:gd name="T16" fmla="*/ 55123 w 94"/>
              <a:gd name="T17" fmla="*/ 2161761 h 1702"/>
              <a:gd name="T18" fmla="*/ 76200 w 94"/>
              <a:gd name="T19" fmla="*/ 2193235 h 1702"/>
              <a:gd name="T20" fmla="*/ 55123 w 94"/>
              <a:gd name="T21" fmla="*/ 2448339 h 1702"/>
              <a:gd name="T22" fmla="*/ 64851 w 94"/>
              <a:gd name="T23" fmla="*/ 2532822 h 1702"/>
              <a:gd name="T24" fmla="*/ 85928 w 94"/>
              <a:gd name="T25" fmla="*/ 2564296 h 1702"/>
              <a:gd name="T26" fmla="*/ 95655 w 94"/>
              <a:gd name="T27" fmla="*/ 2819400 h 170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4"/>
              <a:gd name="T43" fmla="*/ 0 h 1702"/>
              <a:gd name="T44" fmla="*/ 94 w 94"/>
              <a:gd name="T45" fmla="*/ 1702 h 170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4" h="1702">
                <a:moveTo>
                  <a:pt x="66" y="0"/>
                </a:moveTo>
                <a:cubicBezTo>
                  <a:pt x="78" y="98"/>
                  <a:pt x="94" y="198"/>
                  <a:pt x="59" y="294"/>
                </a:cubicBezTo>
                <a:cubicBezTo>
                  <a:pt x="68" y="359"/>
                  <a:pt x="93" y="446"/>
                  <a:pt x="53" y="505"/>
                </a:cubicBezTo>
                <a:cubicBezTo>
                  <a:pt x="38" y="551"/>
                  <a:pt x="48" y="533"/>
                  <a:pt x="27" y="563"/>
                </a:cubicBezTo>
                <a:cubicBezTo>
                  <a:pt x="3" y="639"/>
                  <a:pt x="45" y="707"/>
                  <a:pt x="59" y="780"/>
                </a:cubicBezTo>
                <a:cubicBezTo>
                  <a:pt x="57" y="848"/>
                  <a:pt x="57" y="917"/>
                  <a:pt x="53" y="985"/>
                </a:cubicBezTo>
                <a:cubicBezTo>
                  <a:pt x="50" y="1042"/>
                  <a:pt x="19" y="1104"/>
                  <a:pt x="2" y="1158"/>
                </a:cubicBezTo>
                <a:cubicBezTo>
                  <a:pt x="4" y="1194"/>
                  <a:pt x="0" y="1231"/>
                  <a:pt x="8" y="1267"/>
                </a:cubicBezTo>
                <a:cubicBezTo>
                  <a:pt x="11" y="1282"/>
                  <a:pt x="25" y="1292"/>
                  <a:pt x="34" y="1305"/>
                </a:cubicBezTo>
                <a:cubicBezTo>
                  <a:pt x="38" y="1311"/>
                  <a:pt x="47" y="1324"/>
                  <a:pt x="47" y="1324"/>
                </a:cubicBezTo>
                <a:cubicBezTo>
                  <a:pt x="63" y="1377"/>
                  <a:pt x="50" y="1428"/>
                  <a:pt x="34" y="1478"/>
                </a:cubicBezTo>
                <a:cubicBezTo>
                  <a:pt x="36" y="1495"/>
                  <a:pt x="36" y="1512"/>
                  <a:pt x="40" y="1529"/>
                </a:cubicBezTo>
                <a:cubicBezTo>
                  <a:pt x="42" y="1536"/>
                  <a:pt x="52" y="1540"/>
                  <a:pt x="53" y="1548"/>
                </a:cubicBezTo>
                <a:cubicBezTo>
                  <a:pt x="59" y="1599"/>
                  <a:pt x="59" y="1702"/>
                  <a:pt x="59" y="1702"/>
                </a:cubicBezTo>
              </a:path>
            </a:pathLst>
          </a:cu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8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705" name="Freeform 9"/>
          <p:cNvSpPr>
            <a:spLocks/>
          </p:cNvSpPr>
          <p:nvPr/>
        </p:nvSpPr>
        <p:spPr bwMode="auto">
          <a:xfrm>
            <a:off x="5537200" y="1447800"/>
            <a:ext cx="331788" cy="534988"/>
          </a:xfrm>
          <a:custGeom>
            <a:avLst/>
            <a:gdLst>
              <a:gd name="T0" fmla="*/ 174625 w 209"/>
              <a:gd name="T1" fmla="*/ 527050 h 337"/>
              <a:gd name="T2" fmla="*/ 200025 w 209"/>
              <a:gd name="T3" fmla="*/ 531813 h 337"/>
              <a:gd name="T4" fmla="*/ 222250 w 209"/>
              <a:gd name="T5" fmla="*/ 514350 h 337"/>
              <a:gd name="T6" fmla="*/ 261938 w 209"/>
              <a:gd name="T7" fmla="*/ 481013 h 337"/>
              <a:gd name="T8" fmla="*/ 276225 w 209"/>
              <a:gd name="T9" fmla="*/ 466725 h 337"/>
              <a:gd name="T10" fmla="*/ 288925 w 209"/>
              <a:gd name="T11" fmla="*/ 446088 h 337"/>
              <a:gd name="T12" fmla="*/ 292100 w 209"/>
              <a:gd name="T13" fmla="*/ 436563 h 337"/>
              <a:gd name="T14" fmla="*/ 312738 w 209"/>
              <a:gd name="T15" fmla="*/ 346075 h 337"/>
              <a:gd name="T16" fmla="*/ 307975 w 209"/>
              <a:gd name="T17" fmla="*/ 288925 h 337"/>
              <a:gd name="T18" fmla="*/ 319088 w 209"/>
              <a:gd name="T19" fmla="*/ 236538 h 337"/>
              <a:gd name="T20" fmla="*/ 331788 w 209"/>
              <a:gd name="T21" fmla="*/ 133350 h 337"/>
              <a:gd name="T22" fmla="*/ 320675 w 209"/>
              <a:gd name="T23" fmla="*/ 95250 h 337"/>
              <a:gd name="T24" fmla="*/ 307975 w 209"/>
              <a:gd name="T25" fmla="*/ 66675 h 337"/>
              <a:gd name="T26" fmla="*/ 295275 w 209"/>
              <a:gd name="T27" fmla="*/ 47625 h 337"/>
              <a:gd name="T28" fmla="*/ 285750 w 209"/>
              <a:gd name="T29" fmla="*/ 36513 h 337"/>
              <a:gd name="T30" fmla="*/ 231775 w 209"/>
              <a:gd name="T31" fmla="*/ 0 h 337"/>
              <a:gd name="T32" fmla="*/ 166688 w 209"/>
              <a:gd name="T33" fmla="*/ 20638 h 337"/>
              <a:gd name="T34" fmla="*/ 150813 w 209"/>
              <a:gd name="T35" fmla="*/ 26988 h 337"/>
              <a:gd name="T36" fmla="*/ 136525 w 209"/>
              <a:gd name="T37" fmla="*/ 60325 h 337"/>
              <a:gd name="T38" fmla="*/ 119063 w 209"/>
              <a:gd name="T39" fmla="*/ 71438 h 337"/>
              <a:gd name="T40" fmla="*/ 50800 w 209"/>
              <a:gd name="T41" fmla="*/ 88900 h 337"/>
              <a:gd name="T42" fmla="*/ 36513 w 209"/>
              <a:gd name="T43" fmla="*/ 106363 h 337"/>
              <a:gd name="T44" fmla="*/ 17463 w 209"/>
              <a:gd name="T45" fmla="*/ 128588 h 337"/>
              <a:gd name="T46" fmla="*/ 9525 w 209"/>
              <a:gd name="T47" fmla="*/ 138113 h 337"/>
              <a:gd name="T48" fmla="*/ 0 w 209"/>
              <a:gd name="T49" fmla="*/ 165100 h 337"/>
              <a:gd name="T50" fmla="*/ 12700 w 209"/>
              <a:gd name="T51" fmla="*/ 211138 h 337"/>
              <a:gd name="T52" fmla="*/ 26988 w 209"/>
              <a:gd name="T53" fmla="*/ 260350 h 337"/>
              <a:gd name="T54" fmla="*/ 41275 w 209"/>
              <a:gd name="T55" fmla="*/ 279400 h 337"/>
              <a:gd name="T56" fmla="*/ 55563 w 209"/>
              <a:gd name="T57" fmla="*/ 298450 h 337"/>
              <a:gd name="T58" fmla="*/ 80963 w 209"/>
              <a:gd name="T59" fmla="*/ 338138 h 337"/>
              <a:gd name="T60" fmla="*/ 98425 w 209"/>
              <a:gd name="T61" fmla="*/ 355600 h 337"/>
              <a:gd name="T62" fmla="*/ 109538 w 209"/>
              <a:gd name="T63" fmla="*/ 366713 h 337"/>
              <a:gd name="T64" fmla="*/ 119063 w 209"/>
              <a:gd name="T65" fmla="*/ 393700 h 337"/>
              <a:gd name="T66" fmla="*/ 127000 w 209"/>
              <a:gd name="T67" fmla="*/ 409575 h 337"/>
              <a:gd name="T68" fmla="*/ 136525 w 209"/>
              <a:gd name="T69" fmla="*/ 431800 h 337"/>
              <a:gd name="T70" fmla="*/ 149225 w 209"/>
              <a:gd name="T71" fmla="*/ 466725 h 337"/>
              <a:gd name="T72" fmla="*/ 158750 w 209"/>
              <a:gd name="T73" fmla="*/ 485775 h 337"/>
              <a:gd name="T74" fmla="*/ 168275 w 209"/>
              <a:gd name="T75" fmla="*/ 509588 h 337"/>
              <a:gd name="T76" fmla="*/ 174625 w 209"/>
              <a:gd name="T77" fmla="*/ 527050 h 33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09"/>
              <a:gd name="T118" fmla="*/ 0 h 337"/>
              <a:gd name="T119" fmla="*/ 209 w 209"/>
              <a:gd name="T120" fmla="*/ 337 h 337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09" h="337">
                <a:moveTo>
                  <a:pt x="110" y="332"/>
                </a:moveTo>
                <a:cubicBezTo>
                  <a:pt x="121" y="336"/>
                  <a:pt x="102" y="337"/>
                  <a:pt x="126" y="335"/>
                </a:cubicBezTo>
                <a:cubicBezTo>
                  <a:pt x="142" y="330"/>
                  <a:pt x="130" y="331"/>
                  <a:pt x="140" y="324"/>
                </a:cubicBezTo>
                <a:cubicBezTo>
                  <a:pt x="144" y="313"/>
                  <a:pt x="156" y="309"/>
                  <a:pt x="165" y="303"/>
                </a:cubicBezTo>
                <a:cubicBezTo>
                  <a:pt x="167" y="300"/>
                  <a:pt x="171" y="296"/>
                  <a:pt x="174" y="294"/>
                </a:cubicBezTo>
                <a:cubicBezTo>
                  <a:pt x="177" y="290"/>
                  <a:pt x="180" y="286"/>
                  <a:pt x="182" y="281"/>
                </a:cubicBezTo>
                <a:cubicBezTo>
                  <a:pt x="183" y="279"/>
                  <a:pt x="184" y="275"/>
                  <a:pt x="184" y="275"/>
                </a:cubicBezTo>
                <a:cubicBezTo>
                  <a:pt x="185" y="244"/>
                  <a:pt x="189" y="242"/>
                  <a:pt x="197" y="218"/>
                </a:cubicBezTo>
                <a:cubicBezTo>
                  <a:pt x="196" y="201"/>
                  <a:pt x="196" y="195"/>
                  <a:pt x="194" y="182"/>
                </a:cubicBezTo>
                <a:cubicBezTo>
                  <a:pt x="195" y="160"/>
                  <a:pt x="196" y="164"/>
                  <a:pt x="201" y="149"/>
                </a:cubicBezTo>
                <a:cubicBezTo>
                  <a:pt x="202" y="122"/>
                  <a:pt x="204" y="108"/>
                  <a:pt x="209" y="84"/>
                </a:cubicBezTo>
                <a:cubicBezTo>
                  <a:pt x="208" y="75"/>
                  <a:pt x="207" y="67"/>
                  <a:pt x="202" y="60"/>
                </a:cubicBezTo>
                <a:cubicBezTo>
                  <a:pt x="201" y="53"/>
                  <a:pt x="200" y="46"/>
                  <a:pt x="194" y="42"/>
                </a:cubicBezTo>
                <a:cubicBezTo>
                  <a:pt x="191" y="38"/>
                  <a:pt x="189" y="33"/>
                  <a:pt x="186" y="30"/>
                </a:cubicBezTo>
                <a:cubicBezTo>
                  <a:pt x="185" y="26"/>
                  <a:pt x="184" y="24"/>
                  <a:pt x="180" y="23"/>
                </a:cubicBezTo>
                <a:cubicBezTo>
                  <a:pt x="173" y="13"/>
                  <a:pt x="159" y="3"/>
                  <a:pt x="146" y="0"/>
                </a:cubicBezTo>
                <a:cubicBezTo>
                  <a:pt x="129" y="1"/>
                  <a:pt x="122" y="11"/>
                  <a:pt x="105" y="13"/>
                </a:cubicBezTo>
                <a:cubicBezTo>
                  <a:pt x="101" y="14"/>
                  <a:pt x="98" y="15"/>
                  <a:pt x="95" y="17"/>
                </a:cubicBezTo>
                <a:cubicBezTo>
                  <a:pt x="90" y="24"/>
                  <a:pt x="90" y="31"/>
                  <a:pt x="86" y="38"/>
                </a:cubicBezTo>
                <a:cubicBezTo>
                  <a:pt x="84" y="42"/>
                  <a:pt x="75" y="45"/>
                  <a:pt x="75" y="45"/>
                </a:cubicBezTo>
                <a:cubicBezTo>
                  <a:pt x="65" y="55"/>
                  <a:pt x="45" y="54"/>
                  <a:pt x="32" y="56"/>
                </a:cubicBezTo>
                <a:cubicBezTo>
                  <a:pt x="30" y="61"/>
                  <a:pt x="28" y="65"/>
                  <a:pt x="23" y="67"/>
                </a:cubicBezTo>
                <a:cubicBezTo>
                  <a:pt x="20" y="71"/>
                  <a:pt x="16" y="79"/>
                  <a:pt x="11" y="81"/>
                </a:cubicBezTo>
                <a:cubicBezTo>
                  <a:pt x="8" y="90"/>
                  <a:pt x="13" y="76"/>
                  <a:pt x="6" y="87"/>
                </a:cubicBezTo>
                <a:cubicBezTo>
                  <a:pt x="3" y="92"/>
                  <a:pt x="3" y="99"/>
                  <a:pt x="0" y="104"/>
                </a:cubicBezTo>
                <a:cubicBezTo>
                  <a:pt x="1" y="112"/>
                  <a:pt x="0" y="127"/>
                  <a:pt x="8" y="133"/>
                </a:cubicBezTo>
                <a:cubicBezTo>
                  <a:pt x="9" y="145"/>
                  <a:pt x="8" y="155"/>
                  <a:pt x="17" y="164"/>
                </a:cubicBezTo>
                <a:cubicBezTo>
                  <a:pt x="18" y="168"/>
                  <a:pt x="23" y="173"/>
                  <a:pt x="26" y="176"/>
                </a:cubicBezTo>
                <a:cubicBezTo>
                  <a:pt x="28" y="183"/>
                  <a:pt x="28" y="186"/>
                  <a:pt x="35" y="188"/>
                </a:cubicBezTo>
                <a:cubicBezTo>
                  <a:pt x="36" y="191"/>
                  <a:pt x="47" y="212"/>
                  <a:pt x="51" y="213"/>
                </a:cubicBezTo>
                <a:cubicBezTo>
                  <a:pt x="54" y="217"/>
                  <a:pt x="58" y="221"/>
                  <a:pt x="62" y="224"/>
                </a:cubicBezTo>
                <a:cubicBezTo>
                  <a:pt x="63" y="227"/>
                  <a:pt x="69" y="231"/>
                  <a:pt x="69" y="231"/>
                </a:cubicBezTo>
                <a:cubicBezTo>
                  <a:pt x="71" y="237"/>
                  <a:pt x="73" y="242"/>
                  <a:pt x="75" y="248"/>
                </a:cubicBezTo>
                <a:cubicBezTo>
                  <a:pt x="76" y="252"/>
                  <a:pt x="80" y="258"/>
                  <a:pt x="80" y="258"/>
                </a:cubicBezTo>
                <a:cubicBezTo>
                  <a:pt x="81" y="264"/>
                  <a:pt x="82" y="268"/>
                  <a:pt x="86" y="272"/>
                </a:cubicBezTo>
                <a:cubicBezTo>
                  <a:pt x="89" y="280"/>
                  <a:pt x="92" y="287"/>
                  <a:pt x="94" y="294"/>
                </a:cubicBezTo>
                <a:cubicBezTo>
                  <a:pt x="95" y="298"/>
                  <a:pt x="100" y="306"/>
                  <a:pt x="100" y="306"/>
                </a:cubicBezTo>
                <a:cubicBezTo>
                  <a:pt x="101" y="314"/>
                  <a:pt x="98" y="319"/>
                  <a:pt x="106" y="321"/>
                </a:cubicBezTo>
                <a:cubicBezTo>
                  <a:pt x="107" y="323"/>
                  <a:pt x="110" y="329"/>
                  <a:pt x="110" y="33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8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706" name="Freeform 10"/>
          <p:cNvSpPr>
            <a:spLocks/>
          </p:cNvSpPr>
          <p:nvPr/>
        </p:nvSpPr>
        <p:spPr bwMode="auto">
          <a:xfrm>
            <a:off x="5176838" y="4702175"/>
            <a:ext cx="652462" cy="2097088"/>
          </a:xfrm>
          <a:custGeom>
            <a:avLst/>
            <a:gdLst>
              <a:gd name="T0" fmla="*/ 401637 w 411"/>
              <a:gd name="T1" fmla="*/ 7938 h 1321"/>
              <a:gd name="T2" fmla="*/ 319087 w 411"/>
              <a:gd name="T3" fmla="*/ 93663 h 1321"/>
              <a:gd name="T4" fmla="*/ 300037 w 411"/>
              <a:gd name="T5" fmla="*/ 119063 h 1321"/>
              <a:gd name="T6" fmla="*/ 242887 w 411"/>
              <a:gd name="T7" fmla="*/ 200025 h 1321"/>
              <a:gd name="T8" fmla="*/ 192087 w 411"/>
              <a:gd name="T9" fmla="*/ 357188 h 1321"/>
              <a:gd name="T10" fmla="*/ 122237 w 411"/>
              <a:gd name="T11" fmla="*/ 479425 h 1321"/>
              <a:gd name="T12" fmla="*/ 115887 w 411"/>
              <a:gd name="T13" fmla="*/ 668338 h 1321"/>
              <a:gd name="T14" fmla="*/ 76200 w 411"/>
              <a:gd name="T15" fmla="*/ 992188 h 1321"/>
              <a:gd name="T16" fmla="*/ 96837 w 411"/>
              <a:gd name="T17" fmla="*/ 1135063 h 1321"/>
              <a:gd name="T18" fmla="*/ 39687 w 411"/>
              <a:gd name="T19" fmla="*/ 1541463 h 1321"/>
              <a:gd name="T20" fmla="*/ 55562 w 411"/>
              <a:gd name="T21" fmla="*/ 1760538 h 1321"/>
              <a:gd name="T22" fmla="*/ 101600 w 411"/>
              <a:gd name="T23" fmla="*/ 1851026 h 1321"/>
              <a:gd name="T24" fmla="*/ 147637 w 411"/>
              <a:gd name="T25" fmla="*/ 2033588 h 1321"/>
              <a:gd name="T26" fmla="*/ 385762 w 411"/>
              <a:gd name="T27" fmla="*/ 2090738 h 1321"/>
              <a:gd name="T28" fmla="*/ 431800 w 411"/>
              <a:gd name="T29" fmla="*/ 1993901 h 1321"/>
              <a:gd name="T30" fmla="*/ 457200 w 411"/>
              <a:gd name="T31" fmla="*/ 1917701 h 1321"/>
              <a:gd name="T32" fmla="*/ 411162 w 411"/>
              <a:gd name="T33" fmla="*/ 1881188 h 1321"/>
              <a:gd name="T34" fmla="*/ 446087 w 411"/>
              <a:gd name="T35" fmla="*/ 1841501 h 1321"/>
              <a:gd name="T36" fmla="*/ 471487 w 411"/>
              <a:gd name="T37" fmla="*/ 1735138 h 1321"/>
              <a:gd name="T38" fmla="*/ 431800 w 411"/>
              <a:gd name="T39" fmla="*/ 1709738 h 1321"/>
              <a:gd name="T40" fmla="*/ 339725 w 411"/>
              <a:gd name="T41" fmla="*/ 1647826 h 1321"/>
              <a:gd name="T42" fmla="*/ 254000 w 411"/>
              <a:gd name="T43" fmla="*/ 1582738 h 1321"/>
              <a:gd name="T44" fmla="*/ 207962 w 411"/>
              <a:gd name="T45" fmla="*/ 1550988 h 1321"/>
              <a:gd name="T46" fmla="*/ 293687 w 411"/>
              <a:gd name="T47" fmla="*/ 1419225 h 1321"/>
              <a:gd name="T48" fmla="*/ 360362 w 411"/>
              <a:gd name="T49" fmla="*/ 1317625 h 1321"/>
              <a:gd name="T50" fmla="*/ 401637 w 411"/>
              <a:gd name="T51" fmla="*/ 1252538 h 1321"/>
              <a:gd name="T52" fmla="*/ 395287 w 411"/>
              <a:gd name="T53" fmla="*/ 1333500 h 1321"/>
              <a:gd name="T54" fmla="*/ 436562 w 411"/>
              <a:gd name="T55" fmla="*/ 1404938 h 1321"/>
              <a:gd name="T56" fmla="*/ 508000 w 411"/>
              <a:gd name="T57" fmla="*/ 1185863 h 1321"/>
              <a:gd name="T58" fmla="*/ 588962 w 411"/>
              <a:gd name="T59" fmla="*/ 890588 h 1321"/>
              <a:gd name="T60" fmla="*/ 517525 w 411"/>
              <a:gd name="T61" fmla="*/ 754063 h 1321"/>
              <a:gd name="T62" fmla="*/ 573087 w 411"/>
              <a:gd name="T63" fmla="*/ 306388 h 1321"/>
              <a:gd name="T64" fmla="*/ 623887 w 411"/>
              <a:gd name="T65" fmla="*/ 236538 h 1321"/>
              <a:gd name="T66" fmla="*/ 542925 w 411"/>
              <a:gd name="T67" fmla="*/ 42863 h 1321"/>
              <a:gd name="T68" fmla="*/ 503237 w 411"/>
              <a:gd name="T69" fmla="*/ 22225 h 132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411"/>
              <a:gd name="T106" fmla="*/ 0 h 1321"/>
              <a:gd name="T107" fmla="*/ 411 w 411"/>
              <a:gd name="T108" fmla="*/ 1321 h 1321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411" h="1321">
                <a:moveTo>
                  <a:pt x="333" y="8"/>
                </a:moveTo>
                <a:cubicBezTo>
                  <a:pt x="302" y="6"/>
                  <a:pt x="281" y="0"/>
                  <a:pt x="253" y="5"/>
                </a:cubicBezTo>
                <a:cubicBezTo>
                  <a:pt x="238" y="14"/>
                  <a:pt x="228" y="31"/>
                  <a:pt x="214" y="43"/>
                </a:cubicBezTo>
                <a:cubicBezTo>
                  <a:pt x="206" y="76"/>
                  <a:pt x="218" y="42"/>
                  <a:pt x="201" y="59"/>
                </a:cubicBezTo>
                <a:cubicBezTo>
                  <a:pt x="199" y="61"/>
                  <a:pt x="200" y="66"/>
                  <a:pt x="198" y="69"/>
                </a:cubicBezTo>
                <a:cubicBezTo>
                  <a:pt x="196" y="72"/>
                  <a:pt x="192" y="73"/>
                  <a:pt x="189" y="75"/>
                </a:cubicBezTo>
                <a:cubicBezTo>
                  <a:pt x="184" y="87"/>
                  <a:pt x="178" y="89"/>
                  <a:pt x="169" y="97"/>
                </a:cubicBezTo>
                <a:cubicBezTo>
                  <a:pt x="165" y="109"/>
                  <a:pt x="158" y="115"/>
                  <a:pt x="153" y="126"/>
                </a:cubicBezTo>
                <a:cubicBezTo>
                  <a:pt x="152" y="153"/>
                  <a:pt x="160" y="183"/>
                  <a:pt x="147" y="206"/>
                </a:cubicBezTo>
                <a:cubicBezTo>
                  <a:pt x="142" y="215"/>
                  <a:pt x="121" y="225"/>
                  <a:pt x="121" y="225"/>
                </a:cubicBezTo>
                <a:cubicBezTo>
                  <a:pt x="107" y="248"/>
                  <a:pt x="115" y="240"/>
                  <a:pt x="102" y="251"/>
                </a:cubicBezTo>
                <a:cubicBezTo>
                  <a:pt x="98" y="270"/>
                  <a:pt x="83" y="283"/>
                  <a:pt x="77" y="302"/>
                </a:cubicBezTo>
                <a:cubicBezTo>
                  <a:pt x="86" y="348"/>
                  <a:pt x="90" y="302"/>
                  <a:pt x="83" y="389"/>
                </a:cubicBezTo>
                <a:cubicBezTo>
                  <a:pt x="82" y="400"/>
                  <a:pt x="73" y="421"/>
                  <a:pt x="73" y="421"/>
                </a:cubicBezTo>
                <a:cubicBezTo>
                  <a:pt x="71" y="468"/>
                  <a:pt x="71" y="475"/>
                  <a:pt x="64" y="510"/>
                </a:cubicBezTo>
                <a:cubicBezTo>
                  <a:pt x="63" y="542"/>
                  <a:pt x="69" y="594"/>
                  <a:pt x="48" y="625"/>
                </a:cubicBezTo>
                <a:cubicBezTo>
                  <a:pt x="45" y="636"/>
                  <a:pt x="41" y="646"/>
                  <a:pt x="38" y="657"/>
                </a:cubicBezTo>
                <a:cubicBezTo>
                  <a:pt x="41" y="688"/>
                  <a:pt x="40" y="697"/>
                  <a:pt x="61" y="715"/>
                </a:cubicBezTo>
                <a:cubicBezTo>
                  <a:pt x="60" y="779"/>
                  <a:pt x="59" y="843"/>
                  <a:pt x="57" y="907"/>
                </a:cubicBezTo>
                <a:cubicBezTo>
                  <a:pt x="56" y="925"/>
                  <a:pt x="39" y="962"/>
                  <a:pt x="25" y="971"/>
                </a:cubicBezTo>
                <a:cubicBezTo>
                  <a:pt x="22" y="982"/>
                  <a:pt x="16" y="989"/>
                  <a:pt x="13" y="1000"/>
                </a:cubicBezTo>
                <a:cubicBezTo>
                  <a:pt x="16" y="1103"/>
                  <a:pt x="0" y="1068"/>
                  <a:pt x="35" y="1109"/>
                </a:cubicBezTo>
                <a:cubicBezTo>
                  <a:pt x="39" y="1120"/>
                  <a:pt x="39" y="1129"/>
                  <a:pt x="48" y="1137"/>
                </a:cubicBezTo>
                <a:cubicBezTo>
                  <a:pt x="52" y="1149"/>
                  <a:pt x="57" y="1156"/>
                  <a:pt x="64" y="1166"/>
                </a:cubicBezTo>
                <a:cubicBezTo>
                  <a:pt x="69" y="1183"/>
                  <a:pt x="76" y="1200"/>
                  <a:pt x="80" y="1217"/>
                </a:cubicBezTo>
                <a:cubicBezTo>
                  <a:pt x="81" y="1240"/>
                  <a:pt x="75" y="1266"/>
                  <a:pt x="93" y="1281"/>
                </a:cubicBezTo>
                <a:cubicBezTo>
                  <a:pt x="98" y="1299"/>
                  <a:pt x="101" y="1313"/>
                  <a:pt x="121" y="1320"/>
                </a:cubicBezTo>
                <a:cubicBezTo>
                  <a:pt x="162" y="1319"/>
                  <a:pt x="203" y="1321"/>
                  <a:pt x="243" y="1317"/>
                </a:cubicBezTo>
                <a:cubicBezTo>
                  <a:pt x="248" y="1317"/>
                  <a:pt x="245" y="1301"/>
                  <a:pt x="249" y="1275"/>
                </a:cubicBezTo>
                <a:cubicBezTo>
                  <a:pt x="251" y="1262"/>
                  <a:pt x="262" y="1262"/>
                  <a:pt x="272" y="1256"/>
                </a:cubicBezTo>
                <a:cubicBezTo>
                  <a:pt x="280" y="1243"/>
                  <a:pt x="287" y="1247"/>
                  <a:pt x="291" y="1233"/>
                </a:cubicBezTo>
                <a:cubicBezTo>
                  <a:pt x="290" y="1225"/>
                  <a:pt x="294" y="1214"/>
                  <a:pt x="288" y="1208"/>
                </a:cubicBezTo>
                <a:cubicBezTo>
                  <a:pt x="283" y="1202"/>
                  <a:pt x="271" y="1210"/>
                  <a:pt x="265" y="1205"/>
                </a:cubicBezTo>
                <a:cubicBezTo>
                  <a:pt x="260" y="1201"/>
                  <a:pt x="259" y="1185"/>
                  <a:pt x="259" y="1185"/>
                </a:cubicBezTo>
                <a:cubicBezTo>
                  <a:pt x="267" y="1161"/>
                  <a:pt x="253" y="1194"/>
                  <a:pt x="278" y="1173"/>
                </a:cubicBezTo>
                <a:cubicBezTo>
                  <a:pt x="281" y="1170"/>
                  <a:pt x="280" y="1164"/>
                  <a:pt x="281" y="1160"/>
                </a:cubicBezTo>
                <a:cubicBezTo>
                  <a:pt x="285" y="1147"/>
                  <a:pt x="290" y="1141"/>
                  <a:pt x="301" y="1134"/>
                </a:cubicBezTo>
                <a:cubicBezTo>
                  <a:pt x="300" y="1120"/>
                  <a:pt x="302" y="1106"/>
                  <a:pt x="297" y="1093"/>
                </a:cubicBezTo>
                <a:cubicBezTo>
                  <a:pt x="296" y="1089"/>
                  <a:pt x="288" y="1092"/>
                  <a:pt x="285" y="1089"/>
                </a:cubicBezTo>
                <a:cubicBezTo>
                  <a:pt x="264" y="1072"/>
                  <a:pt x="299" y="1086"/>
                  <a:pt x="272" y="1077"/>
                </a:cubicBezTo>
                <a:cubicBezTo>
                  <a:pt x="258" y="1063"/>
                  <a:pt x="254" y="1064"/>
                  <a:pt x="233" y="1061"/>
                </a:cubicBezTo>
                <a:cubicBezTo>
                  <a:pt x="229" y="1049"/>
                  <a:pt x="223" y="1047"/>
                  <a:pt x="214" y="1038"/>
                </a:cubicBezTo>
                <a:cubicBezTo>
                  <a:pt x="208" y="1019"/>
                  <a:pt x="196" y="1016"/>
                  <a:pt x="179" y="1009"/>
                </a:cubicBezTo>
                <a:cubicBezTo>
                  <a:pt x="173" y="1004"/>
                  <a:pt x="164" y="1003"/>
                  <a:pt x="160" y="997"/>
                </a:cubicBezTo>
                <a:cubicBezTo>
                  <a:pt x="157" y="993"/>
                  <a:pt x="160" y="987"/>
                  <a:pt x="157" y="984"/>
                </a:cubicBezTo>
                <a:cubicBezTo>
                  <a:pt x="151" y="977"/>
                  <a:pt x="140" y="979"/>
                  <a:pt x="131" y="977"/>
                </a:cubicBezTo>
                <a:cubicBezTo>
                  <a:pt x="128" y="974"/>
                  <a:pt x="122" y="972"/>
                  <a:pt x="121" y="968"/>
                </a:cubicBezTo>
                <a:cubicBezTo>
                  <a:pt x="115" y="942"/>
                  <a:pt x="164" y="901"/>
                  <a:pt x="185" y="894"/>
                </a:cubicBezTo>
                <a:cubicBezTo>
                  <a:pt x="204" y="877"/>
                  <a:pt x="199" y="858"/>
                  <a:pt x="211" y="843"/>
                </a:cubicBezTo>
                <a:cubicBezTo>
                  <a:pt x="215" y="838"/>
                  <a:pt x="223" y="835"/>
                  <a:pt x="227" y="830"/>
                </a:cubicBezTo>
                <a:cubicBezTo>
                  <a:pt x="231" y="817"/>
                  <a:pt x="237" y="802"/>
                  <a:pt x="249" y="798"/>
                </a:cubicBezTo>
                <a:cubicBezTo>
                  <a:pt x="250" y="795"/>
                  <a:pt x="250" y="790"/>
                  <a:pt x="253" y="789"/>
                </a:cubicBezTo>
                <a:cubicBezTo>
                  <a:pt x="256" y="788"/>
                  <a:pt x="261" y="789"/>
                  <a:pt x="262" y="792"/>
                </a:cubicBezTo>
                <a:cubicBezTo>
                  <a:pt x="265" y="810"/>
                  <a:pt x="261" y="828"/>
                  <a:pt x="249" y="840"/>
                </a:cubicBezTo>
                <a:cubicBezTo>
                  <a:pt x="244" y="854"/>
                  <a:pt x="239" y="865"/>
                  <a:pt x="233" y="878"/>
                </a:cubicBezTo>
                <a:cubicBezTo>
                  <a:pt x="247" y="892"/>
                  <a:pt x="253" y="888"/>
                  <a:pt x="275" y="885"/>
                </a:cubicBezTo>
                <a:cubicBezTo>
                  <a:pt x="277" y="870"/>
                  <a:pt x="276" y="853"/>
                  <a:pt x="288" y="843"/>
                </a:cubicBezTo>
                <a:cubicBezTo>
                  <a:pt x="298" y="811"/>
                  <a:pt x="310" y="779"/>
                  <a:pt x="320" y="747"/>
                </a:cubicBezTo>
                <a:cubicBezTo>
                  <a:pt x="324" y="695"/>
                  <a:pt x="330" y="635"/>
                  <a:pt x="352" y="587"/>
                </a:cubicBezTo>
                <a:cubicBezTo>
                  <a:pt x="357" y="577"/>
                  <a:pt x="365" y="571"/>
                  <a:pt x="371" y="561"/>
                </a:cubicBezTo>
                <a:cubicBezTo>
                  <a:pt x="367" y="526"/>
                  <a:pt x="365" y="533"/>
                  <a:pt x="345" y="513"/>
                </a:cubicBezTo>
                <a:cubicBezTo>
                  <a:pt x="341" y="497"/>
                  <a:pt x="339" y="486"/>
                  <a:pt x="326" y="475"/>
                </a:cubicBezTo>
                <a:cubicBezTo>
                  <a:pt x="312" y="427"/>
                  <a:pt x="295" y="313"/>
                  <a:pt x="355" y="289"/>
                </a:cubicBezTo>
                <a:cubicBezTo>
                  <a:pt x="368" y="251"/>
                  <a:pt x="353" y="296"/>
                  <a:pt x="361" y="193"/>
                </a:cubicBezTo>
                <a:cubicBezTo>
                  <a:pt x="362" y="179"/>
                  <a:pt x="375" y="167"/>
                  <a:pt x="384" y="158"/>
                </a:cubicBezTo>
                <a:cubicBezTo>
                  <a:pt x="387" y="155"/>
                  <a:pt x="393" y="149"/>
                  <a:pt x="393" y="149"/>
                </a:cubicBezTo>
                <a:cubicBezTo>
                  <a:pt x="398" y="136"/>
                  <a:pt x="394" y="133"/>
                  <a:pt x="390" y="120"/>
                </a:cubicBezTo>
                <a:cubicBezTo>
                  <a:pt x="387" y="23"/>
                  <a:pt x="411" y="33"/>
                  <a:pt x="342" y="27"/>
                </a:cubicBezTo>
                <a:cubicBezTo>
                  <a:pt x="318" y="19"/>
                  <a:pt x="347" y="30"/>
                  <a:pt x="326" y="17"/>
                </a:cubicBezTo>
                <a:cubicBezTo>
                  <a:pt x="323" y="15"/>
                  <a:pt x="315" y="16"/>
                  <a:pt x="317" y="14"/>
                </a:cubicBezTo>
                <a:cubicBezTo>
                  <a:pt x="320" y="10"/>
                  <a:pt x="328" y="10"/>
                  <a:pt x="333" y="8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8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 flipH="1">
            <a:off x="2895600" y="2743200"/>
            <a:ext cx="2209800" cy="1828800"/>
          </a:xfrm>
          <a:prstGeom prst="wedgeRoundRectCallout">
            <a:avLst>
              <a:gd name="adj1" fmla="val -76583"/>
              <a:gd name="adj2" fmla="val 39407"/>
              <a:gd name="adj3" fmla="val 16667"/>
            </a:avLst>
          </a:prstGeom>
          <a:solidFill>
            <a:srgbClr val="CCFF99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</a:pPr>
            <a:endParaRPr lang="en-US" sz="1400">
              <a:effectLst/>
            </a:endParaRPr>
          </a:p>
        </p:txBody>
      </p:sp>
      <p:sp>
        <p:nvSpPr>
          <p:cNvPr id="29708" name="Freeform 12"/>
          <p:cNvSpPr>
            <a:spLocks/>
          </p:cNvSpPr>
          <p:nvPr/>
        </p:nvSpPr>
        <p:spPr bwMode="auto">
          <a:xfrm>
            <a:off x="3733800" y="2819400"/>
            <a:ext cx="608013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29709" name="Freeform 13"/>
          <p:cNvSpPr>
            <a:spLocks/>
          </p:cNvSpPr>
          <p:nvPr/>
        </p:nvSpPr>
        <p:spPr bwMode="auto">
          <a:xfrm>
            <a:off x="3733800" y="2794000"/>
            <a:ext cx="608013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762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29710" name="Freeform 14"/>
          <p:cNvSpPr>
            <a:spLocks/>
          </p:cNvSpPr>
          <p:nvPr/>
        </p:nvSpPr>
        <p:spPr bwMode="auto">
          <a:xfrm>
            <a:off x="3659188" y="2743200"/>
            <a:ext cx="608012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1524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>
            <a:off x="5562600" y="1981200"/>
            <a:ext cx="0" cy="2819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2800">
              <a:latin typeface="Garamond" pitchFamily="-111" charset="0"/>
              <a:ea typeface="+mn-ea"/>
              <a:cs typeface="+mn-cs"/>
            </a:endParaRPr>
          </a:p>
        </p:txBody>
      </p:sp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5562600" y="2209800"/>
            <a:ext cx="2590800" cy="40011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105</a:t>
            </a:r>
            <a:r>
              <a:rPr lang="mn-MN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км</a:t>
            </a: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. (65</a:t>
            </a:r>
            <a:r>
              <a:rPr lang="mn-MN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мин</a:t>
            </a: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29713" name="Freeform 17"/>
          <p:cNvSpPr>
            <a:spLocks/>
          </p:cNvSpPr>
          <p:nvPr/>
        </p:nvSpPr>
        <p:spPr bwMode="auto">
          <a:xfrm>
            <a:off x="3733800" y="2870200"/>
            <a:ext cx="608013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1143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5562600" y="2895600"/>
            <a:ext cx="3048000" cy="40011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215</a:t>
            </a:r>
            <a:r>
              <a:rPr lang="mn-MN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км</a:t>
            </a: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. (135</a:t>
            </a:r>
            <a:r>
              <a:rPr lang="mn-MN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мин</a:t>
            </a: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29715" name="Text Box 19"/>
          <p:cNvSpPr txBox="1">
            <a:spLocks noChangeArrowheads="1"/>
          </p:cNvSpPr>
          <p:nvPr/>
        </p:nvSpPr>
        <p:spPr bwMode="auto">
          <a:xfrm>
            <a:off x="3717925" y="0"/>
            <a:ext cx="5426075" cy="1015663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2800" dirty="0" err="1">
                <a:effectLst/>
                <a:latin typeface="Bwhebb" charset="0"/>
              </a:rPr>
              <a:t>rANKi</a:t>
            </a:r>
            <a:r>
              <a:rPr lang="en-US" sz="1600" dirty="0">
                <a:effectLst/>
                <a:latin typeface="Bwhebb" charset="0"/>
              </a:rPr>
              <a:t> </a:t>
            </a:r>
            <a:r>
              <a:rPr lang="en-US" sz="1600" dirty="0">
                <a:effectLst/>
                <a:latin typeface="Arial"/>
                <a:cs typeface="Arial"/>
              </a:rPr>
              <a:t>n.m. </a:t>
            </a:r>
            <a:r>
              <a:rPr lang="mn-MN" sz="1600" dirty="0">
                <a:effectLst/>
                <a:latin typeface="Arial"/>
                <a:cs typeface="Arial"/>
              </a:rPr>
              <a:t>Лир хөгжим</a:t>
            </a:r>
            <a:r>
              <a:rPr lang="en-US" sz="1600" dirty="0">
                <a:effectLst/>
                <a:latin typeface="Arial"/>
                <a:cs typeface="Arial"/>
              </a:rPr>
              <a:t> – </a:t>
            </a:r>
            <a:r>
              <a:rPr lang="mn-MN" sz="1600" dirty="0">
                <a:effectLst/>
                <a:latin typeface="Arial"/>
                <a:cs typeface="Arial"/>
              </a:rPr>
              <a:t>яруу найргийн сүлд</a:t>
            </a:r>
            <a:r>
              <a:rPr lang="en-US" sz="1600" dirty="0">
                <a:effectLst/>
                <a:latin typeface="Arial"/>
                <a:cs typeface="Arial"/>
              </a:rPr>
              <a:t>, </a:t>
            </a:r>
            <a:r>
              <a:rPr lang="mn-MN" sz="1600" dirty="0">
                <a:effectLst/>
                <a:latin typeface="Arial"/>
                <a:cs typeface="Arial"/>
              </a:rPr>
              <a:t>энэхүү чавхдаст хөгжим ардын мөн түүнчлэн ариун хөгжимэнд хэргэлэдэг</a:t>
            </a:r>
            <a:r>
              <a:rPr lang="en-US" sz="1600" dirty="0">
                <a:effectLst/>
                <a:latin typeface="Arial"/>
                <a:cs typeface="Arial"/>
              </a:rPr>
              <a:t> (B4604</a:t>
            </a: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)</a:t>
            </a:r>
          </a:p>
        </p:txBody>
      </p:sp>
      <p:sp>
        <p:nvSpPr>
          <p:cNvPr id="29716" name="Text Box 20"/>
          <p:cNvSpPr txBox="1">
            <a:spLocks noChangeArrowheads="1"/>
          </p:cNvSpPr>
          <p:nvPr/>
        </p:nvSpPr>
        <p:spPr bwMode="auto">
          <a:xfrm>
            <a:off x="3717925" y="228600"/>
            <a:ext cx="1846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717" name="Text Box 21"/>
          <p:cNvSpPr txBox="1">
            <a:spLocks noChangeArrowheads="1"/>
          </p:cNvSpPr>
          <p:nvPr/>
        </p:nvSpPr>
        <p:spPr bwMode="auto">
          <a:xfrm>
            <a:off x="3714750" y="1285875"/>
            <a:ext cx="759056" cy="52322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effectLst/>
                <a:latin typeface="Bwhebb" charset="0"/>
                <a:ea typeface="ＭＳ Ｐゴシック" charset="-128"/>
                <a:cs typeface="ＭＳ Ｐゴシック" charset="-128"/>
              </a:rPr>
              <a:t>tr,N&lt;ßKi</a:t>
            </a:r>
          </a:p>
        </p:txBody>
      </p:sp>
      <p:sp>
        <p:nvSpPr>
          <p:cNvPr id="29718" name="Text Box 22"/>
          <p:cNvSpPr txBox="1">
            <a:spLocks noChangeArrowheads="1"/>
          </p:cNvSpPr>
          <p:nvPr/>
        </p:nvSpPr>
        <p:spPr bwMode="auto">
          <a:xfrm>
            <a:off x="5943600" y="980728"/>
            <a:ext cx="3276600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mn-MN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ШГ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: </a:t>
            </a:r>
            <a:r>
              <a:rPr lang="mn-MN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Галил нуур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9719" name="Picture 23" descr="j021287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1219200"/>
            <a:ext cx="8699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chemeClr val="bg1"/>
          </a:solidFill>
          <a:ln>
            <a:solidFill>
              <a:schemeClr val="bg2"/>
            </a:solidFill>
          </a:ln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mn-MN" sz="3200" b="0">
                <a:latin typeface="Arial"/>
                <a:ea typeface="ＭＳ Ｐゴシック" charset="0"/>
                <a:cs typeface="Arial"/>
              </a:rPr>
              <a:t>Израйлын гол мөрөн</a:t>
            </a:r>
            <a:endParaRPr lang="en-US" sz="3200" b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0" y="2863850"/>
            <a:ext cx="28956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mn-M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Их тэнгис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5867400" y="2286000"/>
            <a:ext cx="3429000" cy="4572000"/>
            <a:chOff x="3696" y="1488"/>
            <a:chExt cx="2160" cy="2832"/>
          </a:xfrm>
        </p:grpSpPr>
        <p:pic>
          <p:nvPicPr>
            <p:cNvPr id="27674" name="Picture 25" descr="Nahal Senir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488"/>
              <a:ext cx="2121" cy="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22" name="Text Box 26"/>
            <p:cNvSpPr txBox="1">
              <a:spLocks noChangeArrowheads="1"/>
            </p:cNvSpPr>
            <p:nvPr/>
          </p:nvSpPr>
          <p:spPr bwMode="auto">
            <a:xfrm>
              <a:off x="3696" y="3830"/>
              <a:ext cx="2160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r>
                <a:rPr lang="mn-MN" sz="160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Нахал Сенир</a:t>
              </a:r>
              <a:r>
                <a:rPr lang="en-US" sz="160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, </a:t>
              </a:r>
              <a:r>
                <a:rPr lang="mn-MN" sz="160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Жордон гол руу урсгах нөөц</a:t>
              </a:r>
              <a:endParaRPr lang="en-US" sz="16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0247" fill="hold"/>
                                        <p:tgtEl>
                                          <p:spTgt spid="297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 tmFilter="0,0; .5, 1; 1, 1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 tmFilter="0,0; .5, 1; 1, 1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20"/>
                </p:tgtEl>
              </p:cMediaNode>
            </p:audio>
          </p:childTnLst>
        </p:cTn>
      </p:par>
    </p:tnLst>
    <p:bldLst>
      <p:bldP spid="29701" grpId="0" animBg="1"/>
      <p:bldP spid="29702" grpId="0" animBg="1"/>
      <p:bldP spid="29703" grpId="0" animBg="1"/>
      <p:bldP spid="29707" grpId="0" animBg="1"/>
      <p:bldP spid="29712" grpId="0" animBg="1"/>
      <p:bldP spid="29714" grpId="0" animBg="1"/>
      <p:bldP spid="29715" grpId="0" animBg="1"/>
      <p:bldP spid="29717" grpId="0" animBg="1"/>
      <p:bldP spid="29718" grpId="0" animBg="1"/>
      <p:bldP spid="297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753100" y="152400"/>
            <a:ext cx="2590800" cy="1249363"/>
          </a:xfrm>
        </p:spPr>
        <p:txBody>
          <a:bodyPr/>
          <a:lstStyle/>
          <a:p>
            <a:pPr eaLnBrk="1" hangingPunct="1"/>
            <a:r>
              <a:rPr lang="mn-MN" sz="4000">
                <a:latin typeface="Arial"/>
                <a:ea typeface="ＭＳ Ｐゴシック" charset="0"/>
                <a:cs typeface="Arial"/>
              </a:rPr>
              <a:t>Галил нуур</a:t>
            </a:r>
            <a:endParaRPr lang="en-US" sz="400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22884" name="Rectangle 4"/>
          <p:cNvSpPr>
            <a:spLocks noRot="1" noChangeArrowheads="1"/>
          </p:cNvSpPr>
          <p:nvPr/>
        </p:nvSpPr>
        <p:spPr bwMode="auto">
          <a:xfrm>
            <a:off x="4953000" y="1401763"/>
            <a:ext cx="4191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(</a:t>
            </a:r>
            <a:r>
              <a:rPr lang="mn-MN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Хойд эрэгээс Дорно руу харсан</a:t>
            </a:r>
            <a:r>
              <a:rPr lang="en-GB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)</a:t>
            </a:r>
            <a:endParaRPr 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9700" name="Picture 5" descr="arb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2603500"/>
            <a:ext cx="69088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0" y="274638"/>
            <a:ext cx="2819400" cy="1249362"/>
          </a:xfrm>
        </p:spPr>
        <p:txBody>
          <a:bodyPr/>
          <a:lstStyle/>
          <a:p>
            <a:pPr eaLnBrk="1" hangingPunct="1"/>
            <a:r>
              <a:rPr lang="mn-MN" sz="4000">
                <a:latin typeface="Arial"/>
                <a:ea typeface="ＭＳ Ｐゴシック" charset="0"/>
                <a:cs typeface="Arial"/>
              </a:rPr>
              <a:t>Галил нуур</a:t>
            </a:r>
            <a:endParaRPr lang="en-US" sz="400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31747" name="Picture 4" descr="Sea of Galilee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6"/>
          <a:stretch>
            <a:fillRect/>
          </a:stretch>
        </p:blipFill>
        <p:spPr bwMode="auto">
          <a:xfrm>
            <a:off x="0" y="0"/>
            <a:ext cx="5722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Rectangle 5"/>
          <p:cNvSpPr>
            <a:spLocks noRot="1" noChangeArrowheads="1"/>
          </p:cNvSpPr>
          <p:nvPr/>
        </p:nvSpPr>
        <p:spPr bwMode="auto">
          <a:xfrm>
            <a:off x="5943600" y="1752600"/>
            <a:ext cx="298608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(</a:t>
            </a:r>
            <a:r>
              <a:rPr lang="mn-MN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Өмнөд эрэгээс Дорно руу харсан</a:t>
            </a:r>
            <a:r>
              <a:rPr 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6194"/>
          <a:stretch>
            <a:fillRect/>
          </a:stretch>
        </p:blipFill>
        <p:spPr>
          <a:xfrm>
            <a:off x="-76200" y="66675"/>
            <a:ext cx="9296400" cy="6934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9" name="Rectangle 7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2895600" cy="1752600"/>
          </a:xfrm>
          <a:solidFill>
            <a:srgbClr val="663300"/>
          </a:solidFill>
          <a:ln>
            <a:solidFill>
              <a:schemeClr val="bg2"/>
            </a:solidFill>
          </a:ln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mn-MN" sz="3200" b="0">
                <a:latin typeface="Arial"/>
                <a:ea typeface="ＭＳ Ｐゴシック" charset="0"/>
                <a:cs typeface="Arial"/>
              </a:rPr>
              <a:t>Израйлын уулс</a:t>
            </a:r>
            <a:endParaRPr lang="en-US" sz="3200" b="0">
              <a:latin typeface="Arial"/>
              <a:ea typeface="ＭＳ Ｐゴシック" charset="0"/>
              <a:cs typeface="Arial"/>
            </a:endParaRPr>
          </a:p>
        </p:txBody>
      </p:sp>
      <p:grpSp>
        <p:nvGrpSpPr>
          <p:cNvPr id="33796" name="Group 58"/>
          <p:cNvGrpSpPr>
            <a:grpSpLocks/>
          </p:cNvGrpSpPr>
          <p:nvPr/>
        </p:nvGrpSpPr>
        <p:grpSpPr bwMode="auto">
          <a:xfrm>
            <a:off x="3200400" y="4616452"/>
            <a:ext cx="1905000" cy="828676"/>
            <a:chOff x="2640" y="2208"/>
            <a:chExt cx="1200" cy="522"/>
          </a:xfrm>
        </p:grpSpPr>
        <p:sp>
          <p:nvSpPr>
            <p:cNvPr id="28720" name="Text Box 48"/>
            <p:cNvSpPr txBox="1">
              <a:spLocks noChangeArrowheads="1"/>
            </p:cNvSpPr>
            <p:nvPr/>
          </p:nvSpPr>
          <p:spPr bwMode="auto">
            <a:xfrm>
              <a:off x="2640" y="2400"/>
              <a:ext cx="1104" cy="330"/>
            </a:xfrm>
            <a:prstGeom prst="rect">
              <a:avLst/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r>
                <a:rPr lang="mn-MN" sz="280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Чидун</a:t>
              </a:r>
              <a:endPara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28726" name="Line 54"/>
            <p:cNvSpPr>
              <a:spLocks noChangeShapeType="1"/>
            </p:cNvSpPr>
            <p:nvPr/>
          </p:nvSpPr>
          <p:spPr bwMode="auto">
            <a:xfrm flipV="1">
              <a:off x="3696" y="2208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 sz="2800">
                <a:latin typeface="Arial"/>
                <a:ea typeface="ＭＳ Ｐゴシック" charset="-128"/>
                <a:cs typeface="Arial"/>
              </a:endParaRPr>
            </a:p>
          </p:txBody>
        </p:sp>
      </p:grpSp>
      <p:grpSp>
        <p:nvGrpSpPr>
          <p:cNvPr id="33797" name="Group 62"/>
          <p:cNvGrpSpPr>
            <a:grpSpLocks/>
          </p:cNvGrpSpPr>
          <p:nvPr/>
        </p:nvGrpSpPr>
        <p:grpSpPr bwMode="auto">
          <a:xfrm>
            <a:off x="6248400" y="152401"/>
            <a:ext cx="2667000" cy="714376"/>
            <a:chOff x="3936" y="864"/>
            <a:chExt cx="1296" cy="450"/>
          </a:xfrm>
        </p:grpSpPr>
        <p:sp>
          <p:nvSpPr>
            <p:cNvPr id="28733" name="Line 61"/>
            <p:cNvSpPr>
              <a:spLocks noChangeShapeType="1"/>
            </p:cNvSpPr>
            <p:nvPr/>
          </p:nvSpPr>
          <p:spPr bwMode="auto">
            <a:xfrm rot="16200000" flipV="1">
              <a:off x="3970" y="830"/>
              <a:ext cx="144" cy="21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 sz="2800">
                <a:latin typeface="Arial"/>
                <a:ea typeface="ＭＳ Ｐゴシック" charset="-128"/>
                <a:cs typeface="Arial"/>
              </a:endParaRPr>
            </a:p>
          </p:txBody>
        </p:sp>
        <p:sp>
          <p:nvSpPr>
            <p:cNvPr id="28732" name="Text Box 60"/>
            <p:cNvSpPr txBox="1">
              <a:spLocks noChangeArrowheads="1"/>
            </p:cNvSpPr>
            <p:nvPr/>
          </p:nvSpPr>
          <p:spPr bwMode="auto">
            <a:xfrm>
              <a:off x="4121" y="984"/>
              <a:ext cx="1111" cy="330"/>
            </a:xfrm>
            <a:prstGeom prst="rect">
              <a:avLst/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r>
                <a:rPr lang="mn-MN" sz="280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Хермон</a:t>
              </a:r>
              <a:endPara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endParaRPr>
            </a:p>
          </p:txBody>
        </p:sp>
      </p:grpSp>
      <p:grpSp>
        <p:nvGrpSpPr>
          <p:cNvPr id="33798" name="Group 63"/>
          <p:cNvGrpSpPr>
            <a:grpSpLocks/>
          </p:cNvGrpSpPr>
          <p:nvPr/>
        </p:nvGrpSpPr>
        <p:grpSpPr bwMode="auto">
          <a:xfrm>
            <a:off x="5334000" y="1987552"/>
            <a:ext cx="1866900" cy="714376"/>
            <a:chOff x="3360" y="1252"/>
            <a:chExt cx="1176" cy="450"/>
          </a:xfrm>
        </p:grpSpPr>
        <p:sp>
          <p:nvSpPr>
            <p:cNvPr id="28727" name="Line 55"/>
            <p:cNvSpPr>
              <a:spLocks noChangeShapeType="1"/>
            </p:cNvSpPr>
            <p:nvPr/>
          </p:nvSpPr>
          <p:spPr bwMode="auto">
            <a:xfrm rot="16200000" flipV="1">
              <a:off x="3384" y="1228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 sz="2800">
                <a:latin typeface="Arial"/>
                <a:ea typeface="ＭＳ Ｐゴシック" charset="-128"/>
                <a:cs typeface="Arial"/>
              </a:endParaRPr>
            </a:p>
          </p:txBody>
        </p:sp>
        <p:sp>
          <p:nvSpPr>
            <p:cNvPr id="28719" name="Text Box 47"/>
            <p:cNvSpPr txBox="1">
              <a:spLocks noChangeArrowheads="1"/>
            </p:cNvSpPr>
            <p:nvPr/>
          </p:nvSpPr>
          <p:spPr bwMode="auto">
            <a:xfrm>
              <a:off x="3528" y="1372"/>
              <a:ext cx="1008" cy="330"/>
            </a:xfrm>
            <a:prstGeom prst="rect">
              <a:avLst/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r>
                <a:rPr lang="mn-MN" sz="280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Табор</a:t>
              </a:r>
              <a:endPara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endParaRPr>
            </a:p>
          </p:txBody>
        </p:sp>
      </p:grpSp>
      <p:sp>
        <p:nvSpPr>
          <p:cNvPr id="28737" name="Line 65"/>
          <p:cNvSpPr>
            <a:spLocks noChangeShapeType="1"/>
          </p:cNvSpPr>
          <p:nvPr/>
        </p:nvSpPr>
        <p:spPr bwMode="auto">
          <a:xfrm rot="16200000" flipV="1">
            <a:off x="6210300" y="4692650"/>
            <a:ext cx="228600" cy="304800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 sz="2800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28738" name="Text Box 66"/>
          <p:cNvSpPr txBox="1">
            <a:spLocks noChangeArrowheads="1"/>
          </p:cNvSpPr>
          <p:nvPr/>
        </p:nvSpPr>
        <p:spPr bwMode="auto">
          <a:xfrm>
            <a:off x="6438900" y="4921250"/>
            <a:ext cx="1600200" cy="52322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mn-MN" sz="28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Небо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33801" name="Group 67"/>
          <p:cNvGrpSpPr>
            <a:grpSpLocks/>
          </p:cNvGrpSpPr>
          <p:nvPr/>
        </p:nvGrpSpPr>
        <p:grpSpPr bwMode="auto">
          <a:xfrm>
            <a:off x="3429000" y="2514602"/>
            <a:ext cx="2271713" cy="796926"/>
            <a:chOff x="2160" y="1584"/>
            <a:chExt cx="1104" cy="502"/>
          </a:xfrm>
        </p:grpSpPr>
        <p:sp>
          <p:nvSpPr>
            <p:cNvPr id="28723" name="Line 51"/>
            <p:cNvSpPr>
              <a:spLocks noChangeShapeType="1"/>
            </p:cNvSpPr>
            <p:nvPr/>
          </p:nvSpPr>
          <p:spPr bwMode="auto">
            <a:xfrm flipV="1">
              <a:off x="3120" y="1584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 sz="2800">
                <a:latin typeface="Arial"/>
                <a:ea typeface="ＭＳ Ｐゴシック" charset="-128"/>
                <a:cs typeface="Arial"/>
              </a:endParaRPr>
            </a:p>
          </p:txBody>
        </p:sp>
        <p:sp>
          <p:nvSpPr>
            <p:cNvPr id="28716" name="Text Box 44"/>
            <p:cNvSpPr txBox="1">
              <a:spLocks noChangeArrowheads="1"/>
            </p:cNvSpPr>
            <p:nvPr/>
          </p:nvSpPr>
          <p:spPr bwMode="auto">
            <a:xfrm>
              <a:off x="2160" y="1756"/>
              <a:ext cx="1008" cy="330"/>
            </a:xfrm>
            <a:prstGeom prst="rect">
              <a:avLst/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r>
                <a:rPr lang="mn-MN" sz="280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Гилбоа</a:t>
              </a:r>
              <a:endPara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endParaRPr>
            </a:p>
          </p:txBody>
        </p:sp>
      </p:grpSp>
      <p:grpSp>
        <p:nvGrpSpPr>
          <p:cNvPr id="33802" name="Group 68"/>
          <p:cNvGrpSpPr>
            <a:grpSpLocks/>
          </p:cNvGrpSpPr>
          <p:nvPr/>
        </p:nvGrpSpPr>
        <p:grpSpPr bwMode="auto">
          <a:xfrm>
            <a:off x="1981200" y="1676401"/>
            <a:ext cx="2133600" cy="796926"/>
            <a:chOff x="1248" y="1056"/>
            <a:chExt cx="1344" cy="502"/>
          </a:xfrm>
        </p:grpSpPr>
        <p:sp>
          <p:nvSpPr>
            <p:cNvPr id="28721" name="Line 49"/>
            <p:cNvSpPr>
              <a:spLocks noChangeShapeType="1"/>
            </p:cNvSpPr>
            <p:nvPr/>
          </p:nvSpPr>
          <p:spPr bwMode="auto">
            <a:xfrm flipV="1">
              <a:off x="2448" y="1056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 sz="2800">
                <a:latin typeface="Arial"/>
                <a:ea typeface="ＭＳ Ｐゴシック" charset="-128"/>
                <a:cs typeface="Arial"/>
              </a:endParaRPr>
            </a:p>
          </p:txBody>
        </p:sp>
        <p:sp>
          <p:nvSpPr>
            <p:cNvPr id="28717" name="Text Box 45"/>
            <p:cNvSpPr txBox="1">
              <a:spLocks noChangeArrowheads="1"/>
            </p:cNvSpPr>
            <p:nvPr/>
          </p:nvSpPr>
          <p:spPr bwMode="auto">
            <a:xfrm>
              <a:off x="1248" y="1228"/>
              <a:ext cx="1248" cy="330"/>
            </a:xfrm>
            <a:prstGeom prst="rect">
              <a:avLst/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r>
                <a:rPr lang="mn-MN" sz="280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Кармел</a:t>
              </a:r>
              <a:endPara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endParaRPr>
            </a:p>
          </p:txBody>
        </p:sp>
      </p:grpSp>
      <p:grpSp>
        <p:nvGrpSpPr>
          <p:cNvPr id="33803" name="Group 70"/>
          <p:cNvGrpSpPr>
            <a:grpSpLocks/>
          </p:cNvGrpSpPr>
          <p:nvPr/>
        </p:nvGrpSpPr>
        <p:grpSpPr bwMode="auto">
          <a:xfrm>
            <a:off x="5867400" y="5943599"/>
            <a:ext cx="1219200" cy="762000"/>
            <a:chOff x="3696" y="3744"/>
            <a:chExt cx="768" cy="480"/>
          </a:xfrm>
        </p:grpSpPr>
        <p:sp>
          <p:nvSpPr>
            <p:cNvPr id="28741" name="Line 69"/>
            <p:cNvSpPr>
              <a:spLocks noChangeShapeType="1"/>
            </p:cNvSpPr>
            <p:nvPr/>
          </p:nvSpPr>
          <p:spPr bwMode="auto">
            <a:xfrm rot="-5400000" flipH="1" flipV="1">
              <a:off x="3720" y="4056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 sz="2800">
                <a:latin typeface="Arial"/>
                <a:ea typeface="ＭＳ Ｐゴシック" charset="-128"/>
                <a:cs typeface="Arial"/>
              </a:endParaRPr>
            </a:p>
          </p:txBody>
        </p:sp>
        <p:sp>
          <p:nvSpPr>
            <p:cNvPr id="28715" name="Text Box 43"/>
            <p:cNvSpPr txBox="1">
              <a:spLocks noChangeArrowheads="1"/>
            </p:cNvSpPr>
            <p:nvPr/>
          </p:nvSpPr>
          <p:spPr bwMode="auto">
            <a:xfrm>
              <a:off x="3840" y="3744"/>
              <a:ext cx="624" cy="330"/>
            </a:xfrm>
            <a:prstGeom prst="rect">
              <a:avLst/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r>
                <a:rPr lang="mn-MN" sz="280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Хор</a:t>
              </a:r>
              <a:endPara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9342</TotalTime>
  <Words>781</Words>
  <Application>Microsoft Macintosh PowerPoint</Application>
  <PresentationFormat>On-screen Show (4:3)</PresentationFormat>
  <Paragraphs>356</Paragraphs>
  <Slides>59</Slides>
  <Notes>59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1" baseType="lpstr">
      <vt:lpstr>Stream</vt:lpstr>
      <vt:lpstr>Orbit</vt:lpstr>
      <vt:lpstr>Шинэ Гэрээний Газар зүйн байрлал</vt:lpstr>
      <vt:lpstr>Өнөөдрийн дэлхий</vt:lpstr>
      <vt:lpstr>Орчин үеийн Ойрхи Дорнод</vt:lpstr>
      <vt:lpstr>Месопотами</vt:lpstr>
      <vt:lpstr>Эртний Ойрхи Дорнод</vt:lpstr>
      <vt:lpstr>Израйлын гол мөрөн</vt:lpstr>
      <vt:lpstr>Галил нуур</vt:lpstr>
      <vt:lpstr>Галил нуур</vt:lpstr>
      <vt:lpstr>Израйлын уулс</vt:lpstr>
      <vt:lpstr>Израйлын бүс (ХГ)</vt:lpstr>
      <vt:lpstr>Израйлын бүс (ШГ)</vt:lpstr>
      <vt:lpstr>Уулс</vt:lpstr>
      <vt:lpstr>Хойд Өмнө хэсэг дэх өндөрлөг газрууд</vt:lpstr>
      <vt:lpstr>Эрэг хавийн тэгш газар</vt:lpstr>
      <vt:lpstr>Эрэг хавийн тэгш газар</vt:lpstr>
      <vt:lpstr>Эрэг хавийн тэгш газар</vt:lpstr>
      <vt:lpstr>Эрэг хавийн тэгш газар</vt:lpstr>
      <vt:lpstr>Хойд Өмнөд хэсэг дэх өндөрлөг газрууд</vt:lpstr>
      <vt:lpstr>Шефела</vt:lpstr>
      <vt:lpstr>Хойд Өмнөд хэсэг дэх өндөрлөг газрууд</vt:lpstr>
      <vt:lpstr>Иудагийн толгод</vt:lpstr>
      <vt:lpstr>Хойд Өмнөд хэсэг дэх өндөрлөг газрууд</vt:lpstr>
      <vt:lpstr>Табор уул Иезрейлийн хөндийн дунд байдаг</vt:lpstr>
      <vt:lpstr>Төвийн уулархаг хэсэг</vt:lpstr>
      <vt:lpstr>Иудагийн цөл газар</vt:lpstr>
      <vt:lpstr>Хойд Өмнөд хэсэг дэх өндөрлөг газрууд</vt:lpstr>
      <vt:lpstr>Иордан цав</vt:lpstr>
      <vt:lpstr>Хойд Өмнөд хэсэг дэх өндөрлөг газрууд</vt:lpstr>
      <vt:lpstr>Иорданг давсан хавтгай өндөрлөг</vt:lpstr>
      <vt:lpstr>Хойд Өмнөд хэсэг дэх өндөрлөг газрууд</vt:lpstr>
      <vt:lpstr>Нэгив</vt:lpstr>
      <vt:lpstr>Зүүн тал</vt:lpstr>
      <vt:lpstr>Зүүн тал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Зүүн тал</vt:lpstr>
      <vt:lpstr>Иерусалим </vt:lpstr>
      <vt:lpstr>Иерусалим </vt:lpstr>
      <vt:lpstr>Зүүн тал</vt:lpstr>
      <vt:lpstr>Иерусалим  төв авто замын гадна талд байрладаг байсан</vt:lpstr>
      <vt:lpstr>Иерусалим </vt:lpstr>
      <vt:lpstr>Иерусалимийн стратег байрлал</vt:lpstr>
      <vt:lpstr>Иерусалимийн төвийн байршил</vt:lpstr>
      <vt:lpstr>Иерусалим</vt:lpstr>
      <vt:lpstr>Иерусалим</vt:lpstr>
      <vt:lpstr>PowerPoint Presentation</vt:lpstr>
      <vt:lpstr>Өнөөдрийн Иерусалим</vt:lpstr>
      <vt:lpstr>Давидын хотын модел</vt:lpstr>
      <vt:lpstr>Еврейчүүдийн баруун хана</vt:lpstr>
      <vt:lpstr>Лалын захиргаа</vt:lpstr>
      <vt:lpstr>Думд ирээдүйд юу болох вэ?</vt:lpstr>
      <vt:lpstr>Израйлын стратег байрлал</vt:lpstr>
      <vt:lpstr>Quiz #1</vt:lpstr>
      <vt:lpstr>Шинэ гэрээний суурь • BibleStudyDownloads.org</vt:lpstr>
      <vt:lpstr>PowerPoint Presentation</vt:lpstr>
    </vt:vector>
  </TitlesOfParts>
  <Company>SBC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Israel’s Strategic Location</dc:title>
  <dc:creator>Rick Griffith</dc:creator>
  <cp:lastModifiedBy>Rick Griffith</cp:lastModifiedBy>
  <cp:revision>587</cp:revision>
  <dcterms:created xsi:type="dcterms:W3CDTF">2009-09-07T00:46:28Z</dcterms:created>
  <dcterms:modified xsi:type="dcterms:W3CDTF">2016-02-11T11:20:00Z</dcterms:modified>
</cp:coreProperties>
</file>